
<file path=[Content_Types].xml><?xml version="1.0" encoding="utf-8"?>
<Types xmlns="http://schemas.openxmlformats.org/package/2006/content-types">
  <Default Extension="jpeg" ContentType="image/jpeg"/>
  <Default Extension="JPG" ContentType="image/.jpg"/>
  <Default Extension="png" ContentType="image/png"/>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
  </p:notesMasterIdLst>
  <p:sldIdLst>
    <p:sldId id="299" r:id="rId3"/>
    <p:sldId id="257" r:id="rId5"/>
    <p:sldId id="289" r:id="rId6"/>
    <p:sldId id="290" r:id="rId7"/>
    <p:sldId id="291" r:id="rId8"/>
    <p:sldId id="292" r:id="rId9"/>
    <p:sldId id="293" r:id="rId10"/>
    <p:sldId id="294" r:id="rId11"/>
    <p:sldId id="295" r:id="rId12"/>
    <p:sldId id="297" r:id="rId13"/>
    <p:sldId id="298" r:id="rId14"/>
    <p:sldId id="300" r:id="rId15"/>
    <p:sldId id="311" r:id="rId16"/>
  </p:sldIdLst>
  <p:sldSz cx="9144000" cy="5143500" type="screen16x9"/>
  <p:notesSz cx="6858000" cy="9144000"/>
  <p:embeddedFontLst>
    <p:embeddedFont>
      <p:font typeface="方正卡通简体" panose="03000509000000000000" pitchFamily="65" charset="-122"/>
      <p:regular r:id="rId20"/>
    </p:embeddedFont>
    <p:embeddedFont>
      <p:font typeface="Lao UI" panose="020B0502040204020203" charset="0"/>
      <p:regular r:id="rId21"/>
      <p:bold r:id="rId22"/>
    </p:embeddedFont>
    <p:embeddedFont>
      <p:font typeface="微软雅黑" panose="020B0503020204020204" charset="-122"/>
      <p:regular r:id="rId23"/>
    </p:embeddedFont>
    <p:embeddedFont>
      <p:font typeface="Calibri" panose="020F0502020204030204" charset="0"/>
      <p:regular r:id="rId24"/>
      <p:bold r:id="rId25"/>
      <p:italic r:id="rId26"/>
      <p:boldItalic r:id="rId27"/>
    </p:embeddedFont>
  </p:embeddedFontLst>
  <p:custDataLst>
    <p:tags r:id="rId28"/>
  </p:custDataLst>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B6343"/>
    <a:srgbClr val="31ACB5"/>
    <a:srgbClr val="F2947E"/>
    <a:srgbClr val="F8C6BA"/>
    <a:srgbClr val="EE775C"/>
    <a:srgbClr val="35BBC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50" d="100"/>
          <a:sy n="150" d="100"/>
        </p:scale>
        <p:origin x="456" y="108"/>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8" Type="http://schemas.openxmlformats.org/officeDocument/2006/relationships/tags" Target="tags/tag1.xml"/><Relationship Id="rId27" Type="http://schemas.openxmlformats.org/officeDocument/2006/relationships/font" Target="fonts/font8.fntdata"/><Relationship Id="rId26" Type="http://schemas.openxmlformats.org/officeDocument/2006/relationships/font" Target="fonts/font7.fntdata"/><Relationship Id="rId25" Type="http://schemas.openxmlformats.org/officeDocument/2006/relationships/font" Target="fonts/font6.fntdata"/><Relationship Id="rId24" Type="http://schemas.openxmlformats.org/officeDocument/2006/relationships/font" Target="fonts/font5.fntdata"/><Relationship Id="rId23" Type="http://schemas.openxmlformats.org/officeDocument/2006/relationships/font" Target="fonts/font4.fntdata"/><Relationship Id="rId22" Type="http://schemas.openxmlformats.org/officeDocument/2006/relationships/font" Target="fonts/font3.fntdata"/><Relationship Id="rId21" Type="http://schemas.openxmlformats.org/officeDocument/2006/relationships/font" Target="fonts/font2.fntdata"/><Relationship Id="rId20" Type="http://schemas.openxmlformats.org/officeDocument/2006/relationships/font" Target="fonts/font1.fntdata"/><Relationship Id="rId2" Type="http://schemas.openxmlformats.org/officeDocument/2006/relationships/theme" Target="theme/theme1.xml"/><Relationship Id="rId19" Type="http://schemas.openxmlformats.org/officeDocument/2006/relationships/tableStyles" Target="tableStyles.xml"/><Relationship Id="rId18" Type="http://schemas.openxmlformats.org/officeDocument/2006/relationships/viewProps" Target="viewProps.xml"/><Relationship Id="rId17" Type="http://schemas.openxmlformats.org/officeDocument/2006/relationships/presProps" Target="presProps.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D6E326-7A8B-4A2F-AFB5-FABE8D94FF58}"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8B8799-C4E5-4DE5-B743-0D2BA5D54798}"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D8B8799-C4E5-4DE5-B743-0D2BA5D54798}"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D8B8799-C4E5-4DE5-B743-0D2BA5D54798}"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D8B8799-C4E5-4DE5-B743-0D2BA5D54798}"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D8B8799-C4E5-4DE5-B743-0D2BA5D54798}"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https://www.pptying.com    【PPT</a:t>
            </a:r>
            <a:r>
              <a:rPr lang="zh-CN" altLang="en-US" dirty="0"/>
              <a:t>营</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charset="0"/>
                <a:ea typeface="宋体" panose="02010600030101010101" pitchFamily="2" charset="-122"/>
              </a:rPr>
            </a:fld>
            <a:endParaRPr lang="zh-CN" altLang="en-US" sz="1200">
              <a:solidFill>
                <a:srgbClr val="000000"/>
              </a:solidFill>
              <a:latin typeface="Calibri" panose="020F0502020204030204" charset="0"/>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D8B8799-C4E5-4DE5-B743-0D2BA5D54798}"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D8B8799-C4E5-4DE5-B743-0D2BA5D54798}"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D8B8799-C4E5-4DE5-B743-0D2BA5D54798}"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D8B8799-C4E5-4DE5-B743-0D2BA5D54798}"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D8B8799-C4E5-4DE5-B743-0D2BA5D54798}"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D8B8799-C4E5-4DE5-B743-0D2BA5D54798}"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D8B8799-C4E5-4DE5-B743-0D2BA5D54798}"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D8B8799-C4E5-4DE5-B743-0D2BA5D54798}"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stretch>
            <a:fillRect/>
          </a:stretch>
        </p:blipFill>
        <p:spPr>
          <a:xfrm>
            <a:off x="0" y="0"/>
            <a:ext cx="9175401" cy="5143500"/>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Click="0" advTm="3000">
        <p15:prstTrans prst="drape"/>
      </p:transition>
    </mc:Choice>
    <mc:Fallback>
      <p:transition spd="slow" advClick="0" advTm="3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stretch>
            <a:fillRect/>
          </a:stretch>
        </p:blipFill>
        <p:spPr>
          <a:xfrm>
            <a:off x="0" y="0"/>
            <a:ext cx="9175401" cy="5143500"/>
          </a:xfrm>
          <a:prstGeom prst="rect">
            <a:avLst/>
          </a:prstGeom>
        </p:spPr>
      </p:pic>
      <p:pic>
        <p:nvPicPr>
          <p:cNvPr id="3" name="图片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670774"/>
            <a:ext cx="9144000" cy="1675027"/>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Click="0" advTm="3000">
        <p15:prstTrans prst="drape"/>
      </p:transition>
    </mc:Choice>
    <mc:Fallback>
      <p:transition spd="slow" advClick="0" advTm="3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Click="0" advTm="3000">
        <p15:prstTrans prst="drape"/>
      </p:transition>
    </mc:Choice>
    <mc:Fallback>
      <p:transition spd="slow" advClick="0" advTm="3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两栏内容">
    <p:spTree>
      <p:nvGrpSpPr>
        <p:cNvPr id="1" name=""/>
        <p:cNvGrpSpPr/>
        <p:nvPr/>
      </p:nvGrpSpPr>
      <p:grpSpPr>
        <a:xfrm>
          <a:off x="0" y="0"/>
          <a:ext cx="0" cy="0"/>
          <a:chOff x="0" y="0"/>
          <a:chExt cx="0" cy="0"/>
        </a:xfrm>
      </p:grpSpPr>
      <p:sp>
        <p:nvSpPr>
          <p:cNvPr id="2" name="矩形 1"/>
          <p:cNvSpPr/>
          <p:nvPr userDrawn="1"/>
        </p:nvSpPr>
        <p:spPr>
          <a:xfrm>
            <a:off x="0" y="0"/>
            <a:ext cx="9144000" cy="51435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Click="0" advTm="3000">
        <p15:prstTrans prst="drape"/>
      </p:transition>
    </mc:Choice>
    <mc:Fallback>
      <p:transition spd="slow" advClick="0" advTm="3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两栏内容">
    <p:spTree>
      <p:nvGrpSpPr>
        <p:cNvPr id="1" name=""/>
        <p:cNvGrpSpPr/>
        <p:nvPr/>
      </p:nvGrpSpPr>
      <p:grpSpPr>
        <a:xfrm>
          <a:off x="0" y="0"/>
          <a:ext cx="0" cy="0"/>
          <a:chOff x="0" y="0"/>
          <a:chExt cx="0" cy="0"/>
        </a:xfrm>
      </p:grpSpPr>
      <p:sp>
        <p:nvSpPr>
          <p:cNvPr id="2" name="矩形 1"/>
          <p:cNvSpPr/>
          <p:nvPr userDrawn="1"/>
        </p:nvSpPr>
        <p:spPr>
          <a:xfrm>
            <a:off x="0" y="0"/>
            <a:ext cx="9144000" cy="51435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Click="0" advTm="3000">
        <p15:prstTrans prst="drape"/>
      </p:transition>
    </mc:Choice>
    <mc:Fallback>
      <p:transition spd="slow" advClick="0" advTm="3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两栏内容">
    <p:spTree>
      <p:nvGrpSpPr>
        <p:cNvPr id="1" name=""/>
        <p:cNvGrpSpPr/>
        <p:nvPr/>
      </p:nvGrpSpPr>
      <p:grpSpPr>
        <a:xfrm>
          <a:off x="0" y="0"/>
          <a:ext cx="0" cy="0"/>
          <a:chOff x="0" y="0"/>
          <a:chExt cx="0" cy="0"/>
        </a:xfrm>
      </p:grpSpPr>
      <p:sp>
        <p:nvSpPr>
          <p:cNvPr id="2" name="矩形 1"/>
          <p:cNvSpPr/>
          <p:nvPr userDrawn="1"/>
        </p:nvSpPr>
        <p:spPr>
          <a:xfrm>
            <a:off x="0" y="0"/>
            <a:ext cx="9144000" cy="5299364"/>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Click="0" advTm="3000">
        <p15:prstTrans prst="drape"/>
      </p:transition>
    </mc:Choice>
    <mc:Fallback>
      <p:transition spd="slow" advClick="0" advTm="3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两栏内容">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670774"/>
            <a:ext cx="9144000" cy="1675027"/>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Click="0" advTm="3000">
        <p15:prstTrans prst="drape"/>
      </p:transition>
    </mc:Choice>
    <mc:Fallback>
      <p:transition spd="slow" advClick="0" advTm="3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标题幻灯片">
    <p:bg>
      <p:bgPr>
        <a:solidFill>
          <a:srgbClr val="F9F6F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Click="0" advTm="3000">
        <p15:prstTrans prst="drape"/>
      </p:transition>
    </mc:Choice>
    <mc:Fallback>
      <p:transition spd="slow" advClick="0" advTm="3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2BF82D2-7A68-459D-A996-9BDDA2518FA4}"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E01EE5D-26FB-46D5-A381-ECFB35BF1D34}"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fracture"/>
      </p:transition>
    </mc:Choice>
    <mc:Fallback>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0"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4693BFB7-74CA-4FBB-9BAA-4D55F32D716A}" type="datetimeFigureOut">
              <a:rPr lang="zh-CN" altLang="en-US" smtClean="0"/>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907E20DE-EFCC-4205-9434-E6F9C9FB4D62}"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mc:AlternateContent xmlns:mc="http://schemas.openxmlformats.org/markup-compatibility/2006">
    <mc:Choice xmlns:p15="http://schemas.microsoft.com/office/powerpoint/2012/main" Requires="p15">
      <p:transition xmlns:p14="http://schemas.microsoft.com/office/powerpoint/2010/main" spd="slow" Requires="p14" p14:dur="2000" advClick="0" advTm="3000">
        <p15:prstTrans prst="drape"/>
      </p:transition>
    </mc:Choice>
    <mc:Fallback>
      <p:transition spd="slow" advClick="0" advTm="3000">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notesSlide" Target="../notesSlides/notesSlide1.xml"/><Relationship Id="rId7"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3" Type="http://schemas.microsoft.com/office/2007/relationships/media" Target="../media/media1.mp3"/><Relationship Id="rId2" Type="http://schemas.openxmlformats.org/officeDocument/2006/relationships/audio" Target="../media/media1.mp3"/><Relationship Id="rId1"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notesSlide" Target="../notesSlides/notesSlide10.xml"/><Relationship Id="rId7" Type="http://schemas.openxmlformats.org/officeDocument/2006/relationships/slideLayout" Target="../slideLayouts/slideLayout8.xml"/><Relationship Id="rId6" Type="http://schemas.openxmlformats.org/officeDocument/2006/relationships/image" Target="../media/image9.png"/><Relationship Id="rId5" Type="http://schemas.openxmlformats.org/officeDocument/2006/relationships/image" Target="../media/image17.png"/><Relationship Id="rId4" Type="http://schemas.openxmlformats.org/officeDocument/2006/relationships/image" Target="../media/image24.png"/><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image" Target="../media/image21.png"/></Relationships>
</file>

<file path=ppt/slides/_rels/slide11.xml.rels><?xml version="1.0" encoding="UTF-8" standalone="yes"?>
<Relationships xmlns="http://schemas.openxmlformats.org/package/2006/relationships"><Relationship Id="rId6" Type="http://schemas.openxmlformats.org/officeDocument/2006/relationships/notesSlide" Target="../notesSlides/notesSlide11.xml"/><Relationship Id="rId5" Type="http://schemas.openxmlformats.org/officeDocument/2006/relationships/slideLayout" Target="../slideLayouts/slideLayout8.xml"/><Relationship Id="rId4" Type="http://schemas.openxmlformats.org/officeDocument/2006/relationships/image" Target="../media/image9.png"/><Relationship Id="rId3" Type="http://schemas.openxmlformats.org/officeDocument/2006/relationships/image" Target="../media/image22.png"/><Relationship Id="rId2" Type="http://schemas.openxmlformats.org/officeDocument/2006/relationships/image" Target="../media/image24.png"/><Relationship Id="rId1" Type="http://schemas.openxmlformats.org/officeDocument/2006/relationships/image" Target="../media/image23.png"/></Relationships>
</file>

<file path=ppt/slides/_rels/slide12.xml.rels><?xml version="1.0" encoding="UTF-8" standalone="yes"?>
<Relationships xmlns="http://schemas.openxmlformats.org/package/2006/relationships"><Relationship Id="rId5" Type="http://schemas.openxmlformats.org/officeDocument/2006/relationships/notesSlide" Target="../notesSlides/notesSlide12.xml"/><Relationship Id="rId4" Type="http://schemas.openxmlformats.org/officeDocument/2006/relationships/slideLayout" Target="../slideLayouts/slideLayout6.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5.png"/></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9.xml"/><Relationship Id="rId2" Type="http://schemas.openxmlformats.org/officeDocument/2006/relationships/hyperlink" Target="https://www.pptying.com" TargetMode="External"/><Relationship Id="rId1"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5.xml"/><Relationship Id="rId1" Type="http://schemas.openxmlformats.org/officeDocument/2006/relationships/image" Target="../media/image9.png"/></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5.xml"/><Relationship Id="rId2" Type="http://schemas.openxmlformats.org/officeDocument/2006/relationships/image" Target="../media/image10.png"/><Relationship Id="rId1" Type="http://schemas.openxmlformats.org/officeDocument/2006/relationships/image" Target="../media/image9.png"/></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5.xml"/><Relationship Id="rId2" Type="http://schemas.openxmlformats.org/officeDocument/2006/relationships/image" Target="../media/image11.png"/><Relationship Id="rId1" Type="http://schemas.openxmlformats.org/officeDocument/2006/relationships/image" Target="../media/image9.png"/></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5.xml"/><Relationship Id="rId2" Type="http://schemas.openxmlformats.org/officeDocument/2006/relationships/image" Target="../media/image12.png"/><Relationship Id="rId1" Type="http://schemas.openxmlformats.org/officeDocument/2006/relationships/image" Target="../media/image9.png"/></Relationships>
</file>

<file path=ppt/slides/_rels/slide6.xml.rels><?xml version="1.0" encoding="UTF-8" standalone="yes"?>
<Relationships xmlns="http://schemas.openxmlformats.org/package/2006/relationships"><Relationship Id="rId6" Type="http://schemas.openxmlformats.org/officeDocument/2006/relationships/notesSlide" Target="../notesSlides/notesSlide6.xml"/><Relationship Id="rId5" Type="http://schemas.openxmlformats.org/officeDocument/2006/relationships/slideLayout" Target="../slideLayouts/slideLayout5.xml"/><Relationship Id="rId4" Type="http://schemas.openxmlformats.org/officeDocument/2006/relationships/image" Target="../media/image15.png"/><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image" Target="../media/image9.png"/></Relationships>
</file>

<file path=ppt/slides/_rels/slide7.xml.rels><?xml version="1.0" encoding="UTF-8" standalone="yes"?>
<Relationships xmlns="http://schemas.openxmlformats.org/package/2006/relationships"><Relationship Id="rId7" Type="http://schemas.openxmlformats.org/officeDocument/2006/relationships/notesSlide" Target="../notesSlides/notesSlide7.xml"/><Relationship Id="rId6" Type="http://schemas.openxmlformats.org/officeDocument/2006/relationships/slideLayout" Target="../slideLayouts/slideLayout5.xml"/><Relationship Id="rId5" Type="http://schemas.openxmlformats.org/officeDocument/2006/relationships/image" Target="../media/image19.png"/><Relationship Id="rId4" Type="http://schemas.openxmlformats.org/officeDocument/2006/relationships/image" Target="../media/image18.jpeg"/><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image" Target="../media/image9.png"/></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5.xml"/><Relationship Id="rId2" Type="http://schemas.openxmlformats.org/officeDocument/2006/relationships/image" Target="../media/image20.png"/><Relationship Id="rId1"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5.xml"/><Relationship Id="rId1"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238909">
            <a:off x="858031" y="249498"/>
            <a:ext cx="1343465" cy="1019606"/>
          </a:xfrm>
          <a:prstGeom prst="rect">
            <a:avLst/>
          </a:prstGeom>
        </p:spPr>
      </p:pic>
      <p:pic>
        <p:nvPicPr>
          <p:cNvPr id="6" name="儿童歌曲-虫儿飞">
            <a:hlinkClick r:id="" action="ppaction://media"/>
          </p:cNvPr>
          <p:cNvPicPr>
            <a:picLocks noChangeAspect="1"/>
          </p:cNvPicPr>
          <p:nvPr>
            <a:audioFile r:link="rId2"/>
            <p:extLst>
              <p:ext uri="{DAA4B4D4-6D71-4841-9C94-3DE7FCFB9230}">
                <p14:media xmlns:p14="http://schemas.microsoft.com/office/powerpoint/2010/main" r:embed="rId3"/>
              </p:ext>
            </p:extLst>
          </p:nvPr>
        </p:nvPicPr>
        <p:blipFill>
          <a:blip r:embed="rId4"/>
          <a:stretch>
            <a:fillRect/>
          </a:stretch>
        </p:blipFill>
        <p:spPr>
          <a:xfrm>
            <a:off x="4374777" y="-640387"/>
            <a:ext cx="609600" cy="609600"/>
          </a:xfrm>
          <a:prstGeom prst="rect">
            <a:avLst/>
          </a:prstGeom>
        </p:spPr>
      </p:pic>
      <p:pic>
        <p:nvPicPr>
          <p:cNvPr id="3" name="图片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982669">
            <a:off x="116200" y="1509711"/>
            <a:ext cx="3733566" cy="4016339"/>
          </a:xfrm>
          <a:prstGeom prst="rect">
            <a:avLst/>
          </a:prstGeom>
        </p:spPr>
      </p:pic>
      <p:pic>
        <p:nvPicPr>
          <p:cNvPr id="10" name="图片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94286" y="3006649"/>
            <a:ext cx="1700207" cy="1676091"/>
          </a:xfrm>
          <a:prstGeom prst="rect">
            <a:avLst/>
          </a:prstGeom>
        </p:spPr>
      </p:pic>
      <p:sp>
        <p:nvSpPr>
          <p:cNvPr id="11" name="文本框 10"/>
          <p:cNvSpPr txBox="1"/>
          <p:nvPr/>
        </p:nvSpPr>
        <p:spPr>
          <a:xfrm>
            <a:off x="4679577" y="956781"/>
            <a:ext cx="3345249" cy="1200329"/>
          </a:xfrm>
          <a:prstGeom prst="rect">
            <a:avLst/>
          </a:prstGeom>
          <a:noFill/>
        </p:spPr>
        <p:txBody>
          <a:bodyPr wrap="square" rtlCol="0">
            <a:spAutoFit/>
          </a:bodyPr>
          <a:lstStyle/>
          <a:p>
            <a:pPr algn="ctr"/>
            <a:r>
              <a:rPr lang="zh-CN" altLang="en-US" sz="7200" dirty="0">
                <a:ln w="19050">
                  <a:solidFill>
                    <a:schemeClr val="bg1"/>
                  </a:solidFill>
                </a:ln>
                <a:solidFill>
                  <a:schemeClr val="accent1"/>
                </a:solidFill>
                <a:effectLst>
                  <a:outerShdw blurRad="50800" dist="38100" dir="2700000" algn="tl" rotWithShape="0">
                    <a:prstClr val="black">
                      <a:alpha val="40000"/>
                    </a:prstClr>
                  </a:outerShdw>
                </a:effectLst>
                <a:latin typeface="华康海报体W12" panose="040B0C09000000000000" pitchFamily="81" charset="-122"/>
                <a:ea typeface="华康海报体W12" panose="040B0C09000000000000" pitchFamily="81" charset="-122"/>
              </a:rPr>
              <a:t>开学季</a:t>
            </a:r>
            <a:endParaRPr lang="zh-CN" altLang="en-US" sz="7200" dirty="0">
              <a:ln w="19050">
                <a:solidFill>
                  <a:schemeClr val="bg1"/>
                </a:solidFill>
              </a:ln>
              <a:solidFill>
                <a:schemeClr val="accent1"/>
              </a:solidFill>
              <a:effectLst>
                <a:outerShdw blurRad="50800" dist="38100" dir="2700000" algn="tl" rotWithShape="0">
                  <a:prstClr val="black">
                    <a:alpha val="40000"/>
                  </a:prstClr>
                </a:outerShdw>
              </a:effectLst>
              <a:latin typeface="华康海报体W12" panose="040B0C09000000000000" pitchFamily="81" charset="-122"/>
              <a:ea typeface="华康海报体W12" panose="040B0C09000000000000" pitchFamily="81" charset="-122"/>
            </a:endParaRPr>
          </a:p>
        </p:txBody>
      </p:sp>
      <p:sp>
        <p:nvSpPr>
          <p:cNvPr id="12" name="文本框 11"/>
          <p:cNvSpPr txBox="1"/>
          <p:nvPr/>
        </p:nvSpPr>
        <p:spPr>
          <a:xfrm>
            <a:off x="3878266" y="2196143"/>
            <a:ext cx="5077475" cy="584775"/>
          </a:xfrm>
          <a:prstGeom prst="rect">
            <a:avLst/>
          </a:prstGeom>
          <a:noFill/>
        </p:spPr>
        <p:txBody>
          <a:bodyPr wrap="square" rtlCol="0">
            <a:spAutoFit/>
          </a:bodyPr>
          <a:lstStyle/>
          <a:p>
            <a:pPr algn="ctr"/>
            <a:r>
              <a:rPr lang="zh-CN" altLang="en-US" sz="3200" dirty="0">
                <a:ln w="12700">
                  <a:noFill/>
                </a:ln>
                <a:solidFill>
                  <a:schemeClr val="accent1"/>
                </a:solidFill>
                <a:effectLst>
                  <a:outerShdw blurRad="50800" dist="38100" dir="2700000" algn="tl" rotWithShape="0">
                    <a:prstClr val="black">
                      <a:alpha val="40000"/>
                    </a:prstClr>
                  </a:outerShdw>
                </a:effectLst>
                <a:latin typeface="+mn-ea"/>
              </a:rPr>
              <a:t>小学幼儿园开学季</a:t>
            </a:r>
            <a:r>
              <a:rPr lang="en-US" altLang="zh-CN" sz="3200" dirty="0">
                <a:ln w="12700">
                  <a:noFill/>
                </a:ln>
                <a:solidFill>
                  <a:schemeClr val="accent1"/>
                </a:solidFill>
                <a:effectLst>
                  <a:outerShdw blurRad="50800" dist="38100" dir="2700000" algn="tl" rotWithShape="0">
                    <a:prstClr val="black">
                      <a:alpha val="40000"/>
                    </a:prstClr>
                  </a:outerShdw>
                </a:effectLst>
                <a:latin typeface="+mn-ea"/>
              </a:rPr>
              <a:t>PPT</a:t>
            </a:r>
            <a:r>
              <a:rPr lang="zh-CN" altLang="en-US" sz="3200" dirty="0">
                <a:ln w="12700">
                  <a:noFill/>
                </a:ln>
                <a:solidFill>
                  <a:schemeClr val="accent1"/>
                </a:solidFill>
                <a:effectLst>
                  <a:outerShdw blurRad="50800" dist="38100" dir="2700000" algn="tl" rotWithShape="0">
                    <a:prstClr val="black">
                      <a:alpha val="40000"/>
                    </a:prstClr>
                  </a:outerShdw>
                </a:effectLst>
                <a:latin typeface="+mn-ea"/>
              </a:rPr>
              <a:t>模板</a:t>
            </a:r>
            <a:endParaRPr lang="zh-CN" altLang="en-US" sz="3200" dirty="0">
              <a:ln w="12700">
                <a:noFill/>
              </a:ln>
              <a:solidFill>
                <a:schemeClr val="accent1"/>
              </a:solidFill>
              <a:effectLst>
                <a:outerShdw blurRad="50800" dist="38100" dir="2700000" algn="tl" rotWithShape="0">
                  <a:prstClr val="black">
                    <a:alpha val="40000"/>
                  </a:prstClr>
                </a:outerShdw>
              </a:effectLst>
              <a:latin typeface="+mn-ea"/>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Click="0" advTm="3000">
        <p15:prstTrans prst="drape"/>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6"/>
                                        </p:tgtEl>
                                      </p:cBhvr>
                                    </p:cmd>
                                  </p:childTnLst>
                                </p:cTn>
                              </p:par>
                            </p:childTnLst>
                          </p:cTn>
                        </p:par>
                        <p:par>
                          <p:cTn id="7" fill="hold">
                            <p:stCondLst>
                              <p:cond delay="0"/>
                            </p:stCondLst>
                            <p:childTnLst>
                              <p:par>
                                <p:cTn id="8" presetID="42" presetClass="entr" presetSubtype="0" fill="hold" nodeType="after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1000"/>
                                        <p:tgtEl>
                                          <p:spTgt spid="3"/>
                                        </p:tgtEl>
                                      </p:cBhvr>
                                    </p:animEffect>
                                    <p:anim calcmode="lin" valueType="num">
                                      <p:cBhvr>
                                        <p:cTn id="11" dur="1000" fill="hold"/>
                                        <p:tgtEl>
                                          <p:spTgt spid="3"/>
                                        </p:tgtEl>
                                        <p:attrNameLst>
                                          <p:attrName>ppt_x</p:attrName>
                                        </p:attrNameLst>
                                      </p:cBhvr>
                                      <p:tavLst>
                                        <p:tav tm="0">
                                          <p:val>
                                            <p:strVal val="#ppt_x"/>
                                          </p:val>
                                        </p:tav>
                                        <p:tav tm="100000">
                                          <p:val>
                                            <p:strVal val="#ppt_x"/>
                                          </p:val>
                                        </p:tav>
                                      </p:tavLst>
                                    </p:anim>
                                    <p:anim calcmode="lin" valueType="num">
                                      <p:cBhvr>
                                        <p:cTn id="12" dur="1000" fill="hold"/>
                                        <p:tgtEl>
                                          <p:spTgt spid="3"/>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2" presetClass="entr" presetSubtype="9" decel="100000"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0-#ppt_w/2"/>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left)">
                                      <p:cBhvr>
                                        <p:cTn id="21" dur="1250"/>
                                        <p:tgtEl>
                                          <p:spTgt spid="12"/>
                                        </p:tgtEl>
                                      </p:cBhvr>
                                    </p:animEffect>
                                  </p:childTnLst>
                                </p:cTn>
                              </p:par>
                              <p:par>
                                <p:cTn id="22" presetID="2" presetClass="entr" presetSubtype="2" fill="hold" grpId="0" nodeType="withEffect">
                                  <p:stCondLst>
                                    <p:cond delay="0"/>
                                  </p:stCondLst>
                                  <p:iterate type="lt">
                                    <p:tmPct val="0"/>
                                  </p:iterate>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1000" fill="hold"/>
                                        <p:tgtEl>
                                          <p:spTgt spid="11"/>
                                        </p:tgtEl>
                                        <p:attrNameLst>
                                          <p:attrName>ppt_x</p:attrName>
                                        </p:attrNameLst>
                                      </p:cBhvr>
                                      <p:tavLst>
                                        <p:tav tm="0">
                                          <p:val>
                                            <p:strVal val="1+#ppt_w/2"/>
                                          </p:val>
                                        </p:tav>
                                        <p:tav tm="100000">
                                          <p:val>
                                            <p:strVal val="#ppt_x"/>
                                          </p:val>
                                        </p:tav>
                                      </p:tavLst>
                                    </p:anim>
                                    <p:anim calcmode="lin" valueType="num">
                                      <p:cBhvr additive="base">
                                        <p:cTn id="25" dur="1000" fill="hold"/>
                                        <p:tgtEl>
                                          <p:spTgt spid="11"/>
                                        </p:tgtEl>
                                        <p:attrNameLst>
                                          <p:attrName>ppt_y</p:attrName>
                                        </p:attrNameLst>
                                      </p:cBhvr>
                                      <p:tavLst>
                                        <p:tav tm="0">
                                          <p:val>
                                            <p:strVal val="#ppt_y"/>
                                          </p:val>
                                        </p:tav>
                                        <p:tav tm="100000">
                                          <p:val>
                                            <p:strVal val="#ppt_y"/>
                                          </p:val>
                                        </p:tav>
                                      </p:tavLst>
                                    </p:anim>
                                  </p:childTnLst>
                                </p:cTn>
                              </p:par>
                              <p:par>
                                <p:cTn id="26" presetID="19" presetClass="entr" presetSubtype="10" fill="hold" grpId="1" nodeType="withEffect">
                                  <p:stCondLst>
                                    <p:cond delay="1500"/>
                                  </p:stCondLst>
                                  <p:iterate type="lt">
                                    <p:tmPct val="10000"/>
                                  </p:iterate>
                                  <p:childTnLst>
                                    <p:set>
                                      <p:cBhvr>
                                        <p:cTn id="27" dur="1" fill="hold">
                                          <p:stCondLst>
                                            <p:cond delay="0"/>
                                          </p:stCondLst>
                                        </p:cTn>
                                        <p:tgtEl>
                                          <p:spTgt spid="11"/>
                                        </p:tgtEl>
                                        <p:attrNameLst>
                                          <p:attrName>style.visibility</p:attrName>
                                        </p:attrNameLst>
                                      </p:cBhvr>
                                      <p:to>
                                        <p:strVal val="visible"/>
                                      </p:to>
                                    </p:set>
                                    <p:anim calcmode="lin" valueType="num">
                                      <p:cBhvr>
                                        <p:cTn id="28" dur="2750" fill="hold"/>
                                        <p:tgtEl>
                                          <p:spTgt spid="11"/>
                                        </p:tgtEl>
                                        <p:attrNameLst>
                                          <p:attrName>ppt_w</p:attrName>
                                        </p:attrNameLst>
                                      </p:cBhvr>
                                      <p:tavLst>
                                        <p:tav tm="0" fmla="#ppt_w*sin(2.5*pi*$)">
                                          <p:val>
                                            <p:fltVal val="0"/>
                                          </p:val>
                                        </p:tav>
                                        <p:tav tm="100000">
                                          <p:val>
                                            <p:fltVal val="1"/>
                                          </p:val>
                                        </p:tav>
                                      </p:tavLst>
                                    </p:anim>
                                    <p:anim calcmode="lin" valueType="num">
                                      <p:cBhvr>
                                        <p:cTn id="29" dur="2750" fill="hold"/>
                                        <p:tgtEl>
                                          <p:spTgt spid="11"/>
                                        </p:tgtEl>
                                        <p:attrNameLst>
                                          <p:attrName>ppt_h</p:attrName>
                                        </p:attrNameLst>
                                      </p:cBhvr>
                                      <p:tavLst>
                                        <p:tav tm="0">
                                          <p:val>
                                            <p:strVal val="#ppt_h"/>
                                          </p:val>
                                        </p:tav>
                                        <p:tav tm="100000">
                                          <p:val>
                                            <p:strVal val="#ppt_h"/>
                                          </p:val>
                                        </p:tav>
                                      </p:tavLst>
                                    </p:anim>
                                  </p:childTnLst>
                                </p:cTn>
                              </p:par>
                            </p:childTnLst>
                          </p:cTn>
                        </p:par>
                        <p:par>
                          <p:cTn id="30" fill="hold">
                            <p:stCondLst>
                              <p:cond delay="6300"/>
                            </p:stCondLst>
                            <p:childTnLst>
                              <p:par>
                                <p:cTn id="31" presetID="42" presetClass="entr" presetSubtype="0"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1000"/>
                                        <p:tgtEl>
                                          <p:spTgt spid="10"/>
                                        </p:tgtEl>
                                      </p:cBhvr>
                                    </p:animEffect>
                                    <p:anim calcmode="lin" valueType="num">
                                      <p:cBhvr>
                                        <p:cTn id="34" dur="1000" fill="hold"/>
                                        <p:tgtEl>
                                          <p:spTgt spid="10"/>
                                        </p:tgtEl>
                                        <p:attrNameLst>
                                          <p:attrName>ppt_x</p:attrName>
                                        </p:attrNameLst>
                                      </p:cBhvr>
                                      <p:tavLst>
                                        <p:tav tm="0">
                                          <p:val>
                                            <p:strVal val="#ppt_x"/>
                                          </p:val>
                                        </p:tav>
                                        <p:tav tm="100000">
                                          <p:val>
                                            <p:strVal val="#ppt_x"/>
                                          </p:val>
                                        </p:tav>
                                      </p:tavLst>
                                    </p:anim>
                                    <p:anim calcmode="lin" valueType="num">
                                      <p:cBhvr>
                                        <p:cTn id="3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
                <p:cTn id="36" repeatCount="indefinite" fill="hold" display="0">
                  <p:stCondLst>
                    <p:cond delay="indefinite"/>
                  </p:stCondLst>
                  <p:endCondLst>
                    <p:cond evt="onStopAudio" delay="0">
                      <p:tgtEl>
                        <p:sldTgt/>
                      </p:tgtEl>
                    </p:cond>
                  </p:endCondLst>
                </p:cTn>
                <p:tgtEl>
                  <p:spTgt spid="6"/>
                </p:tgtEl>
              </p:cMediaNode>
            </p:audio>
          </p:childTnLst>
        </p:cTn>
      </p:par>
    </p:tnLst>
    <p:bldLst>
      <p:bldP spid="11" grpId="0"/>
      <p:bldP spid="11" grpId="1"/>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Freeform 32"/>
          <p:cNvSpPr/>
          <p:nvPr/>
        </p:nvSpPr>
        <p:spPr>
          <a:xfrm>
            <a:off x="1907534" y="4066650"/>
            <a:ext cx="122107" cy="116456"/>
          </a:xfrm>
          <a:custGeom>
            <a:avLst/>
            <a:gdLst/>
            <a:ahLst/>
            <a:cxnLst/>
            <a:rect l="l" t="t" r="r" b="b"/>
            <a:pathLst>
              <a:path w="212272" h="202448">
                <a:moveTo>
                  <a:pt x="106136" y="0"/>
                </a:moveTo>
                <a:cubicBezTo>
                  <a:pt x="108687" y="0"/>
                  <a:pt x="110771" y="1743"/>
                  <a:pt x="112387" y="5230"/>
                </a:cubicBezTo>
                <a:lnTo>
                  <a:pt x="141089" y="63273"/>
                </a:lnTo>
                <a:lnTo>
                  <a:pt x="205128" y="72585"/>
                </a:lnTo>
                <a:cubicBezTo>
                  <a:pt x="209890" y="73351"/>
                  <a:pt x="212272" y="75307"/>
                  <a:pt x="212272" y="78453"/>
                </a:cubicBezTo>
                <a:cubicBezTo>
                  <a:pt x="212272" y="80324"/>
                  <a:pt x="211166" y="82365"/>
                  <a:pt x="208955" y="84576"/>
                </a:cubicBezTo>
                <a:lnTo>
                  <a:pt x="162648" y="129735"/>
                </a:lnTo>
                <a:lnTo>
                  <a:pt x="173619" y="193519"/>
                </a:lnTo>
                <a:cubicBezTo>
                  <a:pt x="173704" y="194114"/>
                  <a:pt x="173746" y="194964"/>
                  <a:pt x="173746" y="196070"/>
                </a:cubicBezTo>
                <a:cubicBezTo>
                  <a:pt x="173746" y="197856"/>
                  <a:pt x="173300" y="199365"/>
                  <a:pt x="172407" y="200599"/>
                </a:cubicBezTo>
                <a:cubicBezTo>
                  <a:pt x="171514" y="201832"/>
                  <a:pt x="170217" y="202448"/>
                  <a:pt x="168516" y="202448"/>
                </a:cubicBezTo>
                <a:cubicBezTo>
                  <a:pt x="166900" y="202448"/>
                  <a:pt x="165199" y="201938"/>
                  <a:pt x="163413" y="200917"/>
                </a:cubicBezTo>
                <a:lnTo>
                  <a:pt x="106136" y="170812"/>
                </a:lnTo>
                <a:lnTo>
                  <a:pt x="48858" y="200917"/>
                </a:lnTo>
                <a:cubicBezTo>
                  <a:pt x="46987" y="201938"/>
                  <a:pt x="45286" y="202448"/>
                  <a:pt x="43756" y="202448"/>
                </a:cubicBezTo>
                <a:cubicBezTo>
                  <a:pt x="41970" y="202448"/>
                  <a:pt x="40630" y="201832"/>
                  <a:pt x="39737" y="200599"/>
                </a:cubicBezTo>
                <a:cubicBezTo>
                  <a:pt x="38844" y="199365"/>
                  <a:pt x="38398" y="197856"/>
                  <a:pt x="38398" y="196070"/>
                </a:cubicBezTo>
                <a:cubicBezTo>
                  <a:pt x="38398" y="195560"/>
                  <a:pt x="38483" y="194709"/>
                  <a:pt x="38653" y="193519"/>
                </a:cubicBezTo>
                <a:lnTo>
                  <a:pt x="49624" y="129735"/>
                </a:lnTo>
                <a:lnTo>
                  <a:pt x="3189" y="84576"/>
                </a:lnTo>
                <a:cubicBezTo>
                  <a:pt x="1063" y="82280"/>
                  <a:pt x="0" y="80239"/>
                  <a:pt x="0" y="78453"/>
                </a:cubicBezTo>
                <a:cubicBezTo>
                  <a:pt x="0" y="75307"/>
                  <a:pt x="2381" y="73351"/>
                  <a:pt x="7144" y="72585"/>
                </a:cubicBezTo>
                <a:lnTo>
                  <a:pt x="71183" y="63273"/>
                </a:lnTo>
                <a:lnTo>
                  <a:pt x="99885" y="5230"/>
                </a:lnTo>
                <a:cubicBezTo>
                  <a:pt x="101501" y="1743"/>
                  <a:pt x="103585" y="0"/>
                  <a:pt x="106136" y="0"/>
                </a:cubicBezTo>
                <a:close/>
              </a:path>
            </a:pathLst>
          </a:custGeom>
          <a:solidFill>
            <a:schemeClr val="accent1"/>
          </a:solidFill>
          <a:ln>
            <a:noFill/>
          </a:ln>
          <a:effectLst/>
        </p:spPr>
        <p:txBody>
          <a:bodyPr rot="0" spcFirstLastPara="0" vertOverflow="overflow" horzOverflow="overflow" vert="horz" wrap="square" lIns="68580" tIns="34290" rIns="68580" bIns="34290" numCol="1" spcCol="0" rtlCol="0" fromWordArt="0" anchor="t" anchorCtr="0" forceAA="0" compatLnSpc="1">
            <a:noAutofit/>
          </a:bodyPr>
          <a:lstStyle/>
          <a:p>
            <a:endParaRPr lang="en-US" sz="1015"/>
          </a:p>
        </p:txBody>
      </p:sp>
      <p:sp>
        <p:nvSpPr>
          <p:cNvPr id="34" name="Freeform 33"/>
          <p:cNvSpPr/>
          <p:nvPr/>
        </p:nvSpPr>
        <p:spPr>
          <a:xfrm>
            <a:off x="2087148" y="4066650"/>
            <a:ext cx="122107" cy="116456"/>
          </a:xfrm>
          <a:custGeom>
            <a:avLst/>
            <a:gdLst/>
            <a:ahLst/>
            <a:cxnLst/>
            <a:rect l="l" t="t" r="r" b="b"/>
            <a:pathLst>
              <a:path w="212272" h="202448">
                <a:moveTo>
                  <a:pt x="106136" y="0"/>
                </a:moveTo>
                <a:cubicBezTo>
                  <a:pt x="108687" y="0"/>
                  <a:pt x="110771" y="1743"/>
                  <a:pt x="112387" y="5230"/>
                </a:cubicBezTo>
                <a:lnTo>
                  <a:pt x="141089" y="63273"/>
                </a:lnTo>
                <a:lnTo>
                  <a:pt x="205128" y="72585"/>
                </a:lnTo>
                <a:cubicBezTo>
                  <a:pt x="209890" y="73351"/>
                  <a:pt x="212272" y="75307"/>
                  <a:pt x="212272" y="78453"/>
                </a:cubicBezTo>
                <a:cubicBezTo>
                  <a:pt x="212272" y="80324"/>
                  <a:pt x="211166" y="82365"/>
                  <a:pt x="208955" y="84576"/>
                </a:cubicBezTo>
                <a:lnTo>
                  <a:pt x="162648" y="129735"/>
                </a:lnTo>
                <a:lnTo>
                  <a:pt x="173619" y="193519"/>
                </a:lnTo>
                <a:cubicBezTo>
                  <a:pt x="173704" y="194114"/>
                  <a:pt x="173746" y="194964"/>
                  <a:pt x="173746" y="196070"/>
                </a:cubicBezTo>
                <a:cubicBezTo>
                  <a:pt x="173746" y="197856"/>
                  <a:pt x="173300" y="199365"/>
                  <a:pt x="172407" y="200599"/>
                </a:cubicBezTo>
                <a:cubicBezTo>
                  <a:pt x="171514" y="201832"/>
                  <a:pt x="170217" y="202448"/>
                  <a:pt x="168516" y="202448"/>
                </a:cubicBezTo>
                <a:cubicBezTo>
                  <a:pt x="166900" y="202448"/>
                  <a:pt x="165199" y="201938"/>
                  <a:pt x="163413" y="200917"/>
                </a:cubicBezTo>
                <a:lnTo>
                  <a:pt x="106136" y="170812"/>
                </a:lnTo>
                <a:lnTo>
                  <a:pt x="48858" y="200917"/>
                </a:lnTo>
                <a:cubicBezTo>
                  <a:pt x="46987" y="201938"/>
                  <a:pt x="45286" y="202448"/>
                  <a:pt x="43756" y="202448"/>
                </a:cubicBezTo>
                <a:cubicBezTo>
                  <a:pt x="41970" y="202448"/>
                  <a:pt x="40630" y="201832"/>
                  <a:pt x="39737" y="200599"/>
                </a:cubicBezTo>
                <a:cubicBezTo>
                  <a:pt x="38844" y="199365"/>
                  <a:pt x="38398" y="197856"/>
                  <a:pt x="38398" y="196070"/>
                </a:cubicBezTo>
                <a:cubicBezTo>
                  <a:pt x="38398" y="195560"/>
                  <a:pt x="38483" y="194709"/>
                  <a:pt x="38653" y="193519"/>
                </a:cubicBezTo>
                <a:lnTo>
                  <a:pt x="49624" y="129735"/>
                </a:lnTo>
                <a:lnTo>
                  <a:pt x="3189" y="84576"/>
                </a:lnTo>
                <a:cubicBezTo>
                  <a:pt x="1063" y="82280"/>
                  <a:pt x="0" y="80239"/>
                  <a:pt x="0" y="78453"/>
                </a:cubicBezTo>
                <a:cubicBezTo>
                  <a:pt x="0" y="75307"/>
                  <a:pt x="2381" y="73351"/>
                  <a:pt x="7144" y="72585"/>
                </a:cubicBezTo>
                <a:lnTo>
                  <a:pt x="71183" y="63273"/>
                </a:lnTo>
                <a:lnTo>
                  <a:pt x="99885" y="5230"/>
                </a:lnTo>
                <a:cubicBezTo>
                  <a:pt x="101501" y="1743"/>
                  <a:pt x="103585" y="0"/>
                  <a:pt x="106136" y="0"/>
                </a:cubicBezTo>
                <a:close/>
              </a:path>
            </a:pathLst>
          </a:custGeom>
          <a:solidFill>
            <a:schemeClr val="accent1"/>
          </a:solidFill>
          <a:ln>
            <a:noFill/>
          </a:ln>
          <a:effectLst/>
        </p:spPr>
        <p:txBody>
          <a:bodyPr rot="0" spcFirstLastPara="0" vertOverflow="overflow" horzOverflow="overflow" vert="horz" wrap="square" lIns="68580" tIns="34290" rIns="68580" bIns="34290" numCol="1" spcCol="0" rtlCol="0" fromWordArt="0" anchor="t" anchorCtr="0" forceAA="0" compatLnSpc="1">
            <a:noAutofit/>
          </a:bodyPr>
          <a:lstStyle/>
          <a:p>
            <a:endParaRPr lang="en-US" sz="1015"/>
          </a:p>
        </p:txBody>
      </p:sp>
      <p:sp>
        <p:nvSpPr>
          <p:cNvPr id="35" name="Freeform 34"/>
          <p:cNvSpPr/>
          <p:nvPr/>
        </p:nvSpPr>
        <p:spPr>
          <a:xfrm>
            <a:off x="2266763" y="4066650"/>
            <a:ext cx="122107" cy="116456"/>
          </a:xfrm>
          <a:custGeom>
            <a:avLst/>
            <a:gdLst/>
            <a:ahLst/>
            <a:cxnLst/>
            <a:rect l="l" t="t" r="r" b="b"/>
            <a:pathLst>
              <a:path w="212272" h="202448">
                <a:moveTo>
                  <a:pt x="106136" y="0"/>
                </a:moveTo>
                <a:cubicBezTo>
                  <a:pt x="108687" y="0"/>
                  <a:pt x="110771" y="1743"/>
                  <a:pt x="112387" y="5230"/>
                </a:cubicBezTo>
                <a:lnTo>
                  <a:pt x="141089" y="63273"/>
                </a:lnTo>
                <a:lnTo>
                  <a:pt x="205128" y="72585"/>
                </a:lnTo>
                <a:cubicBezTo>
                  <a:pt x="209890" y="73351"/>
                  <a:pt x="212272" y="75307"/>
                  <a:pt x="212272" y="78453"/>
                </a:cubicBezTo>
                <a:cubicBezTo>
                  <a:pt x="212272" y="80324"/>
                  <a:pt x="211166" y="82365"/>
                  <a:pt x="208955" y="84576"/>
                </a:cubicBezTo>
                <a:lnTo>
                  <a:pt x="162648" y="129735"/>
                </a:lnTo>
                <a:lnTo>
                  <a:pt x="173619" y="193519"/>
                </a:lnTo>
                <a:cubicBezTo>
                  <a:pt x="173704" y="194114"/>
                  <a:pt x="173746" y="194964"/>
                  <a:pt x="173746" y="196070"/>
                </a:cubicBezTo>
                <a:cubicBezTo>
                  <a:pt x="173746" y="197856"/>
                  <a:pt x="173300" y="199365"/>
                  <a:pt x="172407" y="200599"/>
                </a:cubicBezTo>
                <a:cubicBezTo>
                  <a:pt x="171514" y="201832"/>
                  <a:pt x="170217" y="202448"/>
                  <a:pt x="168516" y="202448"/>
                </a:cubicBezTo>
                <a:cubicBezTo>
                  <a:pt x="166900" y="202448"/>
                  <a:pt x="165199" y="201938"/>
                  <a:pt x="163413" y="200917"/>
                </a:cubicBezTo>
                <a:lnTo>
                  <a:pt x="106136" y="170812"/>
                </a:lnTo>
                <a:lnTo>
                  <a:pt x="48858" y="200917"/>
                </a:lnTo>
                <a:cubicBezTo>
                  <a:pt x="46987" y="201938"/>
                  <a:pt x="45286" y="202448"/>
                  <a:pt x="43756" y="202448"/>
                </a:cubicBezTo>
                <a:cubicBezTo>
                  <a:pt x="41970" y="202448"/>
                  <a:pt x="40630" y="201832"/>
                  <a:pt x="39737" y="200599"/>
                </a:cubicBezTo>
                <a:cubicBezTo>
                  <a:pt x="38844" y="199365"/>
                  <a:pt x="38398" y="197856"/>
                  <a:pt x="38398" y="196070"/>
                </a:cubicBezTo>
                <a:cubicBezTo>
                  <a:pt x="38398" y="195560"/>
                  <a:pt x="38483" y="194709"/>
                  <a:pt x="38653" y="193519"/>
                </a:cubicBezTo>
                <a:lnTo>
                  <a:pt x="49624" y="129735"/>
                </a:lnTo>
                <a:lnTo>
                  <a:pt x="3189" y="84576"/>
                </a:lnTo>
                <a:cubicBezTo>
                  <a:pt x="1063" y="82280"/>
                  <a:pt x="0" y="80239"/>
                  <a:pt x="0" y="78453"/>
                </a:cubicBezTo>
                <a:cubicBezTo>
                  <a:pt x="0" y="75307"/>
                  <a:pt x="2381" y="73351"/>
                  <a:pt x="7144" y="72585"/>
                </a:cubicBezTo>
                <a:lnTo>
                  <a:pt x="71183" y="63273"/>
                </a:lnTo>
                <a:lnTo>
                  <a:pt x="99885" y="5230"/>
                </a:lnTo>
                <a:cubicBezTo>
                  <a:pt x="101501" y="1743"/>
                  <a:pt x="103585" y="0"/>
                  <a:pt x="106136" y="0"/>
                </a:cubicBezTo>
                <a:close/>
              </a:path>
            </a:pathLst>
          </a:custGeom>
          <a:solidFill>
            <a:schemeClr val="accent1"/>
          </a:solidFill>
          <a:ln>
            <a:noFill/>
          </a:ln>
          <a:effectLst/>
        </p:spPr>
        <p:txBody>
          <a:bodyPr rot="0" spcFirstLastPara="0" vertOverflow="overflow" horzOverflow="overflow" vert="horz" wrap="square" lIns="68580" tIns="34290" rIns="68580" bIns="34290" numCol="1" spcCol="0" rtlCol="0" fromWordArt="0" anchor="t" anchorCtr="0" forceAA="0" compatLnSpc="1">
            <a:noAutofit/>
          </a:bodyPr>
          <a:lstStyle/>
          <a:p>
            <a:endParaRPr lang="en-US" sz="1015"/>
          </a:p>
        </p:txBody>
      </p:sp>
      <p:sp>
        <p:nvSpPr>
          <p:cNvPr id="36" name="Freeform 35"/>
          <p:cNvSpPr/>
          <p:nvPr/>
        </p:nvSpPr>
        <p:spPr>
          <a:xfrm>
            <a:off x="2445381" y="4066650"/>
            <a:ext cx="122107" cy="116456"/>
          </a:xfrm>
          <a:custGeom>
            <a:avLst/>
            <a:gdLst/>
            <a:ahLst/>
            <a:cxnLst/>
            <a:rect l="l" t="t" r="r" b="b"/>
            <a:pathLst>
              <a:path w="212272" h="202448">
                <a:moveTo>
                  <a:pt x="106136" y="0"/>
                </a:moveTo>
                <a:cubicBezTo>
                  <a:pt x="108687" y="0"/>
                  <a:pt x="110771" y="1743"/>
                  <a:pt x="112387" y="5230"/>
                </a:cubicBezTo>
                <a:lnTo>
                  <a:pt x="141089" y="63273"/>
                </a:lnTo>
                <a:lnTo>
                  <a:pt x="205128" y="72585"/>
                </a:lnTo>
                <a:cubicBezTo>
                  <a:pt x="209890" y="73351"/>
                  <a:pt x="212272" y="75307"/>
                  <a:pt x="212272" y="78453"/>
                </a:cubicBezTo>
                <a:cubicBezTo>
                  <a:pt x="212272" y="80324"/>
                  <a:pt x="211166" y="82365"/>
                  <a:pt x="208955" y="84576"/>
                </a:cubicBezTo>
                <a:lnTo>
                  <a:pt x="162648" y="129735"/>
                </a:lnTo>
                <a:lnTo>
                  <a:pt x="173619" y="193519"/>
                </a:lnTo>
                <a:cubicBezTo>
                  <a:pt x="173704" y="194114"/>
                  <a:pt x="173746" y="194964"/>
                  <a:pt x="173746" y="196070"/>
                </a:cubicBezTo>
                <a:cubicBezTo>
                  <a:pt x="173746" y="197856"/>
                  <a:pt x="173300" y="199365"/>
                  <a:pt x="172407" y="200599"/>
                </a:cubicBezTo>
                <a:cubicBezTo>
                  <a:pt x="171514" y="201832"/>
                  <a:pt x="170217" y="202448"/>
                  <a:pt x="168516" y="202448"/>
                </a:cubicBezTo>
                <a:cubicBezTo>
                  <a:pt x="166900" y="202448"/>
                  <a:pt x="165199" y="201938"/>
                  <a:pt x="163413" y="200917"/>
                </a:cubicBezTo>
                <a:lnTo>
                  <a:pt x="106136" y="170812"/>
                </a:lnTo>
                <a:lnTo>
                  <a:pt x="48858" y="200917"/>
                </a:lnTo>
                <a:cubicBezTo>
                  <a:pt x="46987" y="201938"/>
                  <a:pt x="45286" y="202448"/>
                  <a:pt x="43756" y="202448"/>
                </a:cubicBezTo>
                <a:cubicBezTo>
                  <a:pt x="41970" y="202448"/>
                  <a:pt x="40630" y="201832"/>
                  <a:pt x="39737" y="200599"/>
                </a:cubicBezTo>
                <a:cubicBezTo>
                  <a:pt x="38844" y="199365"/>
                  <a:pt x="38398" y="197856"/>
                  <a:pt x="38398" y="196070"/>
                </a:cubicBezTo>
                <a:cubicBezTo>
                  <a:pt x="38398" y="195560"/>
                  <a:pt x="38483" y="194709"/>
                  <a:pt x="38653" y="193519"/>
                </a:cubicBezTo>
                <a:lnTo>
                  <a:pt x="49624" y="129735"/>
                </a:lnTo>
                <a:lnTo>
                  <a:pt x="3189" y="84576"/>
                </a:lnTo>
                <a:cubicBezTo>
                  <a:pt x="1063" y="82280"/>
                  <a:pt x="0" y="80239"/>
                  <a:pt x="0" y="78453"/>
                </a:cubicBezTo>
                <a:cubicBezTo>
                  <a:pt x="0" y="75307"/>
                  <a:pt x="2381" y="73351"/>
                  <a:pt x="7144" y="72585"/>
                </a:cubicBezTo>
                <a:lnTo>
                  <a:pt x="71183" y="63273"/>
                </a:lnTo>
                <a:lnTo>
                  <a:pt x="99885" y="5230"/>
                </a:lnTo>
                <a:cubicBezTo>
                  <a:pt x="101501" y="1743"/>
                  <a:pt x="103585" y="0"/>
                  <a:pt x="106136" y="0"/>
                </a:cubicBezTo>
                <a:close/>
              </a:path>
            </a:pathLst>
          </a:custGeom>
          <a:noFill/>
          <a:ln>
            <a:solidFill>
              <a:schemeClr val="tx1">
                <a:lumMod val="65000"/>
                <a:lumOff val="35000"/>
              </a:schemeClr>
            </a:solidFill>
          </a:ln>
          <a:effectLst/>
        </p:spPr>
        <p:txBody>
          <a:bodyPr rot="0" spcFirstLastPara="0" vertOverflow="overflow" horzOverflow="overflow" vert="horz" wrap="square" lIns="68580" tIns="34290" rIns="68580" bIns="34290" numCol="1" spcCol="0" rtlCol="0" fromWordArt="0" anchor="t" anchorCtr="0" forceAA="0" compatLnSpc="1">
            <a:noAutofit/>
          </a:bodyPr>
          <a:lstStyle/>
          <a:p>
            <a:endParaRPr lang="en-US" sz="1015"/>
          </a:p>
        </p:txBody>
      </p:sp>
      <p:sp>
        <p:nvSpPr>
          <p:cNvPr id="37" name="Freeform 36"/>
          <p:cNvSpPr/>
          <p:nvPr/>
        </p:nvSpPr>
        <p:spPr>
          <a:xfrm>
            <a:off x="2624000" y="4066650"/>
            <a:ext cx="122107" cy="116456"/>
          </a:xfrm>
          <a:custGeom>
            <a:avLst/>
            <a:gdLst/>
            <a:ahLst/>
            <a:cxnLst/>
            <a:rect l="l" t="t" r="r" b="b"/>
            <a:pathLst>
              <a:path w="212272" h="202448">
                <a:moveTo>
                  <a:pt x="106136" y="0"/>
                </a:moveTo>
                <a:cubicBezTo>
                  <a:pt x="108687" y="0"/>
                  <a:pt x="110771" y="1743"/>
                  <a:pt x="112387" y="5230"/>
                </a:cubicBezTo>
                <a:lnTo>
                  <a:pt x="141089" y="63273"/>
                </a:lnTo>
                <a:lnTo>
                  <a:pt x="205128" y="72585"/>
                </a:lnTo>
                <a:cubicBezTo>
                  <a:pt x="209890" y="73351"/>
                  <a:pt x="212272" y="75307"/>
                  <a:pt x="212272" y="78453"/>
                </a:cubicBezTo>
                <a:cubicBezTo>
                  <a:pt x="212272" y="80324"/>
                  <a:pt x="211166" y="82365"/>
                  <a:pt x="208955" y="84576"/>
                </a:cubicBezTo>
                <a:lnTo>
                  <a:pt x="162648" y="129735"/>
                </a:lnTo>
                <a:lnTo>
                  <a:pt x="173619" y="193519"/>
                </a:lnTo>
                <a:cubicBezTo>
                  <a:pt x="173704" y="194114"/>
                  <a:pt x="173746" y="194964"/>
                  <a:pt x="173746" y="196070"/>
                </a:cubicBezTo>
                <a:cubicBezTo>
                  <a:pt x="173746" y="197856"/>
                  <a:pt x="173300" y="199365"/>
                  <a:pt x="172407" y="200599"/>
                </a:cubicBezTo>
                <a:cubicBezTo>
                  <a:pt x="171514" y="201832"/>
                  <a:pt x="170217" y="202448"/>
                  <a:pt x="168516" y="202448"/>
                </a:cubicBezTo>
                <a:cubicBezTo>
                  <a:pt x="166900" y="202448"/>
                  <a:pt x="165199" y="201938"/>
                  <a:pt x="163413" y="200917"/>
                </a:cubicBezTo>
                <a:lnTo>
                  <a:pt x="106136" y="170812"/>
                </a:lnTo>
                <a:lnTo>
                  <a:pt x="48858" y="200917"/>
                </a:lnTo>
                <a:cubicBezTo>
                  <a:pt x="46987" y="201938"/>
                  <a:pt x="45286" y="202448"/>
                  <a:pt x="43756" y="202448"/>
                </a:cubicBezTo>
                <a:cubicBezTo>
                  <a:pt x="41970" y="202448"/>
                  <a:pt x="40630" y="201832"/>
                  <a:pt x="39737" y="200599"/>
                </a:cubicBezTo>
                <a:cubicBezTo>
                  <a:pt x="38844" y="199365"/>
                  <a:pt x="38398" y="197856"/>
                  <a:pt x="38398" y="196070"/>
                </a:cubicBezTo>
                <a:cubicBezTo>
                  <a:pt x="38398" y="195560"/>
                  <a:pt x="38483" y="194709"/>
                  <a:pt x="38653" y="193519"/>
                </a:cubicBezTo>
                <a:lnTo>
                  <a:pt x="49624" y="129735"/>
                </a:lnTo>
                <a:lnTo>
                  <a:pt x="3189" y="84576"/>
                </a:lnTo>
                <a:cubicBezTo>
                  <a:pt x="1063" y="82280"/>
                  <a:pt x="0" y="80239"/>
                  <a:pt x="0" y="78453"/>
                </a:cubicBezTo>
                <a:cubicBezTo>
                  <a:pt x="0" y="75307"/>
                  <a:pt x="2381" y="73351"/>
                  <a:pt x="7144" y="72585"/>
                </a:cubicBezTo>
                <a:lnTo>
                  <a:pt x="71183" y="63273"/>
                </a:lnTo>
                <a:lnTo>
                  <a:pt x="99885" y="5230"/>
                </a:lnTo>
                <a:cubicBezTo>
                  <a:pt x="101501" y="1743"/>
                  <a:pt x="103585" y="0"/>
                  <a:pt x="106136" y="0"/>
                </a:cubicBezTo>
                <a:close/>
              </a:path>
            </a:pathLst>
          </a:custGeom>
          <a:noFill/>
          <a:ln>
            <a:solidFill>
              <a:schemeClr val="tx1">
                <a:lumMod val="65000"/>
                <a:lumOff val="35000"/>
              </a:schemeClr>
            </a:solidFill>
          </a:ln>
          <a:effectLst/>
        </p:spPr>
        <p:txBody>
          <a:bodyPr rot="0" spcFirstLastPara="0" vertOverflow="overflow" horzOverflow="overflow" vert="horz" wrap="square" lIns="68580" tIns="34290" rIns="68580" bIns="34290" numCol="1" spcCol="0" rtlCol="0" fromWordArt="0" anchor="t" anchorCtr="0" forceAA="0" compatLnSpc="1">
            <a:noAutofit/>
          </a:bodyPr>
          <a:lstStyle/>
          <a:p>
            <a:endParaRPr lang="en-US" sz="1015"/>
          </a:p>
        </p:txBody>
      </p:sp>
      <p:sp>
        <p:nvSpPr>
          <p:cNvPr id="39" name="Freeform 38"/>
          <p:cNvSpPr/>
          <p:nvPr/>
        </p:nvSpPr>
        <p:spPr>
          <a:xfrm>
            <a:off x="4152714" y="4066650"/>
            <a:ext cx="122107" cy="116456"/>
          </a:xfrm>
          <a:custGeom>
            <a:avLst/>
            <a:gdLst/>
            <a:ahLst/>
            <a:cxnLst/>
            <a:rect l="l" t="t" r="r" b="b"/>
            <a:pathLst>
              <a:path w="212272" h="202448">
                <a:moveTo>
                  <a:pt x="106136" y="0"/>
                </a:moveTo>
                <a:cubicBezTo>
                  <a:pt x="108687" y="0"/>
                  <a:pt x="110771" y="1743"/>
                  <a:pt x="112387" y="5230"/>
                </a:cubicBezTo>
                <a:lnTo>
                  <a:pt x="141089" y="63273"/>
                </a:lnTo>
                <a:lnTo>
                  <a:pt x="205128" y="72585"/>
                </a:lnTo>
                <a:cubicBezTo>
                  <a:pt x="209890" y="73351"/>
                  <a:pt x="212272" y="75307"/>
                  <a:pt x="212272" y="78453"/>
                </a:cubicBezTo>
                <a:cubicBezTo>
                  <a:pt x="212272" y="80324"/>
                  <a:pt x="211166" y="82365"/>
                  <a:pt x="208955" y="84576"/>
                </a:cubicBezTo>
                <a:lnTo>
                  <a:pt x="162648" y="129735"/>
                </a:lnTo>
                <a:lnTo>
                  <a:pt x="173619" y="193519"/>
                </a:lnTo>
                <a:cubicBezTo>
                  <a:pt x="173704" y="194114"/>
                  <a:pt x="173746" y="194964"/>
                  <a:pt x="173746" y="196070"/>
                </a:cubicBezTo>
                <a:cubicBezTo>
                  <a:pt x="173746" y="197856"/>
                  <a:pt x="173300" y="199365"/>
                  <a:pt x="172407" y="200599"/>
                </a:cubicBezTo>
                <a:cubicBezTo>
                  <a:pt x="171514" y="201832"/>
                  <a:pt x="170217" y="202448"/>
                  <a:pt x="168516" y="202448"/>
                </a:cubicBezTo>
                <a:cubicBezTo>
                  <a:pt x="166900" y="202448"/>
                  <a:pt x="165199" y="201938"/>
                  <a:pt x="163413" y="200917"/>
                </a:cubicBezTo>
                <a:lnTo>
                  <a:pt x="106136" y="170812"/>
                </a:lnTo>
                <a:lnTo>
                  <a:pt x="48858" y="200917"/>
                </a:lnTo>
                <a:cubicBezTo>
                  <a:pt x="46987" y="201938"/>
                  <a:pt x="45286" y="202448"/>
                  <a:pt x="43756" y="202448"/>
                </a:cubicBezTo>
                <a:cubicBezTo>
                  <a:pt x="41970" y="202448"/>
                  <a:pt x="40630" y="201832"/>
                  <a:pt x="39737" y="200599"/>
                </a:cubicBezTo>
                <a:cubicBezTo>
                  <a:pt x="38844" y="199365"/>
                  <a:pt x="38398" y="197856"/>
                  <a:pt x="38398" y="196070"/>
                </a:cubicBezTo>
                <a:cubicBezTo>
                  <a:pt x="38398" y="195560"/>
                  <a:pt x="38483" y="194709"/>
                  <a:pt x="38653" y="193519"/>
                </a:cubicBezTo>
                <a:lnTo>
                  <a:pt x="49624" y="129735"/>
                </a:lnTo>
                <a:lnTo>
                  <a:pt x="3189" y="84576"/>
                </a:lnTo>
                <a:cubicBezTo>
                  <a:pt x="1063" y="82280"/>
                  <a:pt x="0" y="80239"/>
                  <a:pt x="0" y="78453"/>
                </a:cubicBezTo>
                <a:cubicBezTo>
                  <a:pt x="0" y="75307"/>
                  <a:pt x="2381" y="73351"/>
                  <a:pt x="7144" y="72585"/>
                </a:cubicBezTo>
                <a:lnTo>
                  <a:pt x="71183" y="63273"/>
                </a:lnTo>
                <a:lnTo>
                  <a:pt x="99885" y="5230"/>
                </a:lnTo>
                <a:cubicBezTo>
                  <a:pt x="101501" y="1743"/>
                  <a:pt x="103585" y="0"/>
                  <a:pt x="106136" y="0"/>
                </a:cubicBezTo>
                <a:close/>
              </a:path>
            </a:pathLst>
          </a:custGeom>
          <a:solidFill>
            <a:schemeClr val="accent1"/>
          </a:solidFill>
          <a:ln>
            <a:noFill/>
          </a:ln>
          <a:effectLst/>
        </p:spPr>
        <p:txBody>
          <a:bodyPr rot="0" spcFirstLastPara="0" vertOverflow="overflow" horzOverflow="overflow" vert="horz" wrap="square" lIns="68580" tIns="34290" rIns="68580" bIns="34290" numCol="1" spcCol="0" rtlCol="0" fromWordArt="0" anchor="t" anchorCtr="0" forceAA="0" compatLnSpc="1">
            <a:noAutofit/>
          </a:bodyPr>
          <a:lstStyle/>
          <a:p>
            <a:endParaRPr lang="en-US" sz="1015"/>
          </a:p>
        </p:txBody>
      </p:sp>
      <p:sp>
        <p:nvSpPr>
          <p:cNvPr id="40" name="Freeform 39"/>
          <p:cNvSpPr/>
          <p:nvPr/>
        </p:nvSpPr>
        <p:spPr>
          <a:xfrm>
            <a:off x="4332328" y="4066650"/>
            <a:ext cx="122107" cy="116456"/>
          </a:xfrm>
          <a:custGeom>
            <a:avLst/>
            <a:gdLst/>
            <a:ahLst/>
            <a:cxnLst/>
            <a:rect l="l" t="t" r="r" b="b"/>
            <a:pathLst>
              <a:path w="212272" h="202448">
                <a:moveTo>
                  <a:pt x="106136" y="0"/>
                </a:moveTo>
                <a:cubicBezTo>
                  <a:pt x="108687" y="0"/>
                  <a:pt x="110771" y="1743"/>
                  <a:pt x="112387" y="5230"/>
                </a:cubicBezTo>
                <a:lnTo>
                  <a:pt x="141089" y="63273"/>
                </a:lnTo>
                <a:lnTo>
                  <a:pt x="205128" y="72585"/>
                </a:lnTo>
                <a:cubicBezTo>
                  <a:pt x="209890" y="73351"/>
                  <a:pt x="212272" y="75307"/>
                  <a:pt x="212272" y="78453"/>
                </a:cubicBezTo>
                <a:cubicBezTo>
                  <a:pt x="212272" y="80324"/>
                  <a:pt x="211166" y="82365"/>
                  <a:pt x="208955" y="84576"/>
                </a:cubicBezTo>
                <a:lnTo>
                  <a:pt x="162648" y="129735"/>
                </a:lnTo>
                <a:lnTo>
                  <a:pt x="173619" y="193519"/>
                </a:lnTo>
                <a:cubicBezTo>
                  <a:pt x="173704" y="194114"/>
                  <a:pt x="173746" y="194964"/>
                  <a:pt x="173746" y="196070"/>
                </a:cubicBezTo>
                <a:cubicBezTo>
                  <a:pt x="173746" y="197856"/>
                  <a:pt x="173300" y="199365"/>
                  <a:pt x="172407" y="200599"/>
                </a:cubicBezTo>
                <a:cubicBezTo>
                  <a:pt x="171514" y="201832"/>
                  <a:pt x="170217" y="202448"/>
                  <a:pt x="168516" y="202448"/>
                </a:cubicBezTo>
                <a:cubicBezTo>
                  <a:pt x="166900" y="202448"/>
                  <a:pt x="165199" y="201938"/>
                  <a:pt x="163413" y="200917"/>
                </a:cubicBezTo>
                <a:lnTo>
                  <a:pt x="106136" y="170812"/>
                </a:lnTo>
                <a:lnTo>
                  <a:pt x="48858" y="200917"/>
                </a:lnTo>
                <a:cubicBezTo>
                  <a:pt x="46987" y="201938"/>
                  <a:pt x="45286" y="202448"/>
                  <a:pt x="43756" y="202448"/>
                </a:cubicBezTo>
                <a:cubicBezTo>
                  <a:pt x="41970" y="202448"/>
                  <a:pt x="40630" y="201832"/>
                  <a:pt x="39737" y="200599"/>
                </a:cubicBezTo>
                <a:cubicBezTo>
                  <a:pt x="38844" y="199365"/>
                  <a:pt x="38398" y="197856"/>
                  <a:pt x="38398" y="196070"/>
                </a:cubicBezTo>
                <a:cubicBezTo>
                  <a:pt x="38398" y="195560"/>
                  <a:pt x="38483" y="194709"/>
                  <a:pt x="38653" y="193519"/>
                </a:cubicBezTo>
                <a:lnTo>
                  <a:pt x="49624" y="129735"/>
                </a:lnTo>
                <a:lnTo>
                  <a:pt x="3189" y="84576"/>
                </a:lnTo>
                <a:cubicBezTo>
                  <a:pt x="1063" y="82280"/>
                  <a:pt x="0" y="80239"/>
                  <a:pt x="0" y="78453"/>
                </a:cubicBezTo>
                <a:cubicBezTo>
                  <a:pt x="0" y="75307"/>
                  <a:pt x="2381" y="73351"/>
                  <a:pt x="7144" y="72585"/>
                </a:cubicBezTo>
                <a:lnTo>
                  <a:pt x="71183" y="63273"/>
                </a:lnTo>
                <a:lnTo>
                  <a:pt x="99885" y="5230"/>
                </a:lnTo>
                <a:cubicBezTo>
                  <a:pt x="101501" y="1743"/>
                  <a:pt x="103585" y="0"/>
                  <a:pt x="106136" y="0"/>
                </a:cubicBezTo>
                <a:close/>
              </a:path>
            </a:pathLst>
          </a:custGeom>
          <a:solidFill>
            <a:schemeClr val="accent1"/>
          </a:solidFill>
          <a:ln>
            <a:noFill/>
          </a:ln>
          <a:effectLst/>
        </p:spPr>
        <p:txBody>
          <a:bodyPr rot="0" spcFirstLastPara="0" vertOverflow="overflow" horzOverflow="overflow" vert="horz" wrap="square" lIns="68580" tIns="34290" rIns="68580" bIns="34290" numCol="1" spcCol="0" rtlCol="0" fromWordArt="0" anchor="t" anchorCtr="0" forceAA="0" compatLnSpc="1">
            <a:noAutofit/>
          </a:bodyPr>
          <a:lstStyle/>
          <a:p>
            <a:endParaRPr lang="en-US" sz="1015"/>
          </a:p>
        </p:txBody>
      </p:sp>
      <p:sp>
        <p:nvSpPr>
          <p:cNvPr id="41" name="Freeform 40"/>
          <p:cNvSpPr/>
          <p:nvPr/>
        </p:nvSpPr>
        <p:spPr>
          <a:xfrm>
            <a:off x="4511943" y="4066650"/>
            <a:ext cx="122107" cy="116456"/>
          </a:xfrm>
          <a:custGeom>
            <a:avLst/>
            <a:gdLst/>
            <a:ahLst/>
            <a:cxnLst/>
            <a:rect l="l" t="t" r="r" b="b"/>
            <a:pathLst>
              <a:path w="212272" h="202448">
                <a:moveTo>
                  <a:pt x="106136" y="0"/>
                </a:moveTo>
                <a:cubicBezTo>
                  <a:pt x="108687" y="0"/>
                  <a:pt x="110771" y="1743"/>
                  <a:pt x="112387" y="5230"/>
                </a:cubicBezTo>
                <a:lnTo>
                  <a:pt x="141089" y="63273"/>
                </a:lnTo>
                <a:lnTo>
                  <a:pt x="205128" y="72585"/>
                </a:lnTo>
                <a:cubicBezTo>
                  <a:pt x="209890" y="73351"/>
                  <a:pt x="212272" y="75307"/>
                  <a:pt x="212272" y="78453"/>
                </a:cubicBezTo>
                <a:cubicBezTo>
                  <a:pt x="212272" y="80324"/>
                  <a:pt x="211166" y="82365"/>
                  <a:pt x="208955" y="84576"/>
                </a:cubicBezTo>
                <a:lnTo>
                  <a:pt x="162648" y="129735"/>
                </a:lnTo>
                <a:lnTo>
                  <a:pt x="173619" y="193519"/>
                </a:lnTo>
                <a:cubicBezTo>
                  <a:pt x="173704" y="194114"/>
                  <a:pt x="173746" y="194964"/>
                  <a:pt x="173746" y="196070"/>
                </a:cubicBezTo>
                <a:cubicBezTo>
                  <a:pt x="173746" y="197856"/>
                  <a:pt x="173300" y="199365"/>
                  <a:pt x="172407" y="200599"/>
                </a:cubicBezTo>
                <a:cubicBezTo>
                  <a:pt x="171514" y="201832"/>
                  <a:pt x="170217" y="202448"/>
                  <a:pt x="168516" y="202448"/>
                </a:cubicBezTo>
                <a:cubicBezTo>
                  <a:pt x="166900" y="202448"/>
                  <a:pt x="165199" y="201938"/>
                  <a:pt x="163413" y="200917"/>
                </a:cubicBezTo>
                <a:lnTo>
                  <a:pt x="106136" y="170812"/>
                </a:lnTo>
                <a:lnTo>
                  <a:pt x="48858" y="200917"/>
                </a:lnTo>
                <a:cubicBezTo>
                  <a:pt x="46987" y="201938"/>
                  <a:pt x="45286" y="202448"/>
                  <a:pt x="43756" y="202448"/>
                </a:cubicBezTo>
                <a:cubicBezTo>
                  <a:pt x="41970" y="202448"/>
                  <a:pt x="40630" y="201832"/>
                  <a:pt x="39737" y="200599"/>
                </a:cubicBezTo>
                <a:cubicBezTo>
                  <a:pt x="38844" y="199365"/>
                  <a:pt x="38398" y="197856"/>
                  <a:pt x="38398" y="196070"/>
                </a:cubicBezTo>
                <a:cubicBezTo>
                  <a:pt x="38398" y="195560"/>
                  <a:pt x="38483" y="194709"/>
                  <a:pt x="38653" y="193519"/>
                </a:cubicBezTo>
                <a:lnTo>
                  <a:pt x="49624" y="129735"/>
                </a:lnTo>
                <a:lnTo>
                  <a:pt x="3189" y="84576"/>
                </a:lnTo>
                <a:cubicBezTo>
                  <a:pt x="1063" y="82280"/>
                  <a:pt x="0" y="80239"/>
                  <a:pt x="0" y="78453"/>
                </a:cubicBezTo>
                <a:cubicBezTo>
                  <a:pt x="0" y="75307"/>
                  <a:pt x="2381" y="73351"/>
                  <a:pt x="7144" y="72585"/>
                </a:cubicBezTo>
                <a:lnTo>
                  <a:pt x="71183" y="63273"/>
                </a:lnTo>
                <a:lnTo>
                  <a:pt x="99885" y="5230"/>
                </a:lnTo>
                <a:cubicBezTo>
                  <a:pt x="101501" y="1743"/>
                  <a:pt x="103585" y="0"/>
                  <a:pt x="106136" y="0"/>
                </a:cubicBezTo>
                <a:close/>
              </a:path>
            </a:pathLst>
          </a:custGeom>
          <a:solidFill>
            <a:schemeClr val="accent1"/>
          </a:solidFill>
          <a:ln>
            <a:noFill/>
          </a:ln>
          <a:effectLst/>
        </p:spPr>
        <p:txBody>
          <a:bodyPr rot="0" spcFirstLastPara="0" vertOverflow="overflow" horzOverflow="overflow" vert="horz" wrap="square" lIns="68580" tIns="34290" rIns="68580" bIns="34290" numCol="1" spcCol="0" rtlCol="0" fromWordArt="0" anchor="t" anchorCtr="0" forceAA="0" compatLnSpc="1">
            <a:noAutofit/>
          </a:bodyPr>
          <a:lstStyle/>
          <a:p>
            <a:endParaRPr lang="en-US" sz="1015"/>
          </a:p>
        </p:txBody>
      </p:sp>
      <p:sp>
        <p:nvSpPr>
          <p:cNvPr id="42" name="Freeform 41"/>
          <p:cNvSpPr/>
          <p:nvPr/>
        </p:nvSpPr>
        <p:spPr>
          <a:xfrm>
            <a:off x="4690561" y="4066650"/>
            <a:ext cx="122107" cy="116456"/>
          </a:xfrm>
          <a:custGeom>
            <a:avLst/>
            <a:gdLst/>
            <a:ahLst/>
            <a:cxnLst/>
            <a:rect l="l" t="t" r="r" b="b"/>
            <a:pathLst>
              <a:path w="212272" h="202448">
                <a:moveTo>
                  <a:pt x="106136" y="0"/>
                </a:moveTo>
                <a:cubicBezTo>
                  <a:pt x="108687" y="0"/>
                  <a:pt x="110771" y="1743"/>
                  <a:pt x="112387" y="5230"/>
                </a:cubicBezTo>
                <a:lnTo>
                  <a:pt x="141089" y="63273"/>
                </a:lnTo>
                <a:lnTo>
                  <a:pt x="205128" y="72585"/>
                </a:lnTo>
                <a:cubicBezTo>
                  <a:pt x="209890" y="73351"/>
                  <a:pt x="212272" y="75307"/>
                  <a:pt x="212272" y="78453"/>
                </a:cubicBezTo>
                <a:cubicBezTo>
                  <a:pt x="212272" y="80324"/>
                  <a:pt x="211166" y="82365"/>
                  <a:pt x="208955" y="84576"/>
                </a:cubicBezTo>
                <a:lnTo>
                  <a:pt x="162648" y="129735"/>
                </a:lnTo>
                <a:lnTo>
                  <a:pt x="173619" y="193519"/>
                </a:lnTo>
                <a:cubicBezTo>
                  <a:pt x="173704" y="194114"/>
                  <a:pt x="173746" y="194964"/>
                  <a:pt x="173746" y="196070"/>
                </a:cubicBezTo>
                <a:cubicBezTo>
                  <a:pt x="173746" y="197856"/>
                  <a:pt x="173300" y="199365"/>
                  <a:pt x="172407" y="200599"/>
                </a:cubicBezTo>
                <a:cubicBezTo>
                  <a:pt x="171514" y="201832"/>
                  <a:pt x="170217" y="202448"/>
                  <a:pt x="168516" y="202448"/>
                </a:cubicBezTo>
                <a:cubicBezTo>
                  <a:pt x="166900" y="202448"/>
                  <a:pt x="165199" y="201938"/>
                  <a:pt x="163413" y="200917"/>
                </a:cubicBezTo>
                <a:lnTo>
                  <a:pt x="106136" y="170812"/>
                </a:lnTo>
                <a:lnTo>
                  <a:pt x="48858" y="200917"/>
                </a:lnTo>
                <a:cubicBezTo>
                  <a:pt x="46987" y="201938"/>
                  <a:pt x="45286" y="202448"/>
                  <a:pt x="43756" y="202448"/>
                </a:cubicBezTo>
                <a:cubicBezTo>
                  <a:pt x="41970" y="202448"/>
                  <a:pt x="40630" y="201832"/>
                  <a:pt x="39737" y="200599"/>
                </a:cubicBezTo>
                <a:cubicBezTo>
                  <a:pt x="38844" y="199365"/>
                  <a:pt x="38398" y="197856"/>
                  <a:pt x="38398" y="196070"/>
                </a:cubicBezTo>
                <a:cubicBezTo>
                  <a:pt x="38398" y="195560"/>
                  <a:pt x="38483" y="194709"/>
                  <a:pt x="38653" y="193519"/>
                </a:cubicBezTo>
                <a:lnTo>
                  <a:pt x="49624" y="129735"/>
                </a:lnTo>
                <a:lnTo>
                  <a:pt x="3189" y="84576"/>
                </a:lnTo>
                <a:cubicBezTo>
                  <a:pt x="1063" y="82280"/>
                  <a:pt x="0" y="80239"/>
                  <a:pt x="0" y="78453"/>
                </a:cubicBezTo>
                <a:cubicBezTo>
                  <a:pt x="0" y="75307"/>
                  <a:pt x="2381" y="73351"/>
                  <a:pt x="7144" y="72585"/>
                </a:cubicBezTo>
                <a:lnTo>
                  <a:pt x="71183" y="63273"/>
                </a:lnTo>
                <a:lnTo>
                  <a:pt x="99885" y="5230"/>
                </a:lnTo>
                <a:cubicBezTo>
                  <a:pt x="101501" y="1743"/>
                  <a:pt x="103585" y="0"/>
                  <a:pt x="106136" y="0"/>
                </a:cubicBezTo>
                <a:close/>
              </a:path>
            </a:pathLst>
          </a:custGeom>
          <a:solidFill>
            <a:schemeClr val="accent1"/>
          </a:solidFill>
          <a:ln>
            <a:noFill/>
          </a:ln>
          <a:effectLst/>
        </p:spPr>
        <p:txBody>
          <a:bodyPr rot="0" spcFirstLastPara="0" vertOverflow="overflow" horzOverflow="overflow" vert="horz" wrap="square" lIns="68580" tIns="34290" rIns="68580" bIns="34290" numCol="1" spcCol="0" rtlCol="0" fromWordArt="0" anchor="t" anchorCtr="0" forceAA="0" compatLnSpc="1">
            <a:noAutofit/>
          </a:bodyPr>
          <a:lstStyle/>
          <a:p>
            <a:endParaRPr lang="en-US" sz="1015"/>
          </a:p>
        </p:txBody>
      </p:sp>
      <p:sp>
        <p:nvSpPr>
          <p:cNvPr id="43" name="Freeform 42"/>
          <p:cNvSpPr/>
          <p:nvPr/>
        </p:nvSpPr>
        <p:spPr>
          <a:xfrm>
            <a:off x="4869180" y="4066650"/>
            <a:ext cx="122107" cy="116456"/>
          </a:xfrm>
          <a:custGeom>
            <a:avLst/>
            <a:gdLst/>
            <a:ahLst/>
            <a:cxnLst/>
            <a:rect l="l" t="t" r="r" b="b"/>
            <a:pathLst>
              <a:path w="212272" h="202448">
                <a:moveTo>
                  <a:pt x="106136" y="0"/>
                </a:moveTo>
                <a:cubicBezTo>
                  <a:pt x="108687" y="0"/>
                  <a:pt x="110771" y="1743"/>
                  <a:pt x="112387" y="5230"/>
                </a:cubicBezTo>
                <a:lnTo>
                  <a:pt x="141089" y="63273"/>
                </a:lnTo>
                <a:lnTo>
                  <a:pt x="205128" y="72585"/>
                </a:lnTo>
                <a:cubicBezTo>
                  <a:pt x="209890" y="73351"/>
                  <a:pt x="212272" y="75307"/>
                  <a:pt x="212272" y="78453"/>
                </a:cubicBezTo>
                <a:cubicBezTo>
                  <a:pt x="212272" y="80324"/>
                  <a:pt x="211166" y="82365"/>
                  <a:pt x="208955" y="84576"/>
                </a:cubicBezTo>
                <a:lnTo>
                  <a:pt x="162648" y="129735"/>
                </a:lnTo>
                <a:lnTo>
                  <a:pt x="173619" y="193519"/>
                </a:lnTo>
                <a:cubicBezTo>
                  <a:pt x="173704" y="194114"/>
                  <a:pt x="173746" y="194964"/>
                  <a:pt x="173746" y="196070"/>
                </a:cubicBezTo>
                <a:cubicBezTo>
                  <a:pt x="173746" y="197856"/>
                  <a:pt x="173300" y="199365"/>
                  <a:pt x="172407" y="200599"/>
                </a:cubicBezTo>
                <a:cubicBezTo>
                  <a:pt x="171514" y="201832"/>
                  <a:pt x="170217" y="202448"/>
                  <a:pt x="168516" y="202448"/>
                </a:cubicBezTo>
                <a:cubicBezTo>
                  <a:pt x="166900" y="202448"/>
                  <a:pt x="165199" y="201938"/>
                  <a:pt x="163413" y="200917"/>
                </a:cubicBezTo>
                <a:lnTo>
                  <a:pt x="106136" y="170812"/>
                </a:lnTo>
                <a:lnTo>
                  <a:pt x="48858" y="200917"/>
                </a:lnTo>
                <a:cubicBezTo>
                  <a:pt x="46987" y="201938"/>
                  <a:pt x="45286" y="202448"/>
                  <a:pt x="43756" y="202448"/>
                </a:cubicBezTo>
                <a:cubicBezTo>
                  <a:pt x="41970" y="202448"/>
                  <a:pt x="40630" y="201832"/>
                  <a:pt x="39737" y="200599"/>
                </a:cubicBezTo>
                <a:cubicBezTo>
                  <a:pt x="38844" y="199365"/>
                  <a:pt x="38398" y="197856"/>
                  <a:pt x="38398" y="196070"/>
                </a:cubicBezTo>
                <a:cubicBezTo>
                  <a:pt x="38398" y="195560"/>
                  <a:pt x="38483" y="194709"/>
                  <a:pt x="38653" y="193519"/>
                </a:cubicBezTo>
                <a:lnTo>
                  <a:pt x="49624" y="129735"/>
                </a:lnTo>
                <a:lnTo>
                  <a:pt x="3189" y="84576"/>
                </a:lnTo>
                <a:cubicBezTo>
                  <a:pt x="1063" y="82280"/>
                  <a:pt x="0" y="80239"/>
                  <a:pt x="0" y="78453"/>
                </a:cubicBezTo>
                <a:cubicBezTo>
                  <a:pt x="0" y="75307"/>
                  <a:pt x="2381" y="73351"/>
                  <a:pt x="7144" y="72585"/>
                </a:cubicBezTo>
                <a:lnTo>
                  <a:pt x="71183" y="63273"/>
                </a:lnTo>
                <a:lnTo>
                  <a:pt x="99885" y="5230"/>
                </a:lnTo>
                <a:cubicBezTo>
                  <a:pt x="101501" y="1743"/>
                  <a:pt x="103585" y="0"/>
                  <a:pt x="106136" y="0"/>
                </a:cubicBezTo>
                <a:close/>
              </a:path>
            </a:pathLst>
          </a:custGeom>
          <a:noFill/>
          <a:ln>
            <a:solidFill>
              <a:schemeClr val="tx1">
                <a:lumMod val="65000"/>
                <a:lumOff val="35000"/>
              </a:schemeClr>
            </a:solidFill>
          </a:ln>
          <a:effectLst/>
        </p:spPr>
        <p:txBody>
          <a:bodyPr rot="0" spcFirstLastPara="0" vertOverflow="overflow" horzOverflow="overflow" vert="horz" wrap="square" lIns="68580" tIns="34290" rIns="68580" bIns="34290" numCol="1" spcCol="0" rtlCol="0" fromWordArt="0" anchor="t" anchorCtr="0" forceAA="0" compatLnSpc="1">
            <a:noAutofit/>
          </a:bodyPr>
          <a:lstStyle/>
          <a:p>
            <a:endParaRPr lang="en-US" sz="1015"/>
          </a:p>
        </p:txBody>
      </p:sp>
      <p:sp>
        <p:nvSpPr>
          <p:cNvPr id="45" name="Freeform 44"/>
          <p:cNvSpPr/>
          <p:nvPr/>
        </p:nvSpPr>
        <p:spPr>
          <a:xfrm>
            <a:off x="6397893" y="4066650"/>
            <a:ext cx="122107" cy="116456"/>
          </a:xfrm>
          <a:custGeom>
            <a:avLst/>
            <a:gdLst/>
            <a:ahLst/>
            <a:cxnLst/>
            <a:rect l="l" t="t" r="r" b="b"/>
            <a:pathLst>
              <a:path w="212272" h="202448">
                <a:moveTo>
                  <a:pt x="106136" y="0"/>
                </a:moveTo>
                <a:cubicBezTo>
                  <a:pt x="108687" y="0"/>
                  <a:pt x="110771" y="1743"/>
                  <a:pt x="112387" y="5230"/>
                </a:cubicBezTo>
                <a:lnTo>
                  <a:pt x="141089" y="63273"/>
                </a:lnTo>
                <a:lnTo>
                  <a:pt x="205128" y="72585"/>
                </a:lnTo>
                <a:cubicBezTo>
                  <a:pt x="209890" y="73351"/>
                  <a:pt x="212272" y="75307"/>
                  <a:pt x="212272" y="78453"/>
                </a:cubicBezTo>
                <a:cubicBezTo>
                  <a:pt x="212272" y="80324"/>
                  <a:pt x="211166" y="82365"/>
                  <a:pt x="208955" y="84576"/>
                </a:cubicBezTo>
                <a:lnTo>
                  <a:pt x="162648" y="129735"/>
                </a:lnTo>
                <a:lnTo>
                  <a:pt x="173619" y="193519"/>
                </a:lnTo>
                <a:cubicBezTo>
                  <a:pt x="173704" y="194114"/>
                  <a:pt x="173746" y="194964"/>
                  <a:pt x="173746" y="196070"/>
                </a:cubicBezTo>
                <a:cubicBezTo>
                  <a:pt x="173746" y="197856"/>
                  <a:pt x="173300" y="199365"/>
                  <a:pt x="172407" y="200599"/>
                </a:cubicBezTo>
                <a:cubicBezTo>
                  <a:pt x="171514" y="201832"/>
                  <a:pt x="170217" y="202448"/>
                  <a:pt x="168516" y="202448"/>
                </a:cubicBezTo>
                <a:cubicBezTo>
                  <a:pt x="166900" y="202448"/>
                  <a:pt x="165199" y="201938"/>
                  <a:pt x="163413" y="200917"/>
                </a:cubicBezTo>
                <a:lnTo>
                  <a:pt x="106136" y="170812"/>
                </a:lnTo>
                <a:lnTo>
                  <a:pt x="48858" y="200917"/>
                </a:lnTo>
                <a:cubicBezTo>
                  <a:pt x="46987" y="201938"/>
                  <a:pt x="45286" y="202448"/>
                  <a:pt x="43756" y="202448"/>
                </a:cubicBezTo>
                <a:cubicBezTo>
                  <a:pt x="41970" y="202448"/>
                  <a:pt x="40630" y="201832"/>
                  <a:pt x="39737" y="200599"/>
                </a:cubicBezTo>
                <a:cubicBezTo>
                  <a:pt x="38844" y="199365"/>
                  <a:pt x="38398" y="197856"/>
                  <a:pt x="38398" y="196070"/>
                </a:cubicBezTo>
                <a:cubicBezTo>
                  <a:pt x="38398" y="195560"/>
                  <a:pt x="38483" y="194709"/>
                  <a:pt x="38653" y="193519"/>
                </a:cubicBezTo>
                <a:lnTo>
                  <a:pt x="49624" y="129735"/>
                </a:lnTo>
                <a:lnTo>
                  <a:pt x="3189" y="84576"/>
                </a:lnTo>
                <a:cubicBezTo>
                  <a:pt x="1063" y="82280"/>
                  <a:pt x="0" y="80239"/>
                  <a:pt x="0" y="78453"/>
                </a:cubicBezTo>
                <a:cubicBezTo>
                  <a:pt x="0" y="75307"/>
                  <a:pt x="2381" y="73351"/>
                  <a:pt x="7144" y="72585"/>
                </a:cubicBezTo>
                <a:lnTo>
                  <a:pt x="71183" y="63273"/>
                </a:lnTo>
                <a:lnTo>
                  <a:pt x="99885" y="5230"/>
                </a:lnTo>
                <a:cubicBezTo>
                  <a:pt x="101501" y="1743"/>
                  <a:pt x="103585" y="0"/>
                  <a:pt x="106136" y="0"/>
                </a:cubicBezTo>
                <a:close/>
              </a:path>
            </a:pathLst>
          </a:custGeom>
          <a:solidFill>
            <a:schemeClr val="accent1"/>
          </a:solidFill>
          <a:ln>
            <a:noFill/>
          </a:ln>
          <a:effectLst/>
        </p:spPr>
        <p:txBody>
          <a:bodyPr rot="0" spcFirstLastPara="0" vertOverflow="overflow" horzOverflow="overflow" vert="horz" wrap="square" lIns="68580" tIns="34290" rIns="68580" bIns="34290" numCol="1" spcCol="0" rtlCol="0" fromWordArt="0" anchor="t" anchorCtr="0" forceAA="0" compatLnSpc="1">
            <a:noAutofit/>
          </a:bodyPr>
          <a:lstStyle/>
          <a:p>
            <a:endParaRPr lang="en-US" sz="1015"/>
          </a:p>
        </p:txBody>
      </p:sp>
      <p:sp>
        <p:nvSpPr>
          <p:cNvPr id="46" name="Freeform 45"/>
          <p:cNvSpPr/>
          <p:nvPr/>
        </p:nvSpPr>
        <p:spPr>
          <a:xfrm>
            <a:off x="6577507" y="4066650"/>
            <a:ext cx="122107" cy="116456"/>
          </a:xfrm>
          <a:custGeom>
            <a:avLst/>
            <a:gdLst/>
            <a:ahLst/>
            <a:cxnLst/>
            <a:rect l="l" t="t" r="r" b="b"/>
            <a:pathLst>
              <a:path w="212272" h="202448">
                <a:moveTo>
                  <a:pt x="106136" y="0"/>
                </a:moveTo>
                <a:cubicBezTo>
                  <a:pt x="108687" y="0"/>
                  <a:pt x="110771" y="1743"/>
                  <a:pt x="112387" y="5230"/>
                </a:cubicBezTo>
                <a:lnTo>
                  <a:pt x="141089" y="63273"/>
                </a:lnTo>
                <a:lnTo>
                  <a:pt x="205128" y="72585"/>
                </a:lnTo>
                <a:cubicBezTo>
                  <a:pt x="209890" y="73351"/>
                  <a:pt x="212272" y="75307"/>
                  <a:pt x="212272" y="78453"/>
                </a:cubicBezTo>
                <a:cubicBezTo>
                  <a:pt x="212272" y="80324"/>
                  <a:pt x="211166" y="82365"/>
                  <a:pt x="208955" y="84576"/>
                </a:cubicBezTo>
                <a:lnTo>
                  <a:pt x="162648" y="129735"/>
                </a:lnTo>
                <a:lnTo>
                  <a:pt x="173619" y="193519"/>
                </a:lnTo>
                <a:cubicBezTo>
                  <a:pt x="173704" y="194114"/>
                  <a:pt x="173746" y="194964"/>
                  <a:pt x="173746" y="196070"/>
                </a:cubicBezTo>
                <a:cubicBezTo>
                  <a:pt x="173746" y="197856"/>
                  <a:pt x="173300" y="199365"/>
                  <a:pt x="172407" y="200599"/>
                </a:cubicBezTo>
                <a:cubicBezTo>
                  <a:pt x="171514" y="201832"/>
                  <a:pt x="170217" y="202448"/>
                  <a:pt x="168516" y="202448"/>
                </a:cubicBezTo>
                <a:cubicBezTo>
                  <a:pt x="166900" y="202448"/>
                  <a:pt x="165199" y="201938"/>
                  <a:pt x="163413" y="200917"/>
                </a:cubicBezTo>
                <a:lnTo>
                  <a:pt x="106136" y="170812"/>
                </a:lnTo>
                <a:lnTo>
                  <a:pt x="48858" y="200917"/>
                </a:lnTo>
                <a:cubicBezTo>
                  <a:pt x="46987" y="201938"/>
                  <a:pt x="45286" y="202448"/>
                  <a:pt x="43756" y="202448"/>
                </a:cubicBezTo>
                <a:cubicBezTo>
                  <a:pt x="41970" y="202448"/>
                  <a:pt x="40630" y="201832"/>
                  <a:pt x="39737" y="200599"/>
                </a:cubicBezTo>
                <a:cubicBezTo>
                  <a:pt x="38844" y="199365"/>
                  <a:pt x="38398" y="197856"/>
                  <a:pt x="38398" y="196070"/>
                </a:cubicBezTo>
                <a:cubicBezTo>
                  <a:pt x="38398" y="195560"/>
                  <a:pt x="38483" y="194709"/>
                  <a:pt x="38653" y="193519"/>
                </a:cubicBezTo>
                <a:lnTo>
                  <a:pt x="49624" y="129735"/>
                </a:lnTo>
                <a:lnTo>
                  <a:pt x="3189" y="84576"/>
                </a:lnTo>
                <a:cubicBezTo>
                  <a:pt x="1063" y="82280"/>
                  <a:pt x="0" y="80239"/>
                  <a:pt x="0" y="78453"/>
                </a:cubicBezTo>
                <a:cubicBezTo>
                  <a:pt x="0" y="75307"/>
                  <a:pt x="2381" y="73351"/>
                  <a:pt x="7144" y="72585"/>
                </a:cubicBezTo>
                <a:lnTo>
                  <a:pt x="71183" y="63273"/>
                </a:lnTo>
                <a:lnTo>
                  <a:pt x="99885" y="5230"/>
                </a:lnTo>
                <a:cubicBezTo>
                  <a:pt x="101501" y="1743"/>
                  <a:pt x="103585" y="0"/>
                  <a:pt x="106136" y="0"/>
                </a:cubicBezTo>
                <a:close/>
              </a:path>
            </a:pathLst>
          </a:custGeom>
          <a:solidFill>
            <a:schemeClr val="accent1"/>
          </a:solidFill>
          <a:ln>
            <a:noFill/>
          </a:ln>
          <a:effectLst/>
        </p:spPr>
        <p:txBody>
          <a:bodyPr rot="0" spcFirstLastPara="0" vertOverflow="overflow" horzOverflow="overflow" vert="horz" wrap="square" lIns="68580" tIns="34290" rIns="68580" bIns="34290" numCol="1" spcCol="0" rtlCol="0" fromWordArt="0" anchor="t" anchorCtr="0" forceAA="0" compatLnSpc="1">
            <a:noAutofit/>
          </a:bodyPr>
          <a:lstStyle/>
          <a:p>
            <a:endParaRPr lang="en-US" sz="1015"/>
          </a:p>
        </p:txBody>
      </p:sp>
      <p:sp>
        <p:nvSpPr>
          <p:cNvPr id="47" name="Freeform 46"/>
          <p:cNvSpPr/>
          <p:nvPr/>
        </p:nvSpPr>
        <p:spPr>
          <a:xfrm>
            <a:off x="6757122" y="4066650"/>
            <a:ext cx="122107" cy="116456"/>
          </a:xfrm>
          <a:custGeom>
            <a:avLst/>
            <a:gdLst/>
            <a:ahLst/>
            <a:cxnLst/>
            <a:rect l="l" t="t" r="r" b="b"/>
            <a:pathLst>
              <a:path w="212272" h="202448">
                <a:moveTo>
                  <a:pt x="106136" y="0"/>
                </a:moveTo>
                <a:cubicBezTo>
                  <a:pt x="108687" y="0"/>
                  <a:pt x="110771" y="1743"/>
                  <a:pt x="112387" y="5230"/>
                </a:cubicBezTo>
                <a:lnTo>
                  <a:pt x="141089" y="63273"/>
                </a:lnTo>
                <a:lnTo>
                  <a:pt x="205128" y="72585"/>
                </a:lnTo>
                <a:cubicBezTo>
                  <a:pt x="209890" y="73351"/>
                  <a:pt x="212272" y="75307"/>
                  <a:pt x="212272" y="78453"/>
                </a:cubicBezTo>
                <a:cubicBezTo>
                  <a:pt x="212272" y="80324"/>
                  <a:pt x="211166" y="82365"/>
                  <a:pt x="208955" y="84576"/>
                </a:cubicBezTo>
                <a:lnTo>
                  <a:pt x="162648" y="129735"/>
                </a:lnTo>
                <a:lnTo>
                  <a:pt x="173619" y="193519"/>
                </a:lnTo>
                <a:cubicBezTo>
                  <a:pt x="173704" y="194114"/>
                  <a:pt x="173746" y="194964"/>
                  <a:pt x="173746" y="196070"/>
                </a:cubicBezTo>
                <a:cubicBezTo>
                  <a:pt x="173746" y="197856"/>
                  <a:pt x="173300" y="199365"/>
                  <a:pt x="172407" y="200599"/>
                </a:cubicBezTo>
                <a:cubicBezTo>
                  <a:pt x="171514" y="201832"/>
                  <a:pt x="170217" y="202448"/>
                  <a:pt x="168516" y="202448"/>
                </a:cubicBezTo>
                <a:cubicBezTo>
                  <a:pt x="166900" y="202448"/>
                  <a:pt x="165199" y="201938"/>
                  <a:pt x="163413" y="200917"/>
                </a:cubicBezTo>
                <a:lnTo>
                  <a:pt x="106136" y="170812"/>
                </a:lnTo>
                <a:lnTo>
                  <a:pt x="48858" y="200917"/>
                </a:lnTo>
                <a:cubicBezTo>
                  <a:pt x="46987" y="201938"/>
                  <a:pt x="45286" y="202448"/>
                  <a:pt x="43756" y="202448"/>
                </a:cubicBezTo>
                <a:cubicBezTo>
                  <a:pt x="41970" y="202448"/>
                  <a:pt x="40630" y="201832"/>
                  <a:pt x="39737" y="200599"/>
                </a:cubicBezTo>
                <a:cubicBezTo>
                  <a:pt x="38844" y="199365"/>
                  <a:pt x="38398" y="197856"/>
                  <a:pt x="38398" y="196070"/>
                </a:cubicBezTo>
                <a:cubicBezTo>
                  <a:pt x="38398" y="195560"/>
                  <a:pt x="38483" y="194709"/>
                  <a:pt x="38653" y="193519"/>
                </a:cubicBezTo>
                <a:lnTo>
                  <a:pt x="49624" y="129735"/>
                </a:lnTo>
                <a:lnTo>
                  <a:pt x="3189" y="84576"/>
                </a:lnTo>
                <a:cubicBezTo>
                  <a:pt x="1063" y="82280"/>
                  <a:pt x="0" y="80239"/>
                  <a:pt x="0" y="78453"/>
                </a:cubicBezTo>
                <a:cubicBezTo>
                  <a:pt x="0" y="75307"/>
                  <a:pt x="2381" y="73351"/>
                  <a:pt x="7144" y="72585"/>
                </a:cubicBezTo>
                <a:lnTo>
                  <a:pt x="71183" y="63273"/>
                </a:lnTo>
                <a:lnTo>
                  <a:pt x="99885" y="5230"/>
                </a:lnTo>
                <a:cubicBezTo>
                  <a:pt x="101501" y="1743"/>
                  <a:pt x="103585" y="0"/>
                  <a:pt x="106136" y="0"/>
                </a:cubicBezTo>
                <a:close/>
              </a:path>
            </a:pathLst>
          </a:custGeom>
          <a:solidFill>
            <a:schemeClr val="accent1"/>
          </a:solidFill>
          <a:ln>
            <a:noFill/>
          </a:ln>
          <a:effectLst/>
        </p:spPr>
        <p:txBody>
          <a:bodyPr rot="0" spcFirstLastPara="0" vertOverflow="overflow" horzOverflow="overflow" vert="horz" wrap="square" lIns="68580" tIns="34290" rIns="68580" bIns="34290" numCol="1" spcCol="0" rtlCol="0" fromWordArt="0" anchor="t" anchorCtr="0" forceAA="0" compatLnSpc="1">
            <a:noAutofit/>
          </a:bodyPr>
          <a:lstStyle/>
          <a:p>
            <a:endParaRPr lang="en-US" sz="1015"/>
          </a:p>
        </p:txBody>
      </p:sp>
      <p:sp>
        <p:nvSpPr>
          <p:cNvPr id="48" name="Freeform 47"/>
          <p:cNvSpPr/>
          <p:nvPr/>
        </p:nvSpPr>
        <p:spPr>
          <a:xfrm>
            <a:off x="6935740" y="4066650"/>
            <a:ext cx="122107" cy="116456"/>
          </a:xfrm>
          <a:custGeom>
            <a:avLst/>
            <a:gdLst/>
            <a:ahLst/>
            <a:cxnLst/>
            <a:rect l="l" t="t" r="r" b="b"/>
            <a:pathLst>
              <a:path w="212272" h="202448">
                <a:moveTo>
                  <a:pt x="106136" y="0"/>
                </a:moveTo>
                <a:cubicBezTo>
                  <a:pt x="108687" y="0"/>
                  <a:pt x="110771" y="1743"/>
                  <a:pt x="112387" y="5230"/>
                </a:cubicBezTo>
                <a:lnTo>
                  <a:pt x="141089" y="63273"/>
                </a:lnTo>
                <a:lnTo>
                  <a:pt x="205128" y="72585"/>
                </a:lnTo>
                <a:cubicBezTo>
                  <a:pt x="209890" y="73351"/>
                  <a:pt x="212272" y="75307"/>
                  <a:pt x="212272" y="78453"/>
                </a:cubicBezTo>
                <a:cubicBezTo>
                  <a:pt x="212272" y="80324"/>
                  <a:pt x="211166" y="82365"/>
                  <a:pt x="208955" y="84576"/>
                </a:cubicBezTo>
                <a:lnTo>
                  <a:pt x="162648" y="129735"/>
                </a:lnTo>
                <a:lnTo>
                  <a:pt x="173619" y="193519"/>
                </a:lnTo>
                <a:cubicBezTo>
                  <a:pt x="173704" y="194114"/>
                  <a:pt x="173746" y="194964"/>
                  <a:pt x="173746" y="196070"/>
                </a:cubicBezTo>
                <a:cubicBezTo>
                  <a:pt x="173746" y="197856"/>
                  <a:pt x="173300" y="199365"/>
                  <a:pt x="172407" y="200599"/>
                </a:cubicBezTo>
                <a:cubicBezTo>
                  <a:pt x="171514" y="201832"/>
                  <a:pt x="170217" y="202448"/>
                  <a:pt x="168516" y="202448"/>
                </a:cubicBezTo>
                <a:cubicBezTo>
                  <a:pt x="166900" y="202448"/>
                  <a:pt x="165199" y="201938"/>
                  <a:pt x="163413" y="200917"/>
                </a:cubicBezTo>
                <a:lnTo>
                  <a:pt x="106136" y="170812"/>
                </a:lnTo>
                <a:lnTo>
                  <a:pt x="48858" y="200917"/>
                </a:lnTo>
                <a:cubicBezTo>
                  <a:pt x="46987" y="201938"/>
                  <a:pt x="45286" y="202448"/>
                  <a:pt x="43756" y="202448"/>
                </a:cubicBezTo>
                <a:cubicBezTo>
                  <a:pt x="41970" y="202448"/>
                  <a:pt x="40630" y="201832"/>
                  <a:pt x="39737" y="200599"/>
                </a:cubicBezTo>
                <a:cubicBezTo>
                  <a:pt x="38844" y="199365"/>
                  <a:pt x="38398" y="197856"/>
                  <a:pt x="38398" y="196070"/>
                </a:cubicBezTo>
                <a:cubicBezTo>
                  <a:pt x="38398" y="195560"/>
                  <a:pt x="38483" y="194709"/>
                  <a:pt x="38653" y="193519"/>
                </a:cubicBezTo>
                <a:lnTo>
                  <a:pt x="49624" y="129735"/>
                </a:lnTo>
                <a:lnTo>
                  <a:pt x="3189" y="84576"/>
                </a:lnTo>
                <a:cubicBezTo>
                  <a:pt x="1063" y="82280"/>
                  <a:pt x="0" y="80239"/>
                  <a:pt x="0" y="78453"/>
                </a:cubicBezTo>
                <a:cubicBezTo>
                  <a:pt x="0" y="75307"/>
                  <a:pt x="2381" y="73351"/>
                  <a:pt x="7144" y="72585"/>
                </a:cubicBezTo>
                <a:lnTo>
                  <a:pt x="71183" y="63273"/>
                </a:lnTo>
                <a:lnTo>
                  <a:pt x="99885" y="5230"/>
                </a:lnTo>
                <a:cubicBezTo>
                  <a:pt x="101501" y="1743"/>
                  <a:pt x="103585" y="0"/>
                  <a:pt x="106136" y="0"/>
                </a:cubicBezTo>
                <a:close/>
              </a:path>
            </a:pathLst>
          </a:custGeom>
          <a:noFill/>
          <a:ln>
            <a:solidFill>
              <a:schemeClr val="tx1">
                <a:lumMod val="65000"/>
                <a:lumOff val="35000"/>
              </a:schemeClr>
            </a:solidFill>
          </a:ln>
          <a:effectLst/>
        </p:spPr>
        <p:txBody>
          <a:bodyPr rot="0" spcFirstLastPara="0" vertOverflow="overflow" horzOverflow="overflow" vert="horz" wrap="square" lIns="68580" tIns="34290" rIns="68580" bIns="34290" numCol="1" spcCol="0" rtlCol="0" fromWordArt="0" anchor="t" anchorCtr="0" forceAA="0" compatLnSpc="1">
            <a:noAutofit/>
          </a:bodyPr>
          <a:lstStyle/>
          <a:p>
            <a:endParaRPr lang="en-US" sz="1015"/>
          </a:p>
        </p:txBody>
      </p:sp>
      <p:sp>
        <p:nvSpPr>
          <p:cNvPr id="49" name="Freeform 48"/>
          <p:cNvSpPr/>
          <p:nvPr/>
        </p:nvSpPr>
        <p:spPr>
          <a:xfrm>
            <a:off x="7114359" y="4066650"/>
            <a:ext cx="122107" cy="116456"/>
          </a:xfrm>
          <a:custGeom>
            <a:avLst/>
            <a:gdLst/>
            <a:ahLst/>
            <a:cxnLst/>
            <a:rect l="l" t="t" r="r" b="b"/>
            <a:pathLst>
              <a:path w="212272" h="202448">
                <a:moveTo>
                  <a:pt x="106136" y="0"/>
                </a:moveTo>
                <a:cubicBezTo>
                  <a:pt x="108687" y="0"/>
                  <a:pt x="110771" y="1743"/>
                  <a:pt x="112387" y="5230"/>
                </a:cubicBezTo>
                <a:lnTo>
                  <a:pt x="141089" y="63273"/>
                </a:lnTo>
                <a:lnTo>
                  <a:pt x="205128" y="72585"/>
                </a:lnTo>
                <a:cubicBezTo>
                  <a:pt x="209890" y="73351"/>
                  <a:pt x="212272" y="75307"/>
                  <a:pt x="212272" y="78453"/>
                </a:cubicBezTo>
                <a:cubicBezTo>
                  <a:pt x="212272" y="80324"/>
                  <a:pt x="211166" y="82365"/>
                  <a:pt x="208955" y="84576"/>
                </a:cubicBezTo>
                <a:lnTo>
                  <a:pt x="162648" y="129735"/>
                </a:lnTo>
                <a:lnTo>
                  <a:pt x="173619" y="193519"/>
                </a:lnTo>
                <a:cubicBezTo>
                  <a:pt x="173704" y="194114"/>
                  <a:pt x="173746" y="194964"/>
                  <a:pt x="173746" y="196070"/>
                </a:cubicBezTo>
                <a:cubicBezTo>
                  <a:pt x="173746" y="197856"/>
                  <a:pt x="173300" y="199365"/>
                  <a:pt x="172407" y="200599"/>
                </a:cubicBezTo>
                <a:cubicBezTo>
                  <a:pt x="171514" y="201832"/>
                  <a:pt x="170217" y="202448"/>
                  <a:pt x="168516" y="202448"/>
                </a:cubicBezTo>
                <a:cubicBezTo>
                  <a:pt x="166900" y="202448"/>
                  <a:pt x="165199" y="201938"/>
                  <a:pt x="163413" y="200917"/>
                </a:cubicBezTo>
                <a:lnTo>
                  <a:pt x="106136" y="170812"/>
                </a:lnTo>
                <a:lnTo>
                  <a:pt x="48858" y="200917"/>
                </a:lnTo>
                <a:cubicBezTo>
                  <a:pt x="46987" y="201938"/>
                  <a:pt x="45286" y="202448"/>
                  <a:pt x="43756" y="202448"/>
                </a:cubicBezTo>
                <a:cubicBezTo>
                  <a:pt x="41970" y="202448"/>
                  <a:pt x="40630" y="201832"/>
                  <a:pt x="39737" y="200599"/>
                </a:cubicBezTo>
                <a:cubicBezTo>
                  <a:pt x="38844" y="199365"/>
                  <a:pt x="38398" y="197856"/>
                  <a:pt x="38398" y="196070"/>
                </a:cubicBezTo>
                <a:cubicBezTo>
                  <a:pt x="38398" y="195560"/>
                  <a:pt x="38483" y="194709"/>
                  <a:pt x="38653" y="193519"/>
                </a:cubicBezTo>
                <a:lnTo>
                  <a:pt x="49624" y="129735"/>
                </a:lnTo>
                <a:lnTo>
                  <a:pt x="3189" y="84576"/>
                </a:lnTo>
                <a:cubicBezTo>
                  <a:pt x="1063" y="82280"/>
                  <a:pt x="0" y="80239"/>
                  <a:pt x="0" y="78453"/>
                </a:cubicBezTo>
                <a:cubicBezTo>
                  <a:pt x="0" y="75307"/>
                  <a:pt x="2381" y="73351"/>
                  <a:pt x="7144" y="72585"/>
                </a:cubicBezTo>
                <a:lnTo>
                  <a:pt x="71183" y="63273"/>
                </a:lnTo>
                <a:lnTo>
                  <a:pt x="99885" y="5230"/>
                </a:lnTo>
                <a:cubicBezTo>
                  <a:pt x="101501" y="1743"/>
                  <a:pt x="103585" y="0"/>
                  <a:pt x="106136" y="0"/>
                </a:cubicBezTo>
                <a:close/>
              </a:path>
            </a:pathLst>
          </a:custGeom>
          <a:noFill/>
          <a:ln>
            <a:solidFill>
              <a:schemeClr val="tx1">
                <a:lumMod val="65000"/>
                <a:lumOff val="35000"/>
              </a:schemeClr>
            </a:solidFill>
          </a:ln>
          <a:effectLst/>
        </p:spPr>
        <p:txBody>
          <a:bodyPr rot="0" spcFirstLastPara="0" vertOverflow="overflow" horzOverflow="overflow" vert="horz" wrap="square" lIns="68580" tIns="34290" rIns="68580" bIns="34290" numCol="1" spcCol="0" rtlCol="0" fromWordArt="0" anchor="t" anchorCtr="0" forceAA="0" compatLnSpc="1">
            <a:noAutofit/>
          </a:bodyPr>
          <a:lstStyle/>
          <a:p>
            <a:endParaRPr lang="en-US" sz="1015"/>
          </a:p>
        </p:txBody>
      </p:sp>
      <p:sp>
        <p:nvSpPr>
          <p:cNvPr id="32" name="Picture Placeholder 7"/>
          <p:cNvSpPr txBox="1"/>
          <p:nvPr/>
        </p:nvSpPr>
        <p:spPr>
          <a:xfrm>
            <a:off x="-162899" y="1968061"/>
            <a:ext cx="1309878" cy="932688"/>
          </a:xfrm>
          <a:prstGeom prst="roundRect">
            <a:avLst>
              <a:gd name="adj" fmla="val 6163"/>
            </a:avLst>
          </a:prstGeom>
          <a:blipFill>
            <a:blip r:embed="rId1"/>
            <a:stretch>
              <a:fillRect/>
            </a:stretch>
          </a:blipFill>
        </p:spPr>
        <p:txBody>
          <a:bodyPr/>
          <a:lstStyle>
            <a:lvl1pPr marL="0" indent="0" algn="l" defTabSz="914400" rtl="0" eaLnBrk="1" latinLnBrk="0" hangingPunct="1">
              <a:lnSpc>
                <a:spcPct val="90000"/>
              </a:lnSpc>
              <a:spcBef>
                <a:spcPts val="1000"/>
              </a:spcBef>
              <a:buFont typeface="Arial" panose="020B0604020202020204" pitchFamily="34" charset="0"/>
              <a:buNone/>
              <a:defRPr sz="100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750" dirty="0"/>
          </a:p>
        </p:txBody>
      </p:sp>
      <p:sp>
        <p:nvSpPr>
          <p:cNvPr id="50" name="Picture Placeholder 7"/>
          <p:cNvSpPr txBox="1"/>
          <p:nvPr/>
        </p:nvSpPr>
        <p:spPr>
          <a:xfrm>
            <a:off x="7996268" y="1968061"/>
            <a:ext cx="1309878" cy="932688"/>
          </a:xfrm>
          <a:prstGeom prst="roundRect">
            <a:avLst>
              <a:gd name="adj" fmla="val 6163"/>
            </a:avLst>
          </a:prstGeom>
          <a:blipFill>
            <a:blip r:embed="rId2"/>
            <a:stretch>
              <a:fillRect/>
            </a:stretch>
          </a:blipFill>
        </p:spPr>
        <p:txBody>
          <a:bodyPr/>
          <a:lstStyle>
            <a:lvl1pPr marL="0" indent="0" algn="l" defTabSz="914400" rtl="0" eaLnBrk="1" latinLnBrk="0" hangingPunct="1">
              <a:lnSpc>
                <a:spcPct val="90000"/>
              </a:lnSpc>
              <a:spcBef>
                <a:spcPts val="1000"/>
              </a:spcBef>
              <a:buFont typeface="Arial" panose="020B0604020202020204" pitchFamily="34" charset="0"/>
              <a:buNone/>
              <a:defRPr sz="100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750" dirty="0"/>
          </a:p>
        </p:txBody>
      </p:sp>
      <p:sp>
        <p:nvSpPr>
          <p:cNvPr id="58" name="Picture Placeholder 7"/>
          <p:cNvSpPr txBox="1"/>
          <p:nvPr/>
        </p:nvSpPr>
        <p:spPr>
          <a:xfrm>
            <a:off x="1260731" y="1612169"/>
            <a:ext cx="2130675" cy="1514475"/>
          </a:xfrm>
          <a:prstGeom prst="roundRect">
            <a:avLst>
              <a:gd name="adj" fmla="val 5624"/>
            </a:avLst>
          </a:prstGeom>
          <a:blipFill>
            <a:blip r:embed="rId3"/>
            <a:stretch>
              <a:fillRect/>
            </a:stretch>
          </a:blipFill>
        </p:spPr>
        <p:txBody>
          <a:bodyPr/>
          <a:lstStyle>
            <a:lvl1pPr marL="0" indent="0" algn="l" defTabSz="914400" rtl="0" eaLnBrk="1" latinLnBrk="0" hangingPunct="1">
              <a:lnSpc>
                <a:spcPct val="90000"/>
              </a:lnSpc>
              <a:spcBef>
                <a:spcPts val="1000"/>
              </a:spcBef>
              <a:buFont typeface="Arial" panose="020B0604020202020204" pitchFamily="34" charset="0"/>
              <a:buNone/>
              <a:defRPr sz="100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750" dirty="0"/>
          </a:p>
        </p:txBody>
      </p:sp>
      <p:sp>
        <p:nvSpPr>
          <p:cNvPr id="59" name="Picture Placeholder 7"/>
          <p:cNvSpPr txBox="1"/>
          <p:nvPr/>
        </p:nvSpPr>
        <p:spPr>
          <a:xfrm>
            <a:off x="3506663" y="1612169"/>
            <a:ext cx="2130675" cy="1514475"/>
          </a:xfrm>
          <a:prstGeom prst="roundRect">
            <a:avLst>
              <a:gd name="adj" fmla="val 5624"/>
            </a:avLst>
          </a:prstGeom>
          <a:blipFill>
            <a:blip r:embed="rId4"/>
            <a:stretch>
              <a:fillRect/>
            </a:stretch>
          </a:blipFill>
        </p:spPr>
        <p:txBody>
          <a:bodyPr/>
          <a:lstStyle>
            <a:lvl1pPr marL="0" indent="0" algn="l" defTabSz="914400" rtl="0" eaLnBrk="1" latinLnBrk="0" hangingPunct="1">
              <a:lnSpc>
                <a:spcPct val="90000"/>
              </a:lnSpc>
              <a:spcBef>
                <a:spcPts val="1000"/>
              </a:spcBef>
              <a:buFont typeface="Arial" panose="020B0604020202020204" pitchFamily="34" charset="0"/>
              <a:buNone/>
              <a:defRPr sz="100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750" dirty="0"/>
          </a:p>
        </p:txBody>
      </p:sp>
      <p:sp>
        <p:nvSpPr>
          <p:cNvPr id="60" name="Picture Placeholder 7"/>
          <p:cNvSpPr txBox="1"/>
          <p:nvPr/>
        </p:nvSpPr>
        <p:spPr>
          <a:xfrm>
            <a:off x="5747480" y="1612169"/>
            <a:ext cx="2130675" cy="1514475"/>
          </a:xfrm>
          <a:prstGeom prst="roundRect">
            <a:avLst>
              <a:gd name="adj" fmla="val 5624"/>
            </a:avLst>
          </a:prstGeom>
          <a:blipFill>
            <a:blip r:embed="rId5"/>
            <a:stretch>
              <a:fillRect/>
            </a:stretch>
          </a:blipFill>
        </p:spPr>
        <p:txBody>
          <a:bodyPr/>
          <a:lstStyle>
            <a:lvl1pPr marL="0" indent="0" algn="l" defTabSz="914400" rtl="0" eaLnBrk="1" latinLnBrk="0" hangingPunct="1">
              <a:lnSpc>
                <a:spcPct val="90000"/>
              </a:lnSpc>
              <a:spcBef>
                <a:spcPts val="1000"/>
              </a:spcBef>
              <a:buFont typeface="Arial" panose="020B0604020202020204" pitchFamily="34" charset="0"/>
              <a:buNone/>
              <a:defRPr sz="100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750" dirty="0"/>
          </a:p>
        </p:txBody>
      </p:sp>
      <p:grpSp>
        <p:nvGrpSpPr>
          <p:cNvPr id="4" name="组合 3"/>
          <p:cNvGrpSpPr/>
          <p:nvPr/>
        </p:nvGrpSpPr>
        <p:grpSpPr>
          <a:xfrm>
            <a:off x="1221122" y="3276912"/>
            <a:ext cx="2209894" cy="704368"/>
            <a:chOff x="1628162" y="4369223"/>
            <a:chExt cx="2946525" cy="939158"/>
          </a:xfrm>
        </p:grpSpPr>
        <p:sp>
          <p:nvSpPr>
            <p:cNvPr id="6" name="Rectangle 5"/>
            <p:cNvSpPr/>
            <p:nvPr/>
          </p:nvSpPr>
          <p:spPr>
            <a:xfrm>
              <a:off x="1681978" y="4729590"/>
              <a:ext cx="2838893" cy="578791"/>
            </a:xfrm>
            <a:prstGeom prst="rect">
              <a:avLst/>
            </a:prstGeom>
          </p:spPr>
          <p:txBody>
            <a:bodyPr wrap="square">
              <a:spAutoFit/>
            </a:bodyPr>
            <a:lstStyle/>
            <a:p>
              <a:pPr algn="ctr">
                <a:lnSpc>
                  <a:spcPct val="130000"/>
                </a:lnSpc>
              </a:pPr>
              <a:r>
                <a:rPr lang="zh-CN" altLang="en-US" sz="900" dirty="0">
                  <a:solidFill>
                    <a:schemeClr val="tx1">
                      <a:lumMod val="85000"/>
                      <a:lumOff val="15000"/>
                    </a:schemeClr>
                  </a:solidFill>
                  <a:latin typeface="+mn-ea"/>
                </a:rPr>
                <a:t>点击输入简要文字内容，文字内容概括精炼不用多余的文字修饰，言短</a:t>
              </a:r>
              <a:endParaRPr lang="en-US" altLang="zh-CN" sz="900" dirty="0">
                <a:solidFill>
                  <a:schemeClr val="tx1">
                    <a:lumMod val="85000"/>
                    <a:lumOff val="15000"/>
                  </a:schemeClr>
                </a:solidFill>
                <a:latin typeface="+mn-ea"/>
              </a:endParaRPr>
            </a:p>
          </p:txBody>
        </p:sp>
        <p:sp>
          <p:nvSpPr>
            <p:cNvPr id="62" name="文本框 61"/>
            <p:cNvSpPr txBox="1"/>
            <p:nvPr/>
          </p:nvSpPr>
          <p:spPr>
            <a:xfrm>
              <a:off x="1628162" y="4369223"/>
              <a:ext cx="2946525" cy="392159"/>
            </a:xfrm>
            <a:prstGeom prst="rect">
              <a:avLst/>
            </a:prstGeom>
            <a:noFill/>
          </p:spPr>
          <p:txBody>
            <a:bodyPr wrap="square" rtlCol="0">
              <a:spAutoFit/>
            </a:bodyPr>
            <a:lstStyle/>
            <a:p>
              <a:pPr algn="ctr">
                <a:lnSpc>
                  <a:spcPct val="120000"/>
                </a:lnSpc>
              </a:pPr>
              <a:r>
                <a:rPr lang="zh-CN" altLang="en-US" sz="1200" dirty="0">
                  <a:solidFill>
                    <a:schemeClr val="tx1">
                      <a:lumMod val="95000"/>
                      <a:lumOff val="5000"/>
                    </a:schemeClr>
                  </a:solidFill>
                  <a:latin typeface="+mn-ea"/>
                </a:rPr>
                <a:t>课程简介一</a:t>
              </a:r>
              <a:endParaRPr lang="zh-CN" altLang="en-US" sz="1200" dirty="0">
                <a:solidFill>
                  <a:schemeClr val="tx1">
                    <a:lumMod val="95000"/>
                    <a:lumOff val="5000"/>
                  </a:schemeClr>
                </a:solidFill>
                <a:latin typeface="+mn-ea"/>
              </a:endParaRPr>
            </a:p>
          </p:txBody>
        </p:sp>
      </p:grpSp>
      <p:grpSp>
        <p:nvGrpSpPr>
          <p:cNvPr id="63" name="组合 62"/>
          <p:cNvGrpSpPr/>
          <p:nvPr/>
        </p:nvGrpSpPr>
        <p:grpSpPr>
          <a:xfrm>
            <a:off x="3463159" y="3276598"/>
            <a:ext cx="2209894" cy="704368"/>
            <a:chOff x="1628162" y="4369223"/>
            <a:chExt cx="2946525" cy="939157"/>
          </a:xfrm>
        </p:grpSpPr>
        <p:sp>
          <p:nvSpPr>
            <p:cNvPr id="64" name="Rectangle 5"/>
            <p:cNvSpPr/>
            <p:nvPr/>
          </p:nvSpPr>
          <p:spPr>
            <a:xfrm>
              <a:off x="1681978" y="4729590"/>
              <a:ext cx="2838893" cy="578790"/>
            </a:xfrm>
            <a:prstGeom prst="rect">
              <a:avLst/>
            </a:prstGeom>
          </p:spPr>
          <p:txBody>
            <a:bodyPr wrap="square">
              <a:spAutoFit/>
            </a:bodyPr>
            <a:lstStyle/>
            <a:p>
              <a:pPr algn="ctr">
                <a:lnSpc>
                  <a:spcPct val="130000"/>
                </a:lnSpc>
              </a:pPr>
              <a:r>
                <a:rPr lang="zh-CN" altLang="en-US" sz="900" dirty="0">
                  <a:solidFill>
                    <a:schemeClr val="tx1">
                      <a:lumMod val="85000"/>
                      <a:lumOff val="15000"/>
                    </a:schemeClr>
                  </a:solidFill>
                  <a:latin typeface="+mn-ea"/>
                </a:rPr>
                <a:t>点击输入简要文字内容，文字内容概括精炼不用多余的文字修饰，言短</a:t>
              </a:r>
              <a:endParaRPr lang="en-US" altLang="zh-CN" sz="900" dirty="0">
                <a:solidFill>
                  <a:schemeClr val="tx1">
                    <a:lumMod val="85000"/>
                    <a:lumOff val="15000"/>
                  </a:schemeClr>
                </a:solidFill>
                <a:latin typeface="+mn-ea"/>
              </a:endParaRPr>
            </a:p>
          </p:txBody>
        </p:sp>
        <p:sp>
          <p:nvSpPr>
            <p:cNvPr id="65" name="文本框 64"/>
            <p:cNvSpPr txBox="1"/>
            <p:nvPr/>
          </p:nvSpPr>
          <p:spPr>
            <a:xfrm>
              <a:off x="1628162" y="4369223"/>
              <a:ext cx="2946525" cy="392159"/>
            </a:xfrm>
            <a:prstGeom prst="rect">
              <a:avLst/>
            </a:prstGeom>
            <a:noFill/>
          </p:spPr>
          <p:txBody>
            <a:bodyPr wrap="square" rtlCol="0">
              <a:spAutoFit/>
            </a:bodyPr>
            <a:lstStyle/>
            <a:p>
              <a:pPr algn="ctr">
                <a:lnSpc>
                  <a:spcPct val="120000"/>
                </a:lnSpc>
              </a:pPr>
              <a:r>
                <a:rPr lang="zh-CN" altLang="en-US" sz="1200" dirty="0">
                  <a:solidFill>
                    <a:schemeClr val="tx1">
                      <a:lumMod val="95000"/>
                      <a:lumOff val="5000"/>
                    </a:schemeClr>
                  </a:solidFill>
                  <a:latin typeface="+mn-ea"/>
                </a:rPr>
                <a:t>课程简介二</a:t>
              </a:r>
              <a:endParaRPr lang="zh-CN" altLang="en-US" sz="1200" dirty="0">
                <a:solidFill>
                  <a:schemeClr val="tx1">
                    <a:lumMod val="95000"/>
                    <a:lumOff val="5000"/>
                  </a:schemeClr>
                </a:solidFill>
                <a:latin typeface="+mn-ea"/>
              </a:endParaRPr>
            </a:p>
          </p:txBody>
        </p:sp>
      </p:grpSp>
      <p:grpSp>
        <p:nvGrpSpPr>
          <p:cNvPr id="66" name="组合 65"/>
          <p:cNvGrpSpPr/>
          <p:nvPr/>
        </p:nvGrpSpPr>
        <p:grpSpPr>
          <a:xfrm>
            <a:off x="5707118" y="3276598"/>
            <a:ext cx="2209894" cy="704368"/>
            <a:chOff x="1628162" y="4369223"/>
            <a:chExt cx="2946525" cy="939157"/>
          </a:xfrm>
        </p:grpSpPr>
        <p:sp>
          <p:nvSpPr>
            <p:cNvPr id="67" name="Rectangle 5"/>
            <p:cNvSpPr/>
            <p:nvPr/>
          </p:nvSpPr>
          <p:spPr>
            <a:xfrm>
              <a:off x="1681978" y="4729590"/>
              <a:ext cx="2838893" cy="578790"/>
            </a:xfrm>
            <a:prstGeom prst="rect">
              <a:avLst/>
            </a:prstGeom>
          </p:spPr>
          <p:txBody>
            <a:bodyPr wrap="square">
              <a:spAutoFit/>
            </a:bodyPr>
            <a:lstStyle/>
            <a:p>
              <a:pPr algn="ctr">
                <a:lnSpc>
                  <a:spcPct val="130000"/>
                </a:lnSpc>
              </a:pPr>
              <a:r>
                <a:rPr lang="zh-CN" altLang="en-US" sz="900" dirty="0">
                  <a:solidFill>
                    <a:schemeClr val="tx1">
                      <a:lumMod val="85000"/>
                      <a:lumOff val="15000"/>
                    </a:schemeClr>
                  </a:solidFill>
                  <a:latin typeface="+mn-ea"/>
                </a:rPr>
                <a:t>点击输入简要文字内容，文字内容概括精炼不用多余的文字修饰，言短</a:t>
              </a:r>
              <a:endParaRPr lang="en-US" altLang="zh-CN" sz="900" dirty="0">
                <a:solidFill>
                  <a:schemeClr val="tx1">
                    <a:lumMod val="85000"/>
                    <a:lumOff val="15000"/>
                  </a:schemeClr>
                </a:solidFill>
                <a:latin typeface="+mn-ea"/>
              </a:endParaRPr>
            </a:p>
          </p:txBody>
        </p:sp>
        <p:sp>
          <p:nvSpPr>
            <p:cNvPr id="68" name="文本框 67"/>
            <p:cNvSpPr txBox="1"/>
            <p:nvPr/>
          </p:nvSpPr>
          <p:spPr>
            <a:xfrm>
              <a:off x="1628162" y="4369223"/>
              <a:ext cx="2946525" cy="392159"/>
            </a:xfrm>
            <a:prstGeom prst="rect">
              <a:avLst/>
            </a:prstGeom>
            <a:noFill/>
          </p:spPr>
          <p:txBody>
            <a:bodyPr wrap="square" rtlCol="0">
              <a:spAutoFit/>
            </a:bodyPr>
            <a:lstStyle/>
            <a:p>
              <a:pPr algn="ctr">
                <a:lnSpc>
                  <a:spcPct val="120000"/>
                </a:lnSpc>
              </a:pPr>
              <a:r>
                <a:rPr lang="zh-CN" altLang="en-US" sz="1200" dirty="0">
                  <a:solidFill>
                    <a:schemeClr val="tx1">
                      <a:lumMod val="95000"/>
                      <a:lumOff val="5000"/>
                    </a:schemeClr>
                  </a:solidFill>
                  <a:latin typeface="+mn-ea"/>
                </a:rPr>
                <a:t>课程简介三</a:t>
              </a:r>
              <a:endParaRPr lang="zh-CN" altLang="en-US" sz="1200" dirty="0">
                <a:solidFill>
                  <a:schemeClr val="tx1">
                    <a:lumMod val="95000"/>
                    <a:lumOff val="5000"/>
                  </a:schemeClr>
                </a:solidFill>
                <a:latin typeface="+mn-ea"/>
              </a:endParaRPr>
            </a:p>
          </p:txBody>
        </p:sp>
      </p:grpSp>
      <p:sp>
        <p:nvSpPr>
          <p:cNvPr id="38" name="Rectangle 2"/>
          <p:cNvSpPr txBox="1">
            <a:spLocks noChangeArrowheads="1"/>
          </p:cNvSpPr>
          <p:nvPr/>
        </p:nvSpPr>
        <p:spPr>
          <a:xfrm>
            <a:off x="1199134" y="136995"/>
            <a:ext cx="3277109" cy="698500"/>
          </a:xfrm>
          <a:prstGeom prst="rect">
            <a:avLst/>
          </a:prstGeom>
          <a:extLst>
            <a:ext uri="{91240B29-F687-4F45-9708-019B960494DF}">
              <a14:hiddenLine xmlns:a14="http://schemas.microsoft.com/office/drawing/2010/main" w="9525">
                <a:solidFill>
                  <a:srgbClr val="000000"/>
                </a:solidFill>
                <a:bevel/>
              </a14:hiddenLine>
            </a:ext>
          </a:extLst>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zh-CN" altLang="en-US" sz="2800" dirty="0">
                <a:solidFill>
                  <a:schemeClr val="accent1"/>
                </a:solidFill>
                <a:latin typeface="+mn-ea"/>
                <a:ea typeface="+mn-ea"/>
              </a:rPr>
              <a:t>本学期课程简介</a:t>
            </a:r>
            <a:endParaRPr lang="zh-CN" sz="2800" dirty="0">
              <a:solidFill>
                <a:schemeClr val="accent1"/>
              </a:solidFill>
              <a:latin typeface="+mn-ea"/>
              <a:ea typeface="+mn-ea"/>
            </a:endParaRPr>
          </a:p>
        </p:txBody>
      </p:sp>
      <p:pic>
        <p:nvPicPr>
          <p:cNvPr id="44" name="图片 4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1386" y="92877"/>
            <a:ext cx="1042663" cy="786736"/>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Click="0" advTm="3000">
        <p15:prstTrans prst="drape"/>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wipe(left)">
                                      <p:cBhvr>
                                        <p:cTn id="12" dur="750"/>
                                        <p:tgtEl>
                                          <p:spTgt spid="38"/>
                                        </p:tgtEl>
                                      </p:cBhvr>
                                    </p:animEffect>
                                  </p:childTnLst>
                                </p:cTn>
                              </p:par>
                            </p:childTnLst>
                          </p:cTn>
                        </p:par>
                        <p:par>
                          <p:cTn id="13" fill="hold">
                            <p:stCondLst>
                              <p:cond delay="1500"/>
                            </p:stCondLst>
                            <p:childTnLst>
                              <p:par>
                                <p:cTn id="14" presetID="49" presetClass="entr" presetSubtype="0" decel="100000"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500" fill="hold"/>
                                        <p:tgtEl>
                                          <p:spTgt spid="59"/>
                                        </p:tgtEl>
                                        <p:attrNameLst>
                                          <p:attrName>ppt_w</p:attrName>
                                        </p:attrNameLst>
                                      </p:cBhvr>
                                      <p:tavLst>
                                        <p:tav tm="0">
                                          <p:val>
                                            <p:fltVal val="0"/>
                                          </p:val>
                                        </p:tav>
                                        <p:tav tm="100000">
                                          <p:val>
                                            <p:strVal val="#ppt_w"/>
                                          </p:val>
                                        </p:tav>
                                      </p:tavLst>
                                    </p:anim>
                                    <p:anim calcmode="lin" valueType="num">
                                      <p:cBhvr>
                                        <p:cTn id="17" dur="500" fill="hold"/>
                                        <p:tgtEl>
                                          <p:spTgt spid="59"/>
                                        </p:tgtEl>
                                        <p:attrNameLst>
                                          <p:attrName>ppt_h</p:attrName>
                                        </p:attrNameLst>
                                      </p:cBhvr>
                                      <p:tavLst>
                                        <p:tav tm="0">
                                          <p:val>
                                            <p:fltVal val="0"/>
                                          </p:val>
                                        </p:tav>
                                        <p:tav tm="100000">
                                          <p:val>
                                            <p:strVal val="#ppt_h"/>
                                          </p:val>
                                        </p:tav>
                                      </p:tavLst>
                                    </p:anim>
                                    <p:anim calcmode="lin" valueType="num">
                                      <p:cBhvr>
                                        <p:cTn id="18" dur="500" fill="hold"/>
                                        <p:tgtEl>
                                          <p:spTgt spid="59"/>
                                        </p:tgtEl>
                                        <p:attrNameLst>
                                          <p:attrName>style.rotation</p:attrName>
                                        </p:attrNameLst>
                                      </p:cBhvr>
                                      <p:tavLst>
                                        <p:tav tm="0">
                                          <p:val>
                                            <p:fltVal val="360"/>
                                          </p:val>
                                        </p:tav>
                                        <p:tav tm="100000">
                                          <p:val>
                                            <p:fltVal val="0"/>
                                          </p:val>
                                        </p:tav>
                                      </p:tavLst>
                                    </p:anim>
                                    <p:animEffect transition="in" filter="fade">
                                      <p:cBhvr>
                                        <p:cTn id="19" dur="500"/>
                                        <p:tgtEl>
                                          <p:spTgt spid="59"/>
                                        </p:tgtEl>
                                      </p:cBhvr>
                                    </p:animEffect>
                                  </p:childTnLst>
                                </p:cTn>
                              </p:par>
                            </p:childTnLst>
                          </p:cTn>
                        </p:par>
                        <p:par>
                          <p:cTn id="20" fill="hold">
                            <p:stCondLst>
                              <p:cond delay="2000"/>
                            </p:stCondLst>
                            <p:childTnLst>
                              <p:par>
                                <p:cTn id="21" presetID="12" presetClass="entr" presetSubtype="2" fill="hold" grpId="0" nodeType="afterEffect">
                                  <p:stCondLst>
                                    <p:cond delay="0"/>
                                  </p:stCondLst>
                                  <p:childTnLst>
                                    <p:set>
                                      <p:cBhvr>
                                        <p:cTn id="22" dur="1" fill="hold">
                                          <p:stCondLst>
                                            <p:cond delay="0"/>
                                          </p:stCondLst>
                                        </p:cTn>
                                        <p:tgtEl>
                                          <p:spTgt spid="58"/>
                                        </p:tgtEl>
                                        <p:attrNameLst>
                                          <p:attrName>style.visibility</p:attrName>
                                        </p:attrNameLst>
                                      </p:cBhvr>
                                      <p:to>
                                        <p:strVal val="visible"/>
                                      </p:to>
                                    </p:set>
                                    <p:anim calcmode="lin" valueType="num">
                                      <p:cBhvr additive="base">
                                        <p:cTn id="23" dur="500"/>
                                        <p:tgtEl>
                                          <p:spTgt spid="58"/>
                                        </p:tgtEl>
                                        <p:attrNameLst>
                                          <p:attrName>ppt_x</p:attrName>
                                        </p:attrNameLst>
                                      </p:cBhvr>
                                      <p:tavLst>
                                        <p:tav tm="0">
                                          <p:val>
                                            <p:strVal val="#ppt_x+#ppt_w*1.125000"/>
                                          </p:val>
                                        </p:tav>
                                        <p:tav tm="100000">
                                          <p:val>
                                            <p:strVal val="#ppt_x"/>
                                          </p:val>
                                        </p:tav>
                                      </p:tavLst>
                                    </p:anim>
                                    <p:animEffect transition="in" filter="wipe(left)">
                                      <p:cBhvr>
                                        <p:cTn id="24" dur="500"/>
                                        <p:tgtEl>
                                          <p:spTgt spid="58"/>
                                        </p:tgtEl>
                                      </p:cBhvr>
                                    </p:animEffect>
                                  </p:childTnLst>
                                </p:cTn>
                              </p:par>
                              <p:par>
                                <p:cTn id="25" presetID="12" presetClass="entr" presetSubtype="8" fill="hold" grpId="0" nodeType="withEffect">
                                  <p:stCondLst>
                                    <p:cond delay="0"/>
                                  </p:stCondLst>
                                  <p:childTnLst>
                                    <p:set>
                                      <p:cBhvr>
                                        <p:cTn id="26" dur="1" fill="hold">
                                          <p:stCondLst>
                                            <p:cond delay="0"/>
                                          </p:stCondLst>
                                        </p:cTn>
                                        <p:tgtEl>
                                          <p:spTgt spid="60"/>
                                        </p:tgtEl>
                                        <p:attrNameLst>
                                          <p:attrName>style.visibility</p:attrName>
                                        </p:attrNameLst>
                                      </p:cBhvr>
                                      <p:to>
                                        <p:strVal val="visible"/>
                                      </p:to>
                                    </p:set>
                                    <p:anim calcmode="lin" valueType="num">
                                      <p:cBhvr additive="base">
                                        <p:cTn id="27" dur="500"/>
                                        <p:tgtEl>
                                          <p:spTgt spid="60"/>
                                        </p:tgtEl>
                                        <p:attrNameLst>
                                          <p:attrName>ppt_x</p:attrName>
                                        </p:attrNameLst>
                                      </p:cBhvr>
                                      <p:tavLst>
                                        <p:tav tm="0">
                                          <p:val>
                                            <p:strVal val="#ppt_x-#ppt_w*1.125000"/>
                                          </p:val>
                                        </p:tav>
                                        <p:tav tm="100000">
                                          <p:val>
                                            <p:strVal val="#ppt_x"/>
                                          </p:val>
                                        </p:tav>
                                      </p:tavLst>
                                    </p:anim>
                                    <p:animEffect transition="in" filter="wipe(right)">
                                      <p:cBhvr>
                                        <p:cTn id="28" dur="500"/>
                                        <p:tgtEl>
                                          <p:spTgt spid="60"/>
                                        </p:tgtEl>
                                      </p:cBhvr>
                                    </p:animEffect>
                                  </p:childTnLst>
                                </p:cTn>
                              </p:par>
                            </p:childTnLst>
                          </p:cTn>
                        </p:par>
                        <p:par>
                          <p:cTn id="29" fill="hold">
                            <p:stCondLst>
                              <p:cond delay="2500"/>
                            </p:stCondLst>
                            <p:childTnLst>
                              <p:par>
                                <p:cTn id="30" presetID="1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p:tgtEl>
                                          <p:spTgt spid="32"/>
                                        </p:tgtEl>
                                        <p:attrNameLst>
                                          <p:attrName>ppt_x</p:attrName>
                                        </p:attrNameLst>
                                      </p:cBhvr>
                                      <p:tavLst>
                                        <p:tav tm="0">
                                          <p:val>
                                            <p:strVal val="#ppt_x+#ppt_w*1.125000"/>
                                          </p:val>
                                        </p:tav>
                                        <p:tav tm="100000">
                                          <p:val>
                                            <p:strVal val="#ppt_x"/>
                                          </p:val>
                                        </p:tav>
                                      </p:tavLst>
                                    </p:anim>
                                    <p:animEffect transition="in" filter="wipe(left)">
                                      <p:cBhvr>
                                        <p:cTn id="33" dur="500"/>
                                        <p:tgtEl>
                                          <p:spTgt spid="32"/>
                                        </p:tgtEl>
                                      </p:cBhvr>
                                    </p:animEffect>
                                  </p:childTnLst>
                                </p:cTn>
                              </p:par>
                              <p:par>
                                <p:cTn id="34" presetID="12" presetClass="entr" presetSubtype="8" fill="hold" grpId="0" nodeType="withEffect">
                                  <p:stCondLst>
                                    <p:cond delay="0"/>
                                  </p:stCondLst>
                                  <p:childTnLst>
                                    <p:set>
                                      <p:cBhvr>
                                        <p:cTn id="35" dur="1" fill="hold">
                                          <p:stCondLst>
                                            <p:cond delay="0"/>
                                          </p:stCondLst>
                                        </p:cTn>
                                        <p:tgtEl>
                                          <p:spTgt spid="50"/>
                                        </p:tgtEl>
                                        <p:attrNameLst>
                                          <p:attrName>style.visibility</p:attrName>
                                        </p:attrNameLst>
                                      </p:cBhvr>
                                      <p:to>
                                        <p:strVal val="visible"/>
                                      </p:to>
                                    </p:set>
                                    <p:anim calcmode="lin" valueType="num">
                                      <p:cBhvr additive="base">
                                        <p:cTn id="36" dur="500"/>
                                        <p:tgtEl>
                                          <p:spTgt spid="50"/>
                                        </p:tgtEl>
                                        <p:attrNameLst>
                                          <p:attrName>ppt_x</p:attrName>
                                        </p:attrNameLst>
                                      </p:cBhvr>
                                      <p:tavLst>
                                        <p:tav tm="0">
                                          <p:val>
                                            <p:strVal val="#ppt_x-#ppt_w*1.125000"/>
                                          </p:val>
                                        </p:tav>
                                        <p:tav tm="100000">
                                          <p:val>
                                            <p:strVal val="#ppt_x"/>
                                          </p:val>
                                        </p:tav>
                                      </p:tavLst>
                                    </p:anim>
                                    <p:animEffect transition="in" filter="wipe(right)">
                                      <p:cBhvr>
                                        <p:cTn id="37" dur="500"/>
                                        <p:tgtEl>
                                          <p:spTgt spid="50"/>
                                        </p:tgtEl>
                                      </p:cBhvr>
                                    </p:animEffect>
                                  </p:childTnLst>
                                </p:cTn>
                              </p:par>
                            </p:childTnLst>
                          </p:cTn>
                        </p:par>
                        <p:par>
                          <p:cTn id="38" fill="hold">
                            <p:stCondLst>
                              <p:cond delay="3000"/>
                            </p:stCondLst>
                            <p:childTnLst>
                              <p:par>
                                <p:cTn id="39" presetID="2" presetClass="entr" presetSubtype="4" decel="100000"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 calcmode="lin" valueType="num">
                                      <p:cBhvr additive="base">
                                        <p:cTn id="41" dur="500" fill="hold"/>
                                        <p:tgtEl>
                                          <p:spTgt spid="4"/>
                                        </p:tgtEl>
                                        <p:attrNameLst>
                                          <p:attrName>ppt_x</p:attrName>
                                        </p:attrNameLst>
                                      </p:cBhvr>
                                      <p:tavLst>
                                        <p:tav tm="0">
                                          <p:val>
                                            <p:strVal val="#ppt_x"/>
                                          </p:val>
                                        </p:tav>
                                        <p:tav tm="100000">
                                          <p:val>
                                            <p:strVal val="#ppt_x"/>
                                          </p:val>
                                        </p:tav>
                                      </p:tavLst>
                                    </p:anim>
                                    <p:anim calcmode="lin" valueType="num">
                                      <p:cBhvr additive="base">
                                        <p:cTn id="42" dur="500" fill="hold"/>
                                        <p:tgtEl>
                                          <p:spTgt spid="4"/>
                                        </p:tgtEl>
                                        <p:attrNameLst>
                                          <p:attrName>ppt_y</p:attrName>
                                        </p:attrNameLst>
                                      </p:cBhvr>
                                      <p:tavLst>
                                        <p:tav tm="0">
                                          <p:val>
                                            <p:strVal val="1+#ppt_h/2"/>
                                          </p:val>
                                        </p:tav>
                                        <p:tav tm="100000">
                                          <p:val>
                                            <p:strVal val="#ppt_y"/>
                                          </p:val>
                                        </p:tav>
                                      </p:tavLst>
                                    </p:anim>
                                  </p:childTnLst>
                                </p:cTn>
                              </p:par>
                              <p:par>
                                <p:cTn id="43" presetID="2" presetClass="entr" presetSubtype="4" decel="100000" fill="hold" nodeType="withEffect">
                                  <p:stCondLst>
                                    <p:cond delay="150"/>
                                  </p:stCondLst>
                                  <p:childTnLst>
                                    <p:set>
                                      <p:cBhvr>
                                        <p:cTn id="44" dur="1" fill="hold">
                                          <p:stCondLst>
                                            <p:cond delay="0"/>
                                          </p:stCondLst>
                                        </p:cTn>
                                        <p:tgtEl>
                                          <p:spTgt spid="63"/>
                                        </p:tgtEl>
                                        <p:attrNameLst>
                                          <p:attrName>style.visibility</p:attrName>
                                        </p:attrNameLst>
                                      </p:cBhvr>
                                      <p:to>
                                        <p:strVal val="visible"/>
                                      </p:to>
                                    </p:set>
                                    <p:anim calcmode="lin" valueType="num">
                                      <p:cBhvr additive="base">
                                        <p:cTn id="45" dur="500" fill="hold"/>
                                        <p:tgtEl>
                                          <p:spTgt spid="63"/>
                                        </p:tgtEl>
                                        <p:attrNameLst>
                                          <p:attrName>ppt_x</p:attrName>
                                        </p:attrNameLst>
                                      </p:cBhvr>
                                      <p:tavLst>
                                        <p:tav tm="0">
                                          <p:val>
                                            <p:strVal val="#ppt_x"/>
                                          </p:val>
                                        </p:tav>
                                        <p:tav tm="100000">
                                          <p:val>
                                            <p:strVal val="#ppt_x"/>
                                          </p:val>
                                        </p:tav>
                                      </p:tavLst>
                                    </p:anim>
                                    <p:anim calcmode="lin" valueType="num">
                                      <p:cBhvr additive="base">
                                        <p:cTn id="46" dur="500" fill="hold"/>
                                        <p:tgtEl>
                                          <p:spTgt spid="63"/>
                                        </p:tgtEl>
                                        <p:attrNameLst>
                                          <p:attrName>ppt_y</p:attrName>
                                        </p:attrNameLst>
                                      </p:cBhvr>
                                      <p:tavLst>
                                        <p:tav tm="0">
                                          <p:val>
                                            <p:strVal val="1+#ppt_h/2"/>
                                          </p:val>
                                        </p:tav>
                                        <p:tav tm="100000">
                                          <p:val>
                                            <p:strVal val="#ppt_y"/>
                                          </p:val>
                                        </p:tav>
                                      </p:tavLst>
                                    </p:anim>
                                  </p:childTnLst>
                                </p:cTn>
                              </p:par>
                              <p:par>
                                <p:cTn id="47" presetID="2" presetClass="entr" presetSubtype="4" decel="100000" fill="hold" nodeType="withEffect">
                                  <p:stCondLst>
                                    <p:cond delay="300"/>
                                  </p:stCondLst>
                                  <p:childTnLst>
                                    <p:set>
                                      <p:cBhvr>
                                        <p:cTn id="48" dur="1" fill="hold">
                                          <p:stCondLst>
                                            <p:cond delay="0"/>
                                          </p:stCondLst>
                                        </p:cTn>
                                        <p:tgtEl>
                                          <p:spTgt spid="66"/>
                                        </p:tgtEl>
                                        <p:attrNameLst>
                                          <p:attrName>style.visibility</p:attrName>
                                        </p:attrNameLst>
                                      </p:cBhvr>
                                      <p:to>
                                        <p:strVal val="visible"/>
                                      </p:to>
                                    </p:set>
                                    <p:anim calcmode="lin" valueType="num">
                                      <p:cBhvr additive="base">
                                        <p:cTn id="49" dur="500" fill="hold"/>
                                        <p:tgtEl>
                                          <p:spTgt spid="66"/>
                                        </p:tgtEl>
                                        <p:attrNameLst>
                                          <p:attrName>ppt_x</p:attrName>
                                        </p:attrNameLst>
                                      </p:cBhvr>
                                      <p:tavLst>
                                        <p:tav tm="0">
                                          <p:val>
                                            <p:strVal val="#ppt_x"/>
                                          </p:val>
                                        </p:tav>
                                        <p:tav tm="100000">
                                          <p:val>
                                            <p:strVal val="#ppt_x"/>
                                          </p:val>
                                        </p:tav>
                                      </p:tavLst>
                                    </p:anim>
                                    <p:anim calcmode="lin" valueType="num">
                                      <p:cBhvr additive="base">
                                        <p:cTn id="50" dur="500" fill="hold"/>
                                        <p:tgtEl>
                                          <p:spTgt spid="66"/>
                                        </p:tgtEl>
                                        <p:attrNameLst>
                                          <p:attrName>ppt_y</p:attrName>
                                        </p:attrNameLst>
                                      </p:cBhvr>
                                      <p:tavLst>
                                        <p:tav tm="0">
                                          <p:val>
                                            <p:strVal val="1+#ppt_h/2"/>
                                          </p:val>
                                        </p:tav>
                                        <p:tav tm="100000">
                                          <p:val>
                                            <p:strVal val="#ppt_y"/>
                                          </p:val>
                                        </p:tav>
                                      </p:tavLst>
                                    </p:anim>
                                  </p:childTnLst>
                                </p:cTn>
                              </p:par>
                            </p:childTnLst>
                          </p:cTn>
                        </p:par>
                        <p:par>
                          <p:cTn id="51" fill="hold">
                            <p:stCondLst>
                              <p:cond delay="3500"/>
                            </p:stCondLst>
                            <p:childTnLst>
                              <p:par>
                                <p:cTn id="52" presetID="49" presetClass="entr" presetSubtype="0" decel="100000" fill="hold" grpId="0" nodeType="afterEffect">
                                  <p:stCondLst>
                                    <p:cond delay="0"/>
                                  </p:stCondLst>
                                  <p:childTnLst>
                                    <p:set>
                                      <p:cBhvr>
                                        <p:cTn id="53" dur="1" fill="hold">
                                          <p:stCondLst>
                                            <p:cond delay="0"/>
                                          </p:stCondLst>
                                        </p:cTn>
                                        <p:tgtEl>
                                          <p:spTgt spid="33"/>
                                        </p:tgtEl>
                                        <p:attrNameLst>
                                          <p:attrName>style.visibility</p:attrName>
                                        </p:attrNameLst>
                                      </p:cBhvr>
                                      <p:to>
                                        <p:strVal val="visible"/>
                                      </p:to>
                                    </p:set>
                                    <p:anim calcmode="lin" valueType="num">
                                      <p:cBhvr>
                                        <p:cTn id="54" dur="500" fill="hold"/>
                                        <p:tgtEl>
                                          <p:spTgt spid="33"/>
                                        </p:tgtEl>
                                        <p:attrNameLst>
                                          <p:attrName>ppt_w</p:attrName>
                                        </p:attrNameLst>
                                      </p:cBhvr>
                                      <p:tavLst>
                                        <p:tav tm="0">
                                          <p:val>
                                            <p:fltVal val="0"/>
                                          </p:val>
                                        </p:tav>
                                        <p:tav tm="100000">
                                          <p:val>
                                            <p:strVal val="#ppt_w"/>
                                          </p:val>
                                        </p:tav>
                                      </p:tavLst>
                                    </p:anim>
                                    <p:anim calcmode="lin" valueType="num">
                                      <p:cBhvr>
                                        <p:cTn id="55" dur="500" fill="hold"/>
                                        <p:tgtEl>
                                          <p:spTgt spid="33"/>
                                        </p:tgtEl>
                                        <p:attrNameLst>
                                          <p:attrName>ppt_h</p:attrName>
                                        </p:attrNameLst>
                                      </p:cBhvr>
                                      <p:tavLst>
                                        <p:tav tm="0">
                                          <p:val>
                                            <p:fltVal val="0"/>
                                          </p:val>
                                        </p:tav>
                                        <p:tav tm="100000">
                                          <p:val>
                                            <p:strVal val="#ppt_h"/>
                                          </p:val>
                                        </p:tav>
                                      </p:tavLst>
                                    </p:anim>
                                    <p:anim calcmode="lin" valueType="num">
                                      <p:cBhvr>
                                        <p:cTn id="56" dur="500" fill="hold"/>
                                        <p:tgtEl>
                                          <p:spTgt spid="33"/>
                                        </p:tgtEl>
                                        <p:attrNameLst>
                                          <p:attrName>style.rotation</p:attrName>
                                        </p:attrNameLst>
                                      </p:cBhvr>
                                      <p:tavLst>
                                        <p:tav tm="0">
                                          <p:val>
                                            <p:fltVal val="360"/>
                                          </p:val>
                                        </p:tav>
                                        <p:tav tm="100000">
                                          <p:val>
                                            <p:fltVal val="0"/>
                                          </p:val>
                                        </p:tav>
                                      </p:tavLst>
                                    </p:anim>
                                    <p:animEffect transition="in" filter="fade">
                                      <p:cBhvr>
                                        <p:cTn id="57" dur="500"/>
                                        <p:tgtEl>
                                          <p:spTgt spid="33"/>
                                        </p:tgtEl>
                                      </p:cBhvr>
                                    </p:animEffect>
                                  </p:childTnLst>
                                </p:cTn>
                              </p:par>
                              <p:par>
                                <p:cTn id="58" presetID="49" presetClass="entr" presetSubtype="0" decel="100000" fill="hold" grpId="0" nodeType="withEffect">
                                  <p:stCondLst>
                                    <p:cond delay="0"/>
                                  </p:stCondLst>
                                  <p:childTnLst>
                                    <p:set>
                                      <p:cBhvr>
                                        <p:cTn id="59" dur="1" fill="hold">
                                          <p:stCondLst>
                                            <p:cond delay="0"/>
                                          </p:stCondLst>
                                        </p:cTn>
                                        <p:tgtEl>
                                          <p:spTgt spid="34"/>
                                        </p:tgtEl>
                                        <p:attrNameLst>
                                          <p:attrName>style.visibility</p:attrName>
                                        </p:attrNameLst>
                                      </p:cBhvr>
                                      <p:to>
                                        <p:strVal val="visible"/>
                                      </p:to>
                                    </p:set>
                                    <p:anim calcmode="lin" valueType="num">
                                      <p:cBhvr>
                                        <p:cTn id="60" dur="500" fill="hold"/>
                                        <p:tgtEl>
                                          <p:spTgt spid="34"/>
                                        </p:tgtEl>
                                        <p:attrNameLst>
                                          <p:attrName>ppt_w</p:attrName>
                                        </p:attrNameLst>
                                      </p:cBhvr>
                                      <p:tavLst>
                                        <p:tav tm="0">
                                          <p:val>
                                            <p:fltVal val="0"/>
                                          </p:val>
                                        </p:tav>
                                        <p:tav tm="100000">
                                          <p:val>
                                            <p:strVal val="#ppt_w"/>
                                          </p:val>
                                        </p:tav>
                                      </p:tavLst>
                                    </p:anim>
                                    <p:anim calcmode="lin" valueType="num">
                                      <p:cBhvr>
                                        <p:cTn id="61" dur="500" fill="hold"/>
                                        <p:tgtEl>
                                          <p:spTgt spid="34"/>
                                        </p:tgtEl>
                                        <p:attrNameLst>
                                          <p:attrName>ppt_h</p:attrName>
                                        </p:attrNameLst>
                                      </p:cBhvr>
                                      <p:tavLst>
                                        <p:tav tm="0">
                                          <p:val>
                                            <p:fltVal val="0"/>
                                          </p:val>
                                        </p:tav>
                                        <p:tav tm="100000">
                                          <p:val>
                                            <p:strVal val="#ppt_h"/>
                                          </p:val>
                                        </p:tav>
                                      </p:tavLst>
                                    </p:anim>
                                    <p:anim calcmode="lin" valueType="num">
                                      <p:cBhvr>
                                        <p:cTn id="62" dur="500" fill="hold"/>
                                        <p:tgtEl>
                                          <p:spTgt spid="34"/>
                                        </p:tgtEl>
                                        <p:attrNameLst>
                                          <p:attrName>style.rotation</p:attrName>
                                        </p:attrNameLst>
                                      </p:cBhvr>
                                      <p:tavLst>
                                        <p:tav tm="0">
                                          <p:val>
                                            <p:fltVal val="360"/>
                                          </p:val>
                                        </p:tav>
                                        <p:tav tm="100000">
                                          <p:val>
                                            <p:fltVal val="0"/>
                                          </p:val>
                                        </p:tav>
                                      </p:tavLst>
                                    </p:anim>
                                    <p:animEffect transition="in" filter="fade">
                                      <p:cBhvr>
                                        <p:cTn id="63" dur="500"/>
                                        <p:tgtEl>
                                          <p:spTgt spid="34"/>
                                        </p:tgtEl>
                                      </p:cBhvr>
                                    </p:animEffect>
                                  </p:childTnLst>
                                </p:cTn>
                              </p:par>
                              <p:par>
                                <p:cTn id="64" presetID="49" presetClass="entr" presetSubtype="0" decel="100000" fill="hold" grpId="0" nodeType="withEffect">
                                  <p:stCondLst>
                                    <p:cond delay="0"/>
                                  </p:stCondLst>
                                  <p:childTnLst>
                                    <p:set>
                                      <p:cBhvr>
                                        <p:cTn id="65" dur="1" fill="hold">
                                          <p:stCondLst>
                                            <p:cond delay="0"/>
                                          </p:stCondLst>
                                        </p:cTn>
                                        <p:tgtEl>
                                          <p:spTgt spid="35"/>
                                        </p:tgtEl>
                                        <p:attrNameLst>
                                          <p:attrName>style.visibility</p:attrName>
                                        </p:attrNameLst>
                                      </p:cBhvr>
                                      <p:to>
                                        <p:strVal val="visible"/>
                                      </p:to>
                                    </p:set>
                                    <p:anim calcmode="lin" valueType="num">
                                      <p:cBhvr>
                                        <p:cTn id="66" dur="500" fill="hold"/>
                                        <p:tgtEl>
                                          <p:spTgt spid="35"/>
                                        </p:tgtEl>
                                        <p:attrNameLst>
                                          <p:attrName>ppt_w</p:attrName>
                                        </p:attrNameLst>
                                      </p:cBhvr>
                                      <p:tavLst>
                                        <p:tav tm="0">
                                          <p:val>
                                            <p:fltVal val="0"/>
                                          </p:val>
                                        </p:tav>
                                        <p:tav tm="100000">
                                          <p:val>
                                            <p:strVal val="#ppt_w"/>
                                          </p:val>
                                        </p:tav>
                                      </p:tavLst>
                                    </p:anim>
                                    <p:anim calcmode="lin" valueType="num">
                                      <p:cBhvr>
                                        <p:cTn id="67" dur="500" fill="hold"/>
                                        <p:tgtEl>
                                          <p:spTgt spid="35"/>
                                        </p:tgtEl>
                                        <p:attrNameLst>
                                          <p:attrName>ppt_h</p:attrName>
                                        </p:attrNameLst>
                                      </p:cBhvr>
                                      <p:tavLst>
                                        <p:tav tm="0">
                                          <p:val>
                                            <p:fltVal val="0"/>
                                          </p:val>
                                        </p:tav>
                                        <p:tav tm="100000">
                                          <p:val>
                                            <p:strVal val="#ppt_h"/>
                                          </p:val>
                                        </p:tav>
                                      </p:tavLst>
                                    </p:anim>
                                    <p:anim calcmode="lin" valueType="num">
                                      <p:cBhvr>
                                        <p:cTn id="68" dur="500" fill="hold"/>
                                        <p:tgtEl>
                                          <p:spTgt spid="35"/>
                                        </p:tgtEl>
                                        <p:attrNameLst>
                                          <p:attrName>style.rotation</p:attrName>
                                        </p:attrNameLst>
                                      </p:cBhvr>
                                      <p:tavLst>
                                        <p:tav tm="0">
                                          <p:val>
                                            <p:fltVal val="360"/>
                                          </p:val>
                                        </p:tav>
                                        <p:tav tm="100000">
                                          <p:val>
                                            <p:fltVal val="0"/>
                                          </p:val>
                                        </p:tav>
                                      </p:tavLst>
                                    </p:anim>
                                    <p:animEffect transition="in" filter="fade">
                                      <p:cBhvr>
                                        <p:cTn id="69" dur="500"/>
                                        <p:tgtEl>
                                          <p:spTgt spid="35"/>
                                        </p:tgtEl>
                                      </p:cBhvr>
                                    </p:animEffect>
                                  </p:childTnLst>
                                </p:cTn>
                              </p:par>
                              <p:par>
                                <p:cTn id="70" presetID="49" presetClass="entr" presetSubtype="0" decel="100000" fill="hold" grpId="0" nodeType="withEffect">
                                  <p:stCondLst>
                                    <p:cond delay="0"/>
                                  </p:stCondLst>
                                  <p:childTnLst>
                                    <p:set>
                                      <p:cBhvr>
                                        <p:cTn id="71" dur="1" fill="hold">
                                          <p:stCondLst>
                                            <p:cond delay="0"/>
                                          </p:stCondLst>
                                        </p:cTn>
                                        <p:tgtEl>
                                          <p:spTgt spid="36"/>
                                        </p:tgtEl>
                                        <p:attrNameLst>
                                          <p:attrName>style.visibility</p:attrName>
                                        </p:attrNameLst>
                                      </p:cBhvr>
                                      <p:to>
                                        <p:strVal val="visible"/>
                                      </p:to>
                                    </p:set>
                                    <p:anim calcmode="lin" valueType="num">
                                      <p:cBhvr>
                                        <p:cTn id="72" dur="500" fill="hold"/>
                                        <p:tgtEl>
                                          <p:spTgt spid="36"/>
                                        </p:tgtEl>
                                        <p:attrNameLst>
                                          <p:attrName>ppt_w</p:attrName>
                                        </p:attrNameLst>
                                      </p:cBhvr>
                                      <p:tavLst>
                                        <p:tav tm="0">
                                          <p:val>
                                            <p:fltVal val="0"/>
                                          </p:val>
                                        </p:tav>
                                        <p:tav tm="100000">
                                          <p:val>
                                            <p:strVal val="#ppt_w"/>
                                          </p:val>
                                        </p:tav>
                                      </p:tavLst>
                                    </p:anim>
                                    <p:anim calcmode="lin" valueType="num">
                                      <p:cBhvr>
                                        <p:cTn id="73" dur="500" fill="hold"/>
                                        <p:tgtEl>
                                          <p:spTgt spid="36"/>
                                        </p:tgtEl>
                                        <p:attrNameLst>
                                          <p:attrName>ppt_h</p:attrName>
                                        </p:attrNameLst>
                                      </p:cBhvr>
                                      <p:tavLst>
                                        <p:tav tm="0">
                                          <p:val>
                                            <p:fltVal val="0"/>
                                          </p:val>
                                        </p:tav>
                                        <p:tav tm="100000">
                                          <p:val>
                                            <p:strVal val="#ppt_h"/>
                                          </p:val>
                                        </p:tav>
                                      </p:tavLst>
                                    </p:anim>
                                    <p:anim calcmode="lin" valueType="num">
                                      <p:cBhvr>
                                        <p:cTn id="74" dur="500" fill="hold"/>
                                        <p:tgtEl>
                                          <p:spTgt spid="36"/>
                                        </p:tgtEl>
                                        <p:attrNameLst>
                                          <p:attrName>style.rotation</p:attrName>
                                        </p:attrNameLst>
                                      </p:cBhvr>
                                      <p:tavLst>
                                        <p:tav tm="0">
                                          <p:val>
                                            <p:fltVal val="360"/>
                                          </p:val>
                                        </p:tav>
                                        <p:tav tm="100000">
                                          <p:val>
                                            <p:fltVal val="0"/>
                                          </p:val>
                                        </p:tav>
                                      </p:tavLst>
                                    </p:anim>
                                    <p:animEffect transition="in" filter="fade">
                                      <p:cBhvr>
                                        <p:cTn id="75" dur="500"/>
                                        <p:tgtEl>
                                          <p:spTgt spid="36"/>
                                        </p:tgtEl>
                                      </p:cBhvr>
                                    </p:animEffect>
                                  </p:childTnLst>
                                </p:cTn>
                              </p:par>
                              <p:par>
                                <p:cTn id="76" presetID="49" presetClass="entr" presetSubtype="0" decel="100000"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p:cTn id="78" dur="500" fill="hold"/>
                                        <p:tgtEl>
                                          <p:spTgt spid="37"/>
                                        </p:tgtEl>
                                        <p:attrNameLst>
                                          <p:attrName>ppt_w</p:attrName>
                                        </p:attrNameLst>
                                      </p:cBhvr>
                                      <p:tavLst>
                                        <p:tav tm="0">
                                          <p:val>
                                            <p:fltVal val="0"/>
                                          </p:val>
                                        </p:tav>
                                        <p:tav tm="100000">
                                          <p:val>
                                            <p:strVal val="#ppt_w"/>
                                          </p:val>
                                        </p:tav>
                                      </p:tavLst>
                                    </p:anim>
                                    <p:anim calcmode="lin" valueType="num">
                                      <p:cBhvr>
                                        <p:cTn id="79" dur="500" fill="hold"/>
                                        <p:tgtEl>
                                          <p:spTgt spid="37"/>
                                        </p:tgtEl>
                                        <p:attrNameLst>
                                          <p:attrName>ppt_h</p:attrName>
                                        </p:attrNameLst>
                                      </p:cBhvr>
                                      <p:tavLst>
                                        <p:tav tm="0">
                                          <p:val>
                                            <p:fltVal val="0"/>
                                          </p:val>
                                        </p:tav>
                                        <p:tav tm="100000">
                                          <p:val>
                                            <p:strVal val="#ppt_h"/>
                                          </p:val>
                                        </p:tav>
                                      </p:tavLst>
                                    </p:anim>
                                    <p:anim calcmode="lin" valueType="num">
                                      <p:cBhvr>
                                        <p:cTn id="80" dur="500" fill="hold"/>
                                        <p:tgtEl>
                                          <p:spTgt spid="37"/>
                                        </p:tgtEl>
                                        <p:attrNameLst>
                                          <p:attrName>style.rotation</p:attrName>
                                        </p:attrNameLst>
                                      </p:cBhvr>
                                      <p:tavLst>
                                        <p:tav tm="0">
                                          <p:val>
                                            <p:fltVal val="360"/>
                                          </p:val>
                                        </p:tav>
                                        <p:tav tm="100000">
                                          <p:val>
                                            <p:fltVal val="0"/>
                                          </p:val>
                                        </p:tav>
                                      </p:tavLst>
                                    </p:anim>
                                    <p:animEffect transition="in" filter="fade">
                                      <p:cBhvr>
                                        <p:cTn id="81" dur="500"/>
                                        <p:tgtEl>
                                          <p:spTgt spid="37"/>
                                        </p:tgtEl>
                                      </p:cBhvr>
                                    </p:animEffect>
                                  </p:childTnLst>
                                </p:cTn>
                              </p:par>
                              <p:par>
                                <p:cTn id="82" presetID="49" presetClass="entr" presetSubtype="0" decel="100000" fill="hold" grpId="0" nodeType="withEffect">
                                  <p:stCondLst>
                                    <p:cond delay="0"/>
                                  </p:stCondLst>
                                  <p:childTnLst>
                                    <p:set>
                                      <p:cBhvr>
                                        <p:cTn id="83" dur="1" fill="hold">
                                          <p:stCondLst>
                                            <p:cond delay="0"/>
                                          </p:stCondLst>
                                        </p:cTn>
                                        <p:tgtEl>
                                          <p:spTgt spid="39"/>
                                        </p:tgtEl>
                                        <p:attrNameLst>
                                          <p:attrName>style.visibility</p:attrName>
                                        </p:attrNameLst>
                                      </p:cBhvr>
                                      <p:to>
                                        <p:strVal val="visible"/>
                                      </p:to>
                                    </p:set>
                                    <p:anim calcmode="lin" valueType="num">
                                      <p:cBhvr>
                                        <p:cTn id="84" dur="500" fill="hold"/>
                                        <p:tgtEl>
                                          <p:spTgt spid="39"/>
                                        </p:tgtEl>
                                        <p:attrNameLst>
                                          <p:attrName>ppt_w</p:attrName>
                                        </p:attrNameLst>
                                      </p:cBhvr>
                                      <p:tavLst>
                                        <p:tav tm="0">
                                          <p:val>
                                            <p:fltVal val="0"/>
                                          </p:val>
                                        </p:tav>
                                        <p:tav tm="100000">
                                          <p:val>
                                            <p:strVal val="#ppt_w"/>
                                          </p:val>
                                        </p:tav>
                                      </p:tavLst>
                                    </p:anim>
                                    <p:anim calcmode="lin" valueType="num">
                                      <p:cBhvr>
                                        <p:cTn id="85" dur="500" fill="hold"/>
                                        <p:tgtEl>
                                          <p:spTgt spid="39"/>
                                        </p:tgtEl>
                                        <p:attrNameLst>
                                          <p:attrName>ppt_h</p:attrName>
                                        </p:attrNameLst>
                                      </p:cBhvr>
                                      <p:tavLst>
                                        <p:tav tm="0">
                                          <p:val>
                                            <p:fltVal val="0"/>
                                          </p:val>
                                        </p:tav>
                                        <p:tav tm="100000">
                                          <p:val>
                                            <p:strVal val="#ppt_h"/>
                                          </p:val>
                                        </p:tav>
                                      </p:tavLst>
                                    </p:anim>
                                    <p:anim calcmode="lin" valueType="num">
                                      <p:cBhvr>
                                        <p:cTn id="86" dur="500" fill="hold"/>
                                        <p:tgtEl>
                                          <p:spTgt spid="39"/>
                                        </p:tgtEl>
                                        <p:attrNameLst>
                                          <p:attrName>style.rotation</p:attrName>
                                        </p:attrNameLst>
                                      </p:cBhvr>
                                      <p:tavLst>
                                        <p:tav tm="0">
                                          <p:val>
                                            <p:fltVal val="360"/>
                                          </p:val>
                                        </p:tav>
                                        <p:tav tm="100000">
                                          <p:val>
                                            <p:fltVal val="0"/>
                                          </p:val>
                                        </p:tav>
                                      </p:tavLst>
                                    </p:anim>
                                    <p:animEffect transition="in" filter="fade">
                                      <p:cBhvr>
                                        <p:cTn id="87" dur="500"/>
                                        <p:tgtEl>
                                          <p:spTgt spid="39"/>
                                        </p:tgtEl>
                                      </p:cBhvr>
                                    </p:animEffect>
                                  </p:childTnLst>
                                </p:cTn>
                              </p:par>
                              <p:par>
                                <p:cTn id="88" presetID="49" presetClass="entr" presetSubtype="0" decel="100000" fill="hold" grpId="0" nodeType="withEffect">
                                  <p:stCondLst>
                                    <p:cond delay="0"/>
                                  </p:stCondLst>
                                  <p:childTnLst>
                                    <p:set>
                                      <p:cBhvr>
                                        <p:cTn id="89" dur="1" fill="hold">
                                          <p:stCondLst>
                                            <p:cond delay="0"/>
                                          </p:stCondLst>
                                        </p:cTn>
                                        <p:tgtEl>
                                          <p:spTgt spid="40"/>
                                        </p:tgtEl>
                                        <p:attrNameLst>
                                          <p:attrName>style.visibility</p:attrName>
                                        </p:attrNameLst>
                                      </p:cBhvr>
                                      <p:to>
                                        <p:strVal val="visible"/>
                                      </p:to>
                                    </p:set>
                                    <p:anim calcmode="lin" valueType="num">
                                      <p:cBhvr>
                                        <p:cTn id="90" dur="500" fill="hold"/>
                                        <p:tgtEl>
                                          <p:spTgt spid="40"/>
                                        </p:tgtEl>
                                        <p:attrNameLst>
                                          <p:attrName>ppt_w</p:attrName>
                                        </p:attrNameLst>
                                      </p:cBhvr>
                                      <p:tavLst>
                                        <p:tav tm="0">
                                          <p:val>
                                            <p:fltVal val="0"/>
                                          </p:val>
                                        </p:tav>
                                        <p:tav tm="100000">
                                          <p:val>
                                            <p:strVal val="#ppt_w"/>
                                          </p:val>
                                        </p:tav>
                                      </p:tavLst>
                                    </p:anim>
                                    <p:anim calcmode="lin" valueType="num">
                                      <p:cBhvr>
                                        <p:cTn id="91" dur="500" fill="hold"/>
                                        <p:tgtEl>
                                          <p:spTgt spid="40"/>
                                        </p:tgtEl>
                                        <p:attrNameLst>
                                          <p:attrName>ppt_h</p:attrName>
                                        </p:attrNameLst>
                                      </p:cBhvr>
                                      <p:tavLst>
                                        <p:tav tm="0">
                                          <p:val>
                                            <p:fltVal val="0"/>
                                          </p:val>
                                        </p:tav>
                                        <p:tav tm="100000">
                                          <p:val>
                                            <p:strVal val="#ppt_h"/>
                                          </p:val>
                                        </p:tav>
                                      </p:tavLst>
                                    </p:anim>
                                    <p:anim calcmode="lin" valueType="num">
                                      <p:cBhvr>
                                        <p:cTn id="92" dur="500" fill="hold"/>
                                        <p:tgtEl>
                                          <p:spTgt spid="40"/>
                                        </p:tgtEl>
                                        <p:attrNameLst>
                                          <p:attrName>style.rotation</p:attrName>
                                        </p:attrNameLst>
                                      </p:cBhvr>
                                      <p:tavLst>
                                        <p:tav tm="0">
                                          <p:val>
                                            <p:fltVal val="360"/>
                                          </p:val>
                                        </p:tav>
                                        <p:tav tm="100000">
                                          <p:val>
                                            <p:fltVal val="0"/>
                                          </p:val>
                                        </p:tav>
                                      </p:tavLst>
                                    </p:anim>
                                    <p:animEffect transition="in" filter="fade">
                                      <p:cBhvr>
                                        <p:cTn id="93" dur="500"/>
                                        <p:tgtEl>
                                          <p:spTgt spid="40"/>
                                        </p:tgtEl>
                                      </p:cBhvr>
                                    </p:animEffect>
                                  </p:childTnLst>
                                </p:cTn>
                              </p:par>
                              <p:par>
                                <p:cTn id="94" presetID="49" presetClass="entr" presetSubtype="0" decel="100000" fill="hold" grpId="0" nodeType="withEffect">
                                  <p:stCondLst>
                                    <p:cond delay="0"/>
                                  </p:stCondLst>
                                  <p:childTnLst>
                                    <p:set>
                                      <p:cBhvr>
                                        <p:cTn id="95" dur="1" fill="hold">
                                          <p:stCondLst>
                                            <p:cond delay="0"/>
                                          </p:stCondLst>
                                        </p:cTn>
                                        <p:tgtEl>
                                          <p:spTgt spid="41"/>
                                        </p:tgtEl>
                                        <p:attrNameLst>
                                          <p:attrName>style.visibility</p:attrName>
                                        </p:attrNameLst>
                                      </p:cBhvr>
                                      <p:to>
                                        <p:strVal val="visible"/>
                                      </p:to>
                                    </p:set>
                                    <p:anim calcmode="lin" valueType="num">
                                      <p:cBhvr>
                                        <p:cTn id="96" dur="500" fill="hold"/>
                                        <p:tgtEl>
                                          <p:spTgt spid="41"/>
                                        </p:tgtEl>
                                        <p:attrNameLst>
                                          <p:attrName>ppt_w</p:attrName>
                                        </p:attrNameLst>
                                      </p:cBhvr>
                                      <p:tavLst>
                                        <p:tav tm="0">
                                          <p:val>
                                            <p:fltVal val="0"/>
                                          </p:val>
                                        </p:tav>
                                        <p:tav tm="100000">
                                          <p:val>
                                            <p:strVal val="#ppt_w"/>
                                          </p:val>
                                        </p:tav>
                                      </p:tavLst>
                                    </p:anim>
                                    <p:anim calcmode="lin" valueType="num">
                                      <p:cBhvr>
                                        <p:cTn id="97" dur="500" fill="hold"/>
                                        <p:tgtEl>
                                          <p:spTgt spid="41"/>
                                        </p:tgtEl>
                                        <p:attrNameLst>
                                          <p:attrName>ppt_h</p:attrName>
                                        </p:attrNameLst>
                                      </p:cBhvr>
                                      <p:tavLst>
                                        <p:tav tm="0">
                                          <p:val>
                                            <p:fltVal val="0"/>
                                          </p:val>
                                        </p:tav>
                                        <p:tav tm="100000">
                                          <p:val>
                                            <p:strVal val="#ppt_h"/>
                                          </p:val>
                                        </p:tav>
                                      </p:tavLst>
                                    </p:anim>
                                    <p:anim calcmode="lin" valueType="num">
                                      <p:cBhvr>
                                        <p:cTn id="98" dur="500" fill="hold"/>
                                        <p:tgtEl>
                                          <p:spTgt spid="41"/>
                                        </p:tgtEl>
                                        <p:attrNameLst>
                                          <p:attrName>style.rotation</p:attrName>
                                        </p:attrNameLst>
                                      </p:cBhvr>
                                      <p:tavLst>
                                        <p:tav tm="0">
                                          <p:val>
                                            <p:fltVal val="360"/>
                                          </p:val>
                                        </p:tav>
                                        <p:tav tm="100000">
                                          <p:val>
                                            <p:fltVal val="0"/>
                                          </p:val>
                                        </p:tav>
                                      </p:tavLst>
                                    </p:anim>
                                    <p:animEffect transition="in" filter="fade">
                                      <p:cBhvr>
                                        <p:cTn id="99" dur="500"/>
                                        <p:tgtEl>
                                          <p:spTgt spid="41"/>
                                        </p:tgtEl>
                                      </p:cBhvr>
                                    </p:animEffect>
                                  </p:childTnLst>
                                </p:cTn>
                              </p:par>
                              <p:par>
                                <p:cTn id="100" presetID="49" presetClass="entr" presetSubtype="0" decel="100000" fill="hold" grpId="0" nodeType="withEffect">
                                  <p:stCondLst>
                                    <p:cond delay="0"/>
                                  </p:stCondLst>
                                  <p:childTnLst>
                                    <p:set>
                                      <p:cBhvr>
                                        <p:cTn id="101" dur="1" fill="hold">
                                          <p:stCondLst>
                                            <p:cond delay="0"/>
                                          </p:stCondLst>
                                        </p:cTn>
                                        <p:tgtEl>
                                          <p:spTgt spid="42"/>
                                        </p:tgtEl>
                                        <p:attrNameLst>
                                          <p:attrName>style.visibility</p:attrName>
                                        </p:attrNameLst>
                                      </p:cBhvr>
                                      <p:to>
                                        <p:strVal val="visible"/>
                                      </p:to>
                                    </p:set>
                                    <p:anim calcmode="lin" valueType="num">
                                      <p:cBhvr>
                                        <p:cTn id="102" dur="500" fill="hold"/>
                                        <p:tgtEl>
                                          <p:spTgt spid="42"/>
                                        </p:tgtEl>
                                        <p:attrNameLst>
                                          <p:attrName>ppt_w</p:attrName>
                                        </p:attrNameLst>
                                      </p:cBhvr>
                                      <p:tavLst>
                                        <p:tav tm="0">
                                          <p:val>
                                            <p:fltVal val="0"/>
                                          </p:val>
                                        </p:tav>
                                        <p:tav tm="100000">
                                          <p:val>
                                            <p:strVal val="#ppt_w"/>
                                          </p:val>
                                        </p:tav>
                                      </p:tavLst>
                                    </p:anim>
                                    <p:anim calcmode="lin" valueType="num">
                                      <p:cBhvr>
                                        <p:cTn id="103" dur="500" fill="hold"/>
                                        <p:tgtEl>
                                          <p:spTgt spid="42"/>
                                        </p:tgtEl>
                                        <p:attrNameLst>
                                          <p:attrName>ppt_h</p:attrName>
                                        </p:attrNameLst>
                                      </p:cBhvr>
                                      <p:tavLst>
                                        <p:tav tm="0">
                                          <p:val>
                                            <p:fltVal val="0"/>
                                          </p:val>
                                        </p:tav>
                                        <p:tav tm="100000">
                                          <p:val>
                                            <p:strVal val="#ppt_h"/>
                                          </p:val>
                                        </p:tav>
                                      </p:tavLst>
                                    </p:anim>
                                    <p:anim calcmode="lin" valueType="num">
                                      <p:cBhvr>
                                        <p:cTn id="104" dur="500" fill="hold"/>
                                        <p:tgtEl>
                                          <p:spTgt spid="42"/>
                                        </p:tgtEl>
                                        <p:attrNameLst>
                                          <p:attrName>style.rotation</p:attrName>
                                        </p:attrNameLst>
                                      </p:cBhvr>
                                      <p:tavLst>
                                        <p:tav tm="0">
                                          <p:val>
                                            <p:fltVal val="360"/>
                                          </p:val>
                                        </p:tav>
                                        <p:tav tm="100000">
                                          <p:val>
                                            <p:fltVal val="0"/>
                                          </p:val>
                                        </p:tav>
                                      </p:tavLst>
                                    </p:anim>
                                    <p:animEffect transition="in" filter="fade">
                                      <p:cBhvr>
                                        <p:cTn id="105" dur="500"/>
                                        <p:tgtEl>
                                          <p:spTgt spid="42"/>
                                        </p:tgtEl>
                                      </p:cBhvr>
                                    </p:animEffect>
                                  </p:childTnLst>
                                </p:cTn>
                              </p:par>
                              <p:par>
                                <p:cTn id="106" presetID="49" presetClass="entr" presetSubtype="0" decel="100000" fill="hold" grpId="0" nodeType="withEffect">
                                  <p:stCondLst>
                                    <p:cond delay="0"/>
                                  </p:stCondLst>
                                  <p:childTnLst>
                                    <p:set>
                                      <p:cBhvr>
                                        <p:cTn id="107" dur="1" fill="hold">
                                          <p:stCondLst>
                                            <p:cond delay="0"/>
                                          </p:stCondLst>
                                        </p:cTn>
                                        <p:tgtEl>
                                          <p:spTgt spid="43"/>
                                        </p:tgtEl>
                                        <p:attrNameLst>
                                          <p:attrName>style.visibility</p:attrName>
                                        </p:attrNameLst>
                                      </p:cBhvr>
                                      <p:to>
                                        <p:strVal val="visible"/>
                                      </p:to>
                                    </p:set>
                                    <p:anim calcmode="lin" valueType="num">
                                      <p:cBhvr>
                                        <p:cTn id="108" dur="500" fill="hold"/>
                                        <p:tgtEl>
                                          <p:spTgt spid="43"/>
                                        </p:tgtEl>
                                        <p:attrNameLst>
                                          <p:attrName>ppt_w</p:attrName>
                                        </p:attrNameLst>
                                      </p:cBhvr>
                                      <p:tavLst>
                                        <p:tav tm="0">
                                          <p:val>
                                            <p:fltVal val="0"/>
                                          </p:val>
                                        </p:tav>
                                        <p:tav tm="100000">
                                          <p:val>
                                            <p:strVal val="#ppt_w"/>
                                          </p:val>
                                        </p:tav>
                                      </p:tavLst>
                                    </p:anim>
                                    <p:anim calcmode="lin" valueType="num">
                                      <p:cBhvr>
                                        <p:cTn id="109" dur="500" fill="hold"/>
                                        <p:tgtEl>
                                          <p:spTgt spid="43"/>
                                        </p:tgtEl>
                                        <p:attrNameLst>
                                          <p:attrName>ppt_h</p:attrName>
                                        </p:attrNameLst>
                                      </p:cBhvr>
                                      <p:tavLst>
                                        <p:tav tm="0">
                                          <p:val>
                                            <p:fltVal val="0"/>
                                          </p:val>
                                        </p:tav>
                                        <p:tav tm="100000">
                                          <p:val>
                                            <p:strVal val="#ppt_h"/>
                                          </p:val>
                                        </p:tav>
                                      </p:tavLst>
                                    </p:anim>
                                    <p:anim calcmode="lin" valueType="num">
                                      <p:cBhvr>
                                        <p:cTn id="110" dur="500" fill="hold"/>
                                        <p:tgtEl>
                                          <p:spTgt spid="43"/>
                                        </p:tgtEl>
                                        <p:attrNameLst>
                                          <p:attrName>style.rotation</p:attrName>
                                        </p:attrNameLst>
                                      </p:cBhvr>
                                      <p:tavLst>
                                        <p:tav tm="0">
                                          <p:val>
                                            <p:fltVal val="360"/>
                                          </p:val>
                                        </p:tav>
                                        <p:tav tm="100000">
                                          <p:val>
                                            <p:fltVal val="0"/>
                                          </p:val>
                                        </p:tav>
                                      </p:tavLst>
                                    </p:anim>
                                    <p:animEffect transition="in" filter="fade">
                                      <p:cBhvr>
                                        <p:cTn id="111" dur="500"/>
                                        <p:tgtEl>
                                          <p:spTgt spid="43"/>
                                        </p:tgtEl>
                                      </p:cBhvr>
                                    </p:animEffect>
                                  </p:childTnLst>
                                </p:cTn>
                              </p:par>
                              <p:par>
                                <p:cTn id="112" presetID="49" presetClass="entr" presetSubtype="0" decel="100000" fill="hold" grpId="0" nodeType="with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 calcmode="lin" valueType="num">
                                      <p:cBhvr>
                                        <p:cTn id="116" dur="500" fill="hold"/>
                                        <p:tgtEl>
                                          <p:spTgt spid="45"/>
                                        </p:tgtEl>
                                        <p:attrNameLst>
                                          <p:attrName>style.rotation</p:attrName>
                                        </p:attrNameLst>
                                      </p:cBhvr>
                                      <p:tavLst>
                                        <p:tav tm="0">
                                          <p:val>
                                            <p:fltVal val="360"/>
                                          </p:val>
                                        </p:tav>
                                        <p:tav tm="100000">
                                          <p:val>
                                            <p:fltVal val="0"/>
                                          </p:val>
                                        </p:tav>
                                      </p:tavLst>
                                    </p:anim>
                                    <p:animEffect transition="in" filter="fade">
                                      <p:cBhvr>
                                        <p:cTn id="117" dur="500"/>
                                        <p:tgtEl>
                                          <p:spTgt spid="45"/>
                                        </p:tgtEl>
                                      </p:cBhvr>
                                    </p:animEffect>
                                  </p:childTnLst>
                                </p:cTn>
                              </p:par>
                              <p:par>
                                <p:cTn id="118" presetID="49" presetClass="entr" presetSubtype="0" decel="100000" fill="hold" grpId="0" nodeType="withEffect">
                                  <p:stCondLst>
                                    <p:cond delay="0"/>
                                  </p:stCondLst>
                                  <p:childTnLst>
                                    <p:set>
                                      <p:cBhvr>
                                        <p:cTn id="119" dur="1" fill="hold">
                                          <p:stCondLst>
                                            <p:cond delay="0"/>
                                          </p:stCondLst>
                                        </p:cTn>
                                        <p:tgtEl>
                                          <p:spTgt spid="46"/>
                                        </p:tgtEl>
                                        <p:attrNameLst>
                                          <p:attrName>style.visibility</p:attrName>
                                        </p:attrNameLst>
                                      </p:cBhvr>
                                      <p:to>
                                        <p:strVal val="visible"/>
                                      </p:to>
                                    </p:set>
                                    <p:anim calcmode="lin" valueType="num">
                                      <p:cBhvr>
                                        <p:cTn id="120" dur="500" fill="hold"/>
                                        <p:tgtEl>
                                          <p:spTgt spid="46"/>
                                        </p:tgtEl>
                                        <p:attrNameLst>
                                          <p:attrName>ppt_w</p:attrName>
                                        </p:attrNameLst>
                                      </p:cBhvr>
                                      <p:tavLst>
                                        <p:tav tm="0">
                                          <p:val>
                                            <p:fltVal val="0"/>
                                          </p:val>
                                        </p:tav>
                                        <p:tav tm="100000">
                                          <p:val>
                                            <p:strVal val="#ppt_w"/>
                                          </p:val>
                                        </p:tav>
                                      </p:tavLst>
                                    </p:anim>
                                    <p:anim calcmode="lin" valueType="num">
                                      <p:cBhvr>
                                        <p:cTn id="121" dur="500" fill="hold"/>
                                        <p:tgtEl>
                                          <p:spTgt spid="46"/>
                                        </p:tgtEl>
                                        <p:attrNameLst>
                                          <p:attrName>ppt_h</p:attrName>
                                        </p:attrNameLst>
                                      </p:cBhvr>
                                      <p:tavLst>
                                        <p:tav tm="0">
                                          <p:val>
                                            <p:fltVal val="0"/>
                                          </p:val>
                                        </p:tav>
                                        <p:tav tm="100000">
                                          <p:val>
                                            <p:strVal val="#ppt_h"/>
                                          </p:val>
                                        </p:tav>
                                      </p:tavLst>
                                    </p:anim>
                                    <p:anim calcmode="lin" valueType="num">
                                      <p:cBhvr>
                                        <p:cTn id="122" dur="500" fill="hold"/>
                                        <p:tgtEl>
                                          <p:spTgt spid="46"/>
                                        </p:tgtEl>
                                        <p:attrNameLst>
                                          <p:attrName>style.rotation</p:attrName>
                                        </p:attrNameLst>
                                      </p:cBhvr>
                                      <p:tavLst>
                                        <p:tav tm="0">
                                          <p:val>
                                            <p:fltVal val="360"/>
                                          </p:val>
                                        </p:tav>
                                        <p:tav tm="100000">
                                          <p:val>
                                            <p:fltVal val="0"/>
                                          </p:val>
                                        </p:tav>
                                      </p:tavLst>
                                    </p:anim>
                                    <p:animEffect transition="in" filter="fade">
                                      <p:cBhvr>
                                        <p:cTn id="123" dur="500"/>
                                        <p:tgtEl>
                                          <p:spTgt spid="46"/>
                                        </p:tgtEl>
                                      </p:cBhvr>
                                    </p:animEffect>
                                  </p:childTnLst>
                                </p:cTn>
                              </p:par>
                              <p:par>
                                <p:cTn id="124" presetID="49" presetClass="entr" presetSubtype="0" decel="100000" fill="hold" grpId="0" nodeType="withEffect">
                                  <p:stCondLst>
                                    <p:cond delay="0"/>
                                  </p:stCondLst>
                                  <p:childTnLst>
                                    <p:set>
                                      <p:cBhvr>
                                        <p:cTn id="125" dur="1" fill="hold">
                                          <p:stCondLst>
                                            <p:cond delay="0"/>
                                          </p:stCondLst>
                                        </p:cTn>
                                        <p:tgtEl>
                                          <p:spTgt spid="47"/>
                                        </p:tgtEl>
                                        <p:attrNameLst>
                                          <p:attrName>style.visibility</p:attrName>
                                        </p:attrNameLst>
                                      </p:cBhvr>
                                      <p:to>
                                        <p:strVal val="visible"/>
                                      </p:to>
                                    </p:set>
                                    <p:anim calcmode="lin" valueType="num">
                                      <p:cBhvr>
                                        <p:cTn id="126" dur="500" fill="hold"/>
                                        <p:tgtEl>
                                          <p:spTgt spid="47"/>
                                        </p:tgtEl>
                                        <p:attrNameLst>
                                          <p:attrName>ppt_w</p:attrName>
                                        </p:attrNameLst>
                                      </p:cBhvr>
                                      <p:tavLst>
                                        <p:tav tm="0">
                                          <p:val>
                                            <p:fltVal val="0"/>
                                          </p:val>
                                        </p:tav>
                                        <p:tav tm="100000">
                                          <p:val>
                                            <p:strVal val="#ppt_w"/>
                                          </p:val>
                                        </p:tav>
                                      </p:tavLst>
                                    </p:anim>
                                    <p:anim calcmode="lin" valueType="num">
                                      <p:cBhvr>
                                        <p:cTn id="127" dur="500" fill="hold"/>
                                        <p:tgtEl>
                                          <p:spTgt spid="47"/>
                                        </p:tgtEl>
                                        <p:attrNameLst>
                                          <p:attrName>ppt_h</p:attrName>
                                        </p:attrNameLst>
                                      </p:cBhvr>
                                      <p:tavLst>
                                        <p:tav tm="0">
                                          <p:val>
                                            <p:fltVal val="0"/>
                                          </p:val>
                                        </p:tav>
                                        <p:tav tm="100000">
                                          <p:val>
                                            <p:strVal val="#ppt_h"/>
                                          </p:val>
                                        </p:tav>
                                      </p:tavLst>
                                    </p:anim>
                                    <p:anim calcmode="lin" valueType="num">
                                      <p:cBhvr>
                                        <p:cTn id="128" dur="500" fill="hold"/>
                                        <p:tgtEl>
                                          <p:spTgt spid="47"/>
                                        </p:tgtEl>
                                        <p:attrNameLst>
                                          <p:attrName>style.rotation</p:attrName>
                                        </p:attrNameLst>
                                      </p:cBhvr>
                                      <p:tavLst>
                                        <p:tav tm="0">
                                          <p:val>
                                            <p:fltVal val="360"/>
                                          </p:val>
                                        </p:tav>
                                        <p:tav tm="100000">
                                          <p:val>
                                            <p:fltVal val="0"/>
                                          </p:val>
                                        </p:tav>
                                      </p:tavLst>
                                    </p:anim>
                                    <p:animEffect transition="in" filter="fade">
                                      <p:cBhvr>
                                        <p:cTn id="129" dur="500"/>
                                        <p:tgtEl>
                                          <p:spTgt spid="47"/>
                                        </p:tgtEl>
                                      </p:cBhvr>
                                    </p:animEffect>
                                  </p:childTnLst>
                                </p:cTn>
                              </p:par>
                              <p:par>
                                <p:cTn id="130" presetID="49" presetClass="entr" presetSubtype="0" decel="100000" fill="hold" grpId="0" nodeType="with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500" fill="hold"/>
                                        <p:tgtEl>
                                          <p:spTgt spid="48"/>
                                        </p:tgtEl>
                                        <p:attrNameLst>
                                          <p:attrName>ppt_w</p:attrName>
                                        </p:attrNameLst>
                                      </p:cBhvr>
                                      <p:tavLst>
                                        <p:tav tm="0">
                                          <p:val>
                                            <p:fltVal val="0"/>
                                          </p:val>
                                        </p:tav>
                                        <p:tav tm="100000">
                                          <p:val>
                                            <p:strVal val="#ppt_w"/>
                                          </p:val>
                                        </p:tav>
                                      </p:tavLst>
                                    </p:anim>
                                    <p:anim calcmode="lin" valueType="num">
                                      <p:cBhvr>
                                        <p:cTn id="133" dur="500" fill="hold"/>
                                        <p:tgtEl>
                                          <p:spTgt spid="48"/>
                                        </p:tgtEl>
                                        <p:attrNameLst>
                                          <p:attrName>ppt_h</p:attrName>
                                        </p:attrNameLst>
                                      </p:cBhvr>
                                      <p:tavLst>
                                        <p:tav tm="0">
                                          <p:val>
                                            <p:fltVal val="0"/>
                                          </p:val>
                                        </p:tav>
                                        <p:tav tm="100000">
                                          <p:val>
                                            <p:strVal val="#ppt_h"/>
                                          </p:val>
                                        </p:tav>
                                      </p:tavLst>
                                    </p:anim>
                                    <p:anim calcmode="lin" valueType="num">
                                      <p:cBhvr>
                                        <p:cTn id="134" dur="500" fill="hold"/>
                                        <p:tgtEl>
                                          <p:spTgt spid="48"/>
                                        </p:tgtEl>
                                        <p:attrNameLst>
                                          <p:attrName>style.rotation</p:attrName>
                                        </p:attrNameLst>
                                      </p:cBhvr>
                                      <p:tavLst>
                                        <p:tav tm="0">
                                          <p:val>
                                            <p:fltVal val="360"/>
                                          </p:val>
                                        </p:tav>
                                        <p:tav tm="100000">
                                          <p:val>
                                            <p:fltVal val="0"/>
                                          </p:val>
                                        </p:tav>
                                      </p:tavLst>
                                    </p:anim>
                                    <p:animEffect transition="in" filter="fade">
                                      <p:cBhvr>
                                        <p:cTn id="135" dur="500"/>
                                        <p:tgtEl>
                                          <p:spTgt spid="48"/>
                                        </p:tgtEl>
                                      </p:cBhvr>
                                    </p:animEffect>
                                  </p:childTnLst>
                                </p:cTn>
                              </p:par>
                              <p:par>
                                <p:cTn id="136" presetID="49" presetClass="entr" presetSubtype="0" decel="100000" fill="hold" grpId="0" nodeType="withEffect">
                                  <p:stCondLst>
                                    <p:cond delay="0"/>
                                  </p:stCondLst>
                                  <p:childTnLst>
                                    <p:set>
                                      <p:cBhvr>
                                        <p:cTn id="137" dur="1" fill="hold">
                                          <p:stCondLst>
                                            <p:cond delay="0"/>
                                          </p:stCondLst>
                                        </p:cTn>
                                        <p:tgtEl>
                                          <p:spTgt spid="49"/>
                                        </p:tgtEl>
                                        <p:attrNameLst>
                                          <p:attrName>style.visibility</p:attrName>
                                        </p:attrNameLst>
                                      </p:cBhvr>
                                      <p:to>
                                        <p:strVal val="visible"/>
                                      </p:to>
                                    </p:set>
                                    <p:anim calcmode="lin" valueType="num">
                                      <p:cBhvr>
                                        <p:cTn id="138" dur="500" fill="hold"/>
                                        <p:tgtEl>
                                          <p:spTgt spid="49"/>
                                        </p:tgtEl>
                                        <p:attrNameLst>
                                          <p:attrName>ppt_w</p:attrName>
                                        </p:attrNameLst>
                                      </p:cBhvr>
                                      <p:tavLst>
                                        <p:tav tm="0">
                                          <p:val>
                                            <p:fltVal val="0"/>
                                          </p:val>
                                        </p:tav>
                                        <p:tav tm="100000">
                                          <p:val>
                                            <p:strVal val="#ppt_w"/>
                                          </p:val>
                                        </p:tav>
                                      </p:tavLst>
                                    </p:anim>
                                    <p:anim calcmode="lin" valueType="num">
                                      <p:cBhvr>
                                        <p:cTn id="139" dur="500" fill="hold"/>
                                        <p:tgtEl>
                                          <p:spTgt spid="49"/>
                                        </p:tgtEl>
                                        <p:attrNameLst>
                                          <p:attrName>ppt_h</p:attrName>
                                        </p:attrNameLst>
                                      </p:cBhvr>
                                      <p:tavLst>
                                        <p:tav tm="0">
                                          <p:val>
                                            <p:fltVal val="0"/>
                                          </p:val>
                                        </p:tav>
                                        <p:tav tm="100000">
                                          <p:val>
                                            <p:strVal val="#ppt_h"/>
                                          </p:val>
                                        </p:tav>
                                      </p:tavLst>
                                    </p:anim>
                                    <p:anim calcmode="lin" valueType="num">
                                      <p:cBhvr>
                                        <p:cTn id="140" dur="500" fill="hold"/>
                                        <p:tgtEl>
                                          <p:spTgt spid="49"/>
                                        </p:tgtEl>
                                        <p:attrNameLst>
                                          <p:attrName>style.rotation</p:attrName>
                                        </p:attrNameLst>
                                      </p:cBhvr>
                                      <p:tavLst>
                                        <p:tav tm="0">
                                          <p:val>
                                            <p:fltVal val="360"/>
                                          </p:val>
                                        </p:tav>
                                        <p:tav tm="100000">
                                          <p:val>
                                            <p:fltVal val="0"/>
                                          </p:val>
                                        </p:tav>
                                      </p:tavLst>
                                    </p:anim>
                                    <p:animEffect transition="in" filter="fade">
                                      <p:cBhvr>
                                        <p:cTn id="14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45" grpId="0" animBg="1"/>
      <p:bldP spid="46" grpId="0" animBg="1"/>
      <p:bldP spid="47" grpId="0" animBg="1"/>
      <p:bldP spid="48" grpId="0" animBg="1"/>
      <p:bldP spid="49" grpId="0" animBg="1"/>
      <p:bldP spid="32" grpId="0" animBg="1"/>
      <p:bldP spid="50" grpId="0" animBg="1"/>
      <p:bldP spid="58" grpId="0" animBg="1"/>
      <p:bldP spid="59" grpId="0" animBg="1"/>
      <p:bldP spid="60" grpId="0" animBg="1"/>
      <p:bldP spid="3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724500" y="1523111"/>
            <a:ext cx="2565000" cy="1620000"/>
          </a:xfrm>
          <a:prstGeom prst="rect">
            <a:avLst/>
          </a:prstGeom>
          <a:blipFill>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34" name="矩形 33"/>
          <p:cNvSpPr/>
          <p:nvPr/>
        </p:nvSpPr>
        <p:spPr>
          <a:xfrm>
            <a:off x="5854500" y="1523111"/>
            <a:ext cx="2565000" cy="1620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35" name="矩形 34"/>
          <p:cNvSpPr/>
          <p:nvPr/>
        </p:nvSpPr>
        <p:spPr>
          <a:xfrm>
            <a:off x="3289500" y="3143111"/>
            <a:ext cx="2565000" cy="1620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8" name="矩形 7"/>
          <p:cNvSpPr/>
          <p:nvPr/>
        </p:nvSpPr>
        <p:spPr>
          <a:xfrm>
            <a:off x="2878765" y="1379572"/>
            <a:ext cx="2679405" cy="1698551"/>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36" name="矩形 35"/>
          <p:cNvSpPr/>
          <p:nvPr/>
        </p:nvSpPr>
        <p:spPr>
          <a:xfrm>
            <a:off x="1020726" y="3237612"/>
            <a:ext cx="2658137" cy="1698551"/>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37" name="矩形 36"/>
          <p:cNvSpPr/>
          <p:nvPr/>
        </p:nvSpPr>
        <p:spPr>
          <a:xfrm>
            <a:off x="6018026" y="2735223"/>
            <a:ext cx="2235498" cy="2200940"/>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38" name="Text Placeholder 32"/>
          <p:cNvSpPr txBox="1"/>
          <p:nvPr/>
        </p:nvSpPr>
        <p:spPr>
          <a:xfrm>
            <a:off x="3455200" y="1844518"/>
            <a:ext cx="1988565" cy="954500"/>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30000"/>
              </a:lnSpc>
              <a:buNone/>
            </a:pPr>
            <a:r>
              <a:rPr lang="zh-CN" altLang="en-US" sz="1000" dirty="0">
                <a:solidFill>
                  <a:schemeClr val="tx1">
                    <a:lumMod val="85000"/>
                    <a:lumOff val="15000"/>
                  </a:schemeClr>
                </a:solidFill>
                <a:latin typeface="+mn-ea"/>
              </a:rPr>
              <a:t>点击输入简要文字内容，文字内容概括精炼不用多余的文字修饰，言短意赅的说明该项内容。点击输入简要文字内容，文字内容概括精炼，不用多余的文字修饰</a:t>
            </a:r>
            <a:endParaRPr lang="en-US" altLang="zh-CN" sz="1000" dirty="0">
              <a:solidFill>
                <a:schemeClr val="tx1">
                  <a:lumMod val="85000"/>
                  <a:lumOff val="15000"/>
                </a:schemeClr>
              </a:solidFill>
              <a:latin typeface="+mn-ea"/>
            </a:endParaRPr>
          </a:p>
        </p:txBody>
      </p:sp>
      <p:sp>
        <p:nvSpPr>
          <p:cNvPr id="39" name="Text Placeholder 33"/>
          <p:cNvSpPr txBox="1"/>
          <p:nvPr/>
        </p:nvSpPr>
        <p:spPr>
          <a:xfrm>
            <a:off x="3455200" y="1584871"/>
            <a:ext cx="1785642" cy="243698"/>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1500" dirty="0">
                <a:solidFill>
                  <a:schemeClr val="accent1"/>
                </a:solidFill>
                <a:latin typeface="+mn-ea"/>
              </a:rPr>
              <a:t>课程简介四</a:t>
            </a:r>
            <a:endParaRPr lang="en-AU" sz="1500" dirty="0">
              <a:solidFill>
                <a:schemeClr val="accent1"/>
              </a:solidFill>
              <a:latin typeface="+mn-ea"/>
            </a:endParaRPr>
          </a:p>
        </p:txBody>
      </p:sp>
      <p:sp>
        <p:nvSpPr>
          <p:cNvPr id="40" name="Text Placeholder 32"/>
          <p:cNvSpPr txBox="1"/>
          <p:nvPr/>
        </p:nvSpPr>
        <p:spPr>
          <a:xfrm>
            <a:off x="6188039" y="3605685"/>
            <a:ext cx="1988565" cy="954500"/>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30000"/>
              </a:lnSpc>
              <a:buNone/>
            </a:pPr>
            <a:r>
              <a:rPr lang="zh-CN" altLang="en-US" sz="1000" dirty="0">
                <a:solidFill>
                  <a:schemeClr val="tx1">
                    <a:lumMod val="85000"/>
                    <a:lumOff val="15000"/>
                  </a:schemeClr>
                </a:solidFill>
                <a:latin typeface="+mn-ea"/>
              </a:rPr>
              <a:t>点击输入简要文字内容，文字内容概括精炼不用多余的文字修饰，言短意赅的说明该项内容。点击输入简要文字内容，文字内容概括精炼，不用多余的文字修饰</a:t>
            </a:r>
            <a:endParaRPr lang="en-US" altLang="zh-CN" sz="1000" dirty="0">
              <a:solidFill>
                <a:schemeClr val="tx1">
                  <a:lumMod val="85000"/>
                  <a:lumOff val="15000"/>
                </a:schemeClr>
              </a:solidFill>
              <a:latin typeface="+mn-ea"/>
            </a:endParaRPr>
          </a:p>
        </p:txBody>
      </p:sp>
      <p:sp>
        <p:nvSpPr>
          <p:cNvPr id="41" name="Text Placeholder 33"/>
          <p:cNvSpPr txBox="1"/>
          <p:nvPr/>
        </p:nvSpPr>
        <p:spPr>
          <a:xfrm>
            <a:off x="6188039" y="3346037"/>
            <a:ext cx="1785642" cy="243698"/>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sz="1500" dirty="0">
                <a:solidFill>
                  <a:schemeClr val="accent1"/>
                </a:solidFill>
                <a:latin typeface="+mn-ea"/>
              </a:rPr>
              <a:t>课程简介六</a:t>
            </a:r>
            <a:endParaRPr lang="en-AU" altLang="zh-CN" sz="1500" dirty="0">
              <a:solidFill>
                <a:schemeClr val="accent1"/>
              </a:solidFill>
              <a:latin typeface="+mn-ea"/>
            </a:endParaRPr>
          </a:p>
        </p:txBody>
      </p:sp>
      <p:sp>
        <p:nvSpPr>
          <p:cNvPr id="42" name="Text Placeholder 32"/>
          <p:cNvSpPr txBox="1"/>
          <p:nvPr/>
        </p:nvSpPr>
        <p:spPr>
          <a:xfrm>
            <a:off x="1146714" y="3691683"/>
            <a:ext cx="1988565" cy="954500"/>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lnSpc>
                <a:spcPct val="130000"/>
              </a:lnSpc>
              <a:buNone/>
            </a:pPr>
            <a:r>
              <a:rPr lang="zh-CN" altLang="en-US" sz="1000" dirty="0">
                <a:solidFill>
                  <a:schemeClr val="tx1">
                    <a:lumMod val="85000"/>
                    <a:lumOff val="15000"/>
                  </a:schemeClr>
                </a:solidFill>
                <a:latin typeface="+mn-ea"/>
              </a:rPr>
              <a:t>点击输入简要文字内容，文字内容概括精炼不用多余的文字修饰，言短意赅的说明该项内容。点击输入简要文字内容，文字内容概括精炼，不用多余的文字修饰</a:t>
            </a:r>
            <a:endParaRPr lang="en-US" altLang="zh-CN" sz="1000" dirty="0">
              <a:solidFill>
                <a:schemeClr val="tx1">
                  <a:lumMod val="85000"/>
                  <a:lumOff val="15000"/>
                </a:schemeClr>
              </a:solidFill>
              <a:latin typeface="+mn-ea"/>
            </a:endParaRPr>
          </a:p>
          <a:p>
            <a:pPr marL="0" indent="0" algn="r">
              <a:lnSpc>
                <a:spcPct val="120000"/>
              </a:lnSpc>
              <a:spcBef>
                <a:spcPts val="0"/>
              </a:spcBef>
              <a:buNone/>
            </a:pPr>
            <a:endParaRPr lang="en-US" altLang="zh-CN" sz="1000" dirty="0">
              <a:solidFill>
                <a:schemeClr val="tx1">
                  <a:lumMod val="65000"/>
                  <a:lumOff val="35000"/>
                </a:schemeClr>
              </a:solidFill>
              <a:latin typeface="+mn-ea"/>
            </a:endParaRPr>
          </a:p>
          <a:p>
            <a:pPr marL="0" indent="0" algn="r">
              <a:lnSpc>
                <a:spcPct val="120000"/>
              </a:lnSpc>
              <a:spcBef>
                <a:spcPts val="0"/>
              </a:spcBef>
              <a:buNone/>
            </a:pPr>
            <a:endParaRPr lang="en-US" sz="1000" dirty="0">
              <a:solidFill>
                <a:schemeClr val="tx1">
                  <a:lumMod val="65000"/>
                  <a:lumOff val="35000"/>
                </a:schemeClr>
              </a:solidFill>
              <a:latin typeface="+mn-ea"/>
            </a:endParaRPr>
          </a:p>
        </p:txBody>
      </p:sp>
      <p:sp>
        <p:nvSpPr>
          <p:cNvPr id="43" name="Text Placeholder 33"/>
          <p:cNvSpPr txBox="1"/>
          <p:nvPr/>
        </p:nvSpPr>
        <p:spPr>
          <a:xfrm>
            <a:off x="1349637" y="3432035"/>
            <a:ext cx="1785642" cy="243698"/>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buNone/>
            </a:pPr>
            <a:r>
              <a:rPr lang="zh-CN" altLang="en-US" sz="1500" dirty="0">
                <a:solidFill>
                  <a:schemeClr val="accent1"/>
                </a:solidFill>
                <a:latin typeface="+mn-ea"/>
              </a:rPr>
              <a:t>课程简介五</a:t>
            </a:r>
            <a:endParaRPr lang="en-AU" altLang="zh-CN" sz="1500" dirty="0">
              <a:solidFill>
                <a:schemeClr val="accent1"/>
              </a:solidFill>
              <a:latin typeface="+mn-ea"/>
            </a:endParaRPr>
          </a:p>
        </p:txBody>
      </p:sp>
      <p:sp>
        <p:nvSpPr>
          <p:cNvPr id="17" name="Rectangle 2"/>
          <p:cNvSpPr txBox="1">
            <a:spLocks noChangeArrowheads="1"/>
          </p:cNvSpPr>
          <p:nvPr/>
        </p:nvSpPr>
        <p:spPr>
          <a:xfrm>
            <a:off x="1199134" y="136995"/>
            <a:ext cx="3277109" cy="698500"/>
          </a:xfrm>
          <a:prstGeom prst="rect">
            <a:avLst/>
          </a:prstGeom>
          <a:extLst>
            <a:ext uri="{91240B29-F687-4F45-9708-019B960494DF}">
              <a14:hiddenLine xmlns:a14="http://schemas.microsoft.com/office/drawing/2010/main" w="9525">
                <a:solidFill>
                  <a:srgbClr val="000000"/>
                </a:solidFill>
                <a:bevel/>
              </a14:hiddenLine>
            </a:ext>
          </a:extLst>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zh-CN" altLang="en-US" sz="2800" dirty="0">
                <a:solidFill>
                  <a:schemeClr val="accent1"/>
                </a:solidFill>
                <a:latin typeface="+mn-ea"/>
                <a:ea typeface="+mn-ea"/>
              </a:rPr>
              <a:t>本学期课程简介</a:t>
            </a:r>
            <a:endParaRPr lang="zh-CN" sz="2800" dirty="0">
              <a:solidFill>
                <a:schemeClr val="accent1"/>
              </a:solidFill>
              <a:latin typeface="+mn-ea"/>
              <a:ea typeface="+mn-ea"/>
            </a:endParaRPr>
          </a:p>
        </p:txBody>
      </p:sp>
      <p:pic>
        <p:nvPicPr>
          <p:cNvPr id="18" name="图片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1386" y="92877"/>
            <a:ext cx="1042663" cy="786736"/>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Click="0" advTm="3000">
        <p15:prstTrans prst="drape"/>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1+#ppt_w/2"/>
                                          </p:val>
                                        </p:tav>
                                        <p:tav tm="100000">
                                          <p:val>
                                            <p:strVal val="#ppt_x"/>
                                          </p:val>
                                        </p:tav>
                                      </p:tavLst>
                                    </p:anim>
                                    <p:anim calcmode="lin" valueType="num">
                                      <p:cBhvr additive="base">
                                        <p:cTn id="12" dur="500" fill="hold"/>
                                        <p:tgtEl>
                                          <p:spTgt spid="34"/>
                                        </p:tgtEl>
                                        <p:attrNameLst>
                                          <p:attrName>ppt_y</p:attrName>
                                        </p:attrNameLst>
                                      </p:cBhvr>
                                      <p:tavLst>
                                        <p:tav tm="0">
                                          <p:val>
                                            <p:strVal val="#ppt_y"/>
                                          </p:val>
                                        </p:tav>
                                        <p:tav tm="100000">
                                          <p:val>
                                            <p:strVal val="#ppt_y"/>
                                          </p:val>
                                        </p:tav>
                                      </p:tavLst>
                                    </p:anim>
                                  </p:childTnLst>
                                </p:cTn>
                              </p:par>
                              <p:par>
                                <p:cTn id="13" presetID="2" presetClass="entr" presetSubtype="4" decel="100000"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ppt_x"/>
                                          </p:val>
                                        </p:tav>
                                        <p:tav tm="100000">
                                          <p:val>
                                            <p:strVal val="#ppt_x"/>
                                          </p:val>
                                        </p:tav>
                                      </p:tavLst>
                                    </p:anim>
                                    <p:anim calcmode="lin" valueType="num">
                                      <p:cBhvr additive="base">
                                        <p:cTn id="16" dur="500" fill="hold"/>
                                        <p:tgtEl>
                                          <p:spTgt spid="35"/>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21"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heel(1)">
                                      <p:cBhvr>
                                        <p:cTn id="20" dur="2000"/>
                                        <p:tgtEl>
                                          <p:spTgt spid="8"/>
                                        </p:tgtEl>
                                      </p:cBhvr>
                                    </p:animEffect>
                                  </p:childTnLst>
                                </p:cTn>
                              </p:par>
                              <p:par>
                                <p:cTn id="21" presetID="21" presetClass="entr" presetSubtype="1"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wheel(1)">
                                      <p:cBhvr>
                                        <p:cTn id="23" dur="2000"/>
                                        <p:tgtEl>
                                          <p:spTgt spid="36"/>
                                        </p:tgtEl>
                                      </p:cBhvr>
                                    </p:animEffect>
                                  </p:childTnLst>
                                </p:cTn>
                              </p:par>
                              <p:par>
                                <p:cTn id="24" presetID="21" presetClass="entr" presetSubtype="1" fill="hold" grpId="0" nodeType="with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wheel(1)">
                                      <p:cBhvr>
                                        <p:cTn id="26" dur="2000"/>
                                        <p:tgtEl>
                                          <p:spTgt spid="37"/>
                                        </p:tgtEl>
                                      </p:cBhvr>
                                    </p:animEffect>
                                  </p:childTnLst>
                                </p:cTn>
                              </p:par>
                            </p:childTnLst>
                          </p:cTn>
                        </p:par>
                        <p:par>
                          <p:cTn id="27" fill="hold">
                            <p:stCondLst>
                              <p:cond delay="2500"/>
                            </p:stCondLst>
                            <p:childTnLst>
                              <p:par>
                                <p:cTn id="28" presetID="14" presetClass="entr" presetSubtype="10"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randombar(horizontal)">
                                      <p:cBhvr>
                                        <p:cTn id="30" dur="500"/>
                                        <p:tgtEl>
                                          <p:spTgt spid="39"/>
                                        </p:tgtEl>
                                      </p:cBhvr>
                                    </p:animEffect>
                                  </p:childTnLst>
                                </p:cTn>
                              </p:par>
                              <p:par>
                                <p:cTn id="31" presetID="14" presetClass="entr" presetSubtype="10" fill="hold" grpId="0" nodeType="withEffect">
                                  <p:stCondLst>
                                    <p:cond delay="0"/>
                                  </p:stCondLst>
                                  <p:childTnLst>
                                    <p:set>
                                      <p:cBhvr>
                                        <p:cTn id="32" dur="1" fill="hold">
                                          <p:stCondLst>
                                            <p:cond delay="0"/>
                                          </p:stCondLst>
                                        </p:cTn>
                                        <p:tgtEl>
                                          <p:spTgt spid="38"/>
                                        </p:tgtEl>
                                        <p:attrNameLst>
                                          <p:attrName>style.visibility</p:attrName>
                                        </p:attrNameLst>
                                      </p:cBhvr>
                                      <p:to>
                                        <p:strVal val="visible"/>
                                      </p:to>
                                    </p:set>
                                    <p:animEffect transition="in" filter="randombar(horizontal)">
                                      <p:cBhvr>
                                        <p:cTn id="33" dur="500"/>
                                        <p:tgtEl>
                                          <p:spTgt spid="38"/>
                                        </p:tgtEl>
                                      </p:cBhvr>
                                    </p:animEffect>
                                  </p:childTnLst>
                                </p:cTn>
                              </p:par>
                            </p:childTnLst>
                          </p:cTn>
                        </p:par>
                        <p:par>
                          <p:cTn id="34" fill="hold">
                            <p:stCondLst>
                              <p:cond delay="3000"/>
                            </p:stCondLst>
                            <p:childTnLst>
                              <p:par>
                                <p:cTn id="35" presetID="14" presetClass="entr" presetSubtype="10"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randombar(horizontal)">
                                      <p:cBhvr>
                                        <p:cTn id="37" dur="500"/>
                                        <p:tgtEl>
                                          <p:spTgt spid="41"/>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randombar(horizontal)">
                                      <p:cBhvr>
                                        <p:cTn id="40" dur="500"/>
                                        <p:tgtEl>
                                          <p:spTgt spid="40"/>
                                        </p:tgtEl>
                                      </p:cBhvr>
                                    </p:animEffect>
                                  </p:childTnLst>
                                </p:cTn>
                              </p:par>
                            </p:childTnLst>
                          </p:cTn>
                        </p:par>
                        <p:par>
                          <p:cTn id="41" fill="hold">
                            <p:stCondLst>
                              <p:cond delay="3500"/>
                            </p:stCondLst>
                            <p:childTnLst>
                              <p:par>
                                <p:cTn id="42" presetID="14" presetClass="entr" presetSubtype="10" fill="hold" grpId="0" nodeType="afterEffect">
                                  <p:stCondLst>
                                    <p:cond delay="0"/>
                                  </p:stCondLst>
                                  <p:childTnLst>
                                    <p:set>
                                      <p:cBhvr>
                                        <p:cTn id="43" dur="1" fill="hold">
                                          <p:stCondLst>
                                            <p:cond delay="0"/>
                                          </p:stCondLst>
                                        </p:cTn>
                                        <p:tgtEl>
                                          <p:spTgt spid="43"/>
                                        </p:tgtEl>
                                        <p:attrNameLst>
                                          <p:attrName>style.visibility</p:attrName>
                                        </p:attrNameLst>
                                      </p:cBhvr>
                                      <p:to>
                                        <p:strVal val="visible"/>
                                      </p:to>
                                    </p:set>
                                    <p:animEffect transition="in" filter="randombar(horizontal)">
                                      <p:cBhvr>
                                        <p:cTn id="44" dur="500"/>
                                        <p:tgtEl>
                                          <p:spTgt spid="43"/>
                                        </p:tgtEl>
                                      </p:cBhvr>
                                    </p:animEffect>
                                  </p:childTnLst>
                                </p:cTn>
                              </p:par>
                              <p:par>
                                <p:cTn id="45" presetID="14" presetClass="entr" presetSubtype="10"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randombar(horizontal)">
                                      <p:cBhvr>
                                        <p:cTn id="47" dur="500"/>
                                        <p:tgtEl>
                                          <p:spTgt spid="42"/>
                                        </p:tgtEl>
                                      </p:cBhvr>
                                    </p:animEffect>
                                  </p:childTnLst>
                                </p:cTn>
                              </p:par>
                            </p:childTnLst>
                          </p:cTn>
                        </p:par>
                        <p:par>
                          <p:cTn id="48" fill="hold">
                            <p:stCondLst>
                              <p:cond delay="4000"/>
                            </p:stCondLst>
                            <p:childTnLst>
                              <p:par>
                                <p:cTn id="49" presetID="2" presetClass="entr" presetSubtype="8"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 calcmode="lin" valueType="num">
                                      <p:cBhvr additive="base">
                                        <p:cTn id="51" dur="500" fill="hold"/>
                                        <p:tgtEl>
                                          <p:spTgt spid="18"/>
                                        </p:tgtEl>
                                        <p:attrNameLst>
                                          <p:attrName>ppt_x</p:attrName>
                                        </p:attrNameLst>
                                      </p:cBhvr>
                                      <p:tavLst>
                                        <p:tav tm="0">
                                          <p:val>
                                            <p:strVal val="0-#ppt_w/2"/>
                                          </p:val>
                                        </p:tav>
                                        <p:tav tm="100000">
                                          <p:val>
                                            <p:strVal val="#ppt_x"/>
                                          </p:val>
                                        </p:tav>
                                      </p:tavLst>
                                    </p:anim>
                                    <p:anim calcmode="lin" valueType="num">
                                      <p:cBhvr additive="base">
                                        <p:cTn id="52" dur="500" fill="hold"/>
                                        <p:tgtEl>
                                          <p:spTgt spid="18"/>
                                        </p:tgtEl>
                                        <p:attrNameLst>
                                          <p:attrName>ppt_y</p:attrName>
                                        </p:attrNameLst>
                                      </p:cBhvr>
                                      <p:tavLst>
                                        <p:tav tm="0">
                                          <p:val>
                                            <p:strVal val="#ppt_y"/>
                                          </p:val>
                                        </p:tav>
                                        <p:tav tm="100000">
                                          <p:val>
                                            <p:strVal val="#ppt_y"/>
                                          </p:val>
                                        </p:tav>
                                      </p:tavLst>
                                    </p:anim>
                                  </p:childTnLst>
                                </p:cTn>
                              </p:par>
                            </p:childTnLst>
                          </p:cTn>
                        </p:par>
                        <p:par>
                          <p:cTn id="53" fill="hold">
                            <p:stCondLst>
                              <p:cond delay="4500"/>
                            </p:stCondLst>
                            <p:childTnLst>
                              <p:par>
                                <p:cTn id="54" presetID="22" presetClass="entr" presetSubtype="8" fill="hold" grpId="0" nodeType="after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wipe(left)">
                                      <p:cBhvr>
                                        <p:cTn id="56" dur="75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4" grpId="0" animBg="1"/>
      <p:bldP spid="35" grpId="0" animBg="1"/>
      <p:bldP spid="8" grpId="0" animBg="1"/>
      <p:bldP spid="36" grpId="0" animBg="1"/>
      <p:bldP spid="37" grpId="0" animBg="1"/>
      <p:bldP spid="38" grpId="0"/>
      <p:bldP spid="39" grpId="0"/>
      <p:bldP spid="40" grpId="0"/>
      <p:bldP spid="41" grpId="0"/>
      <p:bldP spid="42" grpId="0"/>
      <p:bldP spid="43" grpId="0"/>
      <p:bldP spid="1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238909">
            <a:off x="858031" y="249498"/>
            <a:ext cx="1343465" cy="1019606"/>
          </a:xfrm>
          <a:prstGeom prst="rect">
            <a:avLst/>
          </a:prstGeom>
        </p:spPr>
      </p:pic>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982669">
            <a:off x="116200" y="1509711"/>
            <a:ext cx="3733566" cy="4016339"/>
          </a:xfrm>
          <a:prstGeom prst="rect">
            <a:avLst/>
          </a:prstGeom>
        </p:spPr>
      </p:pic>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4286" y="3006649"/>
            <a:ext cx="1700207" cy="1676091"/>
          </a:xfrm>
          <a:prstGeom prst="rect">
            <a:avLst/>
          </a:prstGeom>
        </p:spPr>
      </p:pic>
      <p:sp>
        <p:nvSpPr>
          <p:cNvPr id="11" name="文本框 10"/>
          <p:cNvSpPr txBox="1"/>
          <p:nvPr/>
        </p:nvSpPr>
        <p:spPr>
          <a:xfrm>
            <a:off x="4679577" y="1067614"/>
            <a:ext cx="3345249" cy="1015663"/>
          </a:xfrm>
          <a:prstGeom prst="rect">
            <a:avLst/>
          </a:prstGeom>
          <a:noFill/>
        </p:spPr>
        <p:txBody>
          <a:bodyPr wrap="square" rtlCol="0">
            <a:spAutoFit/>
          </a:bodyPr>
          <a:lstStyle/>
          <a:p>
            <a:pPr algn="ctr"/>
            <a:r>
              <a:rPr lang="zh-CN" altLang="en-US" sz="6000" dirty="0">
                <a:ln w="19050">
                  <a:solidFill>
                    <a:schemeClr val="bg1"/>
                  </a:solidFill>
                </a:ln>
                <a:solidFill>
                  <a:schemeClr val="accent1"/>
                </a:solidFill>
                <a:effectLst>
                  <a:outerShdw blurRad="50800" dist="38100" dir="2700000" algn="tl" rotWithShape="0">
                    <a:prstClr val="black">
                      <a:alpha val="40000"/>
                    </a:prstClr>
                  </a:outerShdw>
                </a:effectLst>
                <a:latin typeface="华康海报体W12" panose="040B0C09000000000000" pitchFamily="81" charset="-122"/>
                <a:ea typeface="华康海报体W12" panose="040B0C09000000000000" pitchFamily="81" charset="-122"/>
              </a:rPr>
              <a:t>感谢聆听</a:t>
            </a:r>
            <a:endParaRPr lang="zh-CN" altLang="en-US" sz="6000" dirty="0">
              <a:ln w="19050">
                <a:solidFill>
                  <a:schemeClr val="bg1"/>
                </a:solidFill>
              </a:ln>
              <a:solidFill>
                <a:schemeClr val="accent1"/>
              </a:solidFill>
              <a:effectLst>
                <a:outerShdw blurRad="50800" dist="38100" dir="2700000" algn="tl" rotWithShape="0">
                  <a:prstClr val="black">
                    <a:alpha val="40000"/>
                  </a:prstClr>
                </a:outerShdw>
              </a:effectLst>
              <a:latin typeface="华康海报体W12" panose="040B0C09000000000000" pitchFamily="81" charset="-122"/>
              <a:ea typeface="华康海报体W12" panose="040B0C09000000000000" pitchFamily="81" charset="-122"/>
            </a:endParaRPr>
          </a:p>
        </p:txBody>
      </p:sp>
      <p:sp>
        <p:nvSpPr>
          <p:cNvPr id="12" name="文本框 11"/>
          <p:cNvSpPr txBox="1"/>
          <p:nvPr/>
        </p:nvSpPr>
        <p:spPr>
          <a:xfrm>
            <a:off x="3878266" y="2196143"/>
            <a:ext cx="5077475" cy="584775"/>
          </a:xfrm>
          <a:prstGeom prst="rect">
            <a:avLst/>
          </a:prstGeom>
          <a:noFill/>
        </p:spPr>
        <p:txBody>
          <a:bodyPr wrap="square" rtlCol="0">
            <a:spAutoFit/>
          </a:bodyPr>
          <a:lstStyle/>
          <a:p>
            <a:pPr algn="ctr"/>
            <a:r>
              <a:rPr lang="zh-CN" altLang="en-US" sz="3200" dirty="0">
                <a:ln w="12700">
                  <a:noFill/>
                </a:ln>
                <a:solidFill>
                  <a:schemeClr val="accent1"/>
                </a:solidFill>
                <a:effectLst>
                  <a:outerShdw blurRad="50800" dist="38100" dir="2700000" algn="tl" rotWithShape="0">
                    <a:prstClr val="black">
                      <a:alpha val="40000"/>
                    </a:prstClr>
                  </a:outerShdw>
                </a:effectLst>
                <a:latin typeface="+mn-ea"/>
              </a:rPr>
              <a:t>小学幼儿园开学季</a:t>
            </a:r>
            <a:r>
              <a:rPr lang="en-US" altLang="zh-CN" sz="3200" dirty="0">
                <a:ln w="12700">
                  <a:noFill/>
                </a:ln>
                <a:solidFill>
                  <a:schemeClr val="accent1"/>
                </a:solidFill>
                <a:effectLst>
                  <a:outerShdw blurRad="50800" dist="38100" dir="2700000" algn="tl" rotWithShape="0">
                    <a:prstClr val="black">
                      <a:alpha val="40000"/>
                    </a:prstClr>
                  </a:outerShdw>
                </a:effectLst>
                <a:latin typeface="+mn-ea"/>
              </a:rPr>
              <a:t>PPT</a:t>
            </a:r>
            <a:r>
              <a:rPr lang="zh-CN" altLang="en-US" sz="3200" dirty="0">
                <a:ln w="12700">
                  <a:noFill/>
                </a:ln>
                <a:solidFill>
                  <a:schemeClr val="accent1"/>
                </a:solidFill>
                <a:effectLst>
                  <a:outerShdw blurRad="50800" dist="38100" dir="2700000" algn="tl" rotWithShape="0">
                    <a:prstClr val="black">
                      <a:alpha val="40000"/>
                    </a:prstClr>
                  </a:outerShdw>
                </a:effectLst>
                <a:latin typeface="+mn-ea"/>
              </a:rPr>
              <a:t>模板</a:t>
            </a:r>
            <a:endParaRPr lang="zh-CN" altLang="en-US" sz="3200" dirty="0">
              <a:ln w="12700">
                <a:noFill/>
              </a:ln>
              <a:solidFill>
                <a:schemeClr val="accent1"/>
              </a:solidFill>
              <a:effectLst>
                <a:outerShdw blurRad="50800" dist="38100" dir="2700000" algn="tl" rotWithShape="0">
                  <a:prstClr val="black">
                    <a:alpha val="40000"/>
                  </a:prstClr>
                </a:outerShdw>
              </a:effectLst>
              <a:latin typeface="+mn-ea"/>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Click="0" advTm="3000">
        <p15:prstTrans prst="drape"/>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9" decel="10000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0-#ppt_w/2"/>
                                          </p:val>
                                        </p:tav>
                                        <p:tav tm="100000">
                                          <p:val>
                                            <p:strVal val="#ppt_x"/>
                                          </p:val>
                                        </p:tav>
                                      </p:tavLst>
                                    </p:anim>
                                    <p:anim calcmode="lin" valueType="num">
                                      <p:cBhvr additive="base">
                                        <p:cTn id="14" dur="500" fill="hold"/>
                                        <p:tgtEl>
                                          <p:spTgt spid="9"/>
                                        </p:tgtEl>
                                        <p:attrNameLst>
                                          <p:attrName>ppt_y</p:attrName>
                                        </p:attrNameLst>
                                      </p:cBhvr>
                                      <p:tavLst>
                                        <p:tav tm="0">
                                          <p:val>
                                            <p:strVal val="0-#ppt_h/2"/>
                                          </p:val>
                                        </p:tav>
                                        <p:tav tm="100000">
                                          <p:val>
                                            <p:strVal val="#ppt_y"/>
                                          </p:val>
                                        </p:tav>
                                      </p:tavLst>
                                    </p:anim>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left)">
                                      <p:cBhvr>
                                        <p:cTn id="18" dur="1250"/>
                                        <p:tgtEl>
                                          <p:spTgt spid="12"/>
                                        </p:tgtEl>
                                      </p:cBhvr>
                                    </p:animEffect>
                                  </p:childTnLst>
                                </p:cTn>
                              </p:par>
                              <p:par>
                                <p:cTn id="19" presetID="2" presetClass="entr" presetSubtype="2" fill="hold" grpId="0" nodeType="withEffect">
                                  <p:stCondLst>
                                    <p:cond delay="0"/>
                                  </p:stCondLst>
                                  <p:iterate type="lt">
                                    <p:tmPct val="0"/>
                                  </p:iterate>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1+#ppt_w/2"/>
                                          </p:val>
                                        </p:tav>
                                        <p:tav tm="100000">
                                          <p:val>
                                            <p:strVal val="#ppt_x"/>
                                          </p:val>
                                        </p:tav>
                                      </p:tavLst>
                                    </p:anim>
                                    <p:anim calcmode="lin" valueType="num">
                                      <p:cBhvr additive="base">
                                        <p:cTn id="22" dur="1000" fill="hold"/>
                                        <p:tgtEl>
                                          <p:spTgt spid="11"/>
                                        </p:tgtEl>
                                        <p:attrNameLst>
                                          <p:attrName>ppt_y</p:attrName>
                                        </p:attrNameLst>
                                      </p:cBhvr>
                                      <p:tavLst>
                                        <p:tav tm="0">
                                          <p:val>
                                            <p:strVal val="#ppt_y"/>
                                          </p:val>
                                        </p:tav>
                                        <p:tav tm="100000">
                                          <p:val>
                                            <p:strVal val="#ppt_y"/>
                                          </p:val>
                                        </p:tav>
                                      </p:tavLst>
                                    </p:anim>
                                  </p:childTnLst>
                                </p:cTn>
                              </p:par>
                              <p:par>
                                <p:cTn id="23" presetID="19" presetClass="entr" presetSubtype="10" fill="hold" grpId="1" nodeType="withEffect">
                                  <p:stCondLst>
                                    <p:cond delay="1500"/>
                                  </p:stCondLst>
                                  <p:iterate type="lt">
                                    <p:tmPct val="10000"/>
                                  </p:iterate>
                                  <p:childTnLst>
                                    <p:set>
                                      <p:cBhvr>
                                        <p:cTn id="24" dur="1" fill="hold">
                                          <p:stCondLst>
                                            <p:cond delay="0"/>
                                          </p:stCondLst>
                                        </p:cTn>
                                        <p:tgtEl>
                                          <p:spTgt spid="11"/>
                                        </p:tgtEl>
                                        <p:attrNameLst>
                                          <p:attrName>style.visibility</p:attrName>
                                        </p:attrNameLst>
                                      </p:cBhvr>
                                      <p:to>
                                        <p:strVal val="visible"/>
                                      </p:to>
                                    </p:set>
                                    <p:anim calcmode="lin" valueType="num">
                                      <p:cBhvr>
                                        <p:cTn id="25" dur="2750" fill="hold"/>
                                        <p:tgtEl>
                                          <p:spTgt spid="11"/>
                                        </p:tgtEl>
                                        <p:attrNameLst>
                                          <p:attrName>ppt_w</p:attrName>
                                        </p:attrNameLst>
                                      </p:cBhvr>
                                      <p:tavLst>
                                        <p:tav tm="0" fmla="#ppt_w*sin(2.5*pi*$)">
                                          <p:val>
                                            <p:fltVal val="0"/>
                                          </p:val>
                                        </p:tav>
                                        <p:tav tm="100000">
                                          <p:val>
                                            <p:fltVal val="1"/>
                                          </p:val>
                                        </p:tav>
                                      </p:tavLst>
                                    </p:anim>
                                    <p:anim calcmode="lin" valueType="num">
                                      <p:cBhvr>
                                        <p:cTn id="26" dur="2750" fill="hold"/>
                                        <p:tgtEl>
                                          <p:spTgt spid="11"/>
                                        </p:tgtEl>
                                        <p:attrNameLst>
                                          <p:attrName>ppt_h</p:attrName>
                                        </p:attrNameLst>
                                      </p:cBhvr>
                                      <p:tavLst>
                                        <p:tav tm="0">
                                          <p:val>
                                            <p:strVal val="#ppt_h"/>
                                          </p:val>
                                        </p:tav>
                                        <p:tav tm="100000">
                                          <p:val>
                                            <p:strVal val="#ppt_h"/>
                                          </p:val>
                                        </p:tav>
                                      </p:tavLst>
                                    </p:anim>
                                  </p:childTnLst>
                                </p:cTn>
                              </p:par>
                            </p:childTnLst>
                          </p:cTn>
                        </p:par>
                        <p:par>
                          <p:cTn id="27" fill="hold">
                            <p:stCondLst>
                              <p:cond delay="6574"/>
                            </p:stCondLst>
                            <p:childTnLst>
                              <p:par>
                                <p:cTn id="28" presetID="42" presetClass="entr" presetSubtype="0" fill="hold"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1000"/>
                                        <p:tgtEl>
                                          <p:spTgt spid="10"/>
                                        </p:tgtEl>
                                      </p:cBhvr>
                                    </p:animEffect>
                                    <p:anim calcmode="lin" valueType="num">
                                      <p:cBhvr>
                                        <p:cTn id="31" dur="1000" fill="hold"/>
                                        <p:tgtEl>
                                          <p:spTgt spid="10"/>
                                        </p:tgtEl>
                                        <p:attrNameLst>
                                          <p:attrName>ppt_x</p:attrName>
                                        </p:attrNameLst>
                                      </p:cBhvr>
                                      <p:tavLst>
                                        <p:tav tm="0">
                                          <p:val>
                                            <p:strVal val="#ppt_x"/>
                                          </p:val>
                                        </p:tav>
                                        <p:tav tm="100000">
                                          <p:val>
                                            <p:strVal val="#ppt_x"/>
                                          </p:val>
                                        </p:tav>
                                      </p:tavLst>
                                    </p:anim>
                                    <p:anim calcmode="lin" valueType="num">
                                      <p:cBhvr>
                                        <p:cTn id="32"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8318" y="-26478"/>
            <a:ext cx="9134507" cy="51693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50"/>
          </a:p>
        </p:txBody>
      </p:sp>
      <p:sp>
        <p:nvSpPr>
          <p:cNvPr id="7" name="矩形 6"/>
          <p:cNvSpPr/>
          <p:nvPr/>
        </p:nvSpPr>
        <p:spPr>
          <a:xfrm>
            <a:off x="1652" y="1940406"/>
            <a:ext cx="9141172" cy="92797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1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10000+套</a:t>
            </a:r>
            <a:r>
              <a:rPr kumimoji="0" lang="zh-CN" altLang="en-US"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精品</a:t>
            </a:r>
            <a:r>
              <a:rPr kumimoji="0" lang="en-US" altLang="zh-CN"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PPT</a:t>
            </a:r>
            <a:r>
              <a:rPr kumimoji="0" lang="zh-CN" altLang="en-US"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模板</a:t>
            </a:r>
            <a:r>
              <a:rPr kumimoji="0" lang="zh-CN" altLang="en-US" sz="2085"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全部免费</a:t>
            </a:r>
            <a:r>
              <a:rPr kumimoji="0" lang="zh-CN" altLang="en-US"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下载</a:t>
            </a:r>
            <a:endParaRPr kumimoji="0" lang="en-US" altLang="zh-CN"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endParaRPr>
          </a:p>
        </p:txBody>
      </p:sp>
      <p:pic>
        <p:nvPicPr>
          <p:cNvPr id="4" name="图片 3" descr="logo"/>
          <p:cNvPicPr>
            <a:picLocks noChangeAspect="1"/>
          </p:cNvPicPr>
          <p:nvPr/>
        </p:nvPicPr>
        <p:blipFill>
          <a:blip r:embed="rId1"/>
          <a:stretch>
            <a:fillRect/>
          </a:stretch>
        </p:blipFill>
        <p:spPr>
          <a:xfrm>
            <a:off x="3632601" y="1050524"/>
            <a:ext cx="1878323" cy="571353"/>
          </a:xfrm>
          <a:prstGeom prst="rect">
            <a:avLst/>
          </a:prstGeom>
        </p:spPr>
      </p:pic>
      <p:sp>
        <p:nvSpPr>
          <p:cNvPr id="5" name="文本框 4"/>
          <p:cNvSpPr txBox="1"/>
          <p:nvPr/>
        </p:nvSpPr>
        <p:spPr>
          <a:xfrm>
            <a:off x="3150759" y="3100729"/>
            <a:ext cx="2849623" cy="829945"/>
          </a:xfrm>
          <a:prstGeom prst="rect">
            <a:avLst/>
          </a:prstGeom>
          <a:noFill/>
        </p:spPr>
        <p:txBody>
          <a:bodyPr wrap="square" rtlCol="0">
            <a:spAutoFit/>
          </a:bodyPr>
          <a:p>
            <a:pPr algn="ctr"/>
            <a:r>
              <a:rPr lang="en-US" altLang="zh-CN"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PPT</a:t>
            </a:r>
            <a:r>
              <a:rPr lang="zh-CN" altLang="en-US"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营</a:t>
            </a:r>
            <a:endParaRPr lang="zh-CN" altLang="en-US"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a:p>
            <a:pPr algn="ctr"/>
            <a:r>
              <a:rPr lang="en-US" altLang="zh-CN"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www.pptying.com</a:t>
            </a:r>
            <a:endParaRPr lang="en-US" altLang="zh-CN"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p:txBody>
      </p:sp>
    </p:spTree>
  </p:cSld>
  <p:clrMapOvr>
    <a:masterClrMapping/>
  </p:clrMapOvr>
  <p:transition spd="med" advClick="0" advTm="0">
    <p:push dir="r"/>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Box 3"/>
          <p:cNvSpPr>
            <a:spLocks noChangeArrowheads="1"/>
          </p:cNvSpPr>
          <p:nvPr/>
        </p:nvSpPr>
        <p:spPr bwMode="auto">
          <a:xfrm>
            <a:off x="402383" y="1167091"/>
            <a:ext cx="8555005" cy="216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en-US" altLang="zh-CN" sz="1800" dirty="0">
                <a:solidFill>
                  <a:schemeClr val="accent1"/>
                </a:solidFill>
                <a:latin typeface="+mn-ea"/>
              </a:rPr>
              <a:t>XX</a:t>
            </a:r>
            <a:r>
              <a:rPr lang="zh-CN" altLang="en-US" sz="1800" dirty="0">
                <a:solidFill>
                  <a:schemeClr val="accent1"/>
                </a:solidFill>
                <a:latin typeface="+mn-ea"/>
              </a:rPr>
              <a:t>市实验幼儿园始建于</a:t>
            </a:r>
            <a:r>
              <a:rPr lang="en-US" altLang="zh-CN" sz="1800" dirty="0">
                <a:solidFill>
                  <a:schemeClr val="accent1"/>
                </a:solidFill>
                <a:latin typeface="+mn-ea"/>
              </a:rPr>
              <a:t>2013</a:t>
            </a:r>
            <a:r>
              <a:rPr lang="zh-CN" altLang="en-US" sz="1800" dirty="0">
                <a:solidFill>
                  <a:schemeClr val="accent1"/>
                </a:solidFill>
                <a:latin typeface="+mn-ea"/>
              </a:rPr>
              <a:t>年</a:t>
            </a:r>
            <a:r>
              <a:rPr lang="en-US" altLang="zh-CN" sz="1800" dirty="0">
                <a:solidFill>
                  <a:schemeClr val="accent1"/>
                </a:solidFill>
                <a:latin typeface="+mn-ea"/>
              </a:rPr>
              <a:t>8</a:t>
            </a:r>
            <a:r>
              <a:rPr lang="zh-CN" altLang="en-US" sz="1800" dirty="0">
                <a:solidFill>
                  <a:schemeClr val="accent1"/>
                </a:solidFill>
                <a:latin typeface="+mn-ea"/>
              </a:rPr>
              <a:t>月，由市投资兴建的一所公办幼儿园。幼儿园占地面积</a:t>
            </a:r>
            <a:r>
              <a:rPr lang="en-US" altLang="zh-CN" sz="1800" dirty="0">
                <a:solidFill>
                  <a:schemeClr val="accent1"/>
                </a:solidFill>
                <a:latin typeface="+mn-ea"/>
              </a:rPr>
              <a:t>4300</a:t>
            </a:r>
            <a:r>
              <a:rPr lang="zh-CN" altLang="en-US" sz="1800" dirty="0">
                <a:solidFill>
                  <a:schemeClr val="accent1"/>
                </a:solidFill>
                <a:latin typeface="+mn-ea"/>
              </a:rPr>
              <a:t>平方米，建筑面积</a:t>
            </a:r>
            <a:r>
              <a:rPr lang="en-US" altLang="zh-CN" sz="1800" dirty="0">
                <a:solidFill>
                  <a:schemeClr val="accent1"/>
                </a:solidFill>
                <a:latin typeface="+mn-ea"/>
              </a:rPr>
              <a:t>3720</a:t>
            </a:r>
            <a:r>
              <a:rPr lang="zh-CN" altLang="en-US" sz="1800" dirty="0">
                <a:solidFill>
                  <a:schemeClr val="accent1"/>
                </a:solidFill>
                <a:latin typeface="+mn-ea"/>
              </a:rPr>
              <a:t>平方米，绿化面积</a:t>
            </a:r>
            <a:r>
              <a:rPr lang="en-US" altLang="zh-CN" sz="1800" dirty="0">
                <a:solidFill>
                  <a:schemeClr val="accent1"/>
                </a:solidFill>
                <a:latin typeface="+mn-ea"/>
              </a:rPr>
              <a:t>880</a:t>
            </a:r>
            <a:r>
              <a:rPr lang="zh-CN" altLang="en-US" sz="1800" dirty="0">
                <a:solidFill>
                  <a:schemeClr val="accent1"/>
                </a:solidFill>
                <a:latin typeface="+mn-ea"/>
              </a:rPr>
              <a:t>平方米。园内绿地如茵、景物如画，溪流潺潺、鸟语花香；游乐场、沙水池、种植园、养殖园</a:t>
            </a:r>
            <a:r>
              <a:rPr lang="en-US" altLang="zh-CN" sz="1800" dirty="0">
                <a:solidFill>
                  <a:schemeClr val="accent1"/>
                </a:solidFill>
                <a:latin typeface="+mn-ea"/>
              </a:rPr>
              <a:t>……</a:t>
            </a:r>
            <a:r>
              <a:rPr lang="zh-CN" altLang="en-US" sz="1800" dirty="0">
                <a:solidFill>
                  <a:schemeClr val="accent1"/>
                </a:solidFill>
                <a:latin typeface="+mn-ea"/>
              </a:rPr>
              <a:t>构筑孩子户外运动与探索的乐园；一支事业心强、专业性高、综合素质优的员工队伍将和孩子们在这里享受家的温馨并打造家的辉煌。</a:t>
            </a:r>
            <a:endParaRPr lang="zh-CN" altLang="en-US" sz="1800" dirty="0">
              <a:solidFill>
                <a:schemeClr val="accent1"/>
              </a:solidFill>
              <a:latin typeface="+mn-ea"/>
            </a:endParaRPr>
          </a:p>
        </p:txBody>
      </p:sp>
      <p:grpSp>
        <p:nvGrpSpPr>
          <p:cNvPr id="16" name="组合 15"/>
          <p:cNvGrpSpPr/>
          <p:nvPr/>
        </p:nvGrpSpPr>
        <p:grpSpPr>
          <a:xfrm>
            <a:off x="703385" y="3286261"/>
            <a:ext cx="7465866" cy="923330"/>
            <a:chOff x="703385" y="3056527"/>
            <a:chExt cx="7465866" cy="923330"/>
          </a:xfrm>
        </p:grpSpPr>
        <p:sp>
          <p:nvSpPr>
            <p:cNvPr id="4" name="圆角矩形 3"/>
            <p:cNvSpPr/>
            <p:nvPr/>
          </p:nvSpPr>
          <p:spPr>
            <a:xfrm>
              <a:off x="703385" y="3297585"/>
              <a:ext cx="1854377" cy="47958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t>我们的努力</a:t>
              </a:r>
              <a:endParaRPr lang="zh-CN" altLang="en-US" sz="2400" dirty="0"/>
            </a:p>
          </p:txBody>
        </p:sp>
        <p:sp>
          <p:nvSpPr>
            <p:cNvPr id="5" name="文本框 4"/>
            <p:cNvSpPr txBox="1"/>
            <p:nvPr/>
          </p:nvSpPr>
          <p:spPr>
            <a:xfrm>
              <a:off x="2637772" y="3056527"/>
              <a:ext cx="831273" cy="923330"/>
            </a:xfrm>
            <a:prstGeom prst="rect">
              <a:avLst/>
            </a:prstGeom>
            <a:noFill/>
          </p:spPr>
          <p:txBody>
            <a:bodyPr wrap="square" rtlCol="0">
              <a:spAutoFit/>
            </a:bodyPr>
            <a:lstStyle/>
            <a:p>
              <a:pPr algn="ctr"/>
              <a:r>
                <a:rPr lang="en-US" altLang="zh-CN" sz="5400" dirty="0">
                  <a:solidFill>
                    <a:schemeClr val="accent1"/>
                  </a:solidFill>
                </a:rPr>
                <a:t>+</a:t>
              </a:r>
              <a:endParaRPr lang="zh-CN" altLang="en-US" sz="5400" dirty="0">
                <a:solidFill>
                  <a:schemeClr val="accent1"/>
                </a:solidFill>
              </a:endParaRPr>
            </a:p>
          </p:txBody>
        </p:sp>
        <p:sp>
          <p:nvSpPr>
            <p:cNvPr id="8" name="圆角矩形 7"/>
            <p:cNvSpPr/>
            <p:nvPr/>
          </p:nvSpPr>
          <p:spPr>
            <a:xfrm>
              <a:off x="3549055" y="3297585"/>
              <a:ext cx="1854377" cy="47958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t>您的关爱</a:t>
              </a:r>
              <a:endParaRPr lang="zh-CN" altLang="en-US" sz="2400" dirty="0"/>
            </a:p>
          </p:txBody>
        </p:sp>
        <p:sp>
          <p:nvSpPr>
            <p:cNvPr id="9" name="文本框 8"/>
            <p:cNvSpPr txBox="1"/>
            <p:nvPr/>
          </p:nvSpPr>
          <p:spPr>
            <a:xfrm>
              <a:off x="5483442" y="3056527"/>
              <a:ext cx="831273" cy="923330"/>
            </a:xfrm>
            <a:prstGeom prst="rect">
              <a:avLst/>
            </a:prstGeom>
            <a:noFill/>
          </p:spPr>
          <p:txBody>
            <a:bodyPr wrap="square" rtlCol="0">
              <a:spAutoFit/>
            </a:bodyPr>
            <a:lstStyle/>
            <a:p>
              <a:pPr algn="ctr"/>
              <a:r>
                <a:rPr lang="en-US" altLang="zh-CN" sz="5400" dirty="0">
                  <a:solidFill>
                    <a:schemeClr val="accent1"/>
                  </a:solidFill>
                </a:rPr>
                <a:t>=</a:t>
              </a:r>
              <a:endParaRPr lang="zh-CN" altLang="en-US" sz="5400" dirty="0">
                <a:solidFill>
                  <a:schemeClr val="accent1"/>
                </a:solidFill>
              </a:endParaRPr>
            </a:p>
          </p:txBody>
        </p:sp>
        <p:sp>
          <p:nvSpPr>
            <p:cNvPr id="10" name="圆角矩形 9"/>
            <p:cNvSpPr/>
            <p:nvPr/>
          </p:nvSpPr>
          <p:spPr>
            <a:xfrm>
              <a:off x="6314874" y="3297585"/>
              <a:ext cx="1854377" cy="47958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t>孩子的成功</a:t>
              </a:r>
              <a:endParaRPr lang="zh-CN" altLang="en-US" sz="2400" dirty="0"/>
            </a:p>
          </p:txBody>
        </p:sp>
      </p:grpSp>
      <p:sp>
        <p:nvSpPr>
          <p:cNvPr id="15" name="Rectangle 2"/>
          <p:cNvSpPr txBox="1">
            <a:spLocks noChangeArrowheads="1"/>
          </p:cNvSpPr>
          <p:nvPr/>
        </p:nvSpPr>
        <p:spPr>
          <a:xfrm>
            <a:off x="1199134" y="136995"/>
            <a:ext cx="3277109" cy="698500"/>
          </a:xfrm>
          <a:prstGeom prst="rect">
            <a:avLst/>
          </a:prstGeom>
          <a:extLst>
            <a:ext uri="{91240B29-F687-4F45-9708-019B960494DF}">
              <a14:hiddenLine xmlns:a14="http://schemas.microsoft.com/office/drawing/2010/main" w="9525">
                <a:solidFill>
                  <a:srgbClr val="000000"/>
                </a:solidFill>
                <a:bevel/>
              </a14:hiddenLine>
            </a:ext>
          </a:extLst>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zh-CN" altLang="en-US" sz="2800" dirty="0">
                <a:solidFill>
                  <a:schemeClr val="accent1"/>
                </a:solidFill>
                <a:latin typeface="+mn-ea"/>
                <a:ea typeface="+mn-ea"/>
              </a:rPr>
              <a:t>某某幼儿园简介</a:t>
            </a:r>
            <a:endParaRPr lang="zh-CN" sz="2800" dirty="0">
              <a:solidFill>
                <a:schemeClr val="accent1"/>
              </a:solidFill>
              <a:latin typeface="+mn-ea"/>
              <a:ea typeface="+mn-ea"/>
            </a:endParaRPr>
          </a:p>
        </p:txBody>
      </p:sp>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21386" y="92877"/>
            <a:ext cx="1042663" cy="786736"/>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Click="0" advTm="3000">
        <p15:prstTrans prst="drape"/>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750"/>
                                        <p:tgtEl>
                                          <p:spTgt spid="15"/>
                                        </p:tgtEl>
                                      </p:cBhvr>
                                    </p:animEffect>
                                  </p:childTnLst>
                                </p:cTn>
                              </p:par>
                            </p:childTnLst>
                          </p:cTn>
                        </p:par>
                        <p:par>
                          <p:cTn id="13" fill="hold">
                            <p:stCondLst>
                              <p:cond delay="1500"/>
                            </p:stCondLst>
                            <p:childTnLst>
                              <p:par>
                                <p:cTn id="14" presetID="10" presetClass="entr" presetSubtype="0" fill="hold" grpId="0" nodeType="afterEffect">
                                  <p:stCondLst>
                                    <p:cond delay="0"/>
                                  </p:stCondLst>
                                  <p:iterate type="lt">
                                    <p:tmPct val="15000"/>
                                  </p:iterate>
                                  <p:childTnLst>
                                    <p:set>
                                      <p:cBhvr>
                                        <p:cTn id="15" dur="1" fill="hold">
                                          <p:stCondLst>
                                            <p:cond delay="0"/>
                                          </p:stCondLst>
                                        </p:cTn>
                                        <p:tgtEl>
                                          <p:spTgt spid="3"/>
                                        </p:tgtEl>
                                        <p:attrNameLst>
                                          <p:attrName>style.visibility</p:attrName>
                                        </p:attrNameLst>
                                      </p:cBhvr>
                                      <p:to>
                                        <p:strVal val="visible"/>
                                      </p:to>
                                    </p:set>
                                    <p:animEffect transition="in" filter="fade">
                                      <p:cBhvr>
                                        <p:cTn id="16" dur="200"/>
                                        <p:tgtEl>
                                          <p:spTgt spid="3"/>
                                        </p:tgtEl>
                                      </p:cBhvr>
                                    </p:animEffect>
                                  </p:childTnLst>
                                </p:cTn>
                              </p:par>
                            </p:childTnLst>
                          </p:cTn>
                        </p:par>
                        <p:par>
                          <p:cTn id="17" fill="hold">
                            <p:stCondLst>
                              <p:cond delay="6519"/>
                            </p:stCondLst>
                            <p:childTnLst>
                              <p:par>
                                <p:cTn id="18" presetID="22" presetClass="entr" presetSubtype="8"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left)">
                                      <p:cBhvr>
                                        <p:cTn id="20"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199134" y="136995"/>
            <a:ext cx="3277109" cy="698500"/>
          </a:xfrm>
          <a:prstGeom prst="rect">
            <a:avLst/>
          </a:prstGeom>
          <a:extLst>
            <a:ext uri="{91240B29-F687-4F45-9708-019B960494DF}">
              <a14:hiddenLine xmlns:a14="http://schemas.microsoft.com/office/drawing/2010/main" w="9525">
                <a:solidFill>
                  <a:srgbClr val="000000"/>
                </a:solidFill>
                <a:bevel/>
              </a14:hiddenLine>
            </a:ext>
          </a:extLst>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zh-CN" altLang="en-US" sz="2800" dirty="0">
                <a:solidFill>
                  <a:schemeClr val="accent1"/>
                </a:solidFill>
                <a:latin typeface="+mn-ea"/>
                <a:ea typeface="+mn-ea"/>
              </a:rPr>
              <a:t>某某幼儿园简介</a:t>
            </a:r>
            <a:endParaRPr lang="zh-CN" sz="2800" dirty="0">
              <a:solidFill>
                <a:schemeClr val="accent1"/>
              </a:solidFill>
              <a:latin typeface="+mn-ea"/>
              <a:ea typeface="+mn-ea"/>
            </a:endParaRPr>
          </a:p>
        </p:txBody>
      </p:sp>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21386" y="92877"/>
            <a:ext cx="1042663" cy="786736"/>
          </a:xfrm>
          <a:prstGeom prst="rect">
            <a:avLst/>
          </a:prstGeom>
        </p:spPr>
      </p:pic>
      <p:sp>
        <p:nvSpPr>
          <p:cNvPr id="4" name="矩形 3"/>
          <p:cNvSpPr/>
          <p:nvPr/>
        </p:nvSpPr>
        <p:spPr>
          <a:xfrm>
            <a:off x="2191010" y="3141237"/>
            <a:ext cx="2575200" cy="1126462"/>
          </a:xfrm>
          <a:prstGeom prst="rect">
            <a:avLst/>
          </a:prstGeom>
        </p:spPr>
        <p:txBody>
          <a:bodyPr wrap="square">
            <a:spAutoFit/>
          </a:bodyPr>
          <a:lstStyle/>
          <a:p>
            <a:pPr>
              <a:lnSpc>
                <a:spcPct val="120000"/>
              </a:lnSpc>
            </a:pPr>
            <a:r>
              <a:rPr lang="zh-CN" altLang="en-US" sz="1400" dirty="0"/>
              <a:t>关注孩子的关注</a:t>
            </a:r>
            <a:endParaRPr lang="zh-CN" altLang="en-US" sz="1400" dirty="0"/>
          </a:p>
          <a:p>
            <a:pPr>
              <a:lnSpc>
                <a:spcPct val="120000"/>
              </a:lnSpc>
            </a:pPr>
            <a:r>
              <a:rPr lang="zh-CN" altLang="en-US" sz="1400" dirty="0"/>
              <a:t>惊奇孩子的惊奇</a:t>
            </a:r>
            <a:endParaRPr lang="zh-CN" altLang="en-US" sz="1400" dirty="0"/>
          </a:p>
          <a:p>
            <a:pPr>
              <a:lnSpc>
                <a:spcPct val="120000"/>
              </a:lnSpc>
            </a:pPr>
            <a:r>
              <a:rPr lang="zh-CN" altLang="en-US" sz="1400" dirty="0"/>
              <a:t>感受孩子的感受</a:t>
            </a:r>
            <a:endParaRPr lang="zh-CN" altLang="en-US" sz="1400" dirty="0"/>
          </a:p>
          <a:p>
            <a:pPr>
              <a:lnSpc>
                <a:spcPct val="120000"/>
              </a:lnSpc>
            </a:pPr>
            <a:r>
              <a:rPr lang="zh-CN" altLang="en-US" sz="1400" dirty="0"/>
              <a:t>智慧地引导每个孩子快乐成长</a:t>
            </a:r>
            <a:endParaRPr lang="zh-CN" altLang="en-US" sz="1400" dirty="0"/>
          </a:p>
        </p:txBody>
      </p:sp>
      <p:sp>
        <p:nvSpPr>
          <p:cNvPr id="5" name="文本框 4"/>
          <p:cNvSpPr txBox="1"/>
          <p:nvPr/>
        </p:nvSpPr>
        <p:spPr>
          <a:xfrm>
            <a:off x="2189905" y="1222731"/>
            <a:ext cx="2850420" cy="609398"/>
          </a:xfrm>
          <a:prstGeom prst="rect">
            <a:avLst/>
          </a:prstGeom>
          <a:noFill/>
        </p:spPr>
        <p:txBody>
          <a:bodyPr wrap="square" rtlCol="0">
            <a:spAutoFit/>
          </a:bodyPr>
          <a:lstStyle/>
          <a:p>
            <a:pPr>
              <a:lnSpc>
                <a:spcPct val="120000"/>
              </a:lnSpc>
            </a:pPr>
            <a:r>
              <a:rPr lang="zh-CN" altLang="en-US" sz="1400" dirty="0"/>
              <a:t>一切为了孩子</a:t>
            </a:r>
            <a:endParaRPr lang="zh-CN" altLang="en-US" sz="1400" dirty="0"/>
          </a:p>
          <a:p>
            <a:pPr>
              <a:lnSpc>
                <a:spcPct val="120000"/>
              </a:lnSpc>
            </a:pPr>
            <a:r>
              <a:rPr lang="zh-CN" altLang="en-US" sz="1400" dirty="0"/>
              <a:t>让孩子体验生活和学习的快乐，</a:t>
            </a:r>
            <a:endParaRPr lang="zh-CN" altLang="en-US" sz="1400" dirty="0"/>
          </a:p>
        </p:txBody>
      </p:sp>
      <p:sp>
        <p:nvSpPr>
          <p:cNvPr id="6" name="文本框 5"/>
          <p:cNvSpPr txBox="1"/>
          <p:nvPr/>
        </p:nvSpPr>
        <p:spPr>
          <a:xfrm>
            <a:off x="410671" y="2264940"/>
            <a:ext cx="1800000" cy="461665"/>
          </a:xfrm>
          <a:prstGeom prst="rect">
            <a:avLst/>
          </a:prstGeom>
          <a:noFill/>
        </p:spPr>
        <p:txBody>
          <a:bodyPr wrap="square" rtlCol="0">
            <a:spAutoFit/>
          </a:bodyPr>
          <a:lstStyle/>
          <a:p>
            <a:r>
              <a:rPr lang="zh-CN" altLang="en-US" sz="2400" dirty="0">
                <a:solidFill>
                  <a:schemeClr val="accent1"/>
                </a:solidFill>
              </a:rPr>
              <a:t>校园园风：</a:t>
            </a:r>
            <a:endParaRPr lang="zh-CN" altLang="en-US" sz="2400" dirty="0">
              <a:solidFill>
                <a:schemeClr val="accent1"/>
              </a:solidFill>
            </a:endParaRPr>
          </a:p>
        </p:txBody>
      </p:sp>
      <p:sp>
        <p:nvSpPr>
          <p:cNvPr id="7" name="文本框 6"/>
          <p:cNvSpPr txBox="1"/>
          <p:nvPr/>
        </p:nvSpPr>
        <p:spPr>
          <a:xfrm>
            <a:off x="410671" y="3242803"/>
            <a:ext cx="1800000" cy="461665"/>
          </a:xfrm>
          <a:prstGeom prst="rect">
            <a:avLst/>
          </a:prstGeom>
          <a:noFill/>
        </p:spPr>
        <p:txBody>
          <a:bodyPr wrap="square" rtlCol="0">
            <a:spAutoFit/>
          </a:bodyPr>
          <a:lstStyle/>
          <a:p>
            <a:r>
              <a:rPr lang="zh-CN" altLang="en-US" sz="2400" dirty="0">
                <a:solidFill>
                  <a:schemeClr val="accent1"/>
                </a:solidFill>
              </a:rPr>
              <a:t>办学理念：</a:t>
            </a:r>
            <a:endParaRPr lang="zh-CN" altLang="en-US" sz="2400" dirty="0">
              <a:solidFill>
                <a:schemeClr val="accent1"/>
              </a:solidFill>
            </a:endParaRPr>
          </a:p>
        </p:txBody>
      </p:sp>
      <p:sp>
        <p:nvSpPr>
          <p:cNvPr id="8" name="文本框 7"/>
          <p:cNvSpPr txBox="1"/>
          <p:nvPr/>
        </p:nvSpPr>
        <p:spPr>
          <a:xfrm>
            <a:off x="2178031" y="2116774"/>
            <a:ext cx="2126932" cy="867930"/>
          </a:xfrm>
          <a:prstGeom prst="rect">
            <a:avLst/>
          </a:prstGeom>
          <a:noFill/>
        </p:spPr>
        <p:txBody>
          <a:bodyPr wrap="square" rtlCol="0">
            <a:spAutoFit/>
          </a:bodyPr>
          <a:lstStyle/>
          <a:p>
            <a:pPr>
              <a:lnSpc>
                <a:spcPct val="120000"/>
              </a:lnSpc>
            </a:pPr>
            <a:r>
              <a:rPr lang="zh-CN" altLang="en-US" sz="1400" dirty="0"/>
              <a:t>以人为本，以乐为魂，</a:t>
            </a:r>
            <a:endParaRPr lang="zh-CN" altLang="en-US" sz="1400" dirty="0"/>
          </a:p>
          <a:p>
            <a:pPr>
              <a:lnSpc>
                <a:spcPct val="120000"/>
              </a:lnSpc>
            </a:pPr>
            <a:r>
              <a:rPr lang="zh-CN" altLang="en-US" sz="1400" dirty="0"/>
              <a:t>求实创新的探索精神</a:t>
            </a:r>
            <a:endParaRPr lang="zh-CN" altLang="en-US" sz="1400" dirty="0"/>
          </a:p>
          <a:p>
            <a:pPr>
              <a:lnSpc>
                <a:spcPct val="120000"/>
              </a:lnSpc>
            </a:pPr>
            <a:r>
              <a:rPr lang="zh-CN" altLang="en-US" sz="1400" dirty="0"/>
              <a:t>团结奉献的团队氛围</a:t>
            </a:r>
            <a:endParaRPr lang="zh-CN" altLang="en-US" sz="1400" dirty="0"/>
          </a:p>
        </p:txBody>
      </p:sp>
      <p:sp>
        <p:nvSpPr>
          <p:cNvPr id="9" name="文本框 8"/>
          <p:cNvSpPr txBox="1"/>
          <p:nvPr/>
        </p:nvSpPr>
        <p:spPr>
          <a:xfrm>
            <a:off x="457875" y="1250810"/>
            <a:ext cx="1800000" cy="461665"/>
          </a:xfrm>
          <a:prstGeom prst="rect">
            <a:avLst/>
          </a:prstGeom>
          <a:noFill/>
        </p:spPr>
        <p:txBody>
          <a:bodyPr wrap="square" rtlCol="0">
            <a:spAutoFit/>
          </a:bodyPr>
          <a:lstStyle/>
          <a:p>
            <a:r>
              <a:rPr lang="zh-CN" altLang="en-US" sz="2400" dirty="0">
                <a:solidFill>
                  <a:schemeClr val="accent1"/>
                </a:solidFill>
              </a:rPr>
              <a:t>办学宗旨：</a:t>
            </a:r>
            <a:endParaRPr lang="zh-CN" altLang="en-US" sz="2400" dirty="0">
              <a:solidFill>
                <a:schemeClr val="accent1"/>
              </a:solidFill>
            </a:endParaRPr>
          </a:p>
        </p:txBody>
      </p:sp>
      <p:pic>
        <p:nvPicPr>
          <p:cNvPr id="10" name="图片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85323" y="1586104"/>
            <a:ext cx="2148844" cy="2118364"/>
          </a:xfrm>
          <a:prstGeom prst="rect">
            <a:avLst/>
          </a:prstGeom>
        </p:spPr>
      </p:pic>
      <p:pic>
        <p:nvPicPr>
          <p:cNvPr id="11" name="图片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85323" y="1564372"/>
            <a:ext cx="2148844" cy="2118364"/>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Click="0" advTm="3000">
        <p15:prstTrans prst="drape"/>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750"/>
                                        <p:tgtEl>
                                          <p:spTgt spid="2"/>
                                        </p:tgtEl>
                                      </p:cBhvr>
                                    </p:animEffect>
                                  </p:childTnLst>
                                </p:cTn>
                              </p:par>
                            </p:childTnLst>
                          </p:cTn>
                        </p:par>
                        <p:par>
                          <p:cTn id="13" fill="hold">
                            <p:stCondLst>
                              <p:cond delay="1500"/>
                            </p:stCondLst>
                            <p:childTnLst>
                              <p:par>
                                <p:cTn id="14" presetID="14" presetClass="entr" presetSubtype="10"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randombar(horizontal)">
                                      <p:cBhvr>
                                        <p:cTn id="16" dur="500"/>
                                        <p:tgtEl>
                                          <p:spTgt spid="9"/>
                                        </p:tgtEl>
                                      </p:cBhvr>
                                    </p:animEffect>
                                  </p:childTnLst>
                                </p:cTn>
                              </p:par>
                            </p:childTnLst>
                          </p:cTn>
                        </p:par>
                        <p:par>
                          <p:cTn id="17" fill="hold">
                            <p:stCondLst>
                              <p:cond delay="2000"/>
                            </p:stCondLst>
                            <p:childTnLst>
                              <p:par>
                                <p:cTn id="18" presetID="23" presetClass="entr" presetSubtype="16" fill="hold" grpId="0" nodeType="afterEffect">
                                  <p:stCondLst>
                                    <p:cond delay="0"/>
                                  </p:stCondLst>
                                  <p:iterate type="lt">
                                    <p:tmPct val="15000"/>
                                  </p:iterate>
                                  <p:childTnLst>
                                    <p:set>
                                      <p:cBhvr>
                                        <p:cTn id="19" dur="1" fill="hold">
                                          <p:stCondLst>
                                            <p:cond delay="0"/>
                                          </p:stCondLst>
                                        </p:cTn>
                                        <p:tgtEl>
                                          <p:spTgt spid="5"/>
                                        </p:tgtEl>
                                        <p:attrNameLst>
                                          <p:attrName>style.visibility</p:attrName>
                                        </p:attrNameLst>
                                      </p:cBhvr>
                                      <p:to>
                                        <p:strVal val="visible"/>
                                      </p:to>
                                    </p:set>
                                    <p:anim calcmode="lin" valueType="num">
                                      <p:cBhvr>
                                        <p:cTn id="20" dur="350" fill="hold"/>
                                        <p:tgtEl>
                                          <p:spTgt spid="5"/>
                                        </p:tgtEl>
                                        <p:attrNameLst>
                                          <p:attrName>ppt_w</p:attrName>
                                        </p:attrNameLst>
                                      </p:cBhvr>
                                      <p:tavLst>
                                        <p:tav tm="0">
                                          <p:val>
                                            <p:fltVal val="0"/>
                                          </p:val>
                                        </p:tav>
                                        <p:tav tm="100000">
                                          <p:val>
                                            <p:strVal val="#ppt_w"/>
                                          </p:val>
                                        </p:tav>
                                      </p:tavLst>
                                    </p:anim>
                                    <p:anim calcmode="lin" valueType="num">
                                      <p:cBhvr>
                                        <p:cTn id="21" dur="350" fill="hold"/>
                                        <p:tgtEl>
                                          <p:spTgt spid="5"/>
                                        </p:tgtEl>
                                        <p:attrNameLst>
                                          <p:attrName>ppt_h</p:attrName>
                                        </p:attrNameLst>
                                      </p:cBhvr>
                                      <p:tavLst>
                                        <p:tav tm="0">
                                          <p:val>
                                            <p:fltVal val="0"/>
                                          </p:val>
                                        </p:tav>
                                        <p:tav tm="100000">
                                          <p:val>
                                            <p:strVal val="#ppt_h"/>
                                          </p:val>
                                        </p:tav>
                                      </p:tavLst>
                                    </p:anim>
                                  </p:childTnLst>
                                </p:cTn>
                              </p:par>
                            </p:childTnLst>
                          </p:cTn>
                        </p:par>
                        <p:par>
                          <p:cTn id="22" fill="hold">
                            <p:stCondLst>
                              <p:cond delay="3097"/>
                            </p:stCondLst>
                            <p:childTnLst>
                              <p:par>
                                <p:cTn id="23" presetID="14" presetClass="entr" presetSubtype="10"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randombar(horizontal)">
                                      <p:cBhvr>
                                        <p:cTn id="25" dur="500"/>
                                        <p:tgtEl>
                                          <p:spTgt spid="6"/>
                                        </p:tgtEl>
                                      </p:cBhvr>
                                    </p:animEffect>
                                  </p:childTnLst>
                                </p:cTn>
                              </p:par>
                            </p:childTnLst>
                          </p:cTn>
                        </p:par>
                        <p:par>
                          <p:cTn id="26" fill="hold">
                            <p:stCondLst>
                              <p:cond delay="3597"/>
                            </p:stCondLst>
                            <p:childTnLst>
                              <p:par>
                                <p:cTn id="27" presetID="23" presetClass="entr" presetSubtype="16" fill="hold" grpId="0" nodeType="afterEffect">
                                  <p:stCondLst>
                                    <p:cond delay="0"/>
                                  </p:stCondLst>
                                  <p:iterate type="lt">
                                    <p:tmPct val="15000"/>
                                  </p:iterate>
                                  <p:childTnLst>
                                    <p:set>
                                      <p:cBhvr>
                                        <p:cTn id="28" dur="1" fill="hold">
                                          <p:stCondLst>
                                            <p:cond delay="0"/>
                                          </p:stCondLst>
                                        </p:cTn>
                                        <p:tgtEl>
                                          <p:spTgt spid="8"/>
                                        </p:tgtEl>
                                        <p:attrNameLst>
                                          <p:attrName>style.visibility</p:attrName>
                                        </p:attrNameLst>
                                      </p:cBhvr>
                                      <p:to>
                                        <p:strVal val="visible"/>
                                      </p:to>
                                    </p:set>
                                    <p:anim calcmode="lin" valueType="num">
                                      <p:cBhvr>
                                        <p:cTn id="29" dur="350" fill="hold"/>
                                        <p:tgtEl>
                                          <p:spTgt spid="8"/>
                                        </p:tgtEl>
                                        <p:attrNameLst>
                                          <p:attrName>ppt_w</p:attrName>
                                        </p:attrNameLst>
                                      </p:cBhvr>
                                      <p:tavLst>
                                        <p:tav tm="0">
                                          <p:val>
                                            <p:fltVal val="0"/>
                                          </p:val>
                                        </p:tav>
                                        <p:tav tm="100000">
                                          <p:val>
                                            <p:strVal val="#ppt_w"/>
                                          </p:val>
                                        </p:tav>
                                      </p:tavLst>
                                    </p:anim>
                                    <p:anim calcmode="lin" valueType="num">
                                      <p:cBhvr>
                                        <p:cTn id="30" dur="350" fill="hold"/>
                                        <p:tgtEl>
                                          <p:spTgt spid="8"/>
                                        </p:tgtEl>
                                        <p:attrNameLst>
                                          <p:attrName>ppt_h</p:attrName>
                                        </p:attrNameLst>
                                      </p:cBhvr>
                                      <p:tavLst>
                                        <p:tav tm="0">
                                          <p:val>
                                            <p:fltVal val="0"/>
                                          </p:val>
                                        </p:tav>
                                        <p:tav tm="100000">
                                          <p:val>
                                            <p:strVal val="#ppt_h"/>
                                          </p:val>
                                        </p:tav>
                                      </p:tavLst>
                                    </p:anim>
                                  </p:childTnLst>
                                </p:cTn>
                              </p:par>
                            </p:childTnLst>
                          </p:cTn>
                        </p:par>
                        <p:par>
                          <p:cTn id="31" fill="hold">
                            <p:stCondLst>
                              <p:cond delay="5364"/>
                            </p:stCondLst>
                            <p:childTnLst>
                              <p:par>
                                <p:cTn id="32" presetID="14" presetClass="entr" presetSubtype="10"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randombar(horizontal)">
                                      <p:cBhvr>
                                        <p:cTn id="34" dur="500"/>
                                        <p:tgtEl>
                                          <p:spTgt spid="7"/>
                                        </p:tgtEl>
                                      </p:cBhvr>
                                    </p:animEffect>
                                  </p:childTnLst>
                                </p:cTn>
                              </p:par>
                            </p:childTnLst>
                          </p:cTn>
                        </p:par>
                        <p:par>
                          <p:cTn id="35" fill="hold">
                            <p:stCondLst>
                              <p:cond delay="5864"/>
                            </p:stCondLst>
                            <p:childTnLst>
                              <p:par>
                                <p:cTn id="36" presetID="23" presetClass="entr" presetSubtype="16" fill="hold" grpId="0" nodeType="afterEffect">
                                  <p:stCondLst>
                                    <p:cond delay="0"/>
                                  </p:stCondLst>
                                  <p:iterate type="lt">
                                    <p:tmPct val="15000"/>
                                  </p:iterate>
                                  <p:childTnLst>
                                    <p:set>
                                      <p:cBhvr>
                                        <p:cTn id="37" dur="1" fill="hold">
                                          <p:stCondLst>
                                            <p:cond delay="0"/>
                                          </p:stCondLst>
                                        </p:cTn>
                                        <p:tgtEl>
                                          <p:spTgt spid="4"/>
                                        </p:tgtEl>
                                        <p:attrNameLst>
                                          <p:attrName>style.visibility</p:attrName>
                                        </p:attrNameLst>
                                      </p:cBhvr>
                                      <p:to>
                                        <p:strVal val="visible"/>
                                      </p:to>
                                    </p:set>
                                    <p:anim calcmode="lin" valueType="num">
                                      <p:cBhvr>
                                        <p:cTn id="38" dur="350" fill="hold"/>
                                        <p:tgtEl>
                                          <p:spTgt spid="4"/>
                                        </p:tgtEl>
                                        <p:attrNameLst>
                                          <p:attrName>ppt_w</p:attrName>
                                        </p:attrNameLst>
                                      </p:cBhvr>
                                      <p:tavLst>
                                        <p:tav tm="0">
                                          <p:val>
                                            <p:fltVal val="0"/>
                                          </p:val>
                                        </p:tav>
                                        <p:tav tm="100000">
                                          <p:val>
                                            <p:strVal val="#ppt_w"/>
                                          </p:val>
                                        </p:tav>
                                      </p:tavLst>
                                    </p:anim>
                                    <p:anim calcmode="lin" valueType="num">
                                      <p:cBhvr>
                                        <p:cTn id="39" dur="350" fill="hold"/>
                                        <p:tgtEl>
                                          <p:spTgt spid="4"/>
                                        </p:tgtEl>
                                        <p:attrNameLst>
                                          <p:attrName>ppt_h</p:attrName>
                                        </p:attrNameLst>
                                      </p:cBhvr>
                                      <p:tavLst>
                                        <p:tav tm="0">
                                          <p:val>
                                            <p:fltVal val="0"/>
                                          </p:val>
                                        </p:tav>
                                        <p:tav tm="100000">
                                          <p:val>
                                            <p:strVal val="#ppt_h"/>
                                          </p:val>
                                        </p:tav>
                                      </p:tavLst>
                                    </p:anim>
                                  </p:childTnLst>
                                </p:cTn>
                              </p:par>
                            </p:childTnLst>
                          </p:cTn>
                        </p:par>
                        <p:par>
                          <p:cTn id="40" fill="hold">
                            <p:stCondLst>
                              <p:cond delay="7947"/>
                            </p:stCondLst>
                            <p:childTnLst>
                              <p:par>
                                <p:cTn id="41" presetID="42" presetClass="entr" presetSubtype="0" fill="hold" nodeType="after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1000"/>
                                        <p:tgtEl>
                                          <p:spTgt spid="10"/>
                                        </p:tgtEl>
                                      </p:cBhvr>
                                    </p:animEffect>
                                    <p:anim calcmode="lin" valueType="num">
                                      <p:cBhvr>
                                        <p:cTn id="44" dur="1000" fill="hold"/>
                                        <p:tgtEl>
                                          <p:spTgt spid="10"/>
                                        </p:tgtEl>
                                        <p:attrNameLst>
                                          <p:attrName>ppt_x</p:attrName>
                                        </p:attrNameLst>
                                      </p:cBhvr>
                                      <p:tavLst>
                                        <p:tav tm="0">
                                          <p:val>
                                            <p:strVal val="#ppt_x"/>
                                          </p:val>
                                        </p:tav>
                                        <p:tav tm="100000">
                                          <p:val>
                                            <p:strVal val="#ppt_x"/>
                                          </p:val>
                                        </p:tav>
                                      </p:tavLst>
                                    </p:anim>
                                    <p:anim calcmode="lin" valueType="num">
                                      <p:cBhvr>
                                        <p:cTn id="45" dur="1000" fill="hold"/>
                                        <p:tgtEl>
                                          <p:spTgt spid="10"/>
                                        </p:tgtEl>
                                        <p:attrNameLst>
                                          <p:attrName>ppt_y</p:attrName>
                                        </p:attrNameLst>
                                      </p:cBhvr>
                                      <p:tavLst>
                                        <p:tav tm="0">
                                          <p:val>
                                            <p:strVal val="#ppt_y+.1"/>
                                          </p:val>
                                        </p:tav>
                                        <p:tav tm="100000">
                                          <p:val>
                                            <p:strVal val="#ppt_y"/>
                                          </p:val>
                                        </p:tav>
                                      </p:tavLst>
                                    </p:anim>
                                  </p:childTnLst>
                                </p:cTn>
                              </p:par>
                            </p:childTnLst>
                          </p:cTn>
                        </p:par>
                        <p:par>
                          <p:cTn id="46" fill="hold">
                            <p:stCondLst>
                              <p:cond delay="8947"/>
                            </p:stCondLst>
                            <p:childTnLst>
                              <p:par>
                                <p:cTn id="47" presetID="42" presetClass="entr" presetSubtype="0"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 grpId="0"/>
      <p:bldP spid="6" grpId="0"/>
      <p:bldP spid="7" grpId="0"/>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199134" y="136995"/>
            <a:ext cx="3277109" cy="698500"/>
          </a:xfrm>
          <a:prstGeom prst="rect">
            <a:avLst/>
          </a:prstGeom>
          <a:extLst>
            <a:ext uri="{91240B29-F687-4F45-9708-019B960494DF}">
              <a14:hiddenLine xmlns:a14="http://schemas.microsoft.com/office/drawing/2010/main" w="9525">
                <a:solidFill>
                  <a:srgbClr val="000000"/>
                </a:solidFill>
                <a:bevel/>
              </a14:hiddenLine>
            </a:ext>
          </a:extLst>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zh-CN" altLang="en-US" sz="2800" dirty="0">
                <a:solidFill>
                  <a:schemeClr val="accent1"/>
                </a:solidFill>
                <a:latin typeface="+mn-ea"/>
                <a:ea typeface="+mn-ea"/>
              </a:rPr>
              <a:t>一流的教育师资</a:t>
            </a:r>
            <a:endParaRPr lang="zh-CN" sz="2800" dirty="0">
              <a:solidFill>
                <a:schemeClr val="accent1"/>
              </a:solidFill>
              <a:latin typeface="+mn-ea"/>
              <a:ea typeface="+mn-ea"/>
            </a:endParaRPr>
          </a:p>
        </p:txBody>
      </p:sp>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21386" y="92877"/>
            <a:ext cx="1042663" cy="786736"/>
          </a:xfrm>
          <a:prstGeom prst="rect">
            <a:avLst/>
          </a:prstGeom>
        </p:spPr>
      </p:pic>
      <p:sp>
        <p:nvSpPr>
          <p:cNvPr id="11" name="Rectangle 39"/>
          <p:cNvSpPr>
            <a:spLocks noChangeAspect="1" noChangeArrowheads="1"/>
          </p:cNvSpPr>
          <p:nvPr/>
        </p:nvSpPr>
        <p:spPr bwMode="auto">
          <a:xfrm>
            <a:off x="559215" y="1278542"/>
            <a:ext cx="3844199" cy="2679120"/>
          </a:xfrm>
          <a:prstGeom prst="rect">
            <a:avLst/>
          </a:prstGeom>
          <a:blipFill>
            <a:blip r:embed="rId2"/>
            <a:stretch>
              <a:fillRect/>
            </a:stretch>
          </a:blipFill>
          <a:ln w="63500">
            <a:solidFill>
              <a:schemeClr val="accent1"/>
            </a:solidFill>
            <a:miter lim="800000"/>
          </a:ln>
          <a:effectLst>
            <a:outerShdw blurRad="50800" dist="38100" dir="2700000" algn="tl" rotWithShape="0">
              <a:prstClr val="black">
                <a:alpha val="40000"/>
              </a:prstClr>
            </a:outerShdw>
          </a:effectLst>
        </p:spPr>
        <p:txBody>
          <a:bodyPr wrap="none" anchor="ctr"/>
          <a:lstStyle/>
          <a:p>
            <a:pPr>
              <a:spcBef>
                <a:spcPct val="0"/>
              </a:spcBef>
            </a:pPr>
            <a:endParaRPr lang="zh-CN" altLang="en-US" sz="1015" dirty="0">
              <a:solidFill>
                <a:schemeClr val="bg1"/>
              </a:solidFill>
              <a:ea typeface="宋体" panose="02010600030101010101" pitchFamily="2" charset="-122"/>
            </a:endParaRPr>
          </a:p>
        </p:txBody>
      </p:sp>
      <p:sp>
        <p:nvSpPr>
          <p:cNvPr id="12" name="文本框 11"/>
          <p:cNvSpPr txBox="1"/>
          <p:nvPr/>
        </p:nvSpPr>
        <p:spPr>
          <a:xfrm>
            <a:off x="5049430" y="1278542"/>
            <a:ext cx="2621820" cy="523220"/>
          </a:xfrm>
          <a:prstGeom prst="rect">
            <a:avLst/>
          </a:prstGeom>
          <a:noFill/>
        </p:spPr>
        <p:txBody>
          <a:bodyPr wrap="square" rtlCol="0">
            <a:spAutoFit/>
          </a:bodyPr>
          <a:lstStyle/>
          <a:p>
            <a:r>
              <a:rPr lang="zh-CN" altLang="en-US" sz="2800" dirty="0">
                <a:solidFill>
                  <a:schemeClr val="accent1"/>
                </a:solidFill>
              </a:rPr>
              <a:t>园长：李老师</a:t>
            </a:r>
            <a:endParaRPr lang="zh-CN" altLang="en-US" sz="2800" dirty="0">
              <a:solidFill>
                <a:schemeClr val="accent1"/>
              </a:solidFill>
            </a:endParaRPr>
          </a:p>
        </p:txBody>
      </p:sp>
      <p:sp>
        <p:nvSpPr>
          <p:cNvPr id="13" name="文本框 12"/>
          <p:cNvSpPr txBox="1"/>
          <p:nvPr/>
        </p:nvSpPr>
        <p:spPr>
          <a:xfrm>
            <a:off x="5049430" y="1883554"/>
            <a:ext cx="3738520" cy="1980286"/>
          </a:xfrm>
          <a:prstGeom prst="rect">
            <a:avLst/>
          </a:prstGeom>
          <a:noFill/>
        </p:spPr>
        <p:txBody>
          <a:bodyPr wrap="square" rtlCol="0">
            <a:spAutoFit/>
          </a:bodyPr>
          <a:lstStyle/>
          <a:p>
            <a:pPr>
              <a:lnSpc>
                <a:spcPct val="130000"/>
              </a:lnSpc>
            </a:pPr>
            <a:r>
              <a:rPr lang="zh-CN" altLang="en-US" sz="1600" dirty="0">
                <a:solidFill>
                  <a:schemeClr val="tx1">
                    <a:lumMod val="85000"/>
                    <a:lumOff val="15000"/>
                  </a:schemeClr>
                </a:solidFill>
                <a:latin typeface="+mn-ea"/>
              </a:rPr>
              <a:t>点击输入简要文字内容，文字内容概括精炼不用多余的文字修饰，言短意赅的说明该项内容。点击输入简要文字内容，文字内容概括精炼，不用多余的文字修饰，言短意赅的说明该项内容。点击输入简要文字内容</a:t>
            </a:r>
            <a:endParaRPr lang="en-US" altLang="zh-CN" sz="1600" dirty="0">
              <a:solidFill>
                <a:schemeClr val="tx1">
                  <a:lumMod val="85000"/>
                  <a:lumOff val="15000"/>
                </a:schemeClr>
              </a:solidFill>
              <a:latin typeface="+mn-ea"/>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Click="0" advTm="3000">
        <p15:prstTrans prst="drape"/>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750"/>
                                        <p:tgtEl>
                                          <p:spTgt spid="2"/>
                                        </p:tgtEl>
                                      </p:cBhvr>
                                    </p:animEffect>
                                  </p:childTnLst>
                                </p:cTn>
                              </p:par>
                            </p:childTnLst>
                          </p:cTn>
                        </p:par>
                        <p:par>
                          <p:cTn id="13" fill="hold">
                            <p:stCondLst>
                              <p:cond delay="1500"/>
                            </p:stCondLst>
                            <p:childTnLst>
                              <p:par>
                                <p:cTn id="14" presetID="55"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1250" fill="hold"/>
                                        <p:tgtEl>
                                          <p:spTgt spid="11"/>
                                        </p:tgtEl>
                                        <p:attrNameLst>
                                          <p:attrName>ppt_w</p:attrName>
                                        </p:attrNameLst>
                                      </p:cBhvr>
                                      <p:tavLst>
                                        <p:tav tm="0">
                                          <p:val>
                                            <p:strVal val="#ppt_w*0.70"/>
                                          </p:val>
                                        </p:tav>
                                        <p:tav tm="100000">
                                          <p:val>
                                            <p:strVal val="#ppt_w"/>
                                          </p:val>
                                        </p:tav>
                                      </p:tavLst>
                                    </p:anim>
                                    <p:anim calcmode="lin" valueType="num">
                                      <p:cBhvr>
                                        <p:cTn id="17" dur="1250" fill="hold"/>
                                        <p:tgtEl>
                                          <p:spTgt spid="11"/>
                                        </p:tgtEl>
                                        <p:attrNameLst>
                                          <p:attrName>ppt_h</p:attrName>
                                        </p:attrNameLst>
                                      </p:cBhvr>
                                      <p:tavLst>
                                        <p:tav tm="0">
                                          <p:val>
                                            <p:strVal val="#ppt_h"/>
                                          </p:val>
                                        </p:tav>
                                        <p:tav tm="100000">
                                          <p:val>
                                            <p:strVal val="#ppt_h"/>
                                          </p:val>
                                        </p:tav>
                                      </p:tavLst>
                                    </p:anim>
                                    <p:animEffect transition="in" filter="fade">
                                      <p:cBhvr>
                                        <p:cTn id="18" dur="125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left)">
                                      <p:cBhvr>
                                        <p:cTn id="23" dur="500"/>
                                        <p:tgtEl>
                                          <p:spTgt spid="12"/>
                                        </p:tgtEl>
                                      </p:cBhvr>
                                    </p:animEffect>
                                  </p:childTnLst>
                                </p:cTn>
                              </p:par>
                            </p:childTnLst>
                          </p:cTn>
                        </p:par>
                        <p:par>
                          <p:cTn id="24" fill="hold">
                            <p:stCondLst>
                              <p:cond delay="500"/>
                            </p:stCondLst>
                            <p:childTnLst>
                              <p:par>
                                <p:cTn id="25" presetID="23" presetClass="entr" presetSubtype="16" fill="hold" grpId="0" nodeType="afterEffect">
                                  <p:stCondLst>
                                    <p:cond delay="0"/>
                                  </p:stCondLst>
                                  <p:iterate type="lt">
                                    <p:tmPct val="15000"/>
                                  </p:iterate>
                                  <p:childTnLst>
                                    <p:set>
                                      <p:cBhvr>
                                        <p:cTn id="26" dur="1" fill="hold">
                                          <p:stCondLst>
                                            <p:cond delay="0"/>
                                          </p:stCondLst>
                                        </p:cTn>
                                        <p:tgtEl>
                                          <p:spTgt spid="13"/>
                                        </p:tgtEl>
                                        <p:attrNameLst>
                                          <p:attrName>style.visibility</p:attrName>
                                        </p:attrNameLst>
                                      </p:cBhvr>
                                      <p:to>
                                        <p:strVal val="visible"/>
                                      </p:to>
                                    </p:set>
                                    <p:anim calcmode="lin" valueType="num">
                                      <p:cBhvr>
                                        <p:cTn id="27" dur="350" fill="hold"/>
                                        <p:tgtEl>
                                          <p:spTgt spid="13"/>
                                        </p:tgtEl>
                                        <p:attrNameLst>
                                          <p:attrName>ppt_w</p:attrName>
                                        </p:attrNameLst>
                                      </p:cBhvr>
                                      <p:tavLst>
                                        <p:tav tm="0">
                                          <p:val>
                                            <p:fltVal val="0"/>
                                          </p:val>
                                        </p:tav>
                                        <p:tav tm="100000">
                                          <p:val>
                                            <p:strVal val="#ppt_w"/>
                                          </p:val>
                                        </p:tav>
                                      </p:tavLst>
                                    </p:anim>
                                    <p:anim calcmode="lin" valueType="num">
                                      <p:cBhvr>
                                        <p:cTn id="28" dur="350" fill="hold"/>
                                        <p:tgtEl>
                                          <p:spTgt spid="1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199134" y="136995"/>
            <a:ext cx="3277109" cy="698500"/>
          </a:xfrm>
          <a:prstGeom prst="rect">
            <a:avLst/>
          </a:prstGeom>
          <a:extLst>
            <a:ext uri="{91240B29-F687-4F45-9708-019B960494DF}">
              <a14:hiddenLine xmlns:a14="http://schemas.microsoft.com/office/drawing/2010/main" w="9525">
                <a:solidFill>
                  <a:srgbClr val="000000"/>
                </a:solidFill>
                <a:bevel/>
              </a14:hiddenLine>
            </a:ext>
          </a:extLst>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zh-CN" altLang="en-US" sz="2800" dirty="0">
                <a:solidFill>
                  <a:schemeClr val="accent1"/>
                </a:solidFill>
                <a:latin typeface="+mn-ea"/>
                <a:ea typeface="+mn-ea"/>
              </a:rPr>
              <a:t>一流的教育师资</a:t>
            </a:r>
            <a:endParaRPr lang="zh-CN" sz="2800" dirty="0">
              <a:solidFill>
                <a:schemeClr val="accent1"/>
              </a:solidFill>
              <a:latin typeface="+mn-ea"/>
              <a:ea typeface="+mn-ea"/>
            </a:endParaRPr>
          </a:p>
        </p:txBody>
      </p:sp>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21386" y="92877"/>
            <a:ext cx="1042663" cy="786736"/>
          </a:xfrm>
          <a:prstGeom prst="rect">
            <a:avLst/>
          </a:prstGeom>
        </p:spPr>
      </p:pic>
      <p:sp>
        <p:nvSpPr>
          <p:cNvPr id="11" name="Rectangle 39"/>
          <p:cNvSpPr>
            <a:spLocks noChangeAspect="1" noChangeArrowheads="1"/>
          </p:cNvSpPr>
          <p:nvPr/>
        </p:nvSpPr>
        <p:spPr bwMode="auto">
          <a:xfrm>
            <a:off x="559215" y="1278542"/>
            <a:ext cx="3844199" cy="2679120"/>
          </a:xfrm>
          <a:prstGeom prst="rect">
            <a:avLst/>
          </a:prstGeom>
          <a:blipFill>
            <a:blip r:embed="rId2"/>
            <a:stretch>
              <a:fillRect/>
            </a:stretch>
          </a:blipFill>
          <a:ln w="63500">
            <a:solidFill>
              <a:schemeClr val="accent1"/>
            </a:solidFill>
            <a:miter lim="800000"/>
          </a:ln>
          <a:effectLst>
            <a:outerShdw blurRad="50800" dist="38100" dir="2700000" algn="tl" rotWithShape="0">
              <a:prstClr val="black">
                <a:alpha val="40000"/>
              </a:prstClr>
            </a:outerShdw>
          </a:effectLst>
        </p:spPr>
        <p:txBody>
          <a:bodyPr wrap="none" anchor="ctr"/>
          <a:lstStyle/>
          <a:p>
            <a:pPr>
              <a:spcBef>
                <a:spcPct val="0"/>
              </a:spcBef>
            </a:pPr>
            <a:endParaRPr lang="zh-CN" altLang="en-US" sz="1015" dirty="0">
              <a:solidFill>
                <a:schemeClr val="bg1"/>
              </a:solidFill>
              <a:ea typeface="宋体" panose="02010600030101010101" pitchFamily="2" charset="-122"/>
            </a:endParaRPr>
          </a:p>
        </p:txBody>
      </p:sp>
      <p:sp>
        <p:nvSpPr>
          <p:cNvPr id="12" name="文本框 11"/>
          <p:cNvSpPr txBox="1"/>
          <p:nvPr/>
        </p:nvSpPr>
        <p:spPr>
          <a:xfrm>
            <a:off x="5049430" y="1278542"/>
            <a:ext cx="2621820" cy="523220"/>
          </a:xfrm>
          <a:prstGeom prst="rect">
            <a:avLst/>
          </a:prstGeom>
          <a:noFill/>
        </p:spPr>
        <p:txBody>
          <a:bodyPr wrap="square" rtlCol="0">
            <a:spAutoFit/>
          </a:bodyPr>
          <a:lstStyle/>
          <a:p>
            <a:r>
              <a:rPr lang="zh-CN" altLang="en-US" sz="2800" dirty="0">
                <a:solidFill>
                  <a:schemeClr val="accent1"/>
                </a:solidFill>
              </a:rPr>
              <a:t>老师：张老师</a:t>
            </a:r>
            <a:endParaRPr lang="zh-CN" altLang="en-US" sz="2800" dirty="0">
              <a:solidFill>
                <a:schemeClr val="accent1"/>
              </a:solidFill>
            </a:endParaRPr>
          </a:p>
        </p:txBody>
      </p:sp>
      <p:sp>
        <p:nvSpPr>
          <p:cNvPr id="13" name="文本框 12"/>
          <p:cNvSpPr txBox="1"/>
          <p:nvPr/>
        </p:nvSpPr>
        <p:spPr>
          <a:xfrm>
            <a:off x="5049430" y="1883554"/>
            <a:ext cx="3738520" cy="1980286"/>
          </a:xfrm>
          <a:prstGeom prst="rect">
            <a:avLst/>
          </a:prstGeom>
          <a:noFill/>
        </p:spPr>
        <p:txBody>
          <a:bodyPr wrap="square" rtlCol="0">
            <a:spAutoFit/>
          </a:bodyPr>
          <a:lstStyle/>
          <a:p>
            <a:pPr>
              <a:lnSpc>
                <a:spcPct val="130000"/>
              </a:lnSpc>
            </a:pPr>
            <a:r>
              <a:rPr lang="zh-CN" altLang="en-US" sz="1600" dirty="0">
                <a:solidFill>
                  <a:schemeClr val="tx1">
                    <a:lumMod val="85000"/>
                    <a:lumOff val="15000"/>
                  </a:schemeClr>
                </a:solidFill>
                <a:latin typeface="+mn-ea"/>
              </a:rPr>
              <a:t>点击输入简要文字内容，文字内容概括精炼不用多余的文字修饰，言短意赅的说明该项内容。点击输入简要文字内容，文字内容概括精炼，不用多余的文字修饰，言短意赅的说明该项内容。点击输入简要文字内容</a:t>
            </a:r>
            <a:endParaRPr lang="en-US" altLang="zh-CN" sz="1600" dirty="0">
              <a:solidFill>
                <a:schemeClr val="tx1">
                  <a:lumMod val="85000"/>
                  <a:lumOff val="15000"/>
                </a:schemeClr>
              </a:solidFill>
              <a:latin typeface="+mn-ea"/>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Click="0" advTm="3000">
        <p15:prstTrans prst="drape"/>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750"/>
                                        <p:tgtEl>
                                          <p:spTgt spid="2"/>
                                        </p:tgtEl>
                                      </p:cBhvr>
                                    </p:animEffect>
                                  </p:childTnLst>
                                </p:cTn>
                              </p:par>
                            </p:childTnLst>
                          </p:cTn>
                        </p:par>
                        <p:par>
                          <p:cTn id="13" fill="hold">
                            <p:stCondLst>
                              <p:cond delay="1500"/>
                            </p:stCondLst>
                            <p:childTnLst>
                              <p:par>
                                <p:cTn id="14" presetID="55"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1250" fill="hold"/>
                                        <p:tgtEl>
                                          <p:spTgt spid="11"/>
                                        </p:tgtEl>
                                        <p:attrNameLst>
                                          <p:attrName>ppt_w</p:attrName>
                                        </p:attrNameLst>
                                      </p:cBhvr>
                                      <p:tavLst>
                                        <p:tav tm="0">
                                          <p:val>
                                            <p:strVal val="#ppt_w*0.70"/>
                                          </p:val>
                                        </p:tav>
                                        <p:tav tm="100000">
                                          <p:val>
                                            <p:strVal val="#ppt_w"/>
                                          </p:val>
                                        </p:tav>
                                      </p:tavLst>
                                    </p:anim>
                                    <p:anim calcmode="lin" valueType="num">
                                      <p:cBhvr>
                                        <p:cTn id="17" dur="1250" fill="hold"/>
                                        <p:tgtEl>
                                          <p:spTgt spid="11"/>
                                        </p:tgtEl>
                                        <p:attrNameLst>
                                          <p:attrName>ppt_h</p:attrName>
                                        </p:attrNameLst>
                                      </p:cBhvr>
                                      <p:tavLst>
                                        <p:tav tm="0">
                                          <p:val>
                                            <p:strVal val="#ppt_h"/>
                                          </p:val>
                                        </p:tav>
                                        <p:tav tm="100000">
                                          <p:val>
                                            <p:strVal val="#ppt_h"/>
                                          </p:val>
                                        </p:tav>
                                      </p:tavLst>
                                    </p:anim>
                                    <p:animEffect transition="in" filter="fade">
                                      <p:cBhvr>
                                        <p:cTn id="18" dur="125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left)">
                                      <p:cBhvr>
                                        <p:cTn id="23" dur="500"/>
                                        <p:tgtEl>
                                          <p:spTgt spid="12"/>
                                        </p:tgtEl>
                                      </p:cBhvr>
                                    </p:animEffect>
                                  </p:childTnLst>
                                </p:cTn>
                              </p:par>
                            </p:childTnLst>
                          </p:cTn>
                        </p:par>
                        <p:par>
                          <p:cTn id="24" fill="hold">
                            <p:stCondLst>
                              <p:cond delay="500"/>
                            </p:stCondLst>
                            <p:childTnLst>
                              <p:par>
                                <p:cTn id="25" presetID="23" presetClass="entr" presetSubtype="16" fill="hold" grpId="0" nodeType="afterEffect">
                                  <p:stCondLst>
                                    <p:cond delay="0"/>
                                  </p:stCondLst>
                                  <p:iterate type="lt">
                                    <p:tmPct val="15000"/>
                                  </p:iterate>
                                  <p:childTnLst>
                                    <p:set>
                                      <p:cBhvr>
                                        <p:cTn id="26" dur="1" fill="hold">
                                          <p:stCondLst>
                                            <p:cond delay="0"/>
                                          </p:stCondLst>
                                        </p:cTn>
                                        <p:tgtEl>
                                          <p:spTgt spid="13"/>
                                        </p:tgtEl>
                                        <p:attrNameLst>
                                          <p:attrName>style.visibility</p:attrName>
                                        </p:attrNameLst>
                                      </p:cBhvr>
                                      <p:to>
                                        <p:strVal val="visible"/>
                                      </p:to>
                                    </p:set>
                                    <p:anim calcmode="lin" valueType="num">
                                      <p:cBhvr>
                                        <p:cTn id="27" dur="350" fill="hold"/>
                                        <p:tgtEl>
                                          <p:spTgt spid="13"/>
                                        </p:tgtEl>
                                        <p:attrNameLst>
                                          <p:attrName>ppt_w</p:attrName>
                                        </p:attrNameLst>
                                      </p:cBhvr>
                                      <p:tavLst>
                                        <p:tav tm="0">
                                          <p:val>
                                            <p:fltVal val="0"/>
                                          </p:val>
                                        </p:tav>
                                        <p:tav tm="100000">
                                          <p:val>
                                            <p:strVal val="#ppt_w"/>
                                          </p:val>
                                        </p:tav>
                                      </p:tavLst>
                                    </p:anim>
                                    <p:anim calcmode="lin" valueType="num">
                                      <p:cBhvr>
                                        <p:cTn id="28" dur="350" fill="hold"/>
                                        <p:tgtEl>
                                          <p:spTgt spid="1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199134" y="136995"/>
            <a:ext cx="3277109" cy="698500"/>
          </a:xfrm>
          <a:prstGeom prst="rect">
            <a:avLst/>
          </a:prstGeom>
          <a:extLst>
            <a:ext uri="{91240B29-F687-4F45-9708-019B960494DF}">
              <a14:hiddenLine xmlns:a14="http://schemas.microsoft.com/office/drawing/2010/main" w="9525">
                <a:solidFill>
                  <a:srgbClr val="000000"/>
                </a:solidFill>
                <a:bevel/>
              </a14:hiddenLine>
            </a:ext>
          </a:extLst>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zh-CN" altLang="en-US" sz="2800" dirty="0">
                <a:solidFill>
                  <a:schemeClr val="accent1"/>
                </a:solidFill>
                <a:latin typeface="+mn-ea"/>
                <a:ea typeface="+mn-ea"/>
              </a:rPr>
              <a:t>一流的环境设施</a:t>
            </a:r>
            <a:endParaRPr lang="zh-CN" sz="2800" dirty="0">
              <a:solidFill>
                <a:schemeClr val="accent1"/>
              </a:solidFill>
              <a:latin typeface="+mn-ea"/>
              <a:ea typeface="+mn-ea"/>
            </a:endParaRPr>
          </a:p>
        </p:txBody>
      </p:sp>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21386" y="92877"/>
            <a:ext cx="1042663" cy="786736"/>
          </a:xfrm>
          <a:prstGeom prst="rect">
            <a:avLst/>
          </a:prstGeom>
        </p:spPr>
      </p:pic>
      <p:pic>
        <p:nvPicPr>
          <p:cNvPr id="7" name="照片"/>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1069481">
            <a:off x="988322" y="1067812"/>
            <a:ext cx="2579080" cy="1685547"/>
          </a:xfrm>
          <a:prstGeom prst="rect">
            <a:avLst/>
          </a:prstGeom>
          <a:ln w="76200">
            <a:solidFill>
              <a:srgbClr val="FEFBF0"/>
            </a:solidFill>
          </a:ln>
          <a:effectLst>
            <a:outerShdw blurRad="76200" dist="76200" dir="2700000" algn="tl" rotWithShape="0">
              <a:prstClr val="black">
                <a:alpha val="40000"/>
              </a:prstClr>
            </a:outerShdw>
          </a:effectLst>
        </p:spPr>
      </p:pic>
      <p:sp>
        <p:nvSpPr>
          <p:cNvPr id="9" name="TextBox 14"/>
          <p:cNvSpPr txBox="1"/>
          <p:nvPr/>
        </p:nvSpPr>
        <p:spPr>
          <a:xfrm>
            <a:off x="634381" y="3373423"/>
            <a:ext cx="7999529" cy="830997"/>
          </a:xfrm>
          <a:prstGeom prst="rect">
            <a:avLst/>
          </a:prstGeom>
          <a:noFill/>
        </p:spPr>
        <p:txBody>
          <a:bodyPr wrap="square" rtlCol="0">
            <a:spAutoFit/>
          </a:bodyPr>
          <a:lstStyle/>
          <a:p>
            <a:pPr algn="ctr">
              <a:lnSpc>
                <a:spcPct val="150000"/>
              </a:lnSpc>
            </a:pPr>
            <a:r>
              <a:rPr lang="zh-CN" altLang="en-US" sz="1600" dirty="0">
                <a:solidFill>
                  <a:schemeClr val="accent1">
                    <a:lumMod val="75000"/>
                  </a:schemeClr>
                </a:solidFill>
                <a:latin typeface="方正卡通简体" panose="03000509000000000000" pitchFamily="65" charset="-122"/>
                <a:ea typeface="方正卡通简体" panose="03000509000000000000" pitchFamily="65" charset="-122"/>
              </a:rPr>
              <a:t>幼稚园是一所大型的国际双语幼稚园，占地面积</a:t>
            </a:r>
            <a:r>
              <a:rPr lang="en-US" altLang="zh-CN" sz="1600" dirty="0">
                <a:solidFill>
                  <a:schemeClr val="accent1">
                    <a:lumMod val="75000"/>
                  </a:schemeClr>
                </a:solidFill>
                <a:latin typeface="方正卡通简体" panose="03000509000000000000" pitchFamily="65" charset="-122"/>
                <a:ea typeface="方正卡通简体" panose="03000509000000000000" pitchFamily="65" charset="-122"/>
              </a:rPr>
              <a:t>43</a:t>
            </a:r>
            <a:r>
              <a:rPr lang="zh-CN" altLang="en-US" sz="1600" dirty="0">
                <a:solidFill>
                  <a:schemeClr val="accent1">
                    <a:lumMod val="75000"/>
                  </a:schemeClr>
                </a:solidFill>
                <a:latin typeface="方正卡通简体" panose="03000509000000000000" pitchFamily="65" charset="-122"/>
                <a:ea typeface="方正卡通简体" panose="03000509000000000000" pitchFamily="65" charset="-122"/>
              </a:rPr>
              <a:t>亩，建筑面</a:t>
            </a:r>
            <a:r>
              <a:rPr lang="en-US" altLang="zh-CN" sz="1600" dirty="0">
                <a:solidFill>
                  <a:schemeClr val="accent1">
                    <a:lumMod val="75000"/>
                  </a:schemeClr>
                </a:solidFill>
                <a:latin typeface="方正卡通简体" panose="03000509000000000000" pitchFamily="65" charset="-122"/>
                <a:ea typeface="方正卡通简体" panose="03000509000000000000" pitchFamily="65" charset="-122"/>
              </a:rPr>
              <a:t>21627.65</a:t>
            </a:r>
            <a:r>
              <a:rPr lang="zh-CN" altLang="en-US" sz="1600" dirty="0">
                <a:solidFill>
                  <a:schemeClr val="accent1">
                    <a:lumMod val="75000"/>
                  </a:schemeClr>
                </a:solidFill>
                <a:latin typeface="方正卡通简体" panose="03000509000000000000" pitchFamily="65" charset="-122"/>
                <a:ea typeface="方正卡通简体" panose="03000509000000000000" pitchFamily="65" charset="-122"/>
              </a:rPr>
              <a:t>平方米，总投资</a:t>
            </a:r>
            <a:r>
              <a:rPr lang="en-US" altLang="zh-CN" sz="1600" dirty="0">
                <a:solidFill>
                  <a:schemeClr val="accent1">
                    <a:lumMod val="75000"/>
                  </a:schemeClr>
                </a:solidFill>
                <a:latin typeface="方正卡通简体" panose="03000509000000000000" pitchFamily="65" charset="-122"/>
                <a:ea typeface="方正卡通简体" panose="03000509000000000000" pitchFamily="65" charset="-122"/>
              </a:rPr>
              <a:t>1.5</a:t>
            </a:r>
            <a:r>
              <a:rPr lang="zh-CN" altLang="en-US" sz="1600" dirty="0">
                <a:solidFill>
                  <a:schemeClr val="accent1">
                    <a:lumMod val="75000"/>
                  </a:schemeClr>
                </a:solidFill>
                <a:latin typeface="方正卡通简体" panose="03000509000000000000" pitchFamily="65" charset="-122"/>
                <a:ea typeface="方正卡通简体" panose="03000509000000000000" pitchFamily="65" charset="-122"/>
              </a:rPr>
              <a:t>亿。幼儿园拥有国内一流的硬件设施以及国内顶级的幼教管理团队。</a:t>
            </a:r>
            <a:endParaRPr lang="zh-CN" altLang="en-US" sz="1600" dirty="0">
              <a:solidFill>
                <a:schemeClr val="accent1">
                  <a:lumMod val="75000"/>
                </a:schemeClr>
              </a:solidFill>
              <a:latin typeface="方正卡通简体" panose="03000509000000000000" pitchFamily="65" charset="-122"/>
              <a:ea typeface="方正卡通简体" panose="03000509000000000000" pitchFamily="65" charset="-122"/>
            </a:endParaRPr>
          </a:p>
        </p:txBody>
      </p:sp>
      <p:pic>
        <p:nvPicPr>
          <p:cNvPr id="10" name="照片"/>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824804">
            <a:off x="5774454" y="1207926"/>
            <a:ext cx="2460401" cy="1637591"/>
          </a:xfrm>
          <a:prstGeom prst="rect">
            <a:avLst/>
          </a:prstGeom>
          <a:ln w="76200">
            <a:solidFill>
              <a:srgbClr val="FEFBF0"/>
            </a:solidFill>
          </a:ln>
          <a:effectLst>
            <a:outerShdw blurRad="76200" dist="76200" dir="2700000" algn="tl" rotWithShape="0">
              <a:prstClr val="black">
                <a:alpha val="40000"/>
              </a:prstClr>
            </a:outerShdw>
          </a:effectLst>
        </p:spPr>
      </p:pic>
      <p:pic>
        <p:nvPicPr>
          <p:cNvPr id="8" name="照片"/>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03680" y="940355"/>
            <a:ext cx="2460932" cy="1623512"/>
          </a:xfrm>
          <a:prstGeom prst="rect">
            <a:avLst/>
          </a:prstGeom>
          <a:ln w="76200">
            <a:solidFill>
              <a:srgbClr val="FEFBF0"/>
            </a:solidFill>
          </a:ln>
          <a:effectLst>
            <a:outerShdw blurRad="76200" dist="76200" dir="2700000" algn="tl" rotWithShape="0">
              <a:prstClr val="black">
                <a:alpha val="40000"/>
              </a:prstClr>
            </a:outerShdw>
          </a:effectLst>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Click="0" advTm="3000">
        <p15:prstTrans prst="drape"/>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750"/>
                                        <p:tgtEl>
                                          <p:spTgt spid="2"/>
                                        </p:tgtEl>
                                      </p:cBhvr>
                                    </p:animEffect>
                                  </p:childTnLst>
                                </p:cTn>
                              </p:par>
                            </p:childTnLst>
                          </p:cTn>
                        </p:par>
                        <p:par>
                          <p:cTn id="13" fill="hold">
                            <p:stCondLst>
                              <p:cond delay="1500"/>
                            </p:stCondLst>
                            <p:childTnLst>
                              <p:par>
                                <p:cTn id="14" presetID="30" presetClass="entr" presetSubtype="0"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4400" decel="100000"/>
                                        <p:tgtEl>
                                          <p:spTgt spid="10"/>
                                        </p:tgtEl>
                                      </p:cBhvr>
                                    </p:animEffect>
                                    <p:anim calcmode="lin" valueType="num">
                                      <p:cBhvr>
                                        <p:cTn id="17" dur="4400" decel="100000" fill="hold"/>
                                        <p:tgtEl>
                                          <p:spTgt spid="10"/>
                                        </p:tgtEl>
                                        <p:attrNameLst>
                                          <p:attrName>style.rotation</p:attrName>
                                        </p:attrNameLst>
                                      </p:cBhvr>
                                      <p:tavLst>
                                        <p:tav tm="0">
                                          <p:val>
                                            <p:fltVal val="-90"/>
                                          </p:val>
                                        </p:tav>
                                        <p:tav tm="100000">
                                          <p:val>
                                            <p:fltVal val="0"/>
                                          </p:val>
                                        </p:tav>
                                      </p:tavLst>
                                    </p:anim>
                                    <p:anim calcmode="lin" valueType="num">
                                      <p:cBhvr>
                                        <p:cTn id="18" dur="4400" decel="100000" fill="hold"/>
                                        <p:tgtEl>
                                          <p:spTgt spid="10"/>
                                        </p:tgtEl>
                                        <p:attrNameLst>
                                          <p:attrName>ppt_x</p:attrName>
                                        </p:attrNameLst>
                                      </p:cBhvr>
                                      <p:tavLst>
                                        <p:tav tm="0">
                                          <p:val>
                                            <p:strVal val="#ppt_x+0.4"/>
                                          </p:val>
                                        </p:tav>
                                        <p:tav tm="100000">
                                          <p:val>
                                            <p:strVal val="#ppt_x-0.05"/>
                                          </p:val>
                                        </p:tav>
                                      </p:tavLst>
                                    </p:anim>
                                    <p:anim calcmode="lin" valueType="num">
                                      <p:cBhvr>
                                        <p:cTn id="19" dur="4400" decel="100000" fill="hold"/>
                                        <p:tgtEl>
                                          <p:spTgt spid="10"/>
                                        </p:tgtEl>
                                        <p:attrNameLst>
                                          <p:attrName>ppt_y</p:attrName>
                                        </p:attrNameLst>
                                      </p:cBhvr>
                                      <p:tavLst>
                                        <p:tav tm="0">
                                          <p:val>
                                            <p:strVal val="#ppt_y-0.4"/>
                                          </p:val>
                                        </p:tav>
                                        <p:tav tm="100000">
                                          <p:val>
                                            <p:strVal val="#ppt_y+0.1"/>
                                          </p:val>
                                        </p:tav>
                                      </p:tavLst>
                                    </p:anim>
                                    <p:anim calcmode="lin" valueType="num">
                                      <p:cBhvr>
                                        <p:cTn id="20" dur="1100" accel="100000" fill="hold">
                                          <p:stCondLst>
                                            <p:cond delay="4400"/>
                                          </p:stCondLst>
                                        </p:cTn>
                                        <p:tgtEl>
                                          <p:spTgt spid="10"/>
                                        </p:tgtEl>
                                        <p:attrNameLst>
                                          <p:attrName>ppt_x</p:attrName>
                                        </p:attrNameLst>
                                      </p:cBhvr>
                                      <p:tavLst>
                                        <p:tav tm="0">
                                          <p:val>
                                            <p:strVal val="#ppt_x-0.05"/>
                                          </p:val>
                                        </p:tav>
                                        <p:tav tm="100000">
                                          <p:val>
                                            <p:strVal val="#ppt_x"/>
                                          </p:val>
                                        </p:tav>
                                      </p:tavLst>
                                    </p:anim>
                                    <p:anim calcmode="lin" valueType="num">
                                      <p:cBhvr>
                                        <p:cTn id="21" dur="1100" accel="100000" fill="hold">
                                          <p:stCondLst>
                                            <p:cond delay="4400"/>
                                          </p:stCondLst>
                                        </p:cTn>
                                        <p:tgtEl>
                                          <p:spTgt spid="10"/>
                                        </p:tgtEl>
                                        <p:attrNameLst>
                                          <p:attrName>ppt_y</p:attrName>
                                        </p:attrNameLst>
                                      </p:cBhvr>
                                      <p:tavLst>
                                        <p:tav tm="0">
                                          <p:val>
                                            <p:strVal val="#ppt_y+0.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3500"/>
                                        <p:tgtEl>
                                          <p:spTgt spid="7"/>
                                        </p:tgtEl>
                                      </p:cBhvr>
                                    </p:animEffect>
                                    <p:anim calcmode="lin" valueType="num">
                                      <p:cBhvr>
                                        <p:cTn id="25" dur="3500" fill="hold"/>
                                        <p:tgtEl>
                                          <p:spTgt spid="7"/>
                                        </p:tgtEl>
                                        <p:attrNameLst>
                                          <p:attrName>ppt_x</p:attrName>
                                        </p:attrNameLst>
                                      </p:cBhvr>
                                      <p:tavLst>
                                        <p:tav tm="0">
                                          <p:val>
                                            <p:strVal val="#ppt_x"/>
                                          </p:val>
                                        </p:tav>
                                        <p:tav tm="100000">
                                          <p:val>
                                            <p:strVal val="#ppt_x"/>
                                          </p:val>
                                        </p:tav>
                                      </p:tavLst>
                                    </p:anim>
                                    <p:anim calcmode="lin" valueType="num">
                                      <p:cBhvr>
                                        <p:cTn id="26" dur="3500" fill="hold"/>
                                        <p:tgtEl>
                                          <p:spTgt spid="7"/>
                                        </p:tgtEl>
                                        <p:attrNameLst>
                                          <p:attrName>ppt_y</p:attrName>
                                        </p:attrNameLst>
                                      </p:cBhvr>
                                      <p:tavLst>
                                        <p:tav tm="0">
                                          <p:val>
                                            <p:strVal val="#ppt_y+.1"/>
                                          </p:val>
                                        </p:tav>
                                        <p:tav tm="100000">
                                          <p:val>
                                            <p:strVal val="#ppt_y"/>
                                          </p:val>
                                        </p:tav>
                                      </p:tavLst>
                                    </p:anim>
                                  </p:childTnLst>
                                </p:cTn>
                              </p:par>
                              <p:par>
                                <p:cTn id="27" presetID="52" presetClass="entr" presetSubtype="0" fill="hold" nodeType="withEffect">
                                  <p:stCondLst>
                                    <p:cond delay="750"/>
                                  </p:stCondLst>
                                  <p:childTnLst>
                                    <p:set>
                                      <p:cBhvr>
                                        <p:cTn id="28" dur="1" fill="hold">
                                          <p:stCondLst>
                                            <p:cond delay="0"/>
                                          </p:stCondLst>
                                        </p:cTn>
                                        <p:tgtEl>
                                          <p:spTgt spid="8"/>
                                        </p:tgtEl>
                                        <p:attrNameLst>
                                          <p:attrName>style.visibility</p:attrName>
                                        </p:attrNameLst>
                                      </p:cBhvr>
                                      <p:to>
                                        <p:strVal val="visible"/>
                                      </p:to>
                                    </p:set>
                                    <p:animScale>
                                      <p:cBhvr>
                                        <p:cTn id="29" dur="5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0" dur="5000" decel="50000" fill="hold">
                                          <p:stCondLst>
                                            <p:cond delay="0"/>
                                          </p:stCondLst>
                                        </p:cTn>
                                        <p:tgtEl>
                                          <p:spTgt spid="8"/>
                                        </p:tgtEl>
                                        <p:attrNameLst>
                                          <p:attrName>ppt_x</p:attrName>
                                          <p:attrName>ppt_y</p:attrName>
                                        </p:attrNameLst>
                                      </p:cBhvr>
                                    </p:animMotion>
                                    <p:animEffect transition="in" filter="fade">
                                      <p:cBhvr>
                                        <p:cTn id="31" dur="5000"/>
                                        <p:tgtEl>
                                          <p:spTgt spid="8"/>
                                        </p:tgtEl>
                                      </p:cBhvr>
                                    </p:animEffect>
                                  </p:childTnLst>
                                </p:cTn>
                              </p:par>
                              <p:par>
                                <p:cTn id="32" presetID="55" presetClass="entr" presetSubtype="0" fill="hold" grpId="0" nodeType="withEffect">
                                  <p:stCondLst>
                                    <p:cond delay="1000"/>
                                  </p:stCondLst>
                                  <p:childTnLst>
                                    <p:set>
                                      <p:cBhvr>
                                        <p:cTn id="33" dur="1" fill="hold">
                                          <p:stCondLst>
                                            <p:cond delay="0"/>
                                          </p:stCondLst>
                                        </p:cTn>
                                        <p:tgtEl>
                                          <p:spTgt spid="9"/>
                                        </p:tgtEl>
                                        <p:attrNameLst>
                                          <p:attrName>style.visibility</p:attrName>
                                        </p:attrNameLst>
                                      </p:cBhvr>
                                      <p:to>
                                        <p:strVal val="visible"/>
                                      </p:to>
                                    </p:set>
                                    <p:anim calcmode="lin" valueType="num">
                                      <p:cBhvr>
                                        <p:cTn id="34" dur="4000" fill="hold"/>
                                        <p:tgtEl>
                                          <p:spTgt spid="9"/>
                                        </p:tgtEl>
                                        <p:attrNameLst>
                                          <p:attrName>ppt_w</p:attrName>
                                        </p:attrNameLst>
                                      </p:cBhvr>
                                      <p:tavLst>
                                        <p:tav tm="0">
                                          <p:val>
                                            <p:strVal val="#ppt_w*0.70"/>
                                          </p:val>
                                        </p:tav>
                                        <p:tav tm="100000">
                                          <p:val>
                                            <p:strVal val="#ppt_w"/>
                                          </p:val>
                                        </p:tav>
                                      </p:tavLst>
                                    </p:anim>
                                    <p:anim calcmode="lin" valueType="num">
                                      <p:cBhvr>
                                        <p:cTn id="35" dur="4000" fill="hold"/>
                                        <p:tgtEl>
                                          <p:spTgt spid="9"/>
                                        </p:tgtEl>
                                        <p:attrNameLst>
                                          <p:attrName>ppt_h</p:attrName>
                                        </p:attrNameLst>
                                      </p:cBhvr>
                                      <p:tavLst>
                                        <p:tav tm="0">
                                          <p:val>
                                            <p:strVal val="#ppt_h"/>
                                          </p:val>
                                        </p:tav>
                                        <p:tav tm="100000">
                                          <p:val>
                                            <p:strVal val="#ppt_h"/>
                                          </p:val>
                                        </p:tav>
                                      </p:tavLst>
                                    </p:anim>
                                    <p:animEffect transition="in" filter="fade">
                                      <p:cBhvr>
                                        <p:cTn id="36" dur="4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199134" y="136995"/>
            <a:ext cx="3277109" cy="698500"/>
          </a:xfrm>
          <a:prstGeom prst="rect">
            <a:avLst/>
          </a:prstGeom>
          <a:extLst>
            <a:ext uri="{91240B29-F687-4F45-9708-019B960494DF}">
              <a14:hiddenLine xmlns:a14="http://schemas.microsoft.com/office/drawing/2010/main" w="9525">
                <a:solidFill>
                  <a:srgbClr val="000000"/>
                </a:solidFill>
                <a:bevel/>
              </a14:hiddenLine>
            </a:ext>
          </a:extLst>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zh-CN" altLang="en-US" sz="2800" dirty="0">
                <a:solidFill>
                  <a:schemeClr val="accent1"/>
                </a:solidFill>
                <a:latin typeface="+mn-ea"/>
                <a:ea typeface="+mn-ea"/>
              </a:rPr>
              <a:t>一流的环境设施</a:t>
            </a:r>
            <a:endParaRPr lang="zh-CN" sz="2800" dirty="0">
              <a:solidFill>
                <a:schemeClr val="accent1"/>
              </a:solidFill>
              <a:latin typeface="+mn-ea"/>
              <a:ea typeface="+mn-ea"/>
            </a:endParaRPr>
          </a:p>
        </p:txBody>
      </p:sp>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21386" y="92877"/>
            <a:ext cx="1042663" cy="786736"/>
          </a:xfrm>
          <a:prstGeom prst="rect">
            <a:avLst/>
          </a:prstGeom>
        </p:spPr>
      </p:pic>
      <p:pic>
        <p:nvPicPr>
          <p:cNvPr id="11" name="照片"/>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33175">
            <a:off x="4693938" y="463904"/>
            <a:ext cx="1992868" cy="1283600"/>
          </a:xfrm>
          <a:prstGeom prst="rect">
            <a:avLst/>
          </a:prstGeom>
          <a:ln w="76200">
            <a:solidFill>
              <a:srgbClr val="FEFBF0"/>
            </a:solidFill>
          </a:ln>
          <a:effectLst>
            <a:outerShdw blurRad="76200" dist="76200" dir="2700000" algn="tl" rotWithShape="0">
              <a:prstClr val="black">
                <a:alpha val="40000"/>
              </a:prstClr>
            </a:outerShdw>
          </a:effectLst>
        </p:spPr>
      </p:pic>
      <p:pic>
        <p:nvPicPr>
          <p:cNvPr id="12" name="照片"/>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895626">
            <a:off x="6000219" y="1604313"/>
            <a:ext cx="2391360" cy="1595651"/>
          </a:xfrm>
          <a:prstGeom prst="rect">
            <a:avLst/>
          </a:prstGeom>
          <a:ln w="76200">
            <a:solidFill>
              <a:srgbClr val="FEFBF0"/>
            </a:solidFill>
          </a:ln>
          <a:effectLst>
            <a:outerShdw blurRad="76200" dist="76200" dir="2700000" algn="tl" rotWithShape="0">
              <a:prstClr val="black">
                <a:alpha val="40000"/>
              </a:prstClr>
            </a:outerShdw>
          </a:effectLst>
        </p:spPr>
      </p:pic>
      <p:pic>
        <p:nvPicPr>
          <p:cNvPr id="13" name="照片"/>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30995">
            <a:off x="5167750" y="3169866"/>
            <a:ext cx="2051877" cy="1350181"/>
          </a:xfrm>
          <a:prstGeom prst="rect">
            <a:avLst/>
          </a:prstGeom>
          <a:ln w="76200">
            <a:solidFill>
              <a:srgbClr val="FEFBF0"/>
            </a:solidFill>
          </a:ln>
          <a:effectLst>
            <a:outerShdw blurRad="76200" dist="76200" dir="2700000" algn="tl" rotWithShape="0">
              <a:prstClr val="black">
                <a:alpha val="40000"/>
              </a:prstClr>
            </a:outerShdw>
          </a:effectLst>
        </p:spPr>
      </p:pic>
      <p:pic>
        <p:nvPicPr>
          <p:cNvPr id="14" name="图片 13"/>
          <p:cNvPicPr>
            <a:picLocks noChangeAspect="1"/>
          </p:cNvPicPr>
          <p:nvPr/>
        </p:nvPicPr>
        <p:blipFill>
          <a:blip r:embed="rId5" cstate="print"/>
          <a:stretch>
            <a:fillRect/>
          </a:stretch>
        </p:blipFill>
        <p:spPr>
          <a:xfrm>
            <a:off x="0" y="1254537"/>
            <a:ext cx="6421880" cy="3738360"/>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Click="0" advTm="3000">
        <p15:prstTrans prst="drape"/>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750"/>
                                        <p:tgtEl>
                                          <p:spTgt spid="2"/>
                                        </p:tgtEl>
                                      </p:cBhvr>
                                    </p:animEffect>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1500"/>
                                        <p:tgtEl>
                                          <p:spTgt spid="14"/>
                                        </p:tgtEl>
                                      </p:cBhvr>
                                    </p:animEffect>
                                    <p:anim calcmode="lin" valueType="num">
                                      <p:cBhvr>
                                        <p:cTn id="17" dur="1500" fill="hold"/>
                                        <p:tgtEl>
                                          <p:spTgt spid="14"/>
                                        </p:tgtEl>
                                        <p:attrNameLst>
                                          <p:attrName>ppt_x</p:attrName>
                                        </p:attrNameLst>
                                      </p:cBhvr>
                                      <p:tavLst>
                                        <p:tav tm="0">
                                          <p:val>
                                            <p:strVal val="#ppt_x"/>
                                          </p:val>
                                        </p:tav>
                                        <p:tav tm="100000">
                                          <p:val>
                                            <p:strVal val="#ppt_x"/>
                                          </p:val>
                                        </p:tav>
                                      </p:tavLst>
                                    </p:anim>
                                    <p:anim calcmode="lin" valueType="num">
                                      <p:cBhvr>
                                        <p:cTn id="18" dur="1500" fill="hold"/>
                                        <p:tgtEl>
                                          <p:spTgt spid="14"/>
                                        </p:tgtEl>
                                        <p:attrNameLst>
                                          <p:attrName>ppt_y</p:attrName>
                                        </p:attrNameLst>
                                      </p:cBhvr>
                                      <p:tavLst>
                                        <p:tav tm="0">
                                          <p:val>
                                            <p:strVal val="#ppt_y+.1"/>
                                          </p:val>
                                        </p:tav>
                                        <p:tav tm="100000">
                                          <p:val>
                                            <p:strVal val="#ppt_y"/>
                                          </p:val>
                                        </p:tav>
                                      </p:tavLst>
                                    </p:anim>
                                  </p:childTnLst>
                                </p:cTn>
                              </p:par>
                              <p:par>
                                <p:cTn id="19" presetID="30" presetClass="entr" presetSubtype="0" fill="hold" nodeType="withEffect">
                                  <p:stCondLst>
                                    <p:cond delay="75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4400" decel="100000"/>
                                        <p:tgtEl>
                                          <p:spTgt spid="12"/>
                                        </p:tgtEl>
                                      </p:cBhvr>
                                    </p:animEffect>
                                    <p:anim calcmode="lin" valueType="num">
                                      <p:cBhvr>
                                        <p:cTn id="22" dur="4400" decel="100000" fill="hold"/>
                                        <p:tgtEl>
                                          <p:spTgt spid="12"/>
                                        </p:tgtEl>
                                        <p:attrNameLst>
                                          <p:attrName>style.rotation</p:attrName>
                                        </p:attrNameLst>
                                      </p:cBhvr>
                                      <p:tavLst>
                                        <p:tav tm="0">
                                          <p:val>
                                            <p:fltVal val="-90"/>
                                          </p:val>
                                        </p:tav>
                                        <p:tav tm="100000">
                                          <p:val>
                                            <p:fltVal val="0"/>
                                          </p:val>
                                        </p:tav>
                                      </p:tavLst>
                                    </p:anim>
                                    <p:anim calcmode="lin" valueType="num">
                                      <p:cBhvr>
                                        <p:cTn id="23" dur="4400" decel="100000" fill="hold"/>
                                        <p:tgtEl>
                                          <p:spTgt spid="12"/>
                                        </p:tgtEl>
                                        <p:attrNameLst>
                                          <p:attrName>ppt_x</p:attrName>
                                        </p:attrNameLst>
                                      </p:cBhvr>
                                      <p:tavLst>
                                        <p:tav tm="0">
                                          <p:val>
                                            <p:strVal val="#ppt_x+0.4"/>
                                          </p:val>
                                        </p:tav>
                                        <p:tav tm="100000">
                                          <p:val>
                                            <p:strVal val="#ppt_x-0.05"/>
                                          </p:val>
                                        </p:tav>
                                      </p:tavLst>
                                    </p:anim>
                                    <p:anim calcmode="lin" valueType="num">
                                      <p:cBhvr>
                                        <p:cTn id="24" dur="4400" decel="100000" fill="hold"/>
                                        <p:tgtEl>
                                          <p:spTgt spid="12"/>
                                        </p:tgtEl>
                                        <p:attrNameLst>
                                          <p:attrName>ppt_y</p:attrName>
                                        </p:attrNameLst>
                                      </p:cBhvr>
                                      <p:tavLst>
                                        <p:tav tm="0">
                                          <p:val>
                                            <p:strVal val="#ppt_y-0.4"/>
                                          </p:val>
                                        </p:tav>
                                        <p:tav tm="100000">
                                          <p:val>
                                            <p:strVal val="#ppt_y+0.1"/>
                                          </p:val>
                                        </p:tav>
                                      </p:tavLst>
                                    </p:anim>
                                    <p:anim calcmode="lin" valueType="num">
                                      <p:cBhvr>
                                        <p:cTn id="25" dur="1100" accel="100000" fill="hold">
                                          <p:stCondLst>
                                            <p:cond delay="4400"/>
                                          </p:stCondLst>
                                        </p:cTn>
                                        <p:tgtEl>
                                          <p:spTgt spid="12"/>
                                        </p:tgtEl>
                                        <p:attrNameLst>
                                          <p:attrName>ppt_x</p:attrName>
                                        </p:attrNameLst>
                                      </p:cBhvr>
                                      <p:tavLst>
                                        <p:tav tm="0">
                                          <p:val>
                                            <p:strVal val="#ppt_x-0.05"/>
                                          </p:val>
                                        </p:tav>
                                        <p:tav tm="100000">
                                          <p:val>
                                            <p:strVal val="#ppt_x"/>
                                          </p:val>
                                        </p:tav>
                                      </p:tavLst>
                                    </p:anim>
                                    <p:anim calcmode="lin" valueType="num">
                                      <p:cBhvr>
                                        <p:cTn id="26" dur="1100" accel="100000" fill="hold">
                                          <p:stCondLst>
                                            <p:cond delay="4400"/>
                                          </p:stCondLst>
                                        </p:cTn>
                                        <p:tgtEl>
                                          <p:spTgt spid="12"/>
                                        </p:tgtEl>
                                        <p:attrNameLst>
                                          <p:attrName>ppt_y</p:attrName>
                                        </p:attrNameLst>
                                      </p:cBhvr>
                                      <p:tavLst>
                                        <p:tav tm="0">
                                          <p:val>
                                            <p:strVal val="#ppt_y+0.1"/>
                                          </p:val>
                                        </p:tav>
                                        <p:tav tm="100000">
                                          <p:val>
                                            <p:strVal val="#ppt_y"/>
                                          </p:val>
                                        </p:tav>
                                      </p:tavLst>
                                    </p:anim>
                                  </p:childTnLst>
                                </p:cTn>
                              </p:par>
                              <p:par>
                                <p:cTn id="27" presetID="42" presetClass="entr" presetSubtype="0" fill="hold" nodeType="withEffect">
                                  <p:stCondLst>
                                    <p:cond delay="25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3500"/>
                                        <p:tgtEl>
                                          <p:spTgt spid="11"/>
                                        </p:tgtEl>
                                      </p:cBhvr>
                                    </p:animEffect>
                                    <p:anim calcmode="lin" valueType="num">
                                      <p:cBhvr>
                                        <p:cTn id="30" dur="3500" fill="hold"/>
                                        <p:tgtEl>
                                          <p:spTgt spid="11"/>
                                        </p:tgtEl>
                                        <p:attrNameLst>
                                          <p:attrName>ppt_x</p:attrName>
                                        </p:attrNameLst>
                                      </p:cBhvr>
                                      <p:tavLst>
                                        <p:tav tm="0">
                                          <p:val>
                                            <p:strVal val="#ppt_x"/>
                                          </p:val>
                                        </p:tav>
                                        <p:tav tm="100000">
                                          <p:val>
                                            <p:strVal val="#ppt_x"/>
                                          </p:val>
                                        </p:tav>
                                      </p:tavLst>
                                    </p:anim>
                                    <p:anim calcmode="lin" valueType="num">
                                      <p:cBhvr>
                                        <p:cTn id="31" dur="3500" fill="hold"/>
                                        <p:tgtEl>
                                          <p:spTgt spid="11"/>
                                        </p:tgtEl>
                                        <p:attrNameLst>
                                          <p:attrName>ppt_y</p:attrName>
                                        </p:attrNameLst>
                                      </p:cBhvr>
                                      <p:tavLst>
                                        <p:tav tm="0">
                                          <p:val>
                                            <p:strVal val="#ppt_y+.1"/>
                                          </p:val>
                                        </p:tav>
                                        <p:tav tm="100000">
                                          <p:val>
                                            <p:strVal val="#ppt_y"/>
                                          </p:val>
                                        </p:tav>
                                      </p:tavLst>
                                    </p:anim>
                                  </p:childTnLst>
                                </p:cTn>
                              </p:par>
                              <p:par>
                                <p:cTn id="32" presetID="52" presetClass="entr" presetSubtype="0" fill="hold" nodeType="withEffect">
                                  <p:stCondLst>
                                    <p:cond delay="1750"/>
                                  </p:stCondLst>
                                  <p:childTnLst>
                                    <p:set>
                                      <p:cBhvr>
                                        <p:cTn id="33" dur="1" fill="hold">
                                          <p:stCondLst>
                                            <p:cond delay="0"/>
                                          </p:stCondLst>
                                        </p:cTn>
                                        <p:tgtEl>
                                          <p:spTgt spid="13"/>
                                        </p:tgtEl>
                                        <p:attrNameLst>
                                          <p:attrName>style.visibility</p:attrName>
                                        </p:attrNameLst>
                                      </p:cBhvr>
                                      <p:to>
                                        <p:strVal val="visible"/>
                                      </p:to>
                                    </p:set>
                                    <p:animScale>
                                      <p:cBhvr>
                                        <p:cTn id="34" dur="5000" decel="50000" fill="hold">
                                          <p:stCondLst>
                                            <p:cond delay="0"/>
                                          </p:stCondLst>
                                        </p:cTn>
                                        <p:tgtEl>
                                          <p:spTgt spid="1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5" dur="5000" decel="50000" fill="hold">
                                          <p:stCondLst>
                                            <p:cond delay="0"/>
                                          </p:stCondLst>
                                        </p:cTn>
                                        <p:tgtEl>
                                          <p:spTgt spid="13"/>
                                        </p:tgtEl>
                                        <p:attrNameLst>
                                          <p:attrName>ppt_x</p:attrName>
                                          <p:attrName>ppt_y</p:attrName>
                                        </p:attrNameLst>
                                      </p:cBhvr>
                                    </p:animMotion>
                                    <p:animEffect transition="in" filter="fade">
                                      <p:cBhvr>
                                        <p:cTn id="36" dur="5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199134" y="136995"/>
            <a:ext cx="3277109" cy="698500"/>
          </a:xfrm>
          <a:prstGeom prst="rect">
            <a:avLst/>
          </a:prstGeom>
          <a:extLst>
            <a:ext uri="{91240B29-F687-4F45-9708-019B960494DF}">
              <a14:hiddenLine xmlns:a14="http://schemas.microsoft.com/office/drawing/2010/main" w="9525">
                <a:solidFill>
                  <a:srgbClr val="000000"/>
                </a:solidFill>
                <a:bevel/>
              </a14:hiddenLine>
            </a:ext>
          </a:extLst>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zh-CN" altLang="en-US" sz="2800" dirty="0">
                <a:solidFill>
                  <a:schemeClr val="accent1"/>
                </a:solidFill>
                <a:latin typeface="+mn-ea"/>
                <a:ea typeface="+mn-ea"/>
              </a:rPr>
              <a:t>本学期教学计划</a:t>
            </a:r>
            <a:endParaRPr lang="zh-CN" sz="2800" dirty="0">
              <a:solidFill>
                <a:schemeClr val="accent1"/>
              </a:solidFill>
              <a:latin typeface="+mn-ea"/>
              <a:ea typeface="+mn-ea"/>
            </a:endParaRPr>
          </a:p>
        </p:txBody>
      </p:sp>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21386" y="92877"/>
            <a:ext cx="1042663" cy="786736"/>
          </a:xfrm>
          <a:prstGeom prst="rect">
            <a:avLst/>
          </a:prstGeom>
        </p:spPr>
      </p:pic>
      <p:sp>
        <p:nvSpPr>
          <p:cNvPr id="8" name="椭圆 7"/>
          <p:cNvSpPr/>
          <p:nvPr/>
        </p:nvSpPr>
        <p:spPr>
          <a:xfrm>
            <a:off x="3563888" y="1299556"/>
            <a:ext cx="394692" cy="39469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latin typeface="+mn-ea"/>
                <a:cs typeface="Arial" panose="020B0604020202020204" pitchFamily="34" charset="0"/>
              </a:rPr>
              <a:t>1</a:t>
            </a:r>
            <a:endParaRPr lang="zh-CN" altLang="en-US" sz="2000" dirty="0">
              <a:latin typeface="+mn-ea"/>
              <a:cs typeface="Arial" panose="020B0604020202020204" pitchFamily="34" charset="0"/>
            </a:endParaRPr>
          </a:p>
        </p:txBody>
      </p:sp>
      <p:sp>
        <p:nvSpPr>
          <p:cNvPr id="9" name="椭圆 8"/>
          <p:cNvSpPr/>
          <p:nvPr/>
        </p:nvSpPr>
        <p:spPr>
          <a:xfrm>
            <a:off x="3961284" y="1946231"/>
            <a:ext cx="394692" cy="39469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latin typeface="+mn-ea"/>
                <a:cs typeface="Arial" panose="020B0604020202020204" pitchFamily="34" charset="0"/>
              </a:rPr>
              <a:t>2</a:t>
            </a:r>
            <a:endParaRPr lang="zh-CN" altLang="en-US" sz="2000" dirty="0">
              <a:latin typeface="+mn-ea"/>
              <a:cs typeface="Arial" panose="020B0604020202020204" pitchFamily="34" charset="0"/>
            </a:endParaRPr>
          </a:p>
        </p:txBody>
      </p:sp>
      <p:sp>
        <p:nvSpPr>
          <p:cNvPr id="10" name="椭圆 9"/>
          <p:cNvSpPr/>
          <p:nvPr/>
        </p:nvSpPr>
        <p:spPr>
          <a:xfrm>
            <a:off x="3961284" y="2706462"/>
            <a:ext cx="394692" cy="39469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latin typeface="+mn-ea"/>
                <a:cs typeface="Arial" panose="020B0604020202020204" pitchFamily="34" charset="0"/>
              </a:rPr>
              <a:t>3</a:t>
            </a:r>
            <a:endParaRPr lang="zh-CN" altLang="en-US" sz="2000" dirty="0">
              <a:latin typeface="+mn-ea"/>
              <a:cs typeface="Arial" panose="020B0604020202020204" pitchFamily="34" charset="0"/>
            </a:endParaRPr>
          </a:p>
        </p:txBody>
      </p:sp>
      <p:sp>
        <p:nvSpPr>
          <p:cNvPr id="15" name="椭圆 14"/>
          <p:cNvSpPr/>
          <p:nvPr/>
        </p:nvSpPr>
        <p:spPr>
          <a:xfrm>
            <a:off x="3563888" y="3353136"/>
            <a:ext cx="394692" cy="39469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latin typeface="+mn-ea"/>
                <a:cs typeface="Arial" panose="020B0604020202020204" pitchFamily="34" charset="0"/>
              </a:rPr>
              <a:t>4</a:t>
            </a:r>
            <a:endParaRPr lang="zh-CN" altLang="en-US" sz="2000" dirty="0">
              <a:latin typeface="+mn-ea"/>
              <a:cs typeface="Arial" panose="020B0604020202020204" pitchFamily="34" charset="0"/>
            </a:endParaRPr>
          </a:p>
        </p:txBody>
      </p:sp>
      <p:sp>
        <p:nvSpPr>
          <p:cNvPr id="16" name="TextBox 21"/>
          <p:cNvSpPr txBox="1"/>
          <p:nvPr/>
        </p:nvSpPr>
        <p:spPr>
          <a:xfrm>
            <a:off x="3995937" y="1290264"/>
            <a:ext cx="3528392" cy="369332"/>
          </a:xfrm>
          <a:prstGeom prst="rect">
            <a:avLst/>
          </a:prstGeom>
          <a:noFill/>
        </p:spPr>
        <p:txBody>
          <a:bodyPr wrap="square" rtlCol="0">
            <a:spAutoFit/>
          </a:bodyPr>
          <a:lstStyle/>
          <a:p>
            <a:r>
              <a:rPr lang="zh-CN" altLang="en-US" sz="1800" dirty="0">
                <a:solidFill>
                  <a:schemeClr val="tx1">
                    <a:lumMod val="85000"/>
                    <a:lumOff val="15000"/>
                  </a:schemeClr>
                </a:solidFill>
                <a:latin typeface="+mn-ea"/>
              </a:rPr>
              <a:t>点击输入简要文字内容</a:t>
            </a:r>
            <a:endParaRPr lang="zh-CN" altLang="en-US" sz="1500" dirty="0">
              <a:solidFill>
                <a:schemeClr val="tx1">
                  <a:lumMod val="85000"/>
                  <a:lumOff val="15000"/>
                </a:schemeClr>
              </a:solidFill>
              <a:latin typeface="+mn-ea"/>
            </a:endParaRPr>
          </a:p>
        </p:txBody>
      </p:sp>
      <p:sp>
        <p:nvSpPr>
          <p:cNvPr id="17" name="TextBox 22"/>
          <p:cNvSpPr txBox="1"/>
          <p:nvPr/>
        </p:nvSpPr>
        <p:spPr>
          <a:xfrm>
            <a:off x="4421284" y="1938336"/>
            <a:ext cx="3528392" cy="369332"/>
          </a:xfrm>
          <a:prstGeom prst="rect">
            <a:avLst/>
          </a:prstGeom>
          <a:noFill/>
        </p:spPr>
        <p:txBody>
          <a:bodyPr wrap="square" rtlCol="0">
            <a:spAutoFit/>
          </a:bodyPr>
          <a:lstStyle/>
          <a:p>
            <a:r>
              <a:rPr lang="zh-CN" altLang="en-US" sz="1800" dirty="0">
                <a:solidFill>
                  <a:schemeClr val="tx1">
                    <a:lumMod val="85000"/>
                    <a:lumOff val="15000"/>
                  </a:schemeClr>
                </a:solidFill>
                <a:latin typeface="+mn-ea"/>
              </a:rPr>
              <a:t>点击输入简要文字内容</a:t>
            </a:r>
            <a:endParaRPr lang="zh-CN" altLang="en-US" sz="1500" dirty="0">
              <a:solidFill>
                <a:schemeClr val="tx1">
                  <a:lumMod val="85000"/>
                  <a:lumOff val="15000"/>
                </a:schemeClr>
              </a:solidFill>
              <a:latin typeface="+mn-ea"/>
            </a:endParaRPr>
          </a:p>
        </p:txBody>
      </p:sp>
      <p:sp>
        <p:nvSpPr>
          <p:cNvPr id="18" name="TextBox 23"/>
          <p:cNvSpPr txBox="1"/>
          <p:nvPr/>
        </p:nvSpPr>
        <p:spPr>
          <a:xfrm>
            <a:off x="4440676" y="2731822"/>
            <a:ext cx="3528392" cy="369332"/>
          </a:xfrm>
          <a:prstGeom prst="rect">
            <a:avLst/>
          </a:prstGeom>
          <a:noFill/>
        </p:spPr>
        <p:txBody>
          <a:bodyPr wrap="square" rtlCol="0">
            <a:spAutoFit/>
          </a:bodyPr>
          <a:lstStyle/>
          <a:p>
            <a:r>
              <a:rPr lang="zh-CN" altLang="en-US" sz="1800" dirty="0">
                <a:solidFill>
                  <a:schemeClr val="tx1">
                    <a:lumMod val="85000"/>
                    <a:lumOff val="15000"/>
                  </a:schemeClr>
                </a:solidFill>
                <a:latin typeface="+mn-ea"/>
              </a:rPr>
              <a:t>点击输入简要文字内容</a:t>
            </a:r>
            <a:endParaRPr lang="zh-CN" altLang="en-US" sz="1500" dirty="0">
              <a:solidFill>
                <a:schemeClr val="tx1">
                  <a:lumMod val="85000"/>
                  <a:lumOff val="15000"/>
                </a:schemeClr>
              </a:solidFill>
              <a:latin typeface="+mn-ea"/>
            </a:endParaRPr>
          </a:p>
        </p:txBody>
      </p:sp>
      <p:sp>
        <p:nvSpPr>
          <p:cNvPr id="19" name="TextBox 24"/>
          <p:cNvSpPr txBox="1"/>
          <p:nvPr/>
        </p:nvSpPr>
        <p:spPr>
          <a:xfrm>
            <a:off x="4067943" y="3377448"/>
            <a:ext cx="4605001" cy="369332"/>
          </a:xfrm>
          <a:prstGeom prst="rect">
            <a:avLst/>
          </a:prstGeom>
          <a:noFill/>
        </p:spPr>
        <p:txBody>
          <a:bodyPr wrap="square" rtlCol="0">
            <a:spAutoFit/>
          </a:bodyPr>
          <a:lstStyle/>
          <a:p>
            <a:r>
              <a:rPr lang="zh-CN" altLang="en-US" sz="1800" dirty="0">
                <a:solidFill>
                  <a:schemeClr val="tx1">
                    <a:lumMod val="85000"/>
                    <a:lumOff val="15000"/>
                  </a:schemeClr>
                </a:solidFill>
                <a:latin typeface="+mn-ea"/>
              </a:rPr>
              <a:t>点击输入简要文字内容</a:t>
            </a:r>
            <a:endParaRPr lang="zh-CN" altLang="en-US" sz="1500" dirty="0">
              <a:solidFill>
                <a:schemeClr val="tx1">
                  <a:lumMod val="85000"/>
                  <a:lumOff val="15000"/>
                </a:schemeClr>
              </a:solidFill>
              <a:latin typeface="+mn-ea"/>
            </a:endParaRPr>
          </a:p>
        </p:txBody>
      </p:sp>
      <p:sp>
        <p:nvSpPr>
          <p:cNvPr id="20" name="椭圆 19"/>
          <p:cNvSpPr/>
          <p:nvPr/>
        </p:nvSpPr>
        <p:spPr>
          <a:xfrm>
            <a:off x="994517" y="1387398"/>
            <a:ext cx="2289699" cy="2289699"/>
          </a:xfrm>
          <a:prstGeom prst="ellipse">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Click="0" advTm="3000">
        <p15:prstTrans prst="drape"/>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750"/>
                                        <p:tgtEl>
                                          <p:spTgt spid="2"/>
                                        </p:tgtEl>
                                      </p:cBhvr>
                                    </p:animEffect>
                                  </p:childTnLst>
                                </p:cTn>
                              </p:par>
                            </p:childTnLst>
                          </p:cTn>
                        </p:par>
                        <p:par>
                          <p:cTn id="13" fill="hold">
                            <p:stCondLst>
                              <p:cond delay="1500"/>
                            </p:stCondLst>
                            <p:childTnLst>
                              <p:par>
                                <p:cTn id="14" presetID="2" presetClass="entr" presetSubtype="8"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 calcmode="lin" valueType="num">
                                      <p:cBhvr additive="base">
                                        <p:cTn id="16" dur="1000" fill="hold"/>
                                        <p:tgtEl>
                                          <p:spTgt spid="20"/>
                                        </p:tgtEl>
                                        <p:attrNameLst>
                                          <p:attrName>ppt_x</p:attrName>
                                        </p:attrNameLst>
                                      </p:cBhvr>
                                      <p:tavLst>
                                        <p:tav tm="0">
                                          <p:val>
                                            <p:strVal val="0-#ppt_w/2"/>
                                          </p:val>
                                        </p:tav>
                                        <p:tav tm="100000">
                                          <p:val>
                                            <p:strVal val="#ppt_x"/>
                                          </p:val>
                                        </p:tav>
                                      </p:tavLst>
                                    </p:anim>
                                    <p:anim calcmode="lin" valueType="num">
                                      <p:cBhvr additive="base">
                                        <p:cTn id="17" dur="1000" fill="hold"/>
                                        <p:tgtEl>
                                          <p:spTgt spid="20"/>
                                        </p:tgtEl>
                                        <p:attrNameLst>
                                          <p:attrName>ppt_y</p:attrName>
                                        </p:attrNameLst>
                                      </p:cBhvr>
                                      <p:tavLst>
                                        <p:tav tm="0">
                                          <p:val>
                                            <p:strVal val="#ppt_y"/>
                                          </p:val>
                                        </p:tav>
                                        <p:tav tm="100000">
                                          <p:val>
                                            <p:strVal val="#ppt_y"/>
                                          </p:val>
                                        </p:tav>
                                      </p:tavLst>
                                    </p:anim>
                                  </p:childTnLst>
                                </p:cTn>
                              </p:par>
                              <p:par>
                                <p:cTn id="18" presetID="8" presetClass="emph" presetSubtype="0" fill="hold" grpId="1" nodeType="withEffect">
                                  <p:stCondLst>
                                    <p:cond delay="0"/>
                                  </p:stCondLst>
                                  <p:childTnLst>
                                    <p:animRot by="21600000">
                                      <p:cBhvr>
                                        <p:cTn id="19" dur="1000" fill="hold"/>
                                        <p:tgtEl>
                                          <p:spTgt spid="20"/>
                                        </p:tgtEl>
                                        <p:attrNameLst>
                                          <p:attrName>r</p:attrName>
                                        </p:attrNameLst>
                                      </p:cBhvr>
                                    </p:animRot>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ppt_w</p:attrName>
                                        </p:attrNameLst>
                                      </p:cBhvr>
                                      <p:tavLst>
                                        <p:tav tm="0">
                                          <p:val>
                                            <p:fltVal val="0"/>
                                          </p:val>
                                        </p:tav>
                                        <p:tav tm="100000">
                                          <p:val>
                                            <p:strVal val="#ppt_w"/>
                                          </p:val>
                                        </p:tav>
                                      </p:tavLst>
                                    </p:anim>
                                    <p:anim calcmode="lin" valueType="num">
                                      <p:cBhvr>
                                        <p:cTn id="29" dur="500" fill="hold"/>
                                        <p:tgtEl>
                                          <p:spTgt spid="9"/>
                                        </p:tgtEl>
                                        <p:attrNameLst>
                                          <p:attrName>ppt_h</p:attrName>
                                        </p:attrNameLst>
                                      </p:cBhvr>
                                      <p:tavLst>
                                        <p:tav tm="0">
                                          <p:val>
                                            <p:fltVal val="0"/>
                                          </p:val>
                                        </p:tav>
                                        <p:tav tm="100000">
                                          <p:val>
                                            <p:strVal val="#ppt_h"/>
                                          </p:val>
                                        </p:tav>
                                      </p:tavLst>
                                    </p:anim>
                                    <p:animEffect transition="in" filter="fade">
                                      <p:cBhvr>
                                        <p:cTn id="30" dur="500"/>
                                        <p:tgtEl>
                                          <p:spTgt spid="9"/>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Effect transition="in" filter="fade">
                                      <p:cBhvr>
                                        <p:cTn id="40" dur="500"/>
                                        <p:tgtEl>
                                          <p:spTgt spid="15"/>
                                        </p:tgtEl>
                                      </p:cBhvr>
                                    </p:animEffect>
                                  </p:childTnLst>
                                </p:cTn>
                              </p:par>
                              <p:par>
                                <p:cTn id="41" presetID="42" presetClass="path" presetSubtype="0" accel="50000" decel="50000" fill="hold" grpId="1" nodeType="withEffect">
                                  <p:stCondLst>
                                    <p:cond delay="0"/>
                                  </p:stCondLst>
                                  <p:childTnLst>
                                    <p:animMotion origin="layout" path="M -0.18107 0.20062 L 0.00209 -0.01019 " pathEditMode="relative" rAng="0" ptsTypes="AA">
                                      <p:cBhvr>
                                        <p:cTn id="42" dur="1000" fill="hold"/>
                                        <p:tgtEl>
                                          <p:spTgt spid="8"/>
                                        </p:tgtEl>
                                        <p:attrNameLst>
                                          <p:attrName>ppt_x</p:attrName>
                                          <p:attrName>ppt_y</p:attrName>
                                        </p:attrNameLst>
                                      </p:cBhvr>
                                      <p:rCtr x="9149" y="-10556"/>
                                    </p:animMotion>
                                  </p:childTnLst>
                                </p:cTn>
                              </p:par>
                              <p:par>
                                <p:cTn id="43" presetID="42" presetClass="path" presetSubtype="0" accel="50000" decel="50000" fill="hold" grpId="1" nodeType="withEffect">
                                  <p:stCondLst>
                                    <p:cond delay="0"/>
                                  </p:stCondLst>
                                  <p:childTnLst>
                                    <p:animMotion origin="layout" path="M -0.22448 0.075 L 0.00069 -0.0034 " pathEditMode="relative" rAng="0" ptsTypes="AA">
                                      <p:cBhvr>
                                        <p:cTn id="44" dur="1000" fill="hold"/>
                                        <p:tgtEl>
                                          <p:spTgt spid="9"/>
                                        </p:tgtEl>
                                        <p:attrNameLst>
                                          <p:attrName>ppt_x</p:attrName>
                                          <p:attrName>ppt_y</p:attrName>
                                        </p:attrNameLst>
                                      </p:cBhvr>
                                      <p:rCtr x="11250" y="-3920"/>
                                    </p:animMotion>
                                  </p:childTnLst>
                                </p:cTn>
                              </p:par>
                              <p:par>
                                <p:cTn id="45" presetID="42" presetClass="path" presetSubtype="0" accel="50000" decel="50000" fill="hold" grpId="1" nodeType="withEffect">
                                  <p:stCondLst>
                                    <p:cond delay="0"/>
                                  </p:stCondLst>
                                  <p:childTnLst>
                                    <p:animMotion origin="layout" path="M -0.22448 -0.07284 L 0.00069 -0.00031 " pathEditMode="relative" rAng="0" ptsTypes="AA">
                                      <p:cBhvr>
                                        <p:cTn id="46" dur="1000" fill="hold"/>
                                        <p:tgtEl>
                                          <p:spTgt spid="10"/>
                                        </p:tgtEl>
                                        <p:attrNameLst>
                                          <p:attrName>ppt_x</p:attrName>
                                          <p:attrName>ppt_y</p:attrName>
                                        </p:attrNameLst>
                                      </p:cBhvr>
                                      <p:rCtr x="11250" y="3611"/>
                                    </p:animMotion>
                                  </p:childTnLst>
                                </p:cTn>
                              </p:par>
                              <p:par>
                                <p:cTn id="47" presetID="42" presetClass="path" presetSubtype="0" accel="50000" decel="50000" fill="hold" grpId="1" nodeType="withEffect">
                                  <p:stCondLst>
                                    <p:cond delay="0"/>
                                  </p:stCondLst>
                                  <p:childTnLst>
                                    <p:animMotion origin="layout" path="M -0.18107 -0.19876 L -0.00086 -0.00154 " pathEditMode="relative" rAng="0" ptsTypes="AA">
                                      <p:cBhvr>
                                        <p:cTn id="48" dur="1000" fill="hold"/>
                                        <p:tgtEl>
                                          <p:spTgt spid="15"/>
                                        </p:tgtEl>
                                        <p:attrNameLst>
                                          <p:attrName>ppt_x</p:attrName>
                                          <p:attrName>ppt_y</p:attrName>
                                        </p:attrNameLst>
                                      </p:cBhvr>
                                      <p:rCtr x="9010" y="9846"/>
                                    </p:animMotion>
                                  </p:childTnLst>
                                </p:cTn>
                              </p:par>
                              <p:par>
                                <p:cTn id="49" presetID="10" presetClass="entr" presetSubtype="0" fill="hold" grpId="0" nodeType="withEffect">
                                  <p:stCondLst>
                                    <p:cond delay="1000"/>
                                  </p:stCondLst>
                                  <p:childTnLst>
                                    <p:set>
                                      <p:cBhvr>
                                        <p:cTn id="50" dur="1" fill="hold">
                                          <p:stCondLst>
                                            <p:cond delay="0"/>
                                          </p:stCondLst>
                                        </p:cTn>
                                        <p:tgtEl>
                                          <p:spTgt spid="16"/>
                                        </p:tgtEl>
                                        <p:attrNameLst>
                                          <p:attrName>style.visibility</p:attrName>
                                        </p:attrNameLst>
                                      </p:cBhvr>
                                      <p:to>
                                        <p:strVal val="visible"/>
                                      </p:to>
                                    </p:set>
                                    <p:animEffect transition="in" filter="fade">
                                      <p:cBhvr>
                                        <p:cTn id="51" dur="1000"/>
                                        <p:tgtEl>
                                          <p:spTgt spid="16"/>
                                        </p:tgtEl>
                                      </p:cBhvr>
                                    </p:animEffect>
                                  </p:childTnLst>
                                </p:cTn>
                              </p:par>
                              <p:par>
                                <p:cTn id="52" presetID="10" presetClass="entr" presetSubtype="0" fill="hold" grpId="0" nodeType="withEffect">
                                  <p:stCondLst>
                                    <p:cond delay="1000"/>
                                  </p:stCondLst>
                                  <p:childTnLst>
                                    <p:set>
                                      <p:cBhvr>
                                        <p:cTn id="53" dur="1" fill="hold">
                                          <p:stCondLst>
                                            <p:cond delay="0"/>
                                          </p:stCondLst>
                                        </p:cTn>
                                        <p:tgtEl>
                                          <p:spTgt spid="17"/>
                                        </p:tgtEl>
                                        <p:attrNameLst>
                                          <p:attrName>style.visibility</p:attrName>
                                        </p:attrNameLst>
                                      </p:cBhvr>
                                      <p:to>
                                        <p:strVal val="visible"/>
                                      </p:to>
                                    </p:set>
                                    <p:animEffect transition="in" filter="fade">
                                      <p:cBhvr>
                                        <p:cTn id="54" dur="1000"/>
                                        <p:tgtEl>
                                          <p:spTgt spid="17"/>
                                        </p:tgtEl>
                                      </p:cBhvr>
                                    </p:animEffect>
                                  </p:childTnLst>
                                </p:cTn>
                              </p:par>
                              <p:par>
                                <p:cTn id="55" presetID="10" presetClass="entr" presetSubtype="0" fill="hold" grpId="0" nodeType="withEffect">
                                  <p:stCondLst>
                                    <p:cond delay="100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childTnLst>
                                </p:cTn>
                              </p:par>
                              <p:par>
                                <p:cTn id="58" presetID="10" presetClass="entr" presetSubtype="0" fill="hold" grpId="0" nodeType="withEffect">
                                  <p:stCondLst>
                                    <p:cond delay="1000"/>
                                  </p:stCondLst>
                                  <p:childTnLst>
                                    <p:set>
                                      <p:cBhvr>
                                        <p:cTn id="59" dur="1" fill="hold">
                                          <p:stCondLst>
                                            <p:cond delay="0"/>
                                          </p:stCondLst>
                                        </p:cTn>
                                        <p:tgtEl>
                                          <p:spTgt spid="19"/>
                                        </p:tgtEl>
                                        <p:attrNameLst>
                                          <p:attrName>style.visibility</p:attrName>
                                        </p:attrNameLst>
                                      </p:cBhvr>
                                      <p:to>
                                        <p:strVal val="visible"/>
                                      </p:to>
                                    </p:set>
                                    <p:animEffect transition="in" filter="fade">
                                      <p:cBhvr>
                                        <p:cTn id="60" dur="1000"/>
                                        <p:tgtEl>
                                          <p:spTgt spid="19"/>
                                        </p:tgtEl>
                                      </p:cBhvr>
                                    </p:animEffect>
                                  </p:childTnLst>
                                </p:cTn>
                              </p:par>
                              <p:par>
                                <p:cTn id="61" presetID="26" presetClass="emph" presetSubtype="0" fill="hold" grpId="2" nodeType="withEffect">
                                  <p:stCondLst>
                                    <p:cond delay="2000"/>
                                  </p:stCondLst>
                                  <p:childTnLst>
                                    <p:animEffect transition="out" filter="fade">
                                      <p:cBhvr>
                                        <p:cTn id="62" dur="500" tmFilter="0, 0; .2, .5; .8, .5; 1, 0"/>
                                        <p:tgtEl>
                                          <p:spTgt spid="8"/>
                                        </p:tgtEl>
                                      </p:cBhvr>
                                    </p:animEffect>
                                    <p:animScale>
                                      <p:cBhvr>
                                        <p:cTn id="63" dur="250" autoRev="1" fill="hold"/>
                                        <p:tgtEl>
                                          <p:spTgt spid="8"/>
                                        </p:tgtEl>
                                      </p:cBhvr>
                                      <p:by x="105000" y="105000"/>
                                    </p:animScale>
                                  </p:childTnLst>
                                </p:cTn>
                              </p:par>
                              <p:par>
                                <p:cTn id="64" presetID="26" presetClass="emph" presetSubtype="0" fill="hold" grpId="1" nodeType="withEffect">
                                  <p:stCondLst>
                                    <p:cond delay="2000"/>
                                  </p:stCondLst>
                                  <p:childTnLst>
                                    <p:animEffect transition="out" filter="fade">
                                      <p:cBhvr>
                                        <p:cTn id="65" dur="500" tmFilter="0, 0; .2, .5; .8, .5; 1, 0"/>
                                        <p:tgtEl>
                                          <p:spTgt spid="16"/>
                                        </p:tgtEl>
                                      </p:cBhvr>
                                    </p:animEffect>
                                    <p:animScale>
                                      <p:cBhvr>
                                        <p:cTn id="66" dur="250" autoRev="1" fill="hold"/>
                                        <p:tgtEl>
                                          <p:spTgt spid="16"/>
                                        </p:tgtEl>
                                      </p:cBhvr>
                                      <p:by x="105000" y="105000"/>
                                    </p:animScale>
                                  </p:childTnLst>
                                </p:cTn>
                              </p:par>
                              <p:par>
                                <p:cTn id="67" presetID="26" presetClass="emph" presetSubtype="0" fill="hold" grpId="2" nodeType="withEffect">
                                  <p:stCondLst>
                                    <p:cond delay="2500"/>
                                  </p:stCondLst>
                                  <p:childTnLst>
                                    <p:animEffect transition="out" filter="fade">
                                      <p:cBhvr>
                                        <p:cTn id="68" dur="500" tmFilter="0, 0; .2, .5; .8, .5; 1, 0"/>
                                        <p:tgtEl>
                                          <p:spTgt spid="9"/>
                                        </p:tgtEl>
                                      </p:cBhvr>
                                    </p:animEffect>
                                    <p:animScale>
                                      <p:cBhvr>
                                        <p:cTn id="69" dur="250" autoRev="1" fill="hold"/>
                                        <p:tgtEl>
                                          <p:spTgt spid="9"/>
                                        </p:tgtEl>
                                      </p:cBhvr>
                                      <p:by x="105000" y="105000"/>
                                    </p:animScale>
                                  </p:childTnLst>
                                </p:cTn>
                              </p:par>
                              <p:par>
                                <p:cTn id="70" presetID="26" presetClass="emph" presetSubtype="0" fill="hold" grpId="1" nodeType="withEffect">
                                  <p:stCondLst>
                                    <p:cond delay="2500"/>
                                  </p:stCondLst>
                                  <p:childTnLst>
                                    <p:animEffect transition="out" filter="fade">
                                      <p:cBhvr>
                                        <p:cTn id="71" dur="500" tmFilter="0, 0; .2, .5; .8, .5; 1, 0"/>
                                        <p:tgtEl>
                                          <p:spTgt spid="17"/>
                                        </p:tgtEl>
                                      </p:cBhvr>
                                    </p:animEffect>
                                    <p:animScale>
                                      <p:cBhvr>
                                        <p:cTn id="72" dur="250" autoRev="1" fill="hold"/>
                                        <p:tgtEl>
                                          <p:spTgt spid="17"/>
                                        </p:tgtEl>
                                      </p:cBhvr>
                                      <p:by x="105000" y="105000"/>
                                    </p:animScale>
                                  </p:childTnLst>
                                </p:cTn>
                              </p:par>
                              <p:par>
                                <p:cTn id="73" presetID="26" presetClass="emph" presetSubtype="0" fill="hold" grpId="2" nodeType="withEffect">
                                  <p:stCondLst>
                                    <p:cond delay="3000"/>
                                  </p:stCondLst>
                                  <p:childTnLst>
                                    <p:animEffect transition="out" filter="fade">
                                      <p:cBhvr>
                                        <p:cTn id="74" dur="500" tmFilter="0, 0; .2, .5; .8, .5; 1, 0"/>
                                        <p:tgtEl>
                                          <p:spTgt spid="10"/>
                                        </p:tgtEl>
                                      </p:cBhvr>
                                    </p:animEffect>
                                    <p:animScale>
                                      <p:cBhvr>
                                        <p:cTn id="75" dur="250" autoRev="1" fill="hold"/>
                                        <p:tgtEl>
                                          <p:spTgt spid="10"/>
                                        </p:tgtEl>
                                      </p:cBhvr>
                                      <p:by x="105000" y="105000"/>
                                    </p:animScale>
                                  </p:childTnLst>
                                </p:cTn>
                              </p:par>
                              <p:par>
                                <p:cTn id="76" presetID="26" presetClass="emph" presetSubtype="0" fill="hold" grpId="1" nodeType="withEffect">
                                  <p:stCondLst>
                                    <p:cond delay="3000"/>
                                  </p:stCondLst>
                                  <p:childTnLst>
                                    <p:animEffect transition="out" filter="fade">
                                      <p:cBhvr>
                                        <p:cTn id="77" dur="500" tmFilter="0, 0; .2, .5; .8, .5; 1, 0"/>
                                        <p:tgtEl>
                                          <p:spTgt spid="18"/>
                                        </p:tgtEl>
                                      </p:cBhvr>
                                    </p:animEffect>
                                    <p:animScale>
                                      <p:cBhvr>
                                        <p:cTn id="78" dur="250" autoRev="1" fill="hold"/>
                                        <p:tgtEl>
                                          <p:spTgt spid="18"/>
                                        </p:tgtEl>
                                      </p:cBhvr>
                                      <p:by x="105000" y="105000"/>
                                    </p:animScale>
                                  </p:childTnLst>
                                </p:cTn>
                              </p:par>
                              <p:par>
                                <p:cTn id="79" presetID="26" presetClass="emph" presetSubtype="0" fill="hold" grpId="2" nodeType="withEffect">
                                  <p:stCondLst>
                                    <p:cond delay="3500"/>
                                  </p:stCondLst>
                                  <p:childTnLst>
                                    <p:animEffect transition="out" filter="fade">
                                      <p:cBhvr>
                                        <p:cTn id="80" dur="500" tmFilter="0, 0; .2, .5; .8, .5; 1, 0"/>
                                        <p:tgtEl>
                                          <p:spTgt spid="15"/>
                                        </p:tgtEl>
                                      </p:cBhvr>
                                    </p:animEffect>
                                    <p:animScale>
                                      <p:cBhvr>
                                        <p:cTn id="81" dur="250" autoRev="1" fill="hold"/>
                                        <p:tgtEl>
                                          <p:spTgt spid="15"/>
                                        </p:tgtEl>
                                      </p:cBhvr>
                                      <p:by x="105000" y="105000"/>
                                    </p:animScale>
                                  </p:childTnLst>
                                </p:cTn>
                              </p:par>
                              <p:par>
                                <p:cTn id="82" presetID="26" presetClass="emph" presetSubtype="0" fill="hold" grpId="1" nodeType="withEffect">
                                  <p:stCondLst>
                                    <p:cond delay="3500"/>
                                  </p:stCondLst>
                                  <p:childTnLst>
                                    <p:animEffect transition="out" filter="fade">
                                      <p:cBhvr>
                                        <p:cTn id="83" dur="500" tmFilter="0, 0; .2, .5; .8, .5; 1, 0"/>
                                        <p:tgtEl>
                                          <p:spTgt spid="19"/>
                                        </p:tgtEl>
                                      </p:cBhvr>
                                    </p:animEffect>
                                    <p:animScale>
                                      <p:cBhvr>
                                        <p:cTn id="84" dur="250" autoRev="1" fill="hold"/>
                                        <p:tgtEl>
                                          <p:spTgt spid="1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8" grpId="1" animBg="1"/>
      <p:bldP spid="8" grpId="2" animBg="1"/>
      <p:bldP spid="9" grpId="0" animBg="1"/>
      <p:bldP spid="9" grpId="1" animBg="1"/>
      <p:bldP spid="9" grpId="2" animBg="1"/>
      <p:bldP spid="10" grpId="0" animBg="1"/>
      <p:bldP spid="10" grpId="1" animBg="1"/>
      <p:bldP spid="10" grpId="2" animBg="1"/>
      <p:bldP spid="15" grpId="0" animBg="1"/>
      <p:bldP spid="15" grpId="1" animBg="1"/>
      <p:bldP spid="15" grpId="2" animBg="1"/>
      <p:bldP spid="16" grpId="0"/>
      <p:bldP spid="16" grpId="1"/>
      <p:bldP spid="17" grpId="0"/>
      <p:bldP spid="17" grpId="1"/>
      <p:bldP spid="18" grpId="0"/>
      <p:bldP spid="18" grpId="1"/>
      <p:bldP spid="19" grpId="0"/>
      <p:bldP spid="19" grpId="1"/>
      <p:bldP spid="20" grpId="0" animBg="1"/>
      <p:bldP spid="20"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199134" y="136995"/>
            <a:ext cx="3277109" cy="698500"/>
          </a:xfrm>
          <a:prstGeom prst="rect">
            <a:avLst/>
          </a:prstGeom>
          <a:extLst>
            <a:ext uri="{91240B29-F687-4F45-9708-019B960494DF}">
              <a14:hiddenLine xmlns:a14="http://schemas.microsoft.com/office/drawing/2010/main" w="9525">
                <a:solidFill>
                  <a:srgbClr val="000000"/>
                </a:solidFill>
                <a:bevel/>
              </a14:hiddenLine>
            </a:ext>
          </a:extLst>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zh-CN" altLang="en-US" sz="2800" dirty="0">
                <a:solidFill>
                  <a:schemeClr val="accent1"/>
                </a:solidFill>
                <a:latin typeface="+mn-ea"/>
                <a:ea typeface="+mn-ea"/>
              </a:rPr>
              <a:t>本学期教学计划</a:t>
            </a:r>
            <a:endParaRPr lang="zh-CN" sz="2800" dirty="0">
              <a:solidFill>
                <a:schemeClr val="accent1"/>
              </a:solidFill>
              <a:latin typeface="+mn-ea"/>
              <a:ea typeface="+mn-ea"/>
            </a:endParaRPr>
          </a:p>
        </p:txBody>
      </p:sp>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21386" y="92877"/>
            <a:ext cx="1042663" cy="786736"/>
          </a:xfrm>
          <a:prstGeom prst="rect">
            <a:avLst/>
          </a:prstGeom>
        </p:spPr>
      </p:pic>
      <p:sp>
        <p:nvSpPr>
          <p:cNvPr id="13" name="Rectangle 2"/>
          <p:cNvSpPr txBox="1">
            <a:spLocks noRot="1" noChangeArrowheads="1"/>
          </p:cNvSpPr>
          <p:nvPr/>
        </p:nvSpPr>
        <p:spPr>
          <a:xfrm>
            <a:off x="396688" y="1181755"/>
            <a:ext cx="8229600" cy="2966663"/>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50000"/>
              </a:lnSpc>
              <a:spcBef>
                <a:spcPts val="0"/>
              </a:spcBef>
              <a:buNone/>
            </a:pPr>
            <a:r>
              <a:rPr lang="zh-CN" altLang="en-US" sz="2000" dirty="0">
                <a:solidFill>
                  <a:srgbClr val="EB6343"/>
                </a:solidFill>
              </a:rPr>
              <a:t>第一、抓作业。</a:t>
            </a:r>
            <a:r>
              <a:rPr lang="zh-CN" altLang="en-US" sz="1600" dirty="0">
                <a:solidFill>
                  <a:schemeClr val="accent1"/>
                </a:solidFill>
              </a:rPr>
              <a:t>要规定孩子放学后必须做完作业，必须检查。口头作业、复习、预习</a:t>
            </a:r>
            <a:r>
              <a:rPr lang="zh-CN" altLang="en-US" sz="1400" dirty="0">
                <a:solidFill>
                  <a:schemeClr val="accent1"/>
                </a:solidFill>
              </a:rPr>
              <a:t>作业也不容草率。 </a:t>
            </a:r>
            <a:endParaRPr lang="zh-CN" altLang="en-US" sz="1400" dirty="0">
              <a:solidFill>
                <a:schemeClr val="accent1"/>
              </a:solidFill>
            </a:endParaRPr>
          </a:p>
          <a:p>
            <a:pPr marL="0" indent="0">
              <a:lnSpc>
                <a:spcPct val="150000"/>
              </a:lnSpc>
              <a:spcBef>
                <a:spcPts val="0"/>
              </a:spcBef>
              <a:buNone/>
            </a:pPr>
            <a:r>
              <a:rPr lang="zh-CN" altLang="en-US" sz="2000" dirty="0">
                <a:solidFill>
                  <a:srgbClr val="EB6343"/>
                </a:solidFill>
              </a:rPr>
              <a:t>第二、抓态度。</a:t>
            </a:r>
            <a:r>
              <a:rPr lang="zh-CN" altLang="en-US" sz="1600" dirty="0">
                <a:solidFill>
                  <a:schemeClr val="accent1"/>
                </a:solidFill>
              </a:rPr>
              <a:t>要求学习专心、细心，勇于克服学习中的困难。书写要工整、清洁、准确，不能“虎头蛇尾”或“龙飞凤舞”。 </a:t>
            </a:r>
            <a:endParaRPr lang="zh-CN" altLang="en-US" sz="1600" dirty="0">
              <a:solidFill>
                <a:schemeClr val="accent1"/>
              </a:solidFill>
            </a:endParaRPr>
          </a:p>
          <a:p>
            <a:pPr marL="0" indent="0">
              <a:lnSpc>
                <a:spcPct val="150000"/>
              </a:lnSpc>
              <a:spcBef>
                <a:spcPts val="0"/>
              </a:spcBef>
              <a:buNone/>
            </a:pPr>
            <a:r>
              <a:rPr lang="zh-CN" altLang="en-US" sz="2000" dirty="0">
                <a:solidFill>
                  <a:srgbClr val="EB6343"/>
                </a:solidFill>
              </a:rPr>
              <a:t>第三、抓技能。</a:t>
            </a:r>
            <a:r>
              <a:rPr lang="zh-CN" altLang="en-US" sz="1600" dirty="0">
                <a:solidFill>
                  <a:schemeClr val="accent1"/>
                </a:solidFill>
              </a:rPr>
              <a:t>如想问题、做作业时，要求准确而迅速，在质中求快；语言表达务求清楚、生动，口头背诵务求熟练。 </a:t>
            </a:r>
            <a:endParaRPr lang="zh-CN" altLang="en-US" sz="1600" dirty="0">
              <a:solidFill>
                <a:schemeClr val="accent1"/>
              </a:solidFill>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Click="0" advTm="3000">
        <p15:prstTrans prst="drape"/>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750"/>
                                        <p:tgtEl>
                                          <p:spTgt spid="2"/>
                                        </p:tgtEl>
                                      </p:cBhvr>
                                    </p:animEffect>
                                  </p:childTnLst>
                                </p:cTn>
                              </p:par>
                            </p:childTnLst>
                          </p:cTn>
                        </p:par>
                        <p:par>
                          <p:cTn id="13" fill="hold">
                            <p:stCondLst>
                              <p:cond delay="1500"/>
                            </p:stCondLst>
                            <p:childTnLst>
                              <p:par>
                                <p:cTn id="14" presetID="42"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250"/>
                                        <p:tgtEl>
                                          <p:spTgt spid="13"/>
                                        </p:tgtEl>
                                      </p:cBhvr>
                                    </p:animEffect>
                                    <p:anim calcmode="lin" valueType="num">
                                      <p:cBhvr>
                                        <p:cTn id="17" dur="1250" fill="hold"/>
                                        <p:tgtEl>
                                          <p:spTgt spid="13"/>
                                        </p:tgtEl>
                                        <p:attrNameLst>
                                          <p:attrName>ppt_x</p:attrName>
                                        </p:attrNameLst>
                                      </p:cBhvr>
                                      <p:tavLst>
                                        <p:tav tm="0">
                                          <p:val>
                                            <p:strVal val="#ppt_x"/>
                                          </p:val>
                                        </p:tav>
                                        <p:tav tm="100000">
                                          <p:val>
                                            <p:strVal val="#ppt_x"/>
                                          </p:val>
                                        </p:tav>
                                      </p:tavLst>
                                    </p:anim>
                                    <p:anim calcmode="lin" valueType="num">
                                      <p:cBhvr>
                                        <p:cTn id="18" dur="125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3" grpId="0"/>
    </p:bldLst>
  </p:timing>
</p:sld>
</file>

<file path=ppt/tags/tag1.xml><?xml version="1.0" encoding="utf-8"?>
<p:tagLst xmlns:p="http://schemas.openxmlformats.org/presentationml/2006/main">
  <p:tag name="ISPRING_PRESENTATION_TITLE" val="开学季小学幼儿园开学季PPT模板"/>
  <p:tag name="commondata" val="eyJoZGlkIjoiYTQ3YTc2YjBlNWRhYjQ0NTA0MDBkN2E0YWM4YTZjZGMifQ=="/>
</p:tagLst>
</file>

<file path=ppt/theme/theme1.xml><?xml version="1.0" encoding="utf-8"?>
<a:theme xmlns:a="http://schemas.openxmlformats.org/drawingml/2006/main" name="Office 主题">
  <a:themeElements>
    <a:clrScheme name="那拉提草原的天空">
      <a:dk1>
        <a:srgbClr val="000000"/>
      </a:dk1>
      <a:lt1>
        <a:srgbClr val="FFFFFF"/>
      </a:lt1>
      <a:dk2>
        <a:srgbClr val="455F51"/>
      </a:dk2>
      <a:lt2>
        <a:srgbClr val="E2DFCC"/>
      </a:lt2>
      <a:accent1>
        <a:srgbClr val="4A7B29"/>
      </a:accent1>
      <a:accent2>
        <a:srgbClr val="2A3D52"/>
      </a:accent2>
      <a:accent3>
        <a:srgbClr val="739A28"/>
      </a:accent3>
      <a:accent4>
        <a:srgbClr val="37A76F"/>
      </a:accent4>
      <a:accent5>
        <a:srgbClr val="4EB3CF"/>
      </a:accent5>
      <a:accent6>
        <a:srgbClr val="51C3F9"/>
      </a:accent6>
      <a:hlink>
        <a:srgbClr val="08A5EF"/>
      </a:hlink>
      <a:folHlink>
        <a:srgbClr val="977B2D"/>
      </a:folHlink>
    </a:clrScheme>
    <a:fontScheme name="自定义 4">
      <a:majorFont>
        <a:latin typeface="Lao UI"/>
        <a:ea typeface="方正卡通简体"/>
        <a:cs typeface=""/>
      </a:majorFont>
      <a:minorFont>
        <a:latin typeface="Lao UI"/>
        <a:ea typeface="方正卡通简体"/>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1232</Words>
  <Application>WPS 演示</Application>
  <PresentationFormat>全屏显示(16:9)</PresentationFormat>
  <Paragraphs>119</Paragraphs>
  <Slides>13</Slides>
  <Notes>12</Notes>
  <HiddenSlides>0</HiddenSlides>
  <MMClips>1</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13</vt:i4>
      </vt:variant>
    </vt:vector>
  </HeadingPairs>
  <TitlesOfParts>
    <vt:vector size="25" baseType="lpstr">
      <vt:lpstr>Arial</vt:lpstr>
      <vt:lpstr>宋体</vt:lpstr>
      <vt:lpstr>Wingdings</vt:lpstr>
      <vt:lpstr>华康海报体W12</vt:lpstr>
      <vt:lpstr>方正卡通简体</vt:lpstr>
      <vt:lpstr>Neris Thin</vt:lpstr>
      <vt:lpstr>Segoe Print</vt:lpstr>
      <vt:lpstr>Lao UI</vt:lpstr>
      <vt:lpstr>微软雅黑</vt:lpstr>
      <vt:lpstr>Arial Unicode MS</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Years later</cp:lastModifiedBy>
  <cp:revision>54</cp:revision>
  <dcterms:created xsi:type="dcterms:W3CDTF">2015-05-21T02:05:00Z</dcterms:created>
  <dcterms:modified xsi:type="dcterms:W3CDTF">2024-06-27T10:41:56Z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4039326CB0F64A828FECB2F5FC058780_13</vt:lpwstr>
  </property>
  <property fmtid="{D5CDD505-2E9C-101B-9397-08002B2CF9AE}" pid="3" name="KSOProductBuildVer">
    <vt:lpwstr>2052-12.1.0.17133</vt:lpwstr>
  </property>
</Properties>
</file>