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836" r:id="rId3"/>
    <p:sldId id="961" r:id="rId5"/>
    <p:sldId id="963" r:id="rId6"/>
    <p:sldId id="1119" r:id="rId7"/>
    <p:sldId id="1115" r:id="rId8"/>
    <p:sldId id="1118" r:id="rId9"/>
    <p:sldId id="1117" r:id="rId10"/>
    <p:sldId id="1053" r:id="rId11"/>
    <p:sldId id="1111" r:id="rId12"/>
    <p:sldId id="1112" r:id="rId13"/>
    <p:sldId id="1113" r:id="rId14"/>
    <p:sldId id="1116" r:id="rId15"/>
    <p:sldId id="1054" r:id="rId16"/>
    <p:sldId id="1114" r:id="rId17"/>
    <p:sldId id="1120" r:id="rId18"/>
    <p:sldId id="1122" r:id="rId19"/>
    <p:sldId id="1126" r:id="rId20"/>
    <p:sldId id="1055" r:id="rId21"/>
    <p:sldId id="1123" r:id="rId22"/>
    <p:sldId id="1124" r:id="rId23"/>
    <p:sldId id="1125" r:id="rId24"/>
    <p:sldId id="1127" r:id="rId25"/>
    <p:sldId id="1121" r:id="rId26"/>
    <p:sldId id="1110" r:id="rId27"/>
    <p:sldId id="1140" r:id="rId28"/>
  </p:sldIdLst>
  <p:sldSz cx="9144000" cy="5143500" type="screen16x9"/>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3354" autoAdjust="0"/>
  </p:normalViewPr>
  <p:slideViewPr>
    <p:cSldViewPr showGuides="1">
      <p:cViewPr varScale="1">
        <p:scale>
          <a:sx n="76" d="100"/>
          <a:sy n="76" d="100"/>
        </p:scale>
        <p:origin x="66" y="50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9.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28875580330033"/>
          <c:y val="0.0462937732748726"/>
          <c:w val="0.878720879849837"/>
          <c:h val="0.799560856652932"/>
        </c:manualLayout>
      </c:layout>
      <c:barChart>
        <c:barDir val="col"/>
        <c:grouping val="clustered"/>
        <c:varyColors val="0"/>
        <c:ser>
          <c:idx val="0"/>
          <c:order val="0"/>
          <c:spPr>
            <a:solidFill>
              <a:schemeClr val="accent1"/>
            </a:solidFill>
            <a:ln>
              <a:solidFill>
                <a:schemeClr val="bg1"/>
              </a:solidFill>
            </a:ln>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dLbl>
              <c:idx val="1"/>
              <c:layout/>
              <c:dLblPos val="outEnd"/>
              <c:showLegendKey val="0"/>
              <c:showVal val="1"/>
              <c:showCatName val="0"/>
              <c:showSerName val="0"/>
              <c:showPercent val="0"/>
              <c:showBubbleSize val="0"/>
              <c:extLst>
                <c:ext xmlns:c15="http://schemas.microsoft.com/office/drawing/2012/chart" uri="{CE6537A1-D6FC-4f65-9D91-7224C49458BB}"/>
              </c:extLst>
            </c:dLbl>
            <c:dLbl>
              <c:idx val="2"/>
              <c:delete val="1"/>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Sheet1!$B$2:$B$4</c:f>
              <c:numCache>
                <c:formatCode>General</c:formatCode>
                <c:ptCount val="3"/>
                <c:pt idx="0">
                  <c:v>100</c:v>
                </c:pt>
                <c:pt idx="1">
                  <c:v>90</c:v>
                </c:pt>
                <c:pt idx="2">
                  <c:v>50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Lst>
        </c:ser>
        <c:ser>
          <c:idx val="1"/>
          <c:order val="1"/>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Sheet1!$C$2:$C$4</c:f>
              <c:numCache>
                <c:formatCode>General</c:formatCode>
                <c:ptCount val="3"/>
                <c:pt idx="0">
                  <c:v>90</c:v>
                </c:pt>
                <c:pt idx="1">
                  <c:v>75</c:v>
                </c:pt>
                <c:pt idx="2">
                  <c:v>100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Lst>
        </c:ser>
        <c:ser>
          <c:idx val="2"/>
          <c:order val="2"/>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Sheet1!$D$2:$D$4</c:f>
              <c:numCache>
                <c:formatCode>General</c:formatCode>
                <c:ptCount val="3"/>
                <c:pt idx="0">
                  <c:v>70</c:v>
                </c:pt>
                <c:pt idx="1">
                  <c:v>55</c:v>
                </c:pt>
                <c:pt idx="2">
                  <c:v>85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Lst>
        </c:ser>
        <c:ser>
          <c:idx val="3"/>
          <c:order val="3"/>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Sheet1!$E$2:$E$4</c:f>
              <c:numCache>
                <c:formatCode>General</c:formatCode>
                <c:ptCount val="3"/>
                <c:pt idx="0">
                  <c:v>50</c:v>
                </c:pt>
                <c:pt idx="1">
                  <c:v>65</c:v>
                </c:pt>
                <c:pt idx="2">
                  <c:v>70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32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Lst>
        </c:ser>
        <c:ser>
          <c:idx val="4"/>
          <c:order val="4"/>
          <c:spPr>
            <a:solidFill>
              <a:schemeClr val="accent5"/>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Sheet1!$F$2:$F$4</c:f>
              <c:numCache>
                <c:formatCode>General</c:formatCode>
                <c:ptCount val="3"/>
                <c:pt idx="0">
                  <c:v>20</c:v>
                </c:pt>
                <c:pt idx="1">
                  <c:v>45</c:v>
                </c:pt>
                <c:pt idx="2">
                  <c:v>35</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Series 322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Lst>
        </c:ser>
        <c:dLbls>
          <c:showLegendKey val="0"/>
          <c:showVal val="0"/>
          <c:showCatName val="0"/>
          <c:showSerName val="0"/>
          <c:showPercent val="0"/>
          <c:showBubbleSize val="0"/>
        </c:dLbls>
        <c:gapWidth val="351"/>
        <c:overlap val="-14"/>
        <c:axId val="901342720"/>
        <c:axId val="901344256"/>
      </c:barChart>
      <c:catAx>
        <c:axId val="901342720"/>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crossAx val="901344256"/>
        <c:crosses val="autoZero"/>
        <c:auto val="1"/>
        <c:lblAlgn val="ctr"/>
        <c:lblOffset val="100"/>
        <c:noMultiLvlLbl val="0"/>
      </c:catAx>
      <c:valAx>
        <c:axId val="901344256"/>
        <c:scaling>
          <c:orientation val="minMax"/>
        </c:scaling>
        <c:delete val="0"/>
        <c:axPos val="l"/>
        <c:majorGridlines>
          <c:spPr>
            <a:ln w="9525"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crossAx val="901342720"/>
        <c:crosses val="autoZero"/>
        <c:crossBetween val="between"/>
      </c:valAx>
    </c:plotArea>
    <c:plotVisOnly val="1"/>
    <c:dispBlanksAs val="gap"/>
    <c:showDLblsOverMax val="0"/>
  </c:chart>
  <c:txPr>
    <a:bodyPr/>
    <a:lstStyle/>
    <a:p>
      <a:pPr>
        <a:defRPr lang="zh-CN" sz="10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29699" name="备注占位符 2"/>
          <p:cNvSpPr>
            <a:spLocks noGrp="1" noChangeArrowheads="1"/>
          </p:cNvSpPr>
          <p:nvPr>
            <p:ph type="body" idx="4294967295"/>
          </p:nvPr>
        </p:nvSpPr>
        <p:spPr/>
        <p:txBody>
          <a:bodyPr/>
          <a:lstStyle/>
          <a:p>
            <a:endParaRPr lang="zh-CN" altLang="en-US"/>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D9F74D-7FA8-488F-9913-4BD0933A4EC5}" type="slidenum">
              <a:rPr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en-US" altLang="zh-CN" dirty="0"/>
          </a:p>
        </p:txBody>
      </p:sp>
      <p:sp>
        <p:nvSpPr>
          <p:cNvPr id="276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微软雅黑" panose="020B0503020204020204" pitchFamily="34" charset="-122"/>
                <a:ea typeface="微软雅黑" panose="020B0503020204020204" pitchFamily="34" charset="-122"/>
              </a:defRPr>
            </a:lvl1pPr>
            <a:lvl2pPr marL="742950" indent="-285750">
              <a:defRPr>
                <a:solidFill>
                  <a:schemeClr val="tx1"/>
                </a:solidFill>
                <a:latin typeface="微软雅黑" panose="020B0503020204020204" pitchFamily="34" charset="-122"/>
                <a:ea typeface="微软雅黑" panose="020B0503020204020204" pitchFamily="34" charset="-122"/>
              </a:defRPr>
            </a:lvl2pPr>
            <a:lvl3pPr marL="1143000" indent="-228600">
              <a:defRPr>
                <a:solidFill>
                  <a:schemeClr val="tx1"/>
                </a:solidFill>
                <a:latin typeface="微软雅黑" panose="020B0503020204020204" pitchFamily="34" charset="-122"/>
                <a:ea typeface="微软雅黑" panose="020B0503020204020204" pitchFamily="34" charset="-122"/>
              </a:defRPr>
            </a:lvl3pPr>
            <a:lvl4pPr marL="1600200" indent="-228600">
              <a:defRPr>
                <a:solidFill>
                  <a:schemeClr val="tx1"/>
                </a:solidFill>
                <a:latin typeface="微软雅黑" panose="020B0503020204020204" pitchFamily="34" charset="-122"/>
                <a:ea typeface="微软雅黑" panose="020B0503020204020204" pitchFamily="34" charset="-122"/>
              </a:defRPr>
            </a:lvl4pPr>
            <a:lvl5pPr marL="2057400" indent="-22860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fld id="{8EBE660E-5CC2-4A50-916A-880C808B748D}"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37891" name="备注占位符 2"/>
          <p:cNvSpPr>
            <a:spLocks noGrp="1" noChangeArrowheads="1"/>
          </p:cNvSpPr>
          <p:nvPr>
            <p:ph type="body" idx="4294967295"/>
          </p:nvPr>
        </p:nvSpPr>
        <p:spPr/>
        <p:txBody>
          <a:bodyPr/>
          <a:lstStyle/>
          <a:p>
            <a:endParaRPr lang="zh-CN" altLang="en-US"/>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3A60DE-3294-4AF8-B174-28228D1CAE8A}" type="slidenum">
              <a:rPr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F6D2D-6E8E-42C0-88C9-891D8B84375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255630" y="370296"/>
            <a:ext cx="1796090" cy="25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dirty="0">
                <a:solidFill>
                  <a:schemeClr val="accent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200" dirty="0">
              <a:solidFill>
                <a:schemeClr val="accent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467544"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467544" y="432889"/>
            <a:ext cx="892058"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Work review</a:t>
            </a:r>
            <a:endParaRPr lang="zh-CN" altLang="en-US" sz="1050" dirty="0">
              <a:solidFill>
                <a:schemeClr val="tx1">
                  <a:lumMod val="50000"/>
                  <a:lumOff val="50000"/>
                </a:schemeClr>
              </a:solidFill>
              <a:cs typeface="+mn-ea"/>
              <a:sym typeface="+mn-lt"/>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467544"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工作情况</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467544" y="432889"/>
            <a:ext cx="1257543"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Working conditions</a:t>
            </a:r>
            <a:endParaRPr lang="zh-CN" altLang="en-US" sz="1050" dirty="0">
              <a:solidFill>
                <a:schemeClr val="tx1">
                  <a:lumMod val="50000"/>
                  <a:lumOff val="50000"/>
                </a:schemeClr>
              </a:solidFill>
              <a:cs typeface="+mn-ea"/>
              <a:sym typeface="+mn-lt"/>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467544"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467544" y="432889"/>
            <a:ext cx="1126097"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Work experience</a:t>
            </a:r>
            <a:endParaRPr lang="zh-CN" altLang="en-US" sz="1050" dirty="0">
              <a:solidFill>
                <a:schemeClr val="tx1">
                  <a:lumMod val="50000"/>
                  <a:lumOff val="50000"/>
                </a:schemeClr>
              </a:solidFill>
              <a:cs typeface="+mn-ea"/>
              <a:sym typeface="+mn-lt"/>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467544" y="239588"/>
            <a:ext cx="1451506"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467544" y="432889"/>
            <a:ext cx="1584556"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Job planning and Outlook</a:t>
            </a:r>
            <a:endParaRPr lang="zh-CN" altLang="en-US" sz="1050" dirty="0">
              <a:solidFill>
                <a:schemeClr val="tx1">
                  <a:lumMod val="50000"/>
                  <a:lumOff val="50000"/>
                </a:schemeClr>
              </a:solidFill>
              <a:cs typeface="+mn-ea"/>
              <a:sym typeface="+mn-lt"/>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fld>
            <a:endParaRPr lang="en-US" sz="1000" dirty="0"/>
          </a:p>
        </p:txBody>
      </p:sp>
      <p:grpSp>
        <p:nvGrpSpPr>
          <p:cNvPr id="2"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3"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7" name="矩形 3"/>
          <p:cNvSpPr>
            <a:spLocks noChangeArrowheads="1"/>
          </p:cNvSpPr>
          <p:nvPr userDrawn="1"/>
        </p:nvSpPr>
        <p:spPr bwMode="auto">
          <a:xfrm>
            <a:off x="1187624" y="612722"/>
            <a:ext cx="2587892" cy="2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en-US" altLang="zh-CN"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Click here to add the title text content</a:t>
            </a:r>
            <a:endParaRPr lang="zh-CN" altLang="en-US" sz="1050" b="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标题 1"/>
          <p:cNvSpPr>
            <a:spLocks noGrp="1"/>
          </p:cNvSpPr>
          <p:nvPr>
            <p:ph type="title"/>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2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50000">
                                          <p:cBhvr additive="base">
                                            <p:cTn id="11" dur="12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00" fill="hold"/>
                                            <p:tgtEl>
                                              <p:spTgt spid="15"/>
                                            </p:tgtEl>
                                            <p:attrNameLst>
                                              <p:attrName>ppt_x</p:attrName>
                                            </p:attrNameLst>
                                          </p:cBhvr>
                                          <p:tavLst>
                                            <p:tav tm="0">
                                              <p:val>
                                                <p:strVal val="0-#ppt_w/2"/>
                                              </p:val>
                                            </p:tav>
                                            <p:tav tm="100000">
                                              <p:val>
                                                <p:strVal val="#ppt_x"/>
                                              </p:val>
                                            </p:tav>
                                          </p:tavLst>
                                        </p:anim>
                                        <p:anim calcmode="lin" valueType="num">
                                          <p:cBhvr additive="base">
                                            <p:cTn id="8" dur="12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00" fill="hold"/>
                                            <p:tgtEl>
                                              <p:spTgt spid="16"/>
                                            </p:tgtEl>
                                            <p:attrNameLst>
                                              <p:attrName>ppt_x</p:attrName>
                                            </p:attrNameLst>
                                          </p:cBhvr>
                                          <p:tavLst>
                                            <p:tav tm="0">
                                              <p:val>
                                                <p:strVal val="#ppt_x"/>
                                              </p:val>
                                            </p:tav>
                                            <p:tav tm="100000">
                                              <p:val>
                                                <p:strVal val="#ppt_x"/>
                                              </p:val>
                                            </p:tav>
                                          </p:tavLst>
                                        </p:anim>
                                        <p:anim calcmode="lin" valueType="num">
                                          <p:cBhvr additive="base">
                                            <p:cTn id="12" dur="12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5.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0" Type="http://schemas.openxmlformats.org/officeDocument/2006/relationships/notesSlide" Target="../notesSlides/notesSlide2.xml"/><Relationship Id="rId2" Type="http://schemas.openxmlformats.org/officeDocument/2006/relationships/tags" Target="../tags/tag2.xml"/><Relationship Id="rId19" Type="http://schemas.openxmlformats.org/officeDocument/2006/relationships/slideLayout" Target="../slideLayouts/slideLayout8.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5.xml"/><Relationship Id="rId2" Type="http://schemas.openxmlformats.org/officeDocument/2006/relationships/image" Target="../media/image15.jpeg"/><Relationship Id="rId1"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59"/>
          <p:cNvSpPr>
            <a:spLocks noChangeArrowheads="1"/>
          </p:cNvSpPr>
          <p:nvPr/>
        </p:nvSpPr>
        <p:spPr bwMode="auto">
          <a:xfrm>
            <a:off x="4534598" y="3842633"/>
            <a:ext cx="3367420"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dirty="0" smtClean="0">
                <a:solidFill>
                  <a:schemeClr val="tx1">
                    <a:lumMod val="75000"/>
                    <a:lumOff val="25000"/>
                  </a:schemeClr>
                </a:solidFill>
                <a:cs typeface="Arial" panose="020B0604020202020204" pitchFamily="34" charset="0"/>
              </a:rPr>
              <a:t>汇报人</a:t>
            </a:r>
            <a:r>
              <a:rPr lang="zh-CN" altLang="en-US" sz="1100" dirty="0" smtClean="0">
                <a:solidFill>
                  <a:schemeClr val="tx1">
                    <a:lumMod val="75000"/>
                    <a:lumOff val="25000"/>
                  </a:schemeClr>
                </a:solidFill>
                <a:cs typeface="Arial" panose="020B0604020202020204" pitchFamily="34" charset="0"/>
              </a:rPr>
              <a:t>：                          </a:t>
            </a:r>
            <a:r>
              <a:rPr lang="zh-CN" altLang="en-US" sz="1100" dirty="0" smtClean="0">
                <a:solidFill>
                  <a:schemeClr val="tx1">
                    <a:lumMod val="75000"/>
                    <a:lumOff val="25000"/>
                  </a:schemeClr>
                </a:solidFill>
                <a:cs typeface="Arial" panose="020B0604020202020204" pitchFamily="34" charset="0"/>
              </a:rPr>
              <a:t>时间：</a:t>
            </a:r>
            <a:r>
              <a:rPr lang="en-US" altLang="zh-CN" sz="1100" dirty="0" smtClean="0">
                <a:solidFill>
                  <a:schemeClr val="tx1">
                    <a:lumMod val="75000"/>
                    <a:lumOff val="25000"/>
                  </a:schemeClr>
                </a:solidFill>
                <a:cs typeface="Arial" panose="020B0604020202020204" pitchFamily="34" charset="0"/>
              </a:rPr>
              <a:t>XX</a:t>
            </a:r>
            <a:r>
              <a:rPr lang="zh-CN" altLang="en-US" sz="1100" dirty="0" smtClean="0">
                <a:solidFill>
                  <a:schemeClr val="tx1">
                    <a:lumMod val="75000"/>
                    <a:lumOff val="25000"/>
                  </a:schemeClr>
                </a:solidFill>
                <a:cs typeface="Arial" panose="020B0604020202020204" pitchFamily="34" charset="0"/>
              </a:rPr>
              <a:t>年</a:t>
            </a:r>
            <a:r>
              <a:rPr lang="en-US" altLang="zh-CN" sz="1100" dirty="0" smtClean="0">
                <a:solidFill>
                  <a:schemeClr val="tx1">
                    <a:lumMod val="75000"/>
                    <a:lumOff val="25000"/>
                  </a:schemeClr>
                </a:solidFill>
                <a:cs typeface="Arial" panose="020B0604020202020204" pitchFamily="34" charset="0"/>
              </a:rPr>
              <a:t>XX</a:t>
            </a:r>
            <a:r>
              <a:rPr lang="zh-CN" altLang="en-US" sz="1100" dirty="0" smtClean="0">
                <a:solidFill>
                  <a:schemeClr val="tx1">
                    <a:lumMod val="75000"/>
                    <a:lumOff val="25000"/>
                  </a:schemeClr>
                </a:solidFill>
                <a:cs typeface="Arial" panose="020B0604020202020204" pitchFamily="34" charset="0"/>
              </a:rPr>
              <a:t>月</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4534597" y="3037127"/>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BUSINESS FINANCING PPT</a:t>
            </a:r>
            <a:endParaRPr lang="en-US" altLang="zh-CN" sz="2000" dirty="0">
              <a:solidFill>
                <a:schemeClr val="tx1">
                  <a:lumMod val="75000"/>
                  <a:lumOff val="25000"/>
                </a:schemeClr>
              </a:solidFill>
              <a:latin typeface="Arial" panose="020B0604020202020204" pitchFamily="34" charset="0"/>
              <a:cs typeface="Arial" panose="020B0604020202020204" pitchFamily="34" charset="0"/>
            </a:endParaRPr>
          </a:p>
          <a:p>
            <a:pPr>
              <a:buNone/>
            </a:pPr>
            <a:r>
              <a:rPr lang="zh-CN" altLang="en-US" sz="900" dirty="0">
                <a:solidFill>
                  <a:schemeClr val="tx1">
                    <a:lumMod val="75000"/>
                    <a:lumOff val="25000"/>
                  </a:schemeClr>
                </a:solidFill>
                <a:latin typeface="Arial" panose="020B0604020202020204" pitchFamily="34" charset="0"/>
                <a:cs typeface="Arial" panose="020B0604020202020204" pitchFamily="34" charset="0"/>
              </a:rPr>
              <a:t>工作计划 工作报告 销售培训 年终总结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4534596" y="2276167"/>
            <a:ext cx="4789932"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dirty="0">
                <a:solidFill>
                  <a:schemeClr val="tx1">
                    <a:lumMod val="75000"/>
                    <a:lumOff val="25000"/>
                  </a:schemeClr>
                </a:solidFill>
                <a:latin typeface="Arial" panose="020B0604020202020204" pitchFamily="34" charset="0"/>
                <a:cs typeface="Arial" panose="020B0604020202020204" pitchFamily="34" charset="0"/>
              </a:rPr>
              <a:t>财务规划</a:t>
            </a:r>
            <a:r>
              <a:rPr lang="en-US" altLang="zh-CN" sz="4000" b="1" dirty="0">
                <a:solidFill>
                  <a:schemeClr val="tx1">
                    <a:lumMod val="75000"/>
                    <a:lumOff val="25000"/>
                  </a:schemeClr>
                </a:solidFill>
                <a:latin typeface="Arial" panose="020B0604020202020204" pitchFamily="34" charset="0"/>
                <a:cs typeface="Arial" panose="020B0604020202020204" pitchFamily="34" charset="0"/>
              </a:rPr>
              <a:t>PPT</a:t>
            </a:r>
            <a:r>
              <a:rPr lang="zh-CN" altLang="en-US" sz="4000" b="1" dirty="0">
                <a:solidFill>
                  <a:schemeClr val="tx1">
                    <a:lumMod val="75000"/>
                    <a:lumOff val="25000"/>
                  </a:schemeClr>
                </a:solidFill>
                <a:latin typeface="Arial" panose="020B0604020202020204" pitchFamily="34" charset="0"/>
                <a:cs typeface="Arial" panose="020B0604020202020204" pitchFamily="34" charset="0"/>
              </a:rPr>
              <a:t>模版</a:t>
            </a:r>
            <a:endParaRPr lang="en-US" altLang="zh-CN"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4536504" y="1268055"/>
            <a:ext cx="2664296" cy="101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a:solidFill>
                  <a:schemeClr val="accent1"/>
                </a:solidFill>
                <a:cs typeface="Arial" panose="020B0604020202020204" pitchFamily="34" charset="0"/>
              </a:rPr>
              <a:t>2029</a:t>
            </a:r>
            <a:endParaRPr lang="en-US" altLang="zh-CN" sz="6600" b="1" dirty="0">
              <a:solidFill>
                <a:schemeClr val="accent1"/>
              </a:solidFill>
              <a:cs typeface="Arial" panose="020B0604020202020204" pitchFamily="34"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6319" y="169986"/>
            <a:ext cx="4236269" cy="4699000"/>
          </a:xfrm>
          <a:prstGeom prst="rect">
            <a:avLst/>
          </a:prstGeom>
        </p:spPr>
      </p:pic>
      <p:pic>
        <p:nvPicPr>
          <p:cNvPr id="6" name="班得瑞乐团 - childhood memory - bandari 童年">
            <a:hlinkClick r:id="" action="ppaction://media"/>
          </p:cNvPr>
          <p:cNvPicPr>
            <a:picLocks noChangeAspect="1"/>
          </p:cNvPicPr>
          <p:nvPr>
            <a:audioFile r:link="rId2"/>
            <p:extLst>
              <p:ext uri="{DAA4B4D4-6D71-4841-9C94-3DE7FCFB9230}">
                <p14:media xmlns:p14="http://schemas.microsoft.com/office/powerpoint/2010/main" r:embed="rId3">
                  <p14:fade in="5000.000000" out="5000.000000"/>
                </p14:media>
              </p:ext>
            </p:extLst>
          </p:nvPr>
        </p:nvPicPr>
        <p:blipFill>
          <a:blip r:embed="rId4"/>
          <a:stretch>
            <a:fillRect/>
          </a:stretch>
        </p:blipFill>
        <p:spPr>
          <a:xfrm>
            <a:off x="-828600" y="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2"/>
                                        </p:tgtEl>
                                        <p:attrNameLst>
                                          <p:attrName>ppt_y</p:attrName>
                                        </p:attrNameLst>
                                      </p:cBhvr>
                                      <p:tavLst>
                                        <p:tav tm="0">
                                          <p:val>
                                            <p:strVal val="#ppt_y"/>
                                          </p:val>
                                        </p:tav>
                                        <p:tav tm="100000">
                                          <p:val>
                                            <p:strVal val="#ppt_y"/>
                                          </p:val>
                                        </p:tav>
                                      </p:tavLst>
                                    </p:anim>
                                    <p:anim calcmode="lin" valueType="num">
                                      <p:cBhvr>
                                        <p:cTn id="2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2"/>
                                        </p:tgtEl>
                                      </p:cBhvr>
                                    </p:animEffect>
                                  </p:childTnLst>
                                </p:cTn>
                              </p:par>
                            </p:childTnLst>
                          </p:cTn>
                        </p:par>
                        <p:par>
                          <p:cTn id="24" fill="hold">
                            <p:stCondLst>
                              <p:cond delay="6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22"/>
                                        </p:tgtEl>
                                      </p:cBhvr>
                                    </p:animEffect>
                                    <p:animScale>
                                      <p:cBhvr>
                                        <p:cTn id="27" dur="250" autoRev="1" fill="hold"/>
                                        <p:tgtEl>
                                          <p:spTgt spid="2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1"/>
                                        </p:tgtEl>
                                        <p:attrNameLst>
                                          <p:attrName>ppt_y</p:attrName>
                                        </p:attrNameLst>
                                      </p:cBhvr>
                                      <p:tavLst>
                                        <p:tav tm="0">
                                          <p:val>
                                            <p:strVal val="#ppt_y"/>
                                          </p:val>
                                        </p:tav>
                                        <p:tav tm="100000">
                                          <p:val>
                                            <p:strVal val="#ppt_y"/>
                                          </p:val>
                                        </p:tav>
                                      </p:tavLst>
                                    </p:anim>
                                    <p:anim calcmode="lin" valueType="num">
                                      <p:cBhvr>
                                        <p:cTn id="3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1"/>
                                        </p:tgtEl>
                                      </p:cBhvr>
                                    </p:animEffect>
                                  </p:childTnLst>
                                </p:cTn>
                              </p:par>
                            </p:childTnLst>
                          </p:cTn>
                        </p:par>
                        <p:par>
                          <p:cTn id="37" fill="hold">
                            <p:stCondLst>
                              <p:cond delay="899"/>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21"/>
                                        </p:tgtEl>
                                      </p:cBhvr>
                                    </p:animEffect>
                                    <p:animScale>
                                      <p:cBhvr>
                                        <p:cTn id="40" dur="250" autoRev="1" fill="hold"/>
                                        <p:tgtEl>
                                          <p:spTgt spid="21"/>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20"/>
                                        </p:tgtEl>
                                        <p:attrNameLst>
                                          <p:attrName>ppt_y</p:attrName>
                                        </p:attrNameLst>
                                      </p:cBhvr>
                                      <p:tavLst>
                                        <p:tav tm="0">
                                          <p:val>
                                            <p:strVal val="#ppt_y"/>
                                          </p:val>
                                        </p:tav>
                                        <p:tav tm="100000">
                                          <p:val>
                                            <p:strVal val="#ppt_y"/>
                                          </p:val>
                                        </p:tav>
                                      </p:tavLst>
                                    </p:anim>
                                    <p:anim calcmode="lin" valueType="num">
                                      <p:cBhvr>
                                        <p:cTn id="4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20"/>
                                        </p:tgtEl>
                                      </p:cBhvr>
                                    </p:animEffect>
                                  </p:childTnLst>
                                </p:cTn>
                              </p:par>
                            </p:childTnLst>
                          </p:cTn>
                        </p:par>
                        <p:par>
                          <p:cTn id="50" fill="hold">
                            <p:stCondLst>
                              <p:cond delay="2500"/>
                            </p:stCondLst>
                            <p:childTnLst>
                              <p:par>
                                <p:cTn id="51" presetID="26" presetClass="emph" presetSubtype="0" fill="hold" grpId="1" nodeType="afterEffect">
                                  <p:stCondLst>
                                    <p:cond delay="0"/>
                                  </p:stCondLst>
                                  <p:iterate type="lt">
                                    <p:tmPct val="0"/>
                                  </p:iterate>
                                  <p:childTnLst>
                                    <p:animEffect transition="out" filter="fade">
                                      <p:cBhvr>
                                        <p:cTn id="52" dur="500" tmFilter="0, 0; .2, .5; .8, .5; 1, 0"/>
                                        <p:tgtEl>
                                          <p:spTgt spid="20"/>
                                        </p:tgtEl>
                                      </p:cBhvr>
                                    </p:animEffect>
                                    <p:animScale>
                                      <p:cBhvr>
                                        <p:cTn id="53" dur="250" autoRev="1" fill="hold"/>
                                        <p:tgtEl>
                                          <p:spTgt spid="20"/>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2"/>
                                        </p:tgtEl>
                                        <p:attrNameLst>
                                          <p:attrName>ppt_y</p:attrName>
                                        </p:attrNameLst>
                                      </p:cBhvr>
                                      <p:tavLst>
                                        <p:tav tm="0">
                                          <p:val>
                                            <p:strVal val="#ppt_y"/>
                                          </p:val>
                                        </p:tav>
                                        <p:tav tm="100000">
                                          <p:val>
                                            <p:strVal val="#ppt_y"/>
                                          </p:val>
                                        </p:tav>
                                      </p:tavLst>
                                    </p:anim>
                                    <p:anim calcmode="lin" valueType="num">
                                      <p:cBhvr>
                                        <p:cTn id="6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2"/>
                                        </p:tgtEl>
                                      </p:cBhvr>
                                    </p:animEffect>
                                  </p:childTnLst>
                                </p:cTn>
                              </p:par>
                            </p:childTnLst>
                          </p:cTn>
                        </p:par>
                        <p:par>
                          <p:cTn id="63" fill="hold">
                            <p:stCondLst>
                              <p:cond delay="2400"/>
                            </p:stCondLst>
                            <p:childTnLst>
                              <p:par>
                                <p:cTn id="64" presetID="26" presetClass="emph" presetSubtype="0" fill="hold" grpId="1" nodeType="afterEffect">
                                  <p:stCondLst>
                                    <p:cond delay="0"/>
                                  </p:stCondLst>
                                  <p:iterate type="lt">
                                    <p:tmPct val="0"/>
                                  </p:iterate>
                                  <p:childTnLst>
                                    <p:animEffect transition="out" filter="fade">
                                      <p:cBhvr>
                                        <p:cTn id="65" dur="500" tmFilter="0, 0; .2, .5; .8, .5; 1, 0"/>
                                        <p:tgtEl>
                                          <p:spTgt spid="12"/>
                                        </p:tgtEl>
                                      </p:cBhvr>
                                    </p:animEffect>
                                    <p:animScale>
                                      <p:cBhvr>
                                        <p:cTn id="66"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7" repeatCount="indefinite" fill="hold" display="0">
                  <p:stCondLst>
                    <p:cond delay="indefinite"/>
                  </p:stCondLst>
                  <p:endCondLst>
                    <p:cond evt="onStopAudio" delay="0">
                      <p:tgtEl>
                        <p:sldTgt/>
                      </p:tgtEl>
                    </p:cond>
                  </p:endCondLst>
                </p:cTn>
                <p:tgtEl>
                  <p:spTgt spid="6"/>
                </p:tgtEl>
              </p:cMediaNode>
            </p:audio>
          </p:childTnLst>
        </p:cTn>
      </p:par>
    </p:tnLst>
    <p:bldLst>
      <p:bldP spid="12" grpId="0"/>
      <p:bldP spid="12" grpId="1"/>
      <p:bldP spid="20" grpId="0"/>
      <p:bldP spid="20" grpId="1"/>
      <p:bldP spid="21" grpId="0"/>
      <p:bldP spid="21" grpId="1"/>
      <p:bldP spid="22" grpId="0"/>
      <p:bldP spid="22"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0"/>
          <p:cNvGrpSpPr/>
          <p:nvPr/>
        </p:nvGrpSpPr>
        <p:grpSpPr>
          <a:xfrm>
            <a:off x="4048782" y="868081"/>
            <a:ext cx="3898593" cy="778560"/>
            <a:chOff x="4048782" y="868081"/>
            <a:chExt cx="3898593" cy="778560"/>
          </a:xfrm>
        </p:grpSpPr>
        <p:sp>
          <p:nvSpPr>
            <p:cNvPr id="4" name="Freeform: Shape 36"/>
            <p:cNvSpPr/>
            <p:nvPr/>
          </p:nvSpPr>
          <p:spPr>
            <a:xfrm>
              <a:off x="4048782" y="868081"/>
              <a:ext cx="1439394" cy="778560"/>
            </a:xfrm>
            <a:custGeom>
              <a:avLst/>
              <a:gdLst>
                <a:gd name="connsiteX0" fmla="*/ 1832429 w 6775553"/>
                <a:gd name="connsiteY0" fmla="*/ 0 h 3664858"/>
                <a:gd name="connsiteX1" fmla="*/ 3520857 w 6775553"/>
                <a:gd name="connsiteY1" fmla="*/ 1119165 h 3664858"/>
                <a:gd name="connsiteX2" fmla="*/ 3541502 w 6775553"/>
                <a:gd name="connsiteY2" fmla="*/ 1175571 h 3664858"/>
                <a:gd name="connsiteX3" fmla="*/ 3543956 w 6775553"/>
                <a:gd name="connsiteY3" fmla="*/ 1174000 h 3664858"/>
                <a:gd name="connsiteX4" fmla="*/ 3615719 w 6775553"/>
                <a:gd name="connsiteY4" fmla="*/ 1306233 h 3664858"/>
                <a:gd name="connsiteX5" fmla="*/ 4345916 w 6775553"/>
                <a:gd name="connsiteY5" fmla="*/ 1694531 h 3664858"/>
                <a:gd name="connsiteX6" fmla="*/ 5011770 w 6775553"/>
                <a:gd name="connsiteY6" fmla="*/ 1390179 h 3664858"/>
                <a:gd name="connsiteX7" fmla="*/ 5048596 w 6775553"/>
                <a:gd name="connsiteY7" fmla="*/ 1342134 h 3664858"/>
                <a:gd name="connsiteX8" fmla="*/ 5066082 w 6775553"/>
                <a:gd name="connsiteY8" fmla="*/ 1309919 h 3664858"/>
                <a:gd name="connsiteX9" fmla="*/ 5089552 w 6775553"/>
                <a:gd name="connsiteY9" fmla="*/ 1281473 h 3664858"/>
                <a:gd name="connsiteX10" fmla="*/ 5094681 w 6775553"/>
                <a:gd name="connsiteY10" fmla="*/ 1272022 h 3664858"/>
                <a:gd name="connsiteX11" fmla="*/ 5096253 w 6775553"/>
                <a:gd name="connsiteY11" fmla="*/ 1273351 h 3664858"/>
                <a:gd name="connsiteX12" fmla="*/ 5180197 w 6775553"/>
                <a:gd name="connsiteY12" fmla="*/ 1171610 h 3664858"/>
                <a:gd name="connsiteX13" fmla="*/ 5841015 w 6775553"/>
                <a:gd name="connsiteY13" fmla="*/ 897890 h 3664858"/>
                <a:gd name="connsiteX14" fmla="*/ 6775553 w 6775553"/>
                <a:gd name="connsiteY14" fmla="*/ 1832428 h 3664858"/>
                <a:gd name="connsiteX15" fmla="*/ 5841015 w 6775553"/>
                <a:gd name="connsiteY15" fmla="*/ 2766966 h 3664858"/>
                <a:gd name="connsiteX16" fmla="*/ 5134367 w 6775553"/>
                <a:gd name="connsiteY16" fmla="*/ 2444014 h 3664858"/>
                <a:gd name="connsiteX17" fmla="*/ 5092691 w 6775553"/>
                <a:gd name="connsiteY17" fmla="*/ 2386854 h 3664858"/>
                <a:gd name="connsiteX18" fmla="*/ 5090513 w 6775553"/>
                <a:gd name="connsiteY18" fmla="*/ 2388695 h 3664858"/>
                <a:gd name="connsiteX19" fmla="*/ 5080267 w 6775553"/>
                <a:gd name="connsiteY19" fmla="*/ 2369814 h 3664858"/>
                <a:gd name="connsiteX20" fmla="*/ 5046845 w 6775553"/>
                <a:gd name="connsiteY20" fmla="*/ 2323975 h 3664858"/>
                <a:gd name="connsiteX21" fmla="*/ 5011770 w 6775553"/>
                <a:gd name="connsiteY21" fmla="*/ 2278215 h 3664858"/>
                <a:gd name="connsiteX22" fmla="*/ 4345916 w 6775553"/>
                <a:gd name="connsiteY22" fmla="*/ 1973862 h 3664858"/>
                <a:gd name="connsiteX23" fmla="*/ 3615719 w 6775553"/>
                <a:gd name="connsiteY23" fmla="*/ 2362160 h 3664858"/>
                <a:gd name="connsiteX24" fmla="*/ 3548466 w 6775553"/>
                <a:gd name="connsiteY24" fmla="*/ 2486081 h 3664858"/>
                <a:gd name="connsiteX25" fmla="*/ 3544494 w 6775553"/>
                <a:gd name="connsiteY25" fmla="*/ 2483539 h 3664858"/>
                <a:gd name="connsiteX26" fmla="*/ 3533622 w 6775553"/>
                <a:gd name="connsiteY26" fmla="*/ 2514722 h 3664858"/>
                <a:gd name="connsiteX27" fmla="*/ 1832429 w 6775553"/>
                <a:gd name="connsiteY27" fmla="*/ 3664858 h 3664858"/>
                <a:gd name="connsiteX28" fmla="*/ 0 w 6775553"/>
                <a:gd name="connsiteY28" fmla="*/ 1832429 h 3664858"/>
                <a:gd name="connsiteX29" fmla="*/ 1832429 w 6775553"/>
                <a:gd name="connsiteY29" fmla="*/ 0 h 36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75553" h="3664858">
                  <a:moveTo>
                    <a:pt x="1832429" y="0"/>
                  </a:moveTo>
                  <a:cubicBezTo>
                    <a:pt x="2591446" y="0"/>
                    <a:pt x="3242679" y="461478"/>
                    <a:pt x="3520857" y="1119165"/>
                  </a:cubicBezTo>
                  <a:lnTo>
                    <a:pt x="3541502" y="1175571"/>
                  </a:lnTo>
                  <a:lnTo>
                    <a:pt x="3543956" y="1174000"/>
                  </a:lnTo>
                  <a:lnTo>
                    <a:pt x="3615719" y="1306233"/>
                  </a:lnTo>
                  <a:cubicBezTo>
                    <a:pt x="3773967" y="1540504"/>
                    <a:pt x="4041957" y="1694531"/>
                    <a:pt x="4345916" y="1694531"/>
                  </a:cubicBezTo>
                  <a:cubicBezTo>
                    <a:pt x="4611881" y="1694531"/>
                    <a:pt x="4850306" y="1576604"/>
                    <a:pt x="5011770" y="1390179"/>
                  </a:cubicBezTo>
                  <a:lnTo>
                    <a:pt x="5048596" y="1342134"/>
                  </a:lnTo>
                  <a:lnTo>
                    <a:pt x="5066082" y="1309919"/>
                  </a:lnTo>
                  <a:lnTo>
                    <a:pt x="5089552" y="1281473"/>
                  </a:lnTo>
                  <a:lnTo>
                    <a:pt x="5094681" y="1272022"/>
                  </a:lnTo>
                  <a:lnTo>
                    <a:pt x="5096253" y="1273351"/>
                  </a:lnTo>
                  <a:lnTo>
                    <a:pt x="5180197" y="1171610"/>
                  </a:lnTo>
                  <a:cubicBezTo>
                    <a:pt x="5349315" y="1002492"/>
                    <a:pt x="5582950" y="897890"/>
                    <a:pt x="5841015" y="897890"/>
                  </a:cubicBezTo>
                  <a:cubicBezTo>
                    <a:pt x="6357146" y="897890"/>
                    <a:pt x="6775553" y="1316297"/>
                    <a:pt x="6775553" y="1832428"/>
                  </a:cubicBezTo>
                  <a:cubicBezTo>
                    <a:pt x="6775553" y="2348559"/>
                    <a:pt x="6357146" y="2766966"/>
                    <a:pt x="5841015" y="2766966"/>
                  </a:cubicBezTo>
                  <a:cubicBezTo>
                    <a:pt x="5558756" y="2766966"/>
                    <a:pt x="5305723" y="2641832"/>
                    <a:pt x="5134367" y="2444014"/>
                  </a:cubicBezTo>
                  <a:lnTo>
                    <a:pt x="5092691" y="2386854"/>
                  </a:lnTo>
                  <a:lnTo>
                    <a:pt x="5090513" y="2388695"/>
                  </a:lnTo>
                  <a:lnTo>
                    <a:pt x="5080267" y="2369814"/>
                  </a:lnTo>
                  <a:lnTo>
                    <a:pt x="5046845" y="2323975"/>
                  </a:lnTo>
                  <a:lnTo>
                    <a:pt x="5011770" y="2278215"/>
                  </a:lnTo>
                  <a:cubicBezTo>
                    <a:pt x="4850306" y="2091790"/>
                    <a:pt x="4611881" y="1973862"/>
                    <a:pt x="4345916" y="1973862"/>
                  </a:cubicBezTo>
                  <a:cubicBezTo>
                    <a:pt x="4041957" y="1973863"/>
                    <a:pt x="3773967" y="2127890"/>
                    <a:pt x="3615719" y="2362160"/>
                  </a:cubicBezTo>
                  <a:lnTo>
                    <a:pt x="3548466" y="2486081"/>
                  </a:lnTo>
                  <a:lnTo>
                    <a:pt x="3544494" y="2483539"/>
                  </a:lnTo>
                  <a:lnTo>
                    <a:pt x="3533622" y="2514722"/>
                  </a:lnTo>
                  <a:cubicBezTo>
                    <a:pt x="3263004" y="3188846"/>
                    <a:pt x="2603306" y="3664858"/>
                    <a:pt x="1832429" y="3664858"/>
                  </a:cubicBezTo>
                  <a:cubicBezTo>
                    <a:pt x="820406" y="3664858"/>
                    <a:pt x="0" y="2844452"/>
                    <a:pt x="0" y="1832429"/>
                  </a:cubicBezTo>
                  <a:cubicBezTo>
                    <a:pt x="0" y="820406"/>
                    <a:pt x="820406" y="0"/>
                    <a:pt x="1832429"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3" name="Group 8"/>
            <p:cNvGrpSpPr/>
            <p:nvPr/>
          </p:nvGrpSpPr>
          <p:grpSpPr>
            <a:xfrm>
              <a:off x="5674603" y="970582"/>
              <a:ext cx="2272772" cy="573557"/>
              <a:chOff x="8268606" y="3017352"/>
              <a:chExt cx="3555718" cy="897321"/>
            </a:xfrm>
          </p:grpSpPr>
          <p:sp>
            <p:nvSpPr>
              <p:cNvPr id="24" name="TextBox 9"/>
              <p:cNvSpPr txBox="1"/>
              <p:nvPr/>
            </p:nvSpPr>
            <p:spPr>
              <a:xfrm>
                <a:off x="8268606" y="3325117"/>
                <a:ext cx="3555718" cy="589556"/>
              </a:xfrm>
              <a:prstGeom prst="rect">
                <a:avLst/>
              </a:prstGeom>
              <a:noFill/>
            </p:spPr>
            <p:txBody>
              <a:bodyPr wrap="square" lIns="72000" tIns="0" rIns="72000" bIns="0" anchor="ctr" anchorCtr="0">
                <a:normAutofit lnSpcReduction="10000"/>
              </a:bodyPr>
              <a:lstStyle/>
              <a:p>
                <a:pPr defTabSz="914400">
                  <a:lnSpc>
                    <a:spcPct val="120000"/>
                  </a:lnSpc>
                  <a:defRPr/>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50" dirty="0">
                    <a:solidFill>
                      <a:schemeClr val="bg1">
                        <a:lumMod val="50000"/>
                      </a:schemeClr>
                    </a:solidFill>
                    <a:latin typeface="微软雅黑" panose="020B0503020204020204" pitchFamily="34" charset="-122"/>
                    <a:ea typeface="微软雅黑" panose="020B0503020204020204" pitchFamily="34" charset="-122"/>
                  </a:rPr>
                </a:br>
                <a:r>
                  <a:rPr lang="zh-CN" altLang="en-US" sz="1050" dirty="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Rectangle 10"/>
              <p:cNvSpPr/>
              <p:nvPr/>
            </p:nvSpPr>
            <p:spPr>
              <a:xfrm>
                <a:off x="8268607" y="3017352"/>
                <a:ext cx="2457329" cy="246221"/>
              </a:xfrm>
              <a:prstGeom prst="rect">
                <a:avLst/>
              </a:prstGeom>
            </p:spPr>
            <p:txBody>
              <a:bodyPr wrap="none" lIns="72000" tIns="0" rIns="72000" bIns="0">
                <a:normAutofit fontScale="62500" lnSpcReduction="20000"/>
              </a:bodyPr>
              <a:lstStyle/>
              <a:p>
                <a:pPr lvl="0" defTabSz="914400">
                  <a:defRPr/>
                </a:pPr>
                <a:r>
                  <a:rPr lang="zh-CN" altLang="en-US"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3" name="Freeform: Shape 19"/>
            <p:cNvSpPr/>
            <p:nvPr/>
          </p:nvSpPr>
          <p:spPr bwMode="auto">
            <a:xfrm>
              <a:off x="4320655" y="1126797"/>
              <a:ext cx="278524" cy="228923"/>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6" name="Rectangle 2"/>
            <p:cNvSpPr/>
            <p:nvPr/>
          </p:nvSpPr>
          <p:spPr>
            <a:xfrm>
              <a:off x="5147584" y="1109815"/>
              <a:ext cx="267141" cy="346249"/>
            </a:xfrm>
            <a:prstGeom prst="rect">
              <a:avLst/>
            </a:prstGeom>
          </p:spPr>
          <p:txBody>
            <a:bodyPr wrap="none">
              <a:normAutofit fontScale="85000" lnSpcReduction="20000"/>
            </a:bodyPr>
            <a:lstStyle/>
            <a:p>
              <a:pPr algn="ctr"/>
              <a:r>
                <a:rPr lang="en-US" altLang="zh-CN" sz="2400" b="1">
                  <a:solidFill>
                    <a:schemeClr val="bg1"/>
                  </a:solidFill>
                  <a:latin typeface="微软雅黑" panose="020B0503020204020204" pitchFamily="34" charset="-122"/>
                  <a:ea typeface="微软雅黑" panose="020B0503020204020204" pitchFamily="34" charset="-122"/>
                </a:rPr>
                <a:t>1</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grpSp>
        <p:nvGrpSpPr>
          <p:cNvPr id="8" name="组合 28"/>
          <p:cNvGrpSpPr/>
          <p:nvPr/>
        </p:nvGrpSpPr>
        <p:grpSpPr>
          <a:xfrm>
            <a:off x="4048782" y="2754740"/>
            <a:ext cx="3898593" cy="778560"/>
            <a:chOff x="4048782" y="2754740"/>
            <a:chExt cx="3898593" cy="778560"/>
          </a:xfrm>
        </p:grpSpPr>
        <p:sp>
          <p:nvSpPr>
            <p:cNvPr id="6" name="Freeform: Shape 38"/>
            <p:cNvSpPr/>
            <p:nvPr/>
          </p:nvSpPr>
          <p:spPr>
            <a:xfrm>
              <a:off x="4048782" y="2754740"/>
              <a:ext cx="1439394" cy="778560"/>
            </a:xfrm>
            <a:custGeom>
              <a:avLst/>
              <a:gdLst>
                <a:gd name="connsiteX0" fmla="*/ 1832429 w 6775553"/>
                <a:gd name="connsiteY0" fmla="*/ 0 h 3664858"/>
                <a:gd name="connsiteX1" fmla="*/ 3520857 w 6775553"/>
                <a:gd name="connsiteY1" fmla="*/ 1119165 h 3664858"/>
                <a:gd name="connsiteX2" fmla="*/ 3541502 w 6775553"/>
                <a:gd name="connsiteY2" fmla="*/ 1175571 h 3664858"/>
                <a:gd name="connsiteX3" fmla="*/ 3543956 w 6775553"/>
                <a:gd name="connsiteY3" fmla="*/ 1174000 h 3664858"/>
                <a:gd name="connsiteX4" fmla="*/ 3615719 w 6775553"/>
                <a:gd name="connsiteY4" fmla="*/ 1306233 h 3664858"/>
                <a:gd name="connsiteX5" fmla="*/ 4345916 w 6775553"/>
                <a:gd name="connsiteY5" fmla="*/ 1694531 h 3664858"/>
                <a:gd name="connsiteX6" fmla="*/ 5011770 w 6775553"/>
                <a:gd name="connsiteY6" fmla="*/ 1390179 h 3664858"/>
                <a:gd name="connsiteX7" fmla="*/ 5048596 w 6775553"/>
                <a:gd name="connsiteY7" fmla="*/ 1342134 h 3664858"/>
                <a:gd name="connsiteX8" fmla="*/ 5066082 w 6775553"/>
                <a:gd name="connsiteY8" fmla="*/ 1309919 h 3664858"/>
                <a:gd name="connsiteX9" fmla="*/ 5089552 w 6775553"/>
                <a:gd name="connsiteY9" fmla="*/ 1281473 h 3664858"/>
                <a:gd name="connsiteX10" fmla="*/ 5094681 w 6775553"/>
                <a:gd name="connsiteY10" fmla="*/ 1272022 h 3664858"/>
                <a:gd name="connsiteX11" fmla="*/ 5096253 w 6775553"/>
                <a:gd name="connsiteY11" fmla="*/ 1273351 h 3664858"/>
                <a:gd name="connsiteX12" fmla="*/ 5180197 w 6775553"/>
                <a:gd name="connsiteY12" fmla="*/ 1171610 h 3664858"/>
                <a:gd name="connsiteX13" fmla="*/ 5841015 w 6775553"/>
                <a:gd name="connsiteY13" fmla="*/ 897890 h 3664858"/>
                <a:gd name="connsiteX14" fmla="*/ 6775553 w 6775553"/>
                <a:gd name="connsiteY14" fmla="*/ 1832428 h 3664858"/>
                <a:gd name="connsiteX15" fmla="*/ 5841015 w 6775553"/>
                <a:gd name="connsiteY15" fmla="*/ 2766966 h 3664858"/>
                <a:gd name="connsiteX16" fmla="*/ 5134367 w 6775553"/>
                <a:gd name="connsiteY16" fmla="*/ 2444014 h 3664858"/>
                <a:gd name="connsiteX17" fmla="*/ 5092691 w 6775553"/>
                <a:gd name="connsiteY17" fmla="*/ 2386854 h 3664858"/>
                <a:gd name="connsiteX18" fmla="*/ 5090513 w 6775553"/>
                <a:gd name="connsiteY18" fmla="*/ 2388695 h 3664858"/>
                <a:gd name="connsiteX19" fmla="*/ 5080267 w 6775553"/>
                <a:gd name="connsiteY19" fmla="*/ 2369814 h 3664858"/>
                <a:gd name="connsiteX20" fmla="*/ 5046845 w 6775553"/>
                <a:gd name="connsiteY20" fmla="*/ 2323975 h 3664858"/>
                <a:gd name="connsiteX21" fmla="*/ 5011770 w 6775553"/>
                <a:gd name="connsiteY21" fmla="*/ 2278215 h 3664858"/>
                <a:gd name="connsiteX22" fmla="*/ 4345916 w 6775553"/>
                <a:gd name="connsiteY22" fmla="*/ 1973862 h 3664858"/>
                <a:gd name="connsiteX23" fmla="*/ 3615719 w 6775553"/>
                <a:gd name="connsiteY23" fmla="*/ 2362160 h 3664858"/>
                <a:gd name="connsiteX24" fmla="*/ 3548466 w 6775553"/>
                <a:gd name="connsiteY24" fmla="*/ 2486081 h 3664858"/>
                <a:gd name="connsiteX25" fmla="*/ 3544494 w 6775553"/>
                <a:gd name="connsiteY25" fmla="*/ 2483539 h 3664858"/>
                <a:gd name="connsiteX26" fmla="*/ 3533622 w 6775553"/>
                <a:gd name="connsiteY26" fmla="*/ 2514722 h 3664858"/>
                <a:gd name="connsiteX27" fmla="*/ 1832429 w 6775553"/>
                <a:gd name="connsiteY27" fmla="*/ 3664858 h 3664858"/>
                <a:gd name="connsiteX28" fmla="*/ 0 w 6775553"/>
                <a:gd name="connsiteY28" fmla="*/ 1832429 h 3664858"/>
                <a:gd name="connsiteX29" fmla="*/ 1832429 w 6775553"/>
                <a:gd name="connsiteY29" fmla="*/ 0 h 36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75553" h="3664858">
                  <a:moveTo>
                    <a:pt x="1832429" y="0"/>
                  </a:moveTo>
                  <a:cubicBezTo>
                    <a:pt x="2591446" y="0"/>
                    <a:pt x="3242679" y="461478"/>
                    <a:pt x="3520857" y="1119165"/>
                  </a:cubicBezTo>
                  <a:lnTo>
                    <a:pt x="3541502" y="1175571"/>
                  </a:lnTo>
                  <a:lnTo>
                    <a:pt x="3543956" y="1174000"/>
                  </a:lnTo>
                  <a:lnTo>
                    <a:pt x="3615719" y="1306233"/>
                  </a:lnTo>
                  <a:cubicBezTo>
                    <a:pt x="3773967" y="1540504"/>
                    <a:pt x="4041957" y="1694531"/>
                    <a:pt x="4345916" y="1694531"/>
                  </a:cubicBezTo>
                  <a:cubicBezTo>
                    <a:pt x="4611881" y="1694531"/>
                    <a:pt x="4850306" y="1576604"/>
                    <a:pt x="5011770" y="1390179"/>
                  </a:cubicBezTo>
                  <a:lnTo>
                    <a:pt x="5048596" y="1342134"/>
                  </a:lnTo>
                  <a:lnTo>
                    <a:pt x="5066082" y="1309919"/>
                  </a:lnTo>
                  <a:lnTo>
                    <a:pt x="5089552" y="1281473"/>
                  </a:lnTo>
                  <a:lnTo>
                    <a:pt x="5094681" y="1272022"/>
                  </a:lnTo>
                  <a:lnTo>
                    <a:pt x="5096253" y="1273351"/>
                  </a:lnTo>
                  <a:lnTo>
                    <a:pt x="5180197" y="1171610"/>
                  </a:lnTo>
                  <a:cubicBezTo>
                    <a:pt x="5349315" y="1002492"/>
                    <a:pt x="5582950" y="897890"/>
                    <a:pt x="5841015" y="897890"/>
                  </a:cubicBezTo>
                  <a:cubicBezTo>
                    <a:pt x="6357146" y="897890"/>
                    <a:pt x="6775553" y="1316297"/>
                    <a:pt x="6775553" y="1832428"/>
                  </a:cubicBezTo>
                  <a:cubicBezTo>
                    <a:pt x="6775553" y="2348559"/>
                    <a:pt x="6357146" y="2766966"/>
                    <a:pt x="5841015" y="2766966"/>
                  </a:cubicBezTo>
                  <a:cubicBezTo>
                    <a:pt x="5558756" y="2766966"/>
                    <a:pt x="5305723" y="2641832"/>
                    <a:pt x="5134367" y="2444014"/>
                  </a:cubicBezTo>
                  <a:lnTo>
                    <a:pt x="5092691" y="2386854"/>
                  </a:lnTo>
                  <a:lnTo>
                    <a:pt x="5090513" y="2388695"/>
                  </a:lnTo>
                  <a:lnTo>
                    <a:pt x="5080267" y="2369814"/>
                  </a:lnTo>
                  <a:lnTo>
                    <a:pt x="5046845" y="2323975"/>
                  </a:lnTo>
                  <a:lnTo>
                    <a:pt x="5011770" y="2278215"/>
                  </a:lnTo>
                  <a:cubicBezTo>
                    <a:pt x="4850306" y="2091790"/>
                    <a:pt x="4611881" y="1973862"/>
                    <a:pt x="4345916" y="1973862"/>
                  </a:cubicBezTo>
                  <a:cubicBezTo>
                    <a:pt x="4041957" y="1973863"/>
                    <a:pt x="3773967" y="2127890"/>
                    <a:pt x="3615719" y="2362160"/>
                  </a:cubicBezTo>
                  <a:lnTo>
                    <a:pt x="3548466" y="2486081"/>
                  </a:lnTo>
                  <a:lnTo>
                    <a:pt x="3544494" y="2483539"/>
                  </a:lnTo>
                  <a:lnTo>
                    <a:pt x="3533622" y="2514722"/>
                  </a:lnTo>
                  <a:cubicBezTo>
                    <a:pt x="3263004" y="3188846"/>
                    <a:pt x="2603306" y="3664858"/>
                    <a:pt x="1832429" y="3664858"/>
                  </a:cubicBezTo>
                  <a:cubicBezTo>
                    <a:pt x="820406" y="3664858"/>
                    <a:pt x="0" y="2844452"/>
                    <a:pt x="0" y="1832429"/>
                  </a:cubicBezTo>
                  <a:cubicBezTo>
                    <a:pt x="0" y="820406"/>
                    <a:pt x="820406" y="0"/>
                    <a:pt x="1832429" y="0"/>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9" name="Group 15"/>
            <p:cNvGrpSpPr/>
            <p:nvPr/>
          </p:nvGrpSpPr>
          <p:grpSpPr>
            <a:xfrm>
              <a:off x="5674603" y="2857241"/>
              <a:ext cx="2272772" cy="573557"/>
              <a:chOff x="8268606" y="3017352"/>
              <a:chExt cx="3555718" cy="897321"/>
            </a:xfrm>
          </p:grpSpPr>
          <p:sp>
            <p:nvSpPr>
              <p:cNvPr id="20" name="TextBox 16"/>
              <p:cNvSpPr txBox="1"/>
              <p:nvPr/>
            </p:nvSpPr>
            <p:spPr>
              <a:xfrm>
                <a:off x="8268606" y="3325117"/>
                <a:ext cx="3555718" cy="589556"/>
              </a:xfrm>
              <a:prstGeom prst="rect">
                <a:avLst/>
              </a:prstGeom>
              <a:noFill/>
            </p:spPr>
            <p:txBody>
              <a:bodyPr wrap="square" lIns="72000" tIns="0" rIns="72000" bIns="0" anchor="ctr" anchorCtr="0">
                <a:normAutofit lnSpcReduction="10000"/>
              </a:bodyPr>
              <a:lstStyle/>
              <a:p>
                <a:pPr defTabSz="914400">
                  <a:lnSpc>
                    <a:spcPct val="120000"/>
                  </a:lnSpc>
                  <a:defRPr/>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50" dirty="0">
                    <a:solidFill>
                      <a:schemeClr val="bg1">
                        <a:lumMod val="50000"/>
                      </a:schemeClr>
                    </a:solidFill>
                    <a:latin typeface="微软雅黑" panose="020B0503020204020204" pitchFamily="34" charset="-122"/>
                    <a:ea typeface="微软雅黑" panose="020B0503020204020204" pitchFamily="34" charset="-122"/>
                  </a:rPr>
                </a:br>
                <a:r>
                  <a:rPr lang="zh-CN" altLang="en-US" sz="1050" dirty="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Rectangle 17"/>
              <p:cNvSpPr/>
              <p:nvPr/>
            </p:nvSpPr>
            <p:spPr>
              <a:xfrm>
                <a:off x="8268607" y="3017352"/>
                <a:ext cx="2457329" cy="246221"/>
              </a:xfrm>
              <a:prstGeom prst="rect">
                <a:avLst/>
              </a:prstGeom>
            </p:spPr>
            <p:txBody>
              <a:bodyPr wrap="none" lIns="72000" tIns="0" rIns="72000" bIns="0">
                <a:normAutofit fontScale="62500" lnSpcReduction="20000"/>
              </a:bodyPr>
              <a:lstStyle/>
              <a:p>
                <a:pPr lvl="0" defTabSz="914400">
                  <a:defRPr/>
                </a:pPr>
                <a:r>
                  <a:rPr lang="zh-CN" altLang="en-US"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2" name="Freeform: Shape 18"/>
            <p:cNvSpPr/>
            <p:nvPr/>
          </p:nvSpPr>
          <p:spPr bwMode="auto">
            <a:xfrm>
              <a:off x="4321977" y="3006335"/>
              <a:ext cx="275880" cy="275368"/>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7" name="Rectangle 23"/>
            <p:cNvSpPr/>
            <p:nvPr/>
          </p:nvSpPr>
          <p:spPr>
            <a:xfrm>
              <a:off x="5147584" y="2986612"/>
              <a:ext cx="267141" cy="346249"/>
            </a:xfrm>
            <a:prstGeom prst="rect">
              <a:avLst/>
            </a:prstGeom>
          </p:spPr>
          <p:txBody>
            <a:bodyPr wrap="none">
              <a:normAutofit fontScale="85000" lnSpcReduction="20000"/>
            </a:bodyPr>
            <a:lstStyle/>
            <a:p>
              <a:pPr algn="ctr"/>
              <a:r>
                <a:rPr lang="en-US" altLang="zh-CN" sz="2400" b="1">
                  <a:solidFill>
                    <a:schemeClr val="bg1"/>
                  </a:solidFill>
                  <a:latin typeface="微软雅黑" panose="020B0503020204020204" pitchFamily="34" charset="-122"/>
                  <a:ea typeface="微软雅黑" panose="020B0503020204020204" pitchFamily="34" charset="-122"/>
                </a:rPr>
                <a:t>3</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grpSp>
        <p:nvGrpSpPr>
          <p:cNvPr id="10" name="组合 29"/>
          <p:cNvGrpSpPr/>
          <p:nvPr/>
        </p:nvGrpSpPr>
        <p:grpSpPr>
          <a:xfrm>
            <a:off x="1196626" y="1811410"/>
            <a:ext cx="3640105" cy="778560"/>
            <a:chOff x="1196626" y="1811410"/>
            <a:chExt cx="3640105" cy="778560"/>
          </a:xfrm>
        </p:grpSpPr>
        <p:sp>
          <p:nvSpPr>
            <p:cNvPr id="5" name="Freeform: Shape 37"/>
            <p:cNvSpPr/>
            <p:nvPr/>
          </p:nvSpPr>
          <p:spPr>
            <a:xfrm flipH="1">
              <a:off x="3397337" y="1811410"/>
              <a:ext cx="1439394" cy="778560"/>
            </a:xfrm>
            <a:custGeom>
              <a:avLst/>
              <a:gdLst>
                <a:gd name="connsiteX0" fmla="*/ 1832429 w 6775553"/>
                <a:gd name="connsiteY0" fmla="*/ 0 h 3664858"/>
                <a:gd name="connsiteX1" fmla="*/ 3520857 w 6775553"/>
                <a:gd name="connsiteY1" fmla="*/ 1119165 h 3664858"/>
                <a:gd name="connsiteX2" fmla="*/ 3541502 w 6775553"/>
                <a:gd name="connsiteY2" fmla="*/ 1175571 h 3664858"/>
                <a:gd name="connsiteX3" fmla="*/ 3543956 w 6775553"/>
                <a:gd name="connsiteY3" fmla="*/ 1174000 h 3664858"/>
                <a:gd name="connsiteX4" fmla="*/ 3615719 w 6775553"/>
                <a:gd name="connsiteY4" fmla="*/ 1306233 h 3664858"/>
                <a:gd name="connsiteX5" fmla="*/ 4345916 w 6775553"/>
                <a:gd name="connsiteY5" fmla="*/ 1694531 h 3664858"/>
                <a:gd name="connsiteX6" fmla="*/ 5011770 w 6775553"/>
                <a:gd name="connsiteY6" fmla="*/ 1390179 h 3664858"/>
                <a:gd name="connsiteX7" fmla="*/ 5048596 w 6775553"/>
                <a:gd name="connsiteY7" fmla="*/ 1342134 h 3664858"/>
                <a:gd name="connsiteX8" fmla="*/ 5066082 w 6775553"/>
                <a:gd name="connsiteY8" fmla="*/ 1309919 h 3664858"/>
                <a:gd name="connsiteX9" fmla="*/ 5089552 w 6775553"/>
                <a:gd name="connsiteY9" fmla="*/ 1281473 h 3664858"/>
                <a:gd name="connsiteX10" fmla="*/ 5094681 w 6775553"/>
                <a:gd name="connsiteY10" fmla="*/ 1272022 h 3664858"/>
                <a:gd name="connsiteX11" fmla="*/ 5096253 w 6775553"/>
                <a:gd name="connsiteY11" fmla="*/ 1273351 h 3664858"/>
                <a:gd name="connsiteX12" fmla="*/ 5180197 w 6775553"/>
                <a:gd name="connsiteY12" fmla="*/ 1171610 h 3664858"/>
                <a:gd name="connsiteX13" fmla="*/ 5841015 w 6775553"/>
                <a:gd name="connsiteY13" fmla="*/ 897890 h 3664858"/>
                <a:gd name="connsiteX14" fmla="*/ 6775553 w 6775553"/>
                <a:gd name="connsiteY14" fmla="*/ 1832428 h 3664858"/>
                <a:gd name="connsiteX15" fmla="*/ 5841015 w 6775553"/>
                <a:gd name="connsiteY15" fmla="*/ 2766966 h 3664858"/>
                <a:gd name="connsiteX16" fmla="*/ 5134367 w 6775553"/>
                <a:gd name="connsiteY16" fmla="*/ 2444014 h 3664858"/>
                <a:gd name="connsiteX17" fmla="*/ 5092691 w 6775553"/>
                <a:gd name="connsiteY17" fmla="*/ 2386854 h 3664858"/>
                <a:gd name="connsiteX18" fmla="*/ 5090513 w 6775553"/>
                <a:gd name="connsiteY18" fmla="*/ 2388695 h 3664858"/>
                <a:gd name="connsiteX19" fmla="*/ 5080267 w 6775553"/>
                <a:gd name="connsiteY19" fmla="*/ 2369814 h 3664858"/>
                <a:gd name="connsiteX20" fmla="*/ 5046845 w 6775553"/>
                <a:gd name="connsiteY20" fmla="*/ 2323975 h 3664858"/>
                <a:gd name="connsiteX21" fmla="*/ 5011770 w 6775553"/>
                <a:gd name="connsiteY21" fmla="*/ 2278215 h 3664858"/>
                <a:gd name="connsiteX22" fmla="*/ 4345916 w 6775553"/>
                <a:gd name="connsiteY22" fmla="*/ 1973862 h 3664858"/>
                <a:gd name="connsiteX23" fmla="*/ 3615719 w 6775553"/>
                <a:gd name="connsiteY23" fmla="*/ 2362160 h 3664858"/>
                <a:gd name="connsiteX24" fmla="*/ 3548466 w 6775553"/>
                <a:gd name="connsiteY24" fmla="*/ 2486081 h 3664858"/>
                <a:gd name="connsiteX25" fmla="*/ 3544494 w 6775553"/>
                <a:gd name="connsiteY25" fmla="*/ 2483539 h 3664858"/>
                <a:gd name="connsiteX26" fmla="*/ 3533622 w 6775553"/>
                <a:gd name="connsiteY26" fmla="*/ 2514722 h 3664858"/>
                <a:gd name="connsiteX27" fmla="*/ 1832429 w 6775553"/>
                <a:gd name="connsiteY27" fmla="*/ 3664858 h 3664858"/>
                <a:gd name="connsiteX28" fmla="*/ 0 w 6775553"/>
                <a:gd name="connsiteY28" fmla="*/ 1832429 h 3664858"/>
                <a:gd name="connsiteX29" fmla="*/ 1832429 w 6775553"/>
                <a:gd name="connsiteY29" fmla="*/ 0 h 36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75553" h="3664858">
                  <a:moveTo>
                    <a:pt x="1832429" y="0"/>
                  </a:moveTo>
                  <a:cubicBezTo>
                    <a:pt x="2591446" y="0"/>
                    <a:pt x="3242679" y="461478"/>
                    <a:pt x="3520857" y="1119165"/>
                  </a:cubicBezTo>
                  <a:lnTo>
                    <a:pt x="3541502" y="1175571"/>
                  </a:lnTo>
                  <a:lnTo>
                    <a:pt x="3543956" y="1174000"/>
                  </a:lnTo>
                  <a:lnTo>
                    <a:pt x="3615719" y="1306233"/>
                  </a:lnTo>
                  <a:cubicBezTo>
                    <a:pt x="3773967" y="1540504"/>
                    <a:pt x="4041957" y="1694531"/>
                    <a:pt x="4345916" y="1694531"/>
                  </a:cubicBezTo>
                  <a:cubicBezTo>
                    <a:pt x="4611881" y="1694531"/>
                    <a:pt x="4850306" y="1576604"/>
                    <a:pt x="5011770" y="1390179"/>
                  </a:cubicBezTo>
                  <a:lnTo>
                    <a:pt x="5048596" y="1342134"/>
                  </a:lnTo>
                  <a:lnTo>
                    <a:pt x="5066082" y="1309919"/>
                  </a:lnTo>
                  <a:lnTo>
                    <a:pt x="5089552" y="1281473"/>
                  </a:lnTo>
                  <a:lnTo>
                    <a:pt x="5094681" y="1272022"/>
                  </a:lnTo>
                  <a:lnTo>
                    <a:pt x="5096253" y="1273351"/>
                  </a:lnTo>
                  <a:lnTo>
                    <a:pt x="5180197" y="1171610"/>
                  </a:lnTo>
                  <a:cubicBezTo>
                    <a:pt x="5349315" y="1002492"/>
                    <a:pt x="5582950" y="897890"/>
                    <a:pt x="5841015" y="897890"/>
                  </a:cubicBezTo>
                  <a:cubicBezTo>
                    <a:pt x="6357146" y="897890"/>
                    <a:pt x="6775553" y="1316297"/>
                    <a:pt x="6775553" y="1832428"/>
                  </a:cubicBezTo>
                  <a:cubicBezTo>
                    <a:pt x="6775553" y="2348559"/>
                    <a:pt x="6357146" y="2766966"/>
                    <a:pt x="5841015" y="2766966"/>
                  </a:cubicBezTo>
                  <a:cubicBezTo>
                    <a:pt x="5558756" y="2766966"/>
                    <a:pt x="5305723" y="2641832"/>
                    <a:pt x="5134367" y="2444014"/>
                  </a:cubicBezTo>
                  <a:lnTo>
                    <a:pt x="5092691" y="2386854"/>
                  </a:lnTo>
                  <a:lnTo>
                    <a:pt x="5090513" y="2388695"/>
                  </a:lnTo>
                  <a:lnTo>
                    <a:pt x="5080267" y="2369814"/>
                  </a:lnTo>
                  <a:lnTo>
                    <a:pt x="5046845" y="2323975"/>
                  </a:lnTo>
                  <a:lnTo>
                    <a:pt x="5011770" y="2278215"/>
                  </a:lnTo>
                  <a:cubicBezTo>
                    <a:pt x="4850306" y="2091790"/>
                    <a:pt x="4611881" y="1973862"/>
                    <a:pt x="4345916" y="1973862"/>
                  </a:cubicBezTo>
                  <a:cubicBezTo>
                    <a:pt x="4041957" y="1973863"/>
                    <a:pt x="3773967" y="2127890"/>
                    <a:pt x="3615719" y="2362160"/>
                  </a:cubicBezTo>
                  <a:lnTo>
                    <a:pt x="3548466" y="2486081"/>
                  </a:lnTo>
                  <a:lnTo>
                    <a:pt x="3544494" y="2483539"/>
                  </a:lnTo>
                  <a:lnTo>
                    <a:pt x="3533622" y="2514722"/>
                  </a:lnTo>
                  <a:cubicBezTo>
                    <a:pt x="3263004" y="3188846"/>
                    <a:pt x="2603306" y="3664858"/>
                    <a:pt x="1832429" y="3664858"/>
                  </a:cubicBezTo>
                  <a:cubicBezTo>
                    <a:pt x="820406" y="3664858"/>
                    <a:pt x="0" y="2844452"/>
                    <a:pt x="0" y="1832429"/>
                  </a:cubicBezTo>
                  <a:cubicBezTo>
                    <a:pt x="0" y="820406"/>
                    <a:pt x="820406" y="0"/>
                    <a:pt x="1832429"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11" name="Group 5"/>
            <p:cNvGrpSpPr/>
            <p:nvPr/>
          </p:nvGrpSpPr>
          <p:grpSpPr>
            <a:xfrm>
              <a:off x="1196626" y="1913911"/>
              <a:ext cx="2025305" cy="573557"/>
              <a:chOff x="807572" y="3430058"/>
              <a:chExt cx="3168560" cy="897321"/>
            </a:xfrm>
          </p:grpSpPr>
          <p:sp>
            <p:nvSpPr>
              <p:cNvPr id="26" name="TextBox 6"/>
              <p:cNvSpPr txBox="1"/>
              <p:nvPr/>
            </p:nvSpPr>
            <p:spPr>
              <a:xfrm>
                <a:off x="807572" y="3737823"/>
                <a:ext cx="3168560" cy="589556"/>
              </a:xfrm>
              <a:prstGeom prst="rect">
                <a:avLst/>
              </a:prstGeom>
              <a:noFill/>
            </p:spPr>
            <p:txBody>
              <a:bodyPr wrap="square" lIns="72000" tIns="0" rIns="72000" bIns="0" anchor="ctr" anchorCtr="0">
                <a:normAutofit fontScale="85000" lnSpcReduction="10000"/>
              </a:bodyPr>
              <a:lstStyle/>
              <a:p>
                <a:pPr algn="r" defTabSz="914400">
                  <a:lnSpc>
                    <a:spcPct val="120000"/>
                  </a:lnSpc>
                  <a:defRPr/>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50" dirty="0">
                    <a:solidFill>
                      <a:schemeClr val="bg1">
                        <a:lumMod val="50000"/>
                      </a:schemeClr>
                    </a:solidFill>
                    <a:latin typeface="微软雅黑" panose="020B0503020204020204" pitchFamily="34" charset="-122"/>
                    <a:ea typeface="微软雅黑" panose="020B0503020204020204" pitchFamily="34" charset="-122"/>
                  </a:rPr>
                </a:br>
                <a:r>
                  <a:rPr lang="zh-CN" altLang="en-US" sz="1050" dirty="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7"/>
              <p:cNvSpPr/>
              <p:nvPr/>
            </p:nvSpPr>
            <p:spPr>
              <a:xfrm>
                <a:off x="1518803" y="3430058"/>
                <a:ext cx="2457329" cy="246221"/>
              </a:xfrm>
              <a:prstGeom prst="rect">
                <a:avLst/>
              </a:prstGeom>
            </p:spPr>
            <p:txBody>
              <a:bodyPr wrap="none" lIns="72000" tIns="0" rIns="72000" bIns="0">
                <a:normAutofit fontScale="62500" lnSpcReduction="20000"/>
              </a:bodyPr>
              <a:lstStyle/>
              <a:p>
                <a:pPr lvl="0" algn="r" defTabSz="914400">
                  <a:defRPr/>
                </a:pPr>
                <a:r>
                  <a:rPr lang="zh-CN" altLang="en-US"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4" name="Freeform: Shape 20"/>
            <p:cNvSpPr/>
            <p:nvPr/>
          </p:nvSpPr>
          <p:spPr bwMode="auto">
            <a:xfrm>
              <a:off x="4311449" y="2052136"/>
              <a:ext cx="296937" cy="286138"/>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8" name="Rectangle 24"/>
            <p:cNvSpPr/>
            <p:nvPr/>
          </p:nvSpPr>
          <p:spPr>
            <a:xfrm>
              <a:off x="3457779" y="2043183"/>
              <a:ext cx="267141" cy="346249"/>
            </a:xfrm>
            <a:prstGeom prst="rect">
              <a:avLst/>
            </a:prstGeom>
          </p:spPr>
          <p:txBody>
            <a:bodyPr wrap="none">
              <a:normAutofit fontScale="85000" lnSpcReduction="20000"/>
            </a:bodyPr>
            <a:lstStyle/>
            <a:p>
              <a:pPr algn="ctr"/>
              <a:r>
                <a:rPr lang="en-US" altLang="zh-CN" sz="2400" b="1">
                  <a:solidFill>
                    <a:schemeClr val="bg1"/>
                  </a:solidFill>
                  <a:latin typeface="微软雅黑" panose="020B0503020204020204" pitchFamily="34" charset="-122"/>
                  <a:ea typeface="微软雅黑" panose="020B0503020204020204" pitchFamily="34" charset="-122"/>
                </a:rPr>
                <a:t>2</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grpSp>
        <p:nvGrpSpPr>
          <p:cNvPr id="29" name="组合 1"/>
          <p:cNvGrpSpPr/>
          <p:nvPr/>
        </p:nvGrpSpPr>
        <p:grpSpPr>
          <a:xfrm>
            <a:off x="1196626" y="3698069"/>
            <a:ext cx="3640105" cy="778560"/>
            <a:chOff x="1196626" y="3698069"/>
            <a:chExt cx="3640105" cy="778560"/>
          </a:xfrm>
        </p:grpSpPr>
        <p:sp>
          <p:nvSpPr>
            <p:cNvPr id="7" name="Freeform: Shape 39"/>
            <p:cNvSpPr/>
            <p:nvPr/>
          </p:nvSpPr>
          <p:spPr>
            <a:xfrm flipH="1">
              <a:off x="3397337" y="3698069"/>
              <a:ext cx="1439394" cy="778560"/>
            </a:xfrm>
            <a:custGeom>
              <a:avLst/>
              <a:gdLst>
                <a:gd name="connsiteX0" fmla="*/ 1832429 w 6775553"/>
                <a:gd name="connsiteY0" fmla="*/ 0 h 3664858"/>
                <a:gd name="connsiteX1" fmla="*/ 3520857 w 6775553"/>
                <a:gd name="connsiteY1" fmla="*/ 1119165 h 3664858"/>
                <a:gd name="connsiteX2" fmla="*/ 3541502 w 6775553"/>
                <a:gd name="connsiteY2" fmla="*/ 1175571 h 3664858"/>
                <a:gd name="connsiteX3" fmla="*/ 3543956 w 6775553"/>
                <a:gd name="connsiteY3" fmla="*/ 1174000 h 3664858"/>
                <a:gd name="connsiteX4" fmla="*/ 3615719 w 6775553"/>
                <a:gd name="connsiteY4" fmla="*/ 1306233 h 3664858"/>
                <a:gd name="connsiteX5" fmla="*/ 4345916 w 6775553"/>
                <a:gd name="connsiteY5" fmla="*/ 1694531 h 3664858"/>
                <a:gd name="connsiteX6" fmla="*/ 5011770 w 6775553"/>
                <a:gd name="connsiteY6" fmla="*/ 1390179 h 3664858"/>
                <a:gd name="connsiteX7" fmla="*/ 5048596 w 6775553"/>
                <a:gd name="connsiteY7" fmla="*/ 1342134 h 3664858"/>
                <a:gd name="connsiteX8" fmla="*/ 5066082 w 6775553"/>
                <a:gd name="connsiteY8" fmla="*/ 1309919 h 3664858"/>
                <a:gd name="connsiteX9" fmla="*/ 5089552 w 6775553"/>
                <a:gd name="connsiteY9" fmla="*/ 1281473 h 3664858"/>
                <a:gd name="connsiteX10" fmla="*/ 5094681 w 6775553"/>
                <a:gd name="connsiteY10" fmla="*/ 1272022 h 3664858"/>
                <a:gd name="connsiteX11" fmla="*/ 5096253 w 6775553"/>
                <a:gd name="connsiteY11" fmla="*/ 1273351 h 3664858"/>
                <a:gd name="connsiteX12" fmla="*/ 5180197 w 6775553"/>
                <a:gd name="connsiteY12" fmla="*/ 1171610 h 3664858"/>
                <a:gd name="connsiteX13" fmla="*/ 5841015 w 6775553"/>
                <a:gd name="connsiteY13" fmla="*/ 897890 h 3664858"/>
                <a:gd name="connsiteX14" fmla="*/ 6775553 w 6775553"/>
                <a:gd name="connsiteY14" fmla="*/ 1832428 h 3664858"/>
                <a:gd name="connsiteX15" fmla="*/ 5841015 w 6775553"/>
                <a:gd name="connsiteY15" fmla="*/ 2766966 h 3664858"/>
                <a:gd name="connsiteX16" fmla="*/ 5134367 w 6775553"/>
                <a:gd name="connsiteY16" fmla="*/ 2444014 h 3664858"/>
                <a:gd name="connsiteX17" fmla="*/ 5092691 w 6775553"/>
                <a:gd name="connsiteY17" fmla="*/ 2386854 h 3664858"/>
                <a:gd name="connsiteX18" fmla="*/ 5090513 w 6775553"/>
                <a:gd name="connsiteY18" fmla="*/ 2388695 h 3664858"/>
                <a:gd name="connsiteX19" fmla="*/ 5080267 w 6775553"/>
                <a:gd name="connsiteY19" fmla="*/ 2369814 h 3664858"/>
                <a:gd name="connsiteX20" fmla="*/ 5046845 w 6775553"/>
                <a:gd name="connsiteY20" fmla="*/ 2323975 h 3664858"/>
                <a:gd name="connsiteX21" fmla="*/ 5011770 w 6775553"/>
                <a:gd name="connsiteY21" fmla="*/ 2278215 h 3664858"/>
                <a:gd name="connsiteX22" fmla="*/ 4345916 w 6775553"/>
                <a:gd name="connsiteY22" fmla="*/ 1973862 h 3664858"/>
                <a:gd name="connsiteX23" fmla="*/ 3615719 w 6775553"/>
                <a:gd name="connsiteY23" fmla="*/ 2362160 h 3664858"/>
                <a:gd name="connsiteX24" fmla="*/ 3548466 w 6775553"/>
                <a:gd name="connsiteY24" fmla="*/ 2486081 h 3664858"/>
                <a:gd name="connsiteX25" fmla="*/ 3544494 w 6775553"/>
                <a:gd name="connsiteY25" fmla="*/ 2483539 h 3664858"/>
                <a:gd name="connsiteX26" fmla="*/ 3533622 w 6775553"/>
                <a:gd name="connsiteY26" fmla="*/ 2514722 h 3664858"/>
                <a:gd name="connsiteX27" fmla="*/ 1832429 w 6775553"/>
                <a:gd name="connsiteY27" fmla="*/ 3664858 h 3664858"/>
                <a:gd name="connsiteX28" fmla="*/ 0 w 6775553"/>
                <a:gd name="connsiteY28" fmla="*/ 1832429 h 3664858"/>
                <a:gd name="connsiteX29" fmla="*/ 1832429 w 6775553"/>
                <a:gd name="connsiteY29" fmla="*/ 0 h 366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75553" h="3664858">
                  <a:moveTo>
                    <a:pt x="1832429" y="0"/>
                  </a:moveTo>
                  <a:cubicBezTo>
                    <a:pt x="2591446" y="0"/>
                    <a:pt x="3242679" y="461478"/>
                    <a:pt x="3520857" y="1119165"/>
                  </a:cubicBezTo>
                  <a:lnTo>
                    <a:pt x="3541502" y="1175571"/>
                  </a:lnTo>
                  <a:lnTo>
                    <a:pt x="3543956" y="1174000"/>
                  </a:lnTo>
                  <a:lnTo>
                    <a:pt x="3615719" y="1306233"/>
                  </a:lnTo>
                  <a:cubicBezTo>
                    <a:pt x="3773967" y="1540504"/>
                    <a:pt x="4041957" y="1694531"/>
                    <a:pt x="4345916" y="1694531"/>
                  </a:cubicBezTo>
                  <a:cubicBezTo>
                    <a:pt x="4611881" y="1694531"/>
                    <a:pt x="4850306" y="1576604"/>
                    <a:pt x="5011770" y="1390179"/>
                  </a:cubicBezTo>
                  <a:lnTo>
                    <a:pt x="5048596" y="1342134"/>
                  </a:lnTo>
                  <a:lnTo>
                    <a:pt x="5066082" y="1309919"/>
                  </a:lnTo>
                  <a:lnTo>
                    <a:pt x="5089552" y="1281473"/>
                  </a:lnTo>
                  <a:lnTo>
                    <a:pt x="5094681" y="1272022"/>
                  </a:lnTo>
                  <a:lnTo>
                    <a:pt x="5096253" y="1273351"/>
                  </a:lnTo>
                  <a:lnTo>
                    <a:pt x="5180197" y="1171610"/>
                  </a:lnTo>
                  <a:cubicBezTo>
                    <a:pt x="5349315" y="1002492"/>
                    <a:pt x="5582950" y="897890"/>
                    <a:pt x="5841015" y="897890"/>
                  </a:cubicBezTo>
                  <a:cubicBezTo>
                    <a:pt x="6357146" y="897890"/>
                    <a:pt x="6775553" y="1316297"/>
                    <a:pt x="6775553" y="1832428"/>
                  </a:cubicBezTo>
                  <a:cubicBezTo>
                    <a:pt x="6775553" y="2348559"/>
                    <a:pt x="6357146" y="2766966"/>
                    <a:pt x="5841015" y="2766966"/>
                  </a:cubicBezTo>
                  <a:cubicBezTo>
                    <a:pt x="5558756" y="2766966"/>
                    <a:pt x="5305723" y="2641832"/>
                    <a:pt x="5134367" y="2444014"/>
                  </a:cubicBezTo>
                  <a:lnTo>
                    <a:pt x="5092691" y="2386854"/>
                  </a:lnTo>
                  <a:lnTo>
                    <a:pt x="5090513" y="2388695"/>
                  </a:lnTo>
                  <a:lnTo>
                    <a:pt x="5080267" y="2369814"/>
                  </a:lnTo>
                  <a:lnTo>
                    <a:pt x="5046845" y="2323975"/>
                  </a:lnTo>
                  <a:lnTo>
                    <a:pt x="5011770" y="2278215"/>
                  </a:lnTo>
                  <a:cubicBezTo>
                    <a:pt x="4850306" y="2091790"/>
                    <a:pt x="4611881" y="1973862"/>
                    <a:pt x="4345916" y="1973862"/>
                  </a:cubicBezTo>
                  <a:cubicBezTo>
                    <a:pt x="4041957" y="1973863"/>
                    <a:pt x="3773967" y="2127890"/>
                    <a:pt x="3615719" y="2362160"/>
                  </a:cubicBezTo>
                  <a:lnTo>
                    <a:pt x="3548466" y="2486081"/>
                  </a:lnTo>
                  <a:lnTo>
                    <a:pt x="3544494" y="2483539"/>
                  </a:lnTo>
                  <a:lnTo>
                    <a:pt x="3533622" y="2514722"/>
                  </a:lnTo>
                  <a:cubicBezTo>
                    <a:pt x="3263004" y="3188846"/>
                    <a:pt x="2603306" y="3664858"/>
                    <a:pt x="1832429" y="3664858"/>
                  </a:cubicBezTo>
                  <a:cubicBezTo>
                    <a:pt x="820406" y="3664858"/>
                    <a:pt x="0" y="2844452"/>
                    <a:pt x="0" y="1832429"/>
                  </a:cubicBezTo>
                  <a:cubicBezTo>
                    <a:pt x="0" y="820406"/>
                    <a:pt x="820406" y="0"/>
                    <a:pt x="1832429" y="0"/>
                  </a:cubicBez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30" name="Group 12"/>
            <p:cNvGrpSpPr/>
            <p:nvPr/>
          </p:nvGrpSpPr>
          <p:grpSpPr>
            <a:xfrm>
              <a:off x="1196626" y="3800571"/>
              <a:ext cx="2025305" cy="573557"/>
              <a:chOff x="807572" y="3430058"/>
              <a:chExt cx="3168560" cy="897321"/>
            </a:xfrm>
          </p:grpSpPr>
          <p:sp>
            <p:nvSpPr>
              <p:cNvPr id="22" name="TextBox 13"/>
              <p:cNvSpPr txBox="1"/>
              <p:nvPr/>
            </p:nvSpPr>
            <p:spPr>
              <a:xfrm>
                <a:off x="807572" y="3737823"/>
                <a:ext cx="3168560" cy="589556"/>
              </a:xfrm>
              <a:prstGeom prst="rect">
                <a:avLst/>
              </a:prstGeom>
              <a:noFill/>
            </p:spPr>
            <p:txBody>
              <a:bodyPr wrap="square" lIns="72000" tIns="0" rIns="72000" bIns="0" anchor="ctr" anchorCtr="0">
                <a:normAutofit fontScale="85000" lnSpcReduction="10000"/>
              </a:bodyPr>
              <a:lstStyle/>
              <a:p>
                <a:pPr algn="r" defTabSz="914400">
                  <a:lnSpc>
                    <a:spcPct val="120000"/>
                  </a:lnSpc>
                  <a:defRPr/>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50" dirty="0">
                    <a:solidFill>
                      <a:schemeClr val="bg1">
                        <a:lumMod val="50000"/>
                      </a:schemeClr>
                    </a:solidFill>
                    <a:latin typeface="微软雅黑" panose="020B0503020204020204" pitchFamily="34" charset="-122"/>
                    <a:ea typeface="微软雅黑" panose="020B0503020204020204" pitchFamily="34" charset="-122"/>
                  </a:rPr>
                </a:br>
                <a:r>
                  <a:rPr lang="zh-CN" altLang="en-US" sz="1050" dirty="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Rectangle 14"/>
              <p:cNvSpPr/>
              <p:nvPr/>
            </p:nvSpPr>
            <p:spPr>
              <a:xfrm>
                <a:off x="1518803" y="3430058"/>
                <a:ext cx="2457329" cy="246221"/>
              </a:xfrm>
              <a:prstGeom prst="rect">
                <a:avLst/>
              </a:prstGeom>
            </p:spPr>
            <p:txBody>
              <a:bodyPr wrap="none" lIns="72000" tIns="0" rIns="72000" bIns="0">
                <a:normAutofit fontScale="62500" lnSpcReduction="20000"/>
              </a:bodyPr>
              <a:lstStyle/>
              <a:p>
                <a:pPr lvl="0" algn="r" defTabSz="914400">
                  <a:defRPr/>
                </a:pPr>
                <a:r>
                  <a:rPr lang="zh-CN" altLang="en-US" b="1" dirty="0">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5" name="Freeform: Shape 21"/>
            <p:cNvSpPr>
              <a:spLocks noChangeAspect="1"/>
            </p:cNvSpPr>
            <p:nvPr/>
          </p:nvSpPr>
          <p:spPr bwMode="auto">
            <a:xfrm>
              <a:off x="4312203" y="3939790"/>
              <a:ext cx="295429" cy="295117"/>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9" name="Rectangle 25"/>
            <p:cNvSpPr/>
            <p:nvPr/>
          </p:nvSpPr>
          <p:spPr>
            <a:xfrm>
              <a:off x="3457779" y="3919981"/>
              <a:ext cx="267141" cy="346249"/>
            </a:xfrm>
            <a:prstGeom prst="rect">
              <a:avLst/>
            </a:prstGeom>
          </p:spPr>
          <p:txBody>
            <a:bodyPr wrap="none">
              <a:normAutofit fontScale="85000" lnSpcReduction="20000"/>
            </a:bodyPr>
            <a:lstStyle/>
            <a:p>
              <a:pPr algn="ctr"/>
              <a:r>
                <a:rPr lang="en-US" altLang="zh-CN" sz="2400" b="1">
                  <a:solidFill>
                    <a:schemeClr val="bg1"/>
                  </a:solidFill>
                  <a:latin typeface="微软雅黑" panose="020B0503020204020204" pitchFamily="34" charset="-122"/>
                  <a:ea typeface="微软雅黑" panose="020B0503020204020204" pitchFamily="34" charset="-122"/>
                </a:rPr>
                <a:t>4</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comb/>
      </p:transition>
    </mc:Choice>
    <mc:Fallback>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bd0b39b-c3e8-4517-ad86-c8f0fbdd494d"/>
          <p:cNvGrpSpPr>
            <a:grpSpLocks noChangeAspect="1"/>
          </p:cNvGrpSpPr>
          <p:nvPr/>
        </p:nvGrpSpPr>
        <p:grpSpPr>
          <a:xfrm>
            <a:off x="575556" y="697605"/>
            <a:ext cx="7992888" cy="3748290"/>
            <a:chOff x="767408" y="1232756"/>
            <a:chExt cx="10657184" cy="4997720"/>
          </a:xfrm>
        </p:grpSpPr>
        <p:grpSp>
          <p:nvGrpSpPr>
            <p:cNvPr id="3" name="组合 3"/>
            <p:cNvGrpSpPr/>
            <p:nvPr/>
          </p:nvGrpSpPr>
          <p:grpSpPr>
            <a:xfrm>
              <a:off x="767408" y="1232756"/>
              <a:ext cx="3888432" cy="3834426"/>
              <a:chOff x="767408" y="1232756"/>
              <a:chExt cx="3888432" cy="3834426"/>
            </a:xfrm>
          </p:grpSpPr>
          <p:sp>
            <p:nvSpPr>
              <p:cNvPr id="20" name="平行四边形 19"/>
              <p:cNvSpPr/>
              <p:nvPr/>
            </p:nvSpPr>
            <p:spPr bwMode="auto">
              <a:xfrm>
                <a:off x="767408" y="1232756"/>
                <a:ext cx="3744416" cy="3708412"/>
              </a:xfrm>
              <a:prstGeom prst="parallelogram">
                <a:avLst>
                  <a:gd name="adj" fmla="val 36678"/>
                </a:avLst>
              </a:prstGeom>
              <a:noFill/>
              <a:ln w="12700" cap="flat" cmpd="sng" algn="ctr">
                <a:solidFill>
                  <a:schemeClr val="bg2">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平行四边形 20"/>
              <p:cNvSpPr/>
              <p:nvPr/>
            </p:nvSpPr>
            <p:spPr bwMode="auto">
              <a:xfrm>
                <a:off x="911424" y="1358770"/>
                <a:ext cx="3744416" cy="3708412"/>
              </a:xfrm>
              <a:prstGeom prst="parallelogram">
                <a:avLst>
                  <a:gd name="adj" fmla="val 36678"/>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组合 4"/>
            <p:cNvGrpSpPr/>
            <p:nvPr/>
          </p:nvGrpSpPr>
          <p:grpSpPr>
            <a:xfrm>
              <a:off x="4151784" y="1232756"/>
              <a:ext cx="3888432" cy="3834426"/>
              <a:chOff x="4151784" y="1232756"/>
              <a:chExt cx="3888432" cy="3834426"/>
            </a:xfrm>
          </p:grpSpPr>
          <p:sp>
            <p:nvSpPr>
              <p:cNvPr id="18" name="平行四边形 17"/>
              <p:cNvSpPr/>
              <p:nvPr/>
            </p:nvSpPr>
            <p:spPr bwMode="auto">
              <a:xfrm>
                <a:off x="4151784" y="1232756"/>
                <a:ext cx="3744416" cy="3708412"/>
              </a:xfrm>
              <a:prstGeom prst="parallelogram">
                <a:avLst>
                  <a:gd name="adj" fmla="val 36678"/>
                </a:avLst>
              </a:prstGeom>
              <a:noFill/>
              <a:ln w="12700" cap="flat" cmpd="sng" algn="ctr">
                <a:solidFill>
                  <a:schemeClr val="bg2">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平行四边形 18"/>
              <p:cNvSpPr/>
              <p:nvPr/>
            </p:nvSpPr>
            <p:spPr bwMode="auto">
              <a:xfrm>
                <a:off x="4295800" y="1358770"/>
                <a:ext cx="3744416" cy="3708412"/>
              </a:xfrm>
              <a:prstGeom prst="parallelogram">
                <a:avLst>
                  <a:gd name="adj" fmla="val 36678"/>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5"/>
            <p:cNvGrpSpPr/>
            <p:nvPr/>
          </p:nvGrpSpPr>
          <p:grpSpPr>
            <a:xfrm>
              <a:off x="7536160" y="1232756"/>
              <a:ext cx="3888432" cy="3834426"/>
              <a:chOff x="7536160" y="1232756"/>
              <a:chExt cx="3888432" cy="3834426"/>
            </a:xfrm>
          </p:grpSpPr>
          <p:sp>
            <p:nvSpPr>
              <p:cNvPr id="16" name="平行四边形 15"/>
              <p:cNvSpPr/>
              <p:nvPr/>
            </p:nvSpPr>
            <p:spPr bwMode="auto">
              <a:xfrm>
                <a:off x="7536160" y="1232756"/>
                <a:ext cx="3744416" cy="3708412"/>
              </a:xfrm>
              <a:prstGeom prst="parallelogram">
                <a:avLst>
                  <a:gd name="adj" fmla="val 36678"/>
                </a:avLst>
              </a:prstGeom>
              <a:noFill/>
              <a:ln w="12700" cap="flat" cmpd="sng" algn="ctr">
                <a:solidFill>
                  <a:schemeClr val="bg2">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平行四边形 16"/>
              <p:cNvSpPr/>
              <p:nvPr/>
            </p:nvSpPr>
            <p:spPr bwMode="auto">
              <a:xfrm>
                <a:off x="7680176" y="1358770"/>
                <a:ext cx="3744416" cy="3708412"/>
              </a:xfrm>
              <a:prstGeom prst="parallelogram">
                <a:avLst>
                  <a:gd name="adj" fmla="val 36678"/>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组合 6"/>
            <p:cNvGrpSpPr/>
            <p:nvPr/>
          </p:nvGrpSpPr>
          <p:grpSpPr>
            <a:xfrm>
              <a:off x="960648" y="5373216"/>
              <a:ext cx="2213143" cy="857260"/>
              <a:chOff x="1732858" y="5001250"/>
              <a:chExt cx="2213143" cy="857260"/>
            </a:xfrm>
          </p:grpSpPr>
          <p:sp>
            <p:nvSpPr>
              <p:cNvPr id="14" name="文本框 1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4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本框 18"/>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组合 7"/>
            <p:cNvGrpSpPr/>
            <p:nvPr/>
          </p:nvGrpSpPr>
          <p:grpSpPr>
            <a:xfrm>
              <a:off x="4423270" y="5373216"/>
              <a:ext cx="2213143" cy="857260"/>
              <a:chOff x="1732858" y="5001250"/>
              <a:chExt cx="2213143" cy="857260"/>
            </a:xfrm>
          </p:grpSpPr>
          <p:sp>
            <p:nvSpPr>
              <p:cNvPr id="12" name="文本框 15"/>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4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1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8" name="组合 8"/>
            <p:cNvGrpSpPr/>
            <p:nvPr/>
          </p:nvGrpSpPr>
          <p:grpSpPr>
            <a:xfrm>
              <a:off x="7885892" y="5373216"/>
              <a:ext cx="2213143" cy="857260"/>
              <a:chOff x="1732858" y="5001250"/>
              <a:chExt cx="2213143" cy="857260"/>
            </a:xfrm>
          </p:grpSpPr>
          <p:sp>
            <p:nvSpPr>
              <p:cNvPr id="10" name="文本框 1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p>
                <a:pPr marL="0" lvl="1"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4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文本框 14"/>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fontScale="92500" lnSpcReduction="20000"/>
                <a:scene3d>
                  <a:camera prst="orthographicFront"/>
                  <a:lightRig rig="threePt" dir="t"/>
                </a:scene3d>
                <a:sp3d>
                  <a:bevelT w="0" h="0"/>
                </a:sp3d>
              </a:bodyPr>
              <a:lstStyle/>
              <a:p>
                <a:pPr algn="ctr">
                  <a:lnSpc>
                    <a:spcPct val="120000"/>
                  </a:lnSpc>
                  <a:defRPr/>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00">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Click="0" advTm="0">
        <p:comb/>
      </p:transition>
    </mc:Choice>
    <mc:Fallback>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0"/>
          <p:cNvSpPr>
            <a:spLocks noChangeAspect="1"/>
          </p:cNvSpPr>
          <p:nvPr/>
        </p:nvSpPr>
        <p:spPr bwMode="auto">
          <a:xfrm>
            <a:off x="971601" y="1545851"/>
            <a:ext cx="1591134" cy="1591135"/>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34445" tIns="107556" rIns="134445" bIns="107556" numCol="1" spcCol="0" rtlCol="0" fromWordArt="0" anchor="t" anchorCtr="0" forceAA="0" compatLnSpc="1">
            <a:noAutofit/>
          </a:bodyPr>
          <a:lstStyle/>
          <a:p>
            <a:pPr defTabSz="685165">
              <a:lnSpc>
                <a:spcPct val="90000"/>
              </a:lnSpc>
              <a:defRPr/>
            </a:pPr>
            <a:endParaRPr lang="en-US" sz="14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2" name="Rectangle 171"/>
          <p:cNvSpPr>
            <a:spLocks noChangeAspect="1"/>
          </p:cNvSpPr>
          <p:nvPr/>
        </p:nvSpPr>
        <p:spPr bwMode="auto">
          <a:xfrm>
            <a:off x="2719639" y="1545851"/>
            <a:ext cx="1591134" cy="1591135"/>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34445" tIns="107556" rIns="134445" bIns="107556" numCol="1" spcCol="0" rtlCol="0" fromWordArt="0" anchor="t" anchorCtr="0" forceAA="0" compatLnSpc="1">
            <a:noAutofit/>
          </a:bodyPr>
          <a:lstStyle/>
          <a:p>
            <a:pPr defTabSz="685165">
              <a:lnSpc>
                <a:spcPct val="90000"/>
              </a:lnSpc>
              <a:defRPr/>
            </a:pPr>
            <a:endParaRPr lang="en-US" sz="14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3" name="Rectangle 172"/>
          <p:cNvSpPr>
            <a:spLocks noChangeAspect="1"/>
          </p:cNvSpPr>
          <p:nvPr/>
        </p:nvSpPr>
        <p:spPr bwMode="auto">
          <a:xfrm>
            <a:off x="4467677" y="1545851"/>
            <a:ext cx="1591134" cy="1591135"/>
          </a:xfrm>
          <a:prstGeom prst="rect">
            <a:avLst/>
          </a:prstGeom>
          <a:solidFill>
            <a:schemeClr val="accent3"/>
          </a:solidFill>
          <a:ln w="9525" cap="flat" cmpd="sng" algn="ctr">
            <a:noFill/>
            <a:prstDash val="solid"/>
            <a:headEnd type="none" w="med" len="med"/>
            <a:tailEnd type="none" w="med" len="med"/>
          </a:ln>
          <a:effectLst/>
        </p:spPr>
        <p:txBody>
          <a:bodyPr rot="0" spcFirstLastPara="0" vertOverflow="overflow" horzOverflow="overflow" vert="horz" wrap="square" lIns="134445" tIns="107556" rIns="134445" bIns="107556" numCol="1" spcCol="0" rtlCol="0" fromWordArt="0" anchor="t" anchorCtr="0" forceAA="0" compatLnSpc="1">
            <a:noAutofit/>
          </a:bodyPr>
          <a:lstStyle/>
          <a:p>
            <a:pPr defTabSz="685165">
              <a:lnSpc>
                <a:spcPct val="90000"/>
              </a:lnSpc>
              <a:defRPr/>
            </a:pPr>
            <a:endParaRPr lang="en-US" sz="14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 name="Group 7"/>
          <p:cNvGrpSpPr/>
          <p:nvPr/>
        </p:nvGrpSpPr>
        <p:grpSpPr>
          <a:xfrm>
            <a:off x="4925327" y="1909822"/>
            <a:ext cx="685311" cy="378256"/>
            <a:chOff x="3092450" y="6039986"/>
            <a:chExt cx="488950" cy="269875"/>
          </a:xfrm>
          <a:solidFill>
            <a:srgbClr val="FFFFFF"/>
          </a:solidFill>
        </p:grpSpPr>
        <p:sp>
          <p:nvSpPr>
            <p:cNvPr id="25" name="Oval 651"/>
            <p:cNvSpPr>
              <a:spLocks noChangeArrowheads="1"/>
            </p:cNvSpPr>
            <p:nvPr/>
          </p:nvSpPr>
          <p:spPr bwMode="auto">
            <a:xfrm>
              <a:off x="3306762" y="614476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9642" tIns="44821" rIns="89642" bIns="44821" numCol="1" anchor="t" anchorCtr="0" compatLnSpc="1"/>
            <a:lstStyle/>
            <a:p>
              <a:pPr defTabSz="671830">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6" name="Freeform 652"/>
            <p:cNvSpPr>
              <a:spLocks noEditPoints="1"/>
            </p:cNvSpPr>
            <p:nvPr/>
          </p:nvSpPr>
          <p:spPr bwMode="auto">
            <a:xfrm>
              <a:off x="3092450" y="6039986"/>
              <a:ext cx="488950" cy="269875"/>
            </a:xfrm>
            <a:custGeom>
              <a:avLst/>
              <a:gdLst>
                <a:gd name="T0" fmla="*/ 126 w 130"/>
                <a:gd name="T1" fmla="*/ 28 h 72"/>
                <a:gd name="T2" fmla="*/ 126 w 130"/>
                <a:gd name="T3" fmla="*/ 28 h 72"/>
                <a:gd name="T4" fmla="*/ 65 w 130"/>
                <a:gd name="T5" fmla="*/ 0 h 72"/>
                <a:gd name="T6" fmla="*/ 4 w 130"/>
                <a:gd name="T7" fmla="*/ 28 h 72"/>
                <a:gd name="T8" fmla="*/ 4 w 130"/>
                <a:gd name="T9" fmla="*/ 28 h 72"/>
                <a:gd name="T10" fmla="*/ 4 w 130"/>
                <a:gd name="T11" fmla="*/ 44 h 72"/>
                <a:gd name="T12" fmla="*/ 4 w 130"/>
                <a:gd name="T13" fmla="*/ 44 h 72"/>
                <a:gd name="T14" fmla="*/ 65 w 130"/>
                <a:gd name="T15" fmla="*/ 72 h 72"/>
                <a:gd name="T16" fmla="*/ 126 w 130"/>
                <a:gd name="T17" fmla="*/ 44 h 72"/>
                <a:gd name="T18" fmla="*/ 126 w 130"/>
                <a:gd name="T19" fmla="*/ 44 h 72"/>
                <a:gd name="T20" fmla="*/ 126 w 130"/>
                <a:gd name="T21" fmla="*/ 28 h 72"/>
                <a:gd name="T22" fmla="*/ 93 w 130"/>
                <a:gd name="T23" fmla="*/ 36 h 72"/>
                <a:gd name="T24" fmla="*/ 68 w 130"/>
                <a:gd name="T25" fmla="*/ 64 h 72"/>
                <a:gd name="T26" fmla="*/ 65 w 130"/>
                <a:gd name="T27" fmla="*/ 64 h 72"/>
                <a:gd name="T28" fmla="*/ 62 w 130"/>
                <a:gd name="T29" fmla="*/ 64 h 72"/>
                <a:gd name="T30" fmla="*/ 37 w 130"/>
                <a:gd name="T31" fmla="*/ 36 h 72"/>
                <a:gd name="T32" fmla="*/ 62 w 130"/>
                <a:gd name="T33" fmla="*/ 8 h 72"/>
                <a:gd name="T34" fmla="*/ 65 w 130"/>
                <a:gd name="T35" fmla="*/ 8 h 72"/>
                <a:gd name="T36" fmla="*/ 68 w 130"/>
                <a:gd name="T37" fmla="*/ 8 h 72"/>
                <a:gd name="T38" fmla="*/ 93 w 130"/>
                <a:gd name="T39" fmla="*/ 36 h 72"/>
                <a:gd name="T40" fmla="*/ 10 w 130"/>
                <a:gd name="T41" fmla="*/ 39 h 72"/>
                <a:gd name="T42" fmla="*/ 7 w 130"/>
                <a:gd name="T43" fmla="*/ 41 h 72"/>
                <a:gd name="T44" fmla="*/ 10 w 130"/>
                <a:gd name="T45" fmla="*/ 39 h 72"/>
                <a:gd name="T46" fmla="*/ 10 w 130"/>
                <a:gd name="T47" fmla="*/ 33 h 72"/>
                <a:gd name="T48" fmla="*/ 7 w 130"/>
                <a:gd name="T49" fmla="*/ 31 h 72"/>
                <a:gd name="T50" fmla="*/ 10 w 130"/>
                <a:gd name="T51" fmla="*/ 33 h 72"/>
                <a:gd name="T52" fmla="*/ 37 w 130"/>
                <a:gd name="T53" fmla="*/ 14 h 72"/>
                <a:gd name="T54" fmla="*/ 29 w 130"/>
                <a:gd name="T55" fmla="*/ 36 h 72"/>
                <a:gd name="T56" fmla="*/ 37 w 130"/>
                <a:gd name="T57" fmla="*/ 58 h 72"/>
                <a:gd name="T58" fmla="*/ 10 w 130"/>
                <a:gd name="T59" fmla="*/ 39 h 72"/>
                <a:gd name="T60" fmla="*/ 120 w 130"/>
                <a:gd name="T61" fmla="*/ 39 h 72"/>
                <a:gd name="T62" fmla="*/ 93 w 130"/>
                <a:gd name="T63" fmla="*/ 58 h 72"/>
                <a:gd name="T64" fmla="*/ 101 w 130"/>
                <a:gd name="T65" fmla="*/ 36 h 72"/>
                <a:gd name="T66" fmla="*/ 93 w 130"/>
                <a:gd name="T67" fmla="*/ 14 h 72"/>
                <a:gd name="T68" fmla="*/ 120 w 130"/>
                <a:gd name="T69" fmla="*/ 33 h 72"/>
                <a:gd name="T70" fmla="*/ 123 w 130"/>
                <a:gd name="T71" fmla="*/ 31 h 72"/>
                <a:gd name="T72" fmla="*/ 120 w 130"/>
                <a:gd name="T73" fmla="*/ 33 h 72"/>
                <a:gd name="T74" fmla="*/ 120 w 130"/>
                <a:gd name="T75" fmla="*/ 39 h 72"/>
                <a:gd name="T76" fmla="*/ 123 w 130"/>
                <a:gd name="T77" fmla="*/ 41 h 72"/>
                <a:gd name="T78" fmla="*/ 120 w 130"/>
                <a:gd name="T79"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72">
                  <a:moveTo>
                    <a:pt x="126" y="28"/>
                  </a:moveTo>
                  <a:cubicBezTo>
                    <a:pt x="126" y="28"/>
                    <a:pt x="126" y="28"/>
                    <a:pt x="126" y="28"/>
                  </a:cubicBezTo>
                  <a:cubicBezTo>
                    <a:pt x="110" y="10"/>
                    <a:pt x="88" y="0"/>
                    <a:pt x="65" y="0"/>
                  </a:cubicBezTo>
                  <a:cubicBezTo>
                    <a:pt x="42" y="0"/>
                    <a:pt x="20" y="10"/>
                    <a:pt x="4" y="28"/>
                  </a:cubicBezTo>
                  <a:cubicBezTo>
                    <a:pt x="4" y="28"/>
                    <a:pt x="4" y="28"/>
                    <a:pt x="4" y="28"/>
                  </a:cubicBezTo>
                  <a:cubicBezTo>
                    <a:pt x="0" y="32"/>
                    <a:pt x="0" y="40"/>
                    <a:pt x="4" y="44"/>
                  </a:cubicBezTo>
                  <a:cubicBezTo>
                    <a:pt x="4" y="44"/>
                    <a:pt x="4" y="44"/>
                    <a:pt x="4" y="44"/>
                  </a:cubicBezTo>
                  <a:cubicBezTo>
                    <a:pt x="20" y="62"/>
                    <a:pt x="42" y="72"/>
                    <a:pt x="65" y="72"/>
                  </a:cubicBezTo>
                  <a:cubicBezTo>
                    <a:pt x="88" y="72"/>
                    <a:pt x="110" y="62"/>
                    <a:pt x="126" y="44"/>
                  </a:cubicBezTo>
                  <a:cubicBezTo>
                    <a:pt x="126" y="44"/>
                    <a:pt x="126" y="44"/>
                    <a:pt x="126" y="44"/>
                  </a:cubicBezTo>
                  <a:cubicBezTo>
                    <a:pt x="130" y="40"/>
                    <a:pt x="130" y="32"/>
                    <a:pt x="126" y="28"/>
                  </a:cubicBezTo>
                  <a:close/>
                  <a:moveTo>
                    <a:pt x="93" y="36"/>
                  </a:moveTo>
                  <a:cubicBezTo>
                    <a:pt x="93" y="50"/>
                    <a:pt x="82" y="62"/>
                    <a:pt x="68" y="64"/>
                  </a:cubicBezTo>
                  <a:cubicBezTo>
                    <a:pt x="67" y="64"/>
                    <a:pt x="66" y="64"/>
                    <a:pt x="65" y="64"/>
                  </a:cubicBezTo>
                  <a:cubicBezTo>
                    <a:pt x="64" y="64"/>
                    <a:pt x="63" y="64"/>
                    <a:pt x="62" y="64"/>
                  </a:cubicBezTo>
                  <a:cubicBezTo>
                    <a:pt x="48" y="62"/>
                    <a:pt x="37" y="50"/>
                    <a:pt x="37" y="36"/>
                  </a:cubicBezTo>
                  <a:cubicBezTo>
                    <a:pt x="37" y="22"/>
                    <a:pt x="48" y="10"/>
                    <a:pt x="62" y="8"/>
                  </a:cubicBezTo>
                  <a:cubicBezTo>
                    <a:pt x="63" y="8"/>
                    <a:pt x="64" y="8"/>
                    <a:pt x="65" y="8"/>
                  </a:cubicBezTo>
                  <a:cubicBezTo>
                    <a:pt x="66" y="8"/>
                    <a:pt x="67" y="8"/>
                    <a:pt x="68" y="8"/>
                  </a:cubicBezTo>
                  <a:cubicBezTo>
                    <a:pt x="82" y="10"/>
                    <a:pt x="93" y="22"/>
                    <a:pt x="93" y="36"/>
                  </a:cubicBezTo>
                  <a:close/>
                  <a:moveTo>
                    <a:pt x="10" y="39"/>
                  </a:moveTo>
                  <a:cubicBezTo>
                    <a:pt x="7" y="41"/>
                    <a:pt x="7" y="41"/>
                    <a:pt x="7" y="41"/>
                  </a:cubicBezTo>
                  <a:cubicBezTo>
                    <a:pt x="10" y="39"/>
                    <a:pt x="10" y="39"/>
                    <a:pt x="10" y="39"/>
                  </a:cubicBezTo>
                  <a:cubicBezTo>
                    <a:pt x="9" y="37"/>
                    <a:pt x="9" y="35"/>
                    <a:pt x="10" y="33"/>
                  </a:cubicBezTo>
                  <a:cubicBezTo>
                    <a:pt x="7" y="31"/>
                    <a:pt x="7" y="31"/>
                    <a:pt x="7" y="31"/>
                  </a:cubicBezTo>
                  <a:cubicBezTo>
                    <a:pt x="10" y="33"/>
                    <a:pt x="10" y="33"/>
                    <a:pt x="10" y="33"/>
                  </a:cubicBezTo>
                  <a:cubicBezTo>
                    <a:pt x="18" y="25"/>
                    <a:pt x="27" y="18"/>
                    <a:pt x="37" y="14"/>
                  </a:cubicBezTo>
                  <a:cubicBezTo>
                    <a:pt x="32" y="20"/>
                    <a:pt x="29" y="28"/>
                    <a:pt x="29" y="36"/>
                  </a:cubicBezTo>
                  <a:cubicBezTo>
                    <a:pt x="29" y="44"/>
                    <a:pt x="32" y="52"/>
                    <a:pt x="37" y="58"/>
                  </a:cubicBezTo>
                  <a:cubicBezTo>
                    <a:pt x="27" y="54"/>
                    <a:pt x="18" y="47"/>
                    <a:pt x="10" y="39"/>
                  </a:cubicBezTo>
                  <a:close/>
                  <a:moveTo>
                    <a:pt x="120" y="39"/>
                  </a:moveTo>
                  <a:cubicBezTo>
                    <a:pt x="112" y="47"/>
                    <a:pt x="103" y="54"/>
                    <a:pt x="93" y="58"/>
                  </a:cubicBezTo>
                  <a:cubicBezTo>
                    <a:pt x="98" y="52"/>
                    <a:pt x="101" y="44"/>
                    <a:pt x="101" y="36"/>
                  </a:cubicBezTo>
                  <a:cubicBezTo>
                    <a:pt x="101" y="28"/>
                    <a:pt x="98" y="20"/>
                    <a:pt x="93" y="14"/>
                  </a:cubicBezTo>
                  <a:cubicBezTo>
                    <a:pt x="103" y="18"/>
                    <a:pt x="112" y="25"/>
                    <a:pt x="120" y="33"/>
                  </a:cubicBezTo>
                  <a:cubicBezTo>
                    <a:pt x="123" y="31"/>
                    <a:pt x="123" y="31"/>
                    <a:pt x="123" y="31"/>
                  </a:cubicBezTo>
                  <a:cubicBezTo>
                    <a:pt x="120" y="33"/>
                    <a:pt x="120" y="33"/>
                    <a:pt x="120" y="33"/>
                  </a:cubicBezTo>
                  <a:cubicBezTo>
                    <a:pt x="121" y="35"/>
                    <a:pt x="121" y="37"/>
                    <a:pt x="120" y="39"/>
                  </a:cubicBezTo>
                  <a:cubicBezTo>
                    <a:pt x="123" y="41"/>
                    <a:pt x="123" y="41"/>
                    <a:pt x="123" y="41"/>
                  </a:cubicBezTo>
                  <a:lnTo>
                    <a:pt x="12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9642" tIns="44821" rIns="89642" bIns="44821" numCol="1" anchor="t" anchorCtr="0" compatLnSpc="1"/>
            <a:lstStyle/>
            <a:p>
              <a:pPr defTabSz="671830">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7" name="Rectangle 173"/>
          <p:cNvSpPr>
            <a:spLocks noChangeAspect="1"/>
          </p:cNvSpPr>
          <p:nvPr/>
        </p:nvSpPr>
        <p:spPr bwMode="auto">
          <a:xfrm>
            <a:off x="6223430" y="1543028"/>
            <a:ext cx="1591134" cy="1591135"/>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34445" tIns="107556" rIns="134445" bIns="107556" numCol="1" spcCol="0" rtlCol="0" fromWordArt="0" anchor="t" anchorCtr="0" forceAA="0" compatLnSpc="1">
            <a:noAutofit/>
          </a:bodyPr>
          <a:lstStyle/>
          <a:p>
            <a:pPr defTabSz="685165">
              <a:lnSpc>
                <a:spcPct val="90000"/>
              </a:lnSpc>
              <a:defRPr/>
            </a:pPr>
            <a:endParaRPr lang="en-US" sz="1400" kern="0" dirty="0">
              <a:gradFill>
                <a:gsLst>
                  <a:gs pos="0">
                    <a:srgbClr val="FFFFFF"/>
                  </a:gs>
                  <a:gs pos="100000">
                    <a:srgbClr val="FFFFFF"/>
                  </a:gs>
                </a:gsLst>
                <a:lin ang="5400000" scaled="0"/>
              </a:gra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Freeform 12"/>
          <p:cNvSpPr>
            <a:spLocks noEditPoints="1"/>
          </p:cNvSpPr>
          <p:nvPr/>
        </p:nvSpPr>
        <p:spPr bwMode="auto">
          <a:xfrm>
            <a:off x="3235191" y="1819467"/>
            <a:ext cx="538197" cy="558969"/>
          </a:xfrm>
          <a:custGeom>
            <a:avLst/>
            <a:gdLst>
              <a:gd name="T0" fmla="*/ 0 w 104"/>
              <a:gd name="T1" fmla="*/ 84 h 108"/>
              <a:gd name="T2" fmla="*/ 16 w 104"/>
              <a:gd name="T3" fmla="*/ 100 h 108"/>
              <a:gd name="T4" fmla="*/ 23 w 104"/>
              <a:gd name="T5" fmla="*/ 98 h 108"/>
              <a:gd name="T6" fmla="*/ 52 w 104"/>
              <a:gd name="T7" fmla="*/ 108 h 108"/>
              <a:gd name="T8" fmla="*/ 81 w 104"/>
              <a:gd name="T9" fmla="*/ 98 h 108"/>
              <a:gd name="T10" fmla="*/ 88 w 104"/>
              <a:gd name="T11" fmla="*/ 100 h 108"/>
              <a:gd name="T12" fmla="*/ 104 w 104"/>
              <a:gd name="T13" fmla="*/ 84 h 108"/>
              <a:gd name="T14" fmla="*/ 98 w 104"/>
              <a:gd name="T15" fmla="*/ 72 h 108"/>
              <a:gd name="T16" fmla="*/ 100 w 104"/>
              <a:gd name="T17" fmla="*/ 60 h 108"/>
              <a:gd name="T18" fmla="*/ 68 w 104"/>
              <a:gd name="T19" fmla="*/ 15 h 108"/>
              <a:gd name="T20" fmla="*/ 52 w 104"/>
              <a:gd name="T21" fmla="*/ 0 h 108"/>
              <a:gd name="T22" fmla="*/ 36 w 104"/>
              <a:gd name="T23" fmla="*/ 15 h 108"/>
              <a:gd name="T24" fmla="*/ 4 w 104"/>
              <a:gd name="T25" fmla="*/ 60 h 108"/>
              <a:gd name="T26" fmla="*/ 6 w 104"/>
              <a:gd name="T27" fmla="*/ 72 h 108"/>
              <a:gd name="T28" fmla="*/ 0 w 104"/>
              <a:gd name="T29" fmla="*/ 84 h 108"/>
              <a:gd name="T30" fmla="*/ 8 w 104"/>
              <a:gd name="T31" fmla="*/ 84 h 108"/>
              <a:gd name="T32" fmla="*/ 16 w 104"/>
              <a:gd name="T33" fmla="*/ 76 h 108"/>
              <a:gd name="T34" fmla="*/ 24 w 104"/>
              <a:gd name="T35" fmla="*/ 84 h 108"/>
              <a:gd name="T36" fmla="*/ 16 w 104"/>
              <a:gd name="T37" fmla="*/ 92 h 108"/>
              <a:gd name="T38" fmla="*/ 8 w 104"/>
              <a:gd name="T39" fmla="*/ 84 h 108"/>
              <a:gd name="T40" fmla="*/ 88 w 104"/>
              <a:gd name="T41" fmla="*/ 92 h 108"/>
              <a:gd name="T42" fmla="*/ 80 w 104"/>
              <a:gd name="T43" fmla="*/ 84 h 108"/>
              <a:gd name="T44" fmla="*/ 88 w 104"/>
              <a:gd name="T45" fmla="*/ 76 h 108"/>
              <a:gd name="T46" fmla="*/ 96 w 104"/>
              <a:gd name="T47" fmla="*/ 84 h 108"/>
              <a:gd name="T48" fmla="*/ 88 w 104"/>
              <a:gd name="T49" fmla="*/ 92 h 108"/>
              <a:gd name="T50" fmla="*/ 52 w 104"/>
              <a:gd name="T51" fmla="*/ 8 h 108"/>
              <a:gd name="T52" fmla="*/ 60 w 104"/>
              <a:gd name="T53" fmla="*/ 16 h 108"/>
              <a:gd name="T54" fmla="*/ 52 w 104"/>
              <a:gd name="T55" fmla="*/ 24 h 108"/>
              <a:gd name="T56" fmla="*/ 44 w 104"/>
              <a:gd name="T57" fmla="*/ 16 h 108"/>
              <a:gd name="T58" fmla="*/ 52 w 104"/>
              <a:gd name="T59" fmla="*/ 8 h 108"/>
              <a:gd name="T60" fmla="*/ 12 w 104"/>
              <a:gd name="T61" fmla="*/ 60 h 108"/>
              <a:gd name="T62" fmla="*/ 38 w 104"/>
              <a:gd name="T63" fmla="*/ 23 h 108"/>
              <a:gd name="T64" fmla="*/ 52 w 104"/>
              <a:gd name="T65" fmla="*/ 32 h 108"/>
              <a:gd name="T66" fmla="*/ 66 w 104"/>
              <a:gd name="T67" fmla="*/ 23 h 108"/>
              <a:gd name="T68" fmla="*/ 92 w 104"/>
              <a:gd name="T69" fmla="*/ 60 h 108"/>
              <a:gd name="T70" fmla="*/ 91 w 104"/>
              <a:gd name="T71" fmla="*/ 68 h 108"/>
              <a:gd name="T72" fmla="*/ 88 w 104"/>
              <a:gd name="T73" fmla="*/ 68 h 108"/>
              <a:gd name="T74" fmla="*/ 72 w 104"/>
              <a:gd name="T75" fmla="*/ 84 h 108"/>
              <a:gd name="T76" fmla="*/ 75 w 104"/>
              <a:gd name="T77" fmla="*/ 93 h 108"/>
              <a:gd name="T78" fmla="*/ 52 w 104"/>
              <a:gd name="T79" fmla="*/ 100 h 108"/>
              <a:gd name="T80" fmla="*/ 29 w 104"/>
              <a:gd name="T81" fmla="*/ 93 h 108"/>
              <a:gd name="T82" fmla="*/ 32 w 104"/>
              <a:gd name="T83" fmla="*/ 84 h 108"/>
              <a:gd name="T84" fmla="*/ 16 w 104"/>
              <a:gd name="T85" fmla="*/ 68 h 108"/>
              <a:gd name="T86" fmla="*/ 13 w 104"/>
              <a:gd name="T87" fmla="*/ 68 h 108"/>
              <a:gd name="T88" fmla="*/ 12 w 104"/>
              <a:gd name="T89"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08">
                <a:moveTo>
                  <a:pt x="0" y="84"/>
                </a:moveTo>
                <a:cubicBezTo>
                  <a:pt x="0" y="93"/>
                  <a:pt x="7" y="100"/>
                  <a:pt x="16" y="100"/>
                </a:cubicBezTo>
                <a:cubicBezTo>
                  <a:pt x="19" y="100"/>
                  <a:pt x="21" y="99"/>
                  <a:pt x="23" y="98"/>
                </a:cubicBezTo>
                <a:cubicBezTo>
                  <a:pt x="31" y="105"/>
                  <a:pt x="42" y="108"/>
                  <a:pt x="52" y="108"/>
                </a:cubicBezTo>
                <a:cubicBezTo>
                  <a:pt x="62" y="108"/>
                  <a:pt x="73" y="105"/>
                  <a:pt x="81" y="98"/>
                </a:cubicBezTo>
                <a:cubicBezTo>
                  <a:pt x="83" y="99"/>
                  <a:pt x="85" y="100"/>
                  <a:pt x="88" y="100"/>
                </a:cubicBezTo>
                <a:cubicBezTo>
                  <a:pt x="97" y="100"/>
                  <a:pt x="104" y="93"/>
                  <a:pt x="104" y="84"/>
                </a:cubicBezTo>
                <a:cubicBezTo>
                  <a:pt x="104" y="79"/>
                  <a:pt x="102" y="75"/>
                  <a:pt x="98" y="72"/>
                </a:cubicBezTo>
                <a:cubicBezTo>
                  <a:pt x="99" y="68"/>
                  <a:pt x="100" y="64"/>
                  <a:pt x="100" y="60"/>
                </a:cubicBezTo>
                <a:cubicBezTo>
                  <a:pt x="100" y="40"/>
                  <a:pt x="87" y="21"/>
                  <a:pt x="68" y="15"/>
                </a:cubicBezTo>
                <a:cubicBezTo>
                  <a:pt x="67" y="7"/>
                  <a:pt x="60" y="0"/>
                  <a:pt x="52" y="0"/>
                </a:cubicBezTo>
                <a:cubicBezTo>
                  <a:pt x="44" y="0"/>
                  <a:pt x="37" y="7"/>
                  <a:pt x="36" y="15"/>
                </a:cubicBezTo>
                <a:cubicBezTo>
                  <a:pt x="17" y="21"/>
                  <a:pt x="4" y="40"/>
                  <a:pt x="4" y="60"/>
                </a:cubicBezTo>
                <a:cubicBezTo>
                  <a:pt x="4" y="64"/>
                  <a:pt x="5" y="68"/>
                  <a:pt x="6" y="72"/>
                </a:cubicBezTo>
                <a:cubicBezTo>
                  <a:pt x="2" y="75"/>
                  <a:pt x="0" y="79"/>
                  <a:pt x="0" y="84"/>
                </a:cubicBezTo>
                <a:close/>
                <a:moveTo>
                  <a:pt x="8" y="84"/>
                </a:moveTo>
                <a:cubicBezTo>
                  <a:pt x="8" y="80"/>
                  <a:pt x="12" y="76"/>
                  <a:pt x="16" y="76"/>
                </a:cubicBezTo>
                <a:cubicBezTo>
                  <a:pt x="20" y="76"/>
                  <a:pt x="24" y="80"/>
                  <a:pt x="24" y="84"/>
                </a:cubicBezTo>
                <a:cubicBezTo>
                  <a:pt x="24" y="88"/>
                  <a:pt x="20" y="92"/>
                  <a:pt x="16" y="92"/>
                </a:cubicBezTo>
                <a:cubicBezTo>
                  <a:pt x="12" y="92"/>
                  <a:pt x="8" y="88"/>
                  <a:pt x="8" y="84"/>
                </a:cubicBezTo>
                <a:close/>
                <a:moveTo>
                  <a:pt x="88" y="92"/>
                </a:moveTo>
                <a:cubicBezTo>
                  <a:pt x="84" y="92"/>
                  <a:pt x="80" y="88"/>
                  <a:pt x="80" y="84"/>
                </a:cubicBezTo>
                <a:cubicBezTo>
                  <a:pt x="80" y="80"/>
                  <a:pt x="84" y="76"/>
                  <a:pt x="88" y="76"/>
                </a:cubicBezTo>
                <a:cubicBezTo>
                  <a:pt x="92" y="76"/>
                  <a:pt x="96" y="80"/>
                  <a:pt x="96" y="84"/>
                </a:cubicBezTo>
                <a:cubicBezTo>
                  <a:pt x="96" y="88"/>
                  <a:pt x="92" y="92"/>
                  <a:pt x="88" y="92"/>
                </a:cubicBezTo>
                <a:close/>
                <a:moveTo>
                  <a:pt x="52" y="8"/>
                </a:moveTo>
                <a:cubicBezTo>
                  <a:pt x="56" y="8"/>
                  <a:pt x="60" y="12"/>
                  <a:pt x="60" y="16"/>
                </a:cubicBezTo>
                <a:cubicBezTo>
                  <a:pt x="60" y="20"/>
                  <a:pt x="56" y="24"/>
                  <a:pt x="52" y="24"/>
                </a:cubicBezTo>
                <a:cubicBezTo>
                  <a:pt x="48" y="24"/>
                  <a:pt x="44" y="20"/>
                  <a:pt x="44" y="16"/>
                </a:cubicBezTo>
                <a:cubicBezTo>
                  <a:pt x="44" y="12"/>
                  <a:pt x="48" y="8"/>
                  <a:pt x="52" y="8"/>
                </a:cubicBezTo>
                <a:close/>
                <a:moveTo>
                  <a:pt x="12" y="60"/>
                </a:moveTo>
                <a:cubicBezTo>
                  <a:pt x="12" y="43"/>
                  <a:pt x="22" y="29"/>
                  <a:pt x="38" y="23"/>
                </a:cubicBezTo>
                <a:cubicBezTo>
                  <a:pt x="40" y="28"/>
                  <a:pt x="46" y="32"/>
                  <a:pt x="52" y="32"/>
                </a:cubicBezTo>
                <a:cubicBezTo>
                  <a:pt x="58" y="32"/>
                  <a:pt x="64" y="28"/>
                  <a:pt x="66" y="23"/>
                </a:cubicBezTo>
                <a:cubicBezTo>
                  <a:pt x="82" y="29"/>
                  <a:pt x="92" y="43"/>
                  <a:pt x="92" y="60"/>
                </a:cubicBezTo>
                <a:cubicBezTo>
                  <a:pt x="92" y="63"/>
                  <a:pt x="92" y="66"/>
                  <a:pt x="91" y="68"/>
                </a:cubicBezTo>
                <a:cubicBezTo>
                  <a:pt x="90" y="68"/>
                  <a:pt x="89" y="68"/>
                  <a:pt x="88" y="68"/>
                </a:cubicBezTo>
                <a:cubicBezTo>
                  <a:pt x="79" y="68"/>
                  <a:pt x="72" y="75"/>
                  <a:pt x="72" y="84"/>
                </a:cubicBezTo>
                <a:cubicBezTo>
                  <a:pt x="72" y="87"/>
                  <a:pt x="73" y="90"/>
                  <a:pt x="75" y="93"/>
                </a:cubicBezTo>
                <a:cubicBezTo>
                  <a:pt x="68" y="97"/>
                  <a:pt x="60" y="100"/>
                  <a:pt x="52" y="100"/>
                </a:cubicBezTo>
                <a:cubicBezTo>
                  <a:pt x="44" y="100"/>
                  <a:pt x="36" y="97"/>
                  <a:pt x="29" y="93"/>
                </a:cubicBezTo>
                <a:cubicBezTo>
                  <a:pt x="31" y="90"/>
                  <a:pt x="32" y="87"/>
                  <a:pt x="32" y="84"/>
                </a:cubicBezTo>
                <a:cubicBezTo>
                  <a:pt x="32" y="75"/>
                  <a:pt x="25" y="68"/>
                  <a:pt x="16" y="68"/>
                </a:cubicBezTo>
                <a:cubicBezTo>
                  <a:pt x="15" y="68"/>
                  <a:pt x="14" y="68"/>
                  <a:pt x="13" y="68"/>
                </a:cubicBezTo>
                <a:cubicBezTo>
                  <a:pt x="12" y="66"/>
                  <a:pt x="12" y="63"/>
                  <a:pt x="12" y="60"/>
                </a:cubicBezTo>
                <a:close/>
              </a:path>
            </a:pathLst>
          </a:custGeom>
          <a:solidFill>
            <a:srgbClr val="FFFFFF"/>
          </a:solidFill>
          <a:ln>
            <a:noFill/>
          </a:ln>
        </p:spPr>
        <p:txBody>
          <a:bodyPr vert="horz" wrap="square" lIns="67222" tIns="33611" rIns="67222" bIns="33611" numCol="1" anchor="t" anchorCtr="0" compatLnSpc="1"/>
          <a:lstStyle/>
          <a:p>
            <a:pPr defTabSz="671830">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1" name="Freeform 144"/>
          <p:cNvSpPr>
            <a:spLocks noChangeAspect="1" noEditPoints="1"/>
          </p:cNvSpPr>
          <p:nvPr/>
        </p:nvSpPr>
        <p:spPr bwMode="auto">
          <a:xfrm>
            <a:off x="1556610" y="1858852"/>
            <a:ext cx="440020" cy="480196"/>
          </a:xfrm>
          <a:custGeom>
            <a:avLst/>
            <a:gdLst>
              <a:gd name="T0" fmla="*/ 48 w 97"/>
              <a:gd name="T1" fmla="*/ 106 h 106"/>
              <a:gd name="T2" fmla="*/ 49 w 97"/>
              <a:gd name="T3" fmla="*/ 105 h 106"/>
              <a:gd name="T4" fmla="*/ 97 w 97"/>
              <a:gd name="T5" fmla="*/ 45 h 106"/>
              <a:gd name="T6" fmla="*/ 97 w 97"/>
              <a:gd name="T7" fmla="*/ 0 h 106"/>
              <a:gd name="T8" fmla="*/ 90 w 97"/>
              <a:gd name="T9" fmla="*/ 5 h 106"/>
              <a:gd name="T10" fmla="*/ 71 w 97"/>
              <a:gd name="T11" fmla="*/ 10 h 106"/>
              <a:gd name="T12" fmla="*/ 50 w 97"/>
              <a:gd name="T13" fmla="*/ 5 h 106"/>
              <a:gd name="T14" fmla="*/ 48 w 97"/>
              <a:gd name="T15" fmla="*/ 3 h 106"/>
              <a:gd name="T16" fmla="*/ 46 w 97"/>
              <a:gd name="T17" fmla="*/ 4 h 106"/>
              <a:gd name="T18" fmla="*/ 25 w 97"/>
              <a:gd name="T19" fmla="*/ 10 h 106"/>
              <a:gd name="T20" fmla="*/ 6 w 97"/>
              <a:gd name="T21" fmla="*/ 5 h 106"/>
              <a:gd name="T22" fmla="*/ 0 w 97"/>
              <a:gd name="T23" fmla="*/ 1 h 106"/>
              <a:gd name="T24" fmla="*/ 0 w 97"/>
              <a:gd name="T25" fmla="*/ 45 h 106"/>
              <a:gd name="T26" fmla="*/ 47 w 97"/>
              <a:gd name="T27" fmla="*/ 105 h 106"/>
              <a:gd name="T28" fmla="*/ 48 w 97"/>
              <a:gd name="T29" fmla="*/ 106 h 106"/>
              <a:gd name="T30" fmla="*/ 8 w 97"/>
              <a:gd name="T31" fmla="*/ 45 h 106"/>
              <a:gd name="T32" fmla="*/ 8 w 97"/>
              <a:gd name="T33" fmla="*/ 14 h 106"/>
              <a:gd name="T34" fmla="*/ 25 w 97"/>
              <a:gd name="T35" fmla="*/ 18 h 106"/>
              <a:gd name="T36" fmla="*/ 48 w 97"/>
              <a:gd name="T37" fmla="*/ 12 h 106"/>
              <a:gd name="T38" fmla="*/ 71 w 97"/>
              <a:gd name="T39" fmla="*/ 18 h 106"/>
              <a:gd name="T40" fmla="*/ 89 w 97"/>
              <a:gd name="T41" fmla="*/ 15 h 106"/>
              <a:gd name="T42" fmla="*/ 89 w 97"/>
              <a:gd name="T43" fmla="*/ 45 h 106"/>
              <a:gd name="T44" fmla="*/ 48 w 97"/>
              <a:gd name="T45" fmla="*/ 97 h 106"/>
              <a:gd name="T46" fmla="*/ 8 w 97"/>
              <a:gd name="T47"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06">
                <a:moveTo>
                  <a:pt x="48" y="106"/>
                </a:moveTo>
                <a:cubicBezTo>
                  <a:pt x="49" y="105"/>
                  <a:pt x="49" y="105"/>
                  <a:pt x="49" y="105"/>
                </a:cubicBezTo>
                <a:cubicBezTo>
                  <a:pt x="51" y="104"/>
                  <a:pt x="97" y="86"/>
                  <a:pt x="97" y="45"/>
                </a:cubicBezTo>
                <a:cubicBezTo>
                  <a:pt x="97" y="0"/>
                  <a:pt x="97" y="0"/>
                  <a:pt x="97" y="0"/>
                </a:cubicBezTo>
                <a:cubicBezTo>
                  <a:pt x="90" y="5"/>
                  <a:pt x="90" y="5"/>
                  <a:pt x="90" y="5"/>
                </a:cubicBezTo>
                <a:cubicBezTo>
                  <a:pt x="90" y="5"/>
                  <a:pt x="82" y="10"/>
                  <a:pt x="71" y="10"/>
                </a:cubicBezTo>
                <a:cubicBezTo>
                  <a:pt x="60" y="10"/>
                  <a:pt x="50" y="5"/>
                  <a:pt x="50" y="5"/>
                </a:cubicBezTo>
                <a:cubicBezTo>
                  <a:pt x="48" y="3"/>
                  <a:pt x="48" y="3"/>
                  <a:pt x="48" y="3"/>
                </a:cubicBezTo>
                <a:cubicBezTo>
                  <a:pt x="46" y="4"/>
                  <a:pt x="46" y="4"/>
                  <a:pt x="46" y="4"/>
                </a:cubicBezTo>
                <a:cubicBezTo>
                  <a:pt x="46" y="4"/>
                  <a:pt x="35" y="10"/>
                  <a:pt x="25" y="10"/>
                </a:cubicBezTo>
                <a:cubicBezTo>
                  <a:pt x="15" y="10"/>
                  <a:pt x="6" y="5"/>
                  <a:pt x="6" y="5"/>
                </a:cubicBezTo>
                <a:cubicBezTo>
                  <a:pt x="0" y="1"/>
                  <a:pt x="0" y="1"/>
                  <a:pt x="0" y="1"/>
                </a:cubicBezTo>
                <a:cubicBezTo>
                  <a:pt x="0" y="45"/>
                  <a:pt x="0" y="45"/>
                  <a:pt x="0" y="45"/>
                </a:cubicBezTo>
                <a:cubicBezTo>
                  <a:pt x="0" y="86"/>
                  <a:pt x="45" y="104"/>
                  <a:pt x="47" y="105"/>
                </a:cubicBezTo>
                <a:lnTo>
                  <a:pt x="48" y="106"/>
                </a:lnTo>
                <a:close/>
                <a:moveTo>
                  <a:pt x="8" y="45"/>
                </a:moveTo>
                <a:cubicBezTo>
                  <a:pt x="8" y="14"/>
                  <a:pt x="8" y="14"/>
                  <a:pt x="8" y="14"/>
                </a:cubicBezTo>
                <a:cubicBezTo>
                  <a:pt x="12" y="16"/>
                  <a:pt x="18" y="18"/>
                  <a:pt x="25" y="18"/>
                </a:cubicBezTo>
                <a:cubicBezTo>
                  <a:pt x="34" y="18"/>
                  <a:pt x="44" y="14"/>
                  <a:pt x="48" y="12"/>
                </a:cubicBezTo>
                <a:cubicBezTo>
                  <a:pt x="52" y="14"/>
                  <a:pt x="61" y="18"/>
                  <a:pt x="71" y="18"/>
                </a:cubicBezTo>
                <a:cubicBezTo>
                  <a:pt x="78" y="18"/>
                  <a:pt x="84" y="16"/>
                  <a:pt x="89" y="15"/>
                </a:cubicBezTo>
                <a:cubicBezTo>
                  <a:pt x="89" y="45"/>
                  <a:pt x="89" y="45"/>
                  <a:pt x="89" y="45"/>
                </a:cubicBezTo>
                <a:cubicBezTo>
                  <a:pt x="89" y="77"/>
                  <a:pt x="55" y="94"/>
                  <a:pt x="48" y="97"/>
                </a:cubicBezTo>
                <a:cubicBezTo>
                  <a:pt x="41" y="94"/>
                  <a:pt x="8" y="77"/>
                  <a:pt x="8" y="45"/>
                </a:cubicBezTo>
                <a:close/>
              </a:path>
            </a:pathLst>
          </a:custGeom>
          <a:solidFill>
            <a:srgbClr val="FFFFFF"/>
          </a:solidFill>
          <a:ln>
            <a:solidFill>
              <a:srgbClr val="FFFFFF"/>
            </a:solidFill>
          </a:ln>
        </p:spPr>
        <p:txBody>
          <a:bodyPr vert="horz" wrap="square" lIns="65884" tIns="32943" rIns="65884" bIns="32943" numCol="1" anchor="t" anchorCtr="0" compatLnSpc="1"/>
          <a:lstStyle/>
          <a:p>
            <a:pPr defTabSz="658495">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2" name="Freeform 137"/>
          <p:cNvSpPr>
            <a:spLocks noChangeAspect="1" noEditPoints="1"/>
          </p:cNvSpPr>
          <p:nvPr/>
        </p:nvSpPr>
        <p:spPr bwMode="auto">
          <a:xfrm>
            <a:off x="6794418" y="1811654"/>
            <a:ext cx="433728" cy="574596"/>
          </a:xfrm>
          <a:custGeom>
            <a:avLst/>
            <a:gdLst>
              <a:gd name="T0" fmla="*/ 64 w 96"/>
              <a:gd name="T1" fmla="*/ 12 h 128"/>
              <a:gd name="T2" fmla="*/ 48 w 96"/>
              <a:gd name="T3" fmla="*/ 0 h 128"/>
              <a:gd name="T4" fmla="*/ 33 w 96"/>
              <a:gd name="T5" fmla="*/ 12 h 128"/>
              <a:gd name="T6" fmla="*/ 0 w 96"/>
              <a:gd name="T7" fmla="*/ 12 h 128"/>
              <a:gd name="T8" fmla="*/ 0 w 96"/>
              <a:gd name="T9" fmla="*/ 128 h 128"/>
              <a:gd name="T10" fmla="*/ 96 w 96"/>
              <a:gd name="T11" fmla="*/ 128 h 128"/>
              <a:gd name="T12" fmla="*/ 96 w 96"/>
              <a:gd name="T13" fmla="*/ 12 h 128"/>
              <a:gd name="T14" fmla="*/ 64 w 96"/>
              <a:gd name="T15" fmla="*/ 12 h 128"/>
              <a:gd name="T16" fmla="*/ 40 w 96"/>
              <a:gd name="T17" fmla="*/ 20 h 128"/>
              <a:gd name="T18" fmla="*/ 40 w 96"/>
              <a:gd name="T19" fmla="*/ 16 h 128"/>
              <a:gd name="T20" fmla="*/ 48 w 96"/>
              <a:gd name="T21" fmla="*/ 8 h 128"/>
              <a:gd name="T22" fmla="*/ 56 w 96"/>
              <a:gd name="T23" fmla="*/ 16 h 128"/>
              <a:gd name="T24" fmla="*/ 56 w 96"/>
              <a:gd name="T25" fmla="*/ 20 h 128"/>
              <a:gd name="T26" fmla="*/ 64 w 96"/>
              <a:gd name="T27" fmla="*/ 20 h 128"/>
              <a:gd name="T28" fmla="*/ 64 w 96"/>
              <a:gd name="T29" fmla="*/ 28 h 128"/>
              <a:gd name="T30" fmla="*/ 32 w 96"/>
              <a:gd name="T31" fmla="*/ 28 h 128"/>
              <a:gd name="T32" fmla="*/ 32 w 96"/>
              <a:gd name="T33" fmla="*/ 20 h 128"/>
              <a:gd name="T34" fmla="*/ 40 w 96"/>
              <a:gd name="T35" fmla="*/ 20 h 128"/>
              <a:gd name="T36" fmla="*/ 88 w 96"/>
              <a:gd name="T37" fmla="*/ 120 h 128"/>
              <a:gd name="T38" fmla="*/ 8 w 96"/>
              <a:gd name="T39" fmla="*/ 120 h 128"/>
              <a:gd name="T40" fmla="*/ 8 w 96"/>
              <a:gd name="T41" fmla="*/ 20 h 128"/>
              <a:gd name="T42" fmla="*/ 24 w 96"/>
              <a:gd name="T43" fmla="*/ 20 h 128"/>
              <a:gd name="T44" fmla="*/ 24 w 96"/>
              <a:gd name="T45" fmla="*/ 36 h 128"/>
              <a:gd name="T46" fmla="*/ 72 w 96"/>
              <a:gd name="T47" fmla="*/ 36 h 128"/>
              <a:gd name="T48" fmla="*/ 72 w 96"/>
              <a:gd name="T49" fmla="*/ 20 h 128"/>
              <a:gd name="T50" fmla="*/ 88 w 96"/>
              <a:gd name="T51" fmla="*/ 20 h 128"/>
              <a:gd name="T52" fmla="*/ 88 w 96"/>
              <a:gd name="T5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28">
                <a:moveTo>
                  <a:pt x="64" y="12"/>
                </a:moveTo>
                <a:cubicBezTo>
                  <a:pt x="62" y="5"/>
                  <a:pt x="56" y="0"/>
                  <a:pt x="48" y="0"/>
                </a:cubicBezTo>
                <a:cubicBezTo>
                  <a:pt x="41" y="0"/>
                  <a:pt x="35" y="5"/>
                  <a:pt x="33" y="12"/>
                </a:cubicBezTo>
                <a:cubicBezTo>
                  <a:pt x="0" y="12"/>
                  <a:pt x="0" y="12"/>
                  <a:pt x="0" y="12"/>
                </a:cubicBezTo>
                <a:cubicBezTo>
                  <a:pt x="0" y="128"/>
                  <a:pt x="0" y="128"/>
                  <a:pt x="0" y="128"/>
                </a:cubicBezTo>
                <a:cubicBezTo>
                  <a:pt x="96" y="128"/>
                  <a:pt x="96" y="128"/>
                  <a:pt x="96" y="128"/>
                </a:cubicBezTo>
                <a:cubicBezTo>
                  <a:pt x="96" y="12"/>
                  <a:pt x="96" y="12"/>
                  <a:pt x="96" y="12"/>
                </a:cubicBezTo>
                <a:lnTo>
                  <a:pt x="64" y="12"/>
                </a:lnTo>
                <a:close/>
                <a:moveTo>
                  <a:pt x="40" y="20"/>
                </a:moveTo>
                <a:cubicBezTo>
                  <a:pt x="40" y="16"/>
                  <a:pt x="40" y="16"/>
                  <a:pt x="40" y="16"/>
                </a:cubicBezTo>
                <a:cubicBezTo>
                  <a:pt x="40" y="12"/>
                  <a:pt x="44" y="8"/>
                  <a:pt x="48" y="8"/>
                </a:cubicBezTo>
                <a:cubicBezTo>
                  <a:pt x="53" y="8"/>
                  <a:pt x="56" y="12"/>
                  <a:pt x="56" y="16"/>
                </a:cubicBezTo>
                <a:cubicBezTo>
                  <a:pt x="56" y="20"/>
                  <a:pt x="56" y="20"/>
                  <a:pt x="56" y="20"/>
                </a:cubicBezTo>
                <a:cubicBezTo>
                  <a:pt x="64" y="20"/>
                  <a:pt x="64" y="20"/>
                  <a:pt x="64" y="20"/>
                </a:cubicBezTo>
                <a:cubicBezTo>
                  <a:pt x="64" y="28"/>
                  <a:pt x="64" y="28"/>
                  <a:pt x="64" y="28"/>
                </a:cubicBezTo>
                <a:cubicBezTo>
                  <a:pt x="32" y="28"/>
                  <a:pt x="32" y="28"/>
                  <a:pt x="32" y="28"/>
                </a:cubicBezTo>
                <a:cubicBezTo>
                  <a:pt x="32" y="20"/>
                  <a:pt x="32" y="20"/>
                  <a:pt x="32" y="20"/>
                </a:cubicBezTo>
                <a:lnTo>
                  <a:pt x="40" y="20"/>
                </a:lnTo>
                <a:close/>
                <a:moveTo>
                  <a:pt x="88" y="120"/>
                </a:moveTo>
                <a:cubicBezTo>
                  <a:pt x="8" y="120"/>
                  <a:pt x="8" y="120"/>
                  <a:pt x="8" y="120"/>
                </a:cubicBezTo>
                <a:cubicBezTo>
                  <a:pt x="8" y="20"/>
                  <a:pt x="8" y="20"/>
                  <a:pt x="8" y="20"/>
                </a:cubicBezTo>
                <a:cubicBezTo>
                  <a:pt x="24" y="20"/>
                  <a:pt x="24" y="20"/>
                  <a:pt x="24" y="20"/>
                </a:cubicBezTo>
                <a:cubicBezTo>
                  <a:pt x="24" y="36"/>
                  <a:pt x="24" y="36"/>
                  <a:pt x="24" y="36"/>
                </a:cubicBezTo>
                <a:cubicBezTo>
                  <a:pt x="72" y="36"/>
                  <a:pt x="72" y="36"/>
                  <a:pt x="72" y="36"/>
                </a:cubicBezTo>
                <a:cubicBezTo>
                  <a:pt x="72" y="20"/>
                  <a:pt x="72" y="20"/>
                  <a:pt x="72" y="20"/>
                </a:cubicBezTo>
                <a:cubicBezTo>
                  <a:pt x="88" y="20"/>
                  <a:pt x="88" y="20"/>
                  <a:pt x="88" y="20"/>
                </a:cubicBezTo>
                <a:lnTo>
                  <a:pt x="88" y="120"/>
                </a:lnTo>
                <a:close/>
              </a:path>
            </a:pathLst>
          </a:custGeom>
          <a:solidFill>
            <a:srgbClr val="FFFFFF"/>
          </a:solidFill>
          <a:ln>
            <a:noFill/>
          </a:ln>
        </p:spPr>
        <p:txBody>
          <a:bodyPr vert="horz" wrap="square" lIns="65884" tIns="32943" rIns="65884" bIns="32943" numCol="1" anchor="t" anchorCtr="0" compatLnSpc="1"/>
          <a:lstStyle/>
          <a:p>
            <a:pPr defTabSz="658495">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3" name="矩形 32"/>
          <p:cNvSpPr>
            <a:spLocks noChangeArrowheads="1"/>
          </p:cNvSpPr>
          <p:nvPr/>
        </p:nvSpPr>
        <p:spPr bwMode="auto">
          <a:xfrm>
            <a:off x="1091487" y="2598534"/>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dirty="0">
                <a:solidFill>
                  <a:schemeClr val="bg1"/>
                </a:solidFill>
                <a:latin typeface="微软雅黑" panose="020B0503020204020204" pitchFamily="34" charset="-122"/>
                <a:ea typeface="微软雅黑" panose="020B0503020204020204" pitchFamily="34" charset="-122"/>
              </a:rPr>
              <a:t>单击添加标题</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a:spLocks noChangeArrowheads="1"/>
          </p:cNvSpPr>
          <p:nvPr/>
        </p:nvSpPr>
        <p:spPr bwMode="auto">
          <a:xfrm>
            <a:off x="2839526" y="2598534"/>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dirty="0">
                <a:solidFill>
                  <a:schemeClr val="bg1"/>
                </a:solidFill>
                <a:latin typeface="微软雅黑" panose="020B0503020204020204" pitchFamily="34" charset="-122"/>
                <a:ea typeface="微软雅黑" panose="020B0503020204020204" pitchFamily="34" charset="-122"/>
              </a:rPr>
              <a:t>单击添加标题</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4587563" y="2595840"/>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dirty="0">
                <a:solidFill>
                  <a:schemeClr val="bg1"/>
                </a:solidFill>
                <a:latin typeface="微软雅黑" panose="020B0503020204020204" pitchFamily="34" charset="-122"/>
                <a:ea typeface="微软雅黑" panose="020B0503020204020204" pitchFamily="34" charset="-122"/>
              </a:rPr>
              <a:t>单击添加标题</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a:spLocks noChangeArrowheads="1"/>
          </p:cNvSpPr>
          <p:nvPr/>
        </p:nvSpPr>
        <p:spPr bwMode="auto">
          <a:xfrm>
            <a:off x="6343317" y="2575915"/>
            <a:ext cx="1351360" cy="25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0" tIns="34286" rIns="68570" bIns="34286">
            <a:spAutoFit/>
          </a:bodyPr>
          <a:lstStyle/>
          <a:p>
            <a:pPr lvl="0" algn="ctr"/>
            <a:r>
              <a:rPr lang="zh-CN" altLang="en-US" sz="1200" dirty="0">
                <a:solidFill>
                  <a:schemeClr val="bg1"/>
                </a:solidFill>
                <a:latin typeface="微软雅黑" panose="020B0503020204020204" pitchFamily="34" charset="-122"/>
                <a:ea typeface="微软雅黑" panose="020B0503020204020204" pitchFamily="34" charset="-122"/>
              </a:rPr>
              <a:t>单击添加标题</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39" name="文本框 40"/>
          <p:cNvSpPr txBox="1"/>
          <p:nvPr/>
        </p:nvSpPr>
        <p:spPr>
          <a:xfrm>
            <a:off x="971600" y="3263980"/>
            <a:ext cx="1608150" cy="945720"/>
          </a:xfrm>
          <a:prstGeom prst="rect">
            <a:avLst/>
          </a:prstGeom>
          <a:noFill/>
          <a:ln w="9525">
            <a:noFill/>
          </a:ln>
        </p:spPr>
        <p:txBody>
          <a:bodyPr wrap="square" lIns="68570" tIns="34286" rIns="68570" bIns="34286">
            <a:spAutoFit/>
          </a:bodyPr>
          <a:lstStyle/>
          <a:p>
            <a:pPr algn="ctr" defTabSz="913765">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pPr algn="ctr" defTabSz="913765">
              <a:spcBef>
                <a:spcPct val="20000"/>
              </a:spcBef>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文本框 40"/>
          <p:cNvSpPr txBox="1"/>
          <p:nvPr/>
        </p:nvSpPr>
        <p:spPr>
          <a:xfrm>
            <a:off x="2736653" y="3233071"/>
            <a:ext cx="1608150" cy="945720"/>
          </a:xfrm>
          <a:prstGeom prst="rect">
            <a:avLst/>
          </a:prstGeom>
          <a:noFill/>
          <a:ln w="9525">
            <a:noFill/>
          </a:ln>
        </p:spPr>
        <p:txBody>
          <a:bodyPr wrap="square" lIns="68570" tIns="34286" rIns="68570" bIns="34286">
            <a:spAutoFit/>
          </a:bodyPr>
          <a:lstStyle/>
          <a:p>
            <a:pPr algn="ctr" defTabSz="913765">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pPr algn="ctr" defTabSz="913765">
              <a:spcBef>
                <a:spcPct val="20000"/>
              </a:spcBef>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4468466" y="3231351"/>
            <a:ext cx="1608150" cy="945720"/>
          </a:xfrm>
          <a:prstGeom prst="rect">
            <a:avLst/>
          </a:prstGeom>
          <a:noFill/>
          <a:ln w="9525">
            <a:noFill/>
          </a:ln>
        </p:spPr>
        <p:txBody>
          <a:bodyPr wrap="square" lIns="68570" tIns="34286" rIns="68570" bIns="34286">
            <a:spAutoFit/>
          </a:bodyPr>
          <a:lstStyle/>
          <a:p>
            <a:pPr algn="ctr" defTabSz="913765">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pPr algn="ctr" defTabSz="913765">
              <a:spcBef>
                <a:spcPct val="20000"/>
              </a:spcBef>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文本框 40"/>
          <p:cNvSpPr txBox="1"/>
          <p:nvPr/>
        </p:nvSpPr>
        <p:spPr>
          <a:xfrm>
            <a:off x="6232729" y="3231349"/>
            <a:ext cx="1608150" cy="945720"/>
          </a:xfrm>
          <a:prstGeom prst="rect">
            <a:avLst/>
          </a:prstGeom>
          <a:noFill/>
          <a:ln w="9525">
            <a:noFill/>
          </a:ln>
        </p:spPr>
        <p:txBody>
          <a:bodyPr wrap="square" lIns="68570" tIns="34286" rIns="68570" bIns="34286">
            <a:spAutoFit/>
          </a:bodyPr>
          <a:lstStyle/>
          <a:p>
            <a:pPr algn="ctr" defTabSz="913765">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pPr algn="ctr" defTabSz="913765">
              <a:spcBef>
                <a:spcPct val="20000"/>
              </a:spcBef>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6359">
        <p:comb/>
      </p:transition>
    </mc:Choice>
    <mc:Fallback>
      <p:transition spd="slow" advClick="0" advTm="6359">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childTnLst>
                          </p:cTn>
                        </p:par>
                        <p:par>
                          <p:cTn id="76" fill="hold">
                            <p:stCondLst>
                              <p:cond delay="6000"/>
                            </p:stCondLst>
                            <p:childTnLst>
                              <p:par>
                                <p:cTn id="77" presetID="2" presetClass="entr" presetSubtype="4"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par>
                          <p:cTn id="81" fill="hold">
                            <p:stCondLst>
                              <p:cond delay="6500"/>
                            </p:stCondLst>
                            <p:childTnLst>
                              <p:par>
                                <p:cTn id="82" presetID="2" presetClass="entr" presetSubtype="4"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childTnLst>
                          </p:cTn>
                        </p:par>
                        <p:par>
                          <p:cTn id="86" fill="hold">
                            <p:stCondLst>
                              <p:cond delay="7000"/>
                            </p:stCondLst>
                            <p:childTnLst>
                              <p:par>
                                <p:cTn id="87" presetID="2" presetClass="entr" presetSubtype="4"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500" fill="hold"/>
                                        <p:tgtEl>
                                          <p:spTgt spid="41"/>
                                        </p:tgtEl>
                                        <p:attrNameLst>
                                          <p:attrName>ppt_x</p:attrName>
                                        </p:attrNameLst>
                                      </p:cBhvr>
                                      <p:tavLst>
                                        <p:tav tm="0">
                                          <p:val>
                                            <p:strVal val="#ppt_x"/>
                                          </p:val>
                                        </p:tav>
                                        <p:tav tm="100000">
                                          <p:val>
                                            <p:strVal val="#ppt_x"/>
                                          </p:val>
                                        </p:tav>
                                      </p:tavLst>
                                    </p:anim>
                                    <p:anim calcmode="lin" valueType="num">
                                      <p:cBhvr additive="base">
                                        <p:cTn id="90" dur="500" fill="hold"/>
                                        <p:tgtEl>
                                          <p:spTgt spid="41"/>
                                        </p:tgtEl>
                                        <p:attrNameLst>
                                          <p:attrName>ppt_y</p:attrName>
                                        </p:attrNameLst>
                                      </p:cBhvr>
                                      <p:tavLst>
                                        <p:tav tm="0">
                                          <p:val>
                                            <p:strVal val="1+#ppt_h/2"/>
                                          </p:val>
                                        </p:tav>
                                        <p:tav tm="100000">
                                          <p:val>
                                            <p:strVal val="#ppt_y"/>
                                          </p:val>
                                        </p:tav>
                                      </p:tavLst>
                                    </p:anim>
                                  </p:childTnLst>
                                </p:cTn>
                              </p:par>
                            </p:childTnLst>
                          </p:cTn>
                        </p:par>
                        <p:par>
                          <p:cTn id="91" fill="hold">
                            <p:stCondLst>
                              <p:cond delay="7500"/>
                            </p:stCondLst>
                            <p:childTnLst>
                              <p:par>
                                <p:cTn id="92" presetID="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additive="base">
                                        <p:cTn id="94" dur="500" fill="hold"/>
                                        <p:tgtEl>
                                          <p:spTgt spid="42"/>
                                        </p:tgtEl>
                                        <p:attrNameLst>
                                          <p:attrName>ppt_x</p:attrName>
                                        </p:attrNameLst>
                                      </p:cBhvr>
                                      <p:tavLst>
                                        <p:tav tm="0">
                                          <p:val>
                                            <p:strVal val="#ppt_x"/>
                                          </p:val>
                                        </p:tav>
                                        <p:tav tm="100000">
                                          <p:val>
                                            <p:strVal val="#ppt_x"/>
                                          </p:val>
                                        </p:tav>
                                      </p:tavLst>
                                    </p:anim>
                                    <p:anim calcmode="lin" valueType="num">
                                      <p:cBhvr additive="base">
                                        <p:cTn id="9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animBg="1"/>
      <p:bldP spid="28" grpId="0" animBg="1"/>
      <p:bldP spid="31" grpId="0" animBg="1"/>
      <p:bldP spid="32" grpId="0" animBg="1"/>
      <p:bldP spid="33" grpId="0"/>
      <p:bldP spid="34" grpId="0"/>
      <p:bldP spid="35" grpId="0"/>
      <p:bldP spid="36" grpId="0"/>
      <p:bldP spid="39" grpId="0"/>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8"/>
          <p:cNvSpPr txBox="1"/>
          <p:nvPr/>
        </p:nvSpPr>
        <p:spPr>
          <a:xfrm>
            <a:off x="5788136" y="2096670"/>
            <a:ext cx="2816312" cy="492443"/>
          </a:xfrm>
          <a:prstGeom prst="rect">
            <a:avLst/>
          </a:prstGeom>
          <a:noFill/>
        </p:spPr>
        <p:txBody>
          <a:bodyPr wrap="square" lIns="0" tIns="0" rIns="0" bIns="0" rtlCol="0">
            <a:spAutoFit/>
          </a:bodyPr>
          <a:lstStyle/>
          <a:p>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49"/>
          <p:cNvSpPr txBox="1"/>
          <p:nvPr/>
        </p:nvSpPr>
        <p:spPr>
          <a:xfrm>
            <a:off x="5788136" y="2676270"/>
            <a:ext cx="2605935"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矩形 259"/>
          <p:cNvSpPr>
            <a:spLocks noChangeArrowheads="1"/>
          </p:cNvSpPr>
          <p:nvPr/>
        </p:nvSpPr>
        <p:spPr bwMode="auto">
          <a:xfrm>
            <a:off x="4303171"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solidFill>
                  <a:schemeClr val="accent2"/>
                </a:solidFill>
                <a:latin typeface="Impact" panose="020B0806030902050204" pitchFamily="34" charset="0"/>
                <a:cs typeface="Arial" panose="020B0604020202020204" pitchFamily="34" charset="0"/>
              </a:rPr>
              <a:t>03</a:t>
            </a:r>
            <a:endParaRPr lang="zh-CN" altLang="en-US" sz="9800" cap="all" spc="213" dirty="0">
              <a:solidFill>
                <a:schemeClr val="accent2"/>
              </a:solidFill>
              <a:latin typeface="Impact" panose="020B0806030902050204" pitchFamily="34" charset="0"/>
              <a:cs typeface="Arial" panose="020B0604020202020204" pitchFamily="34"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6319" y="169986"/>
            <a:ext cx="4236269" cy="4699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8"/>
                                        </p:tgtEl>
                                        <p:attrNameLst>
                                          <p:attrName>ppt_y</p:attrName>
                                        </p:attrNameLst>
                                      </p:cBhvr>
                                      <p:tavLst>
                                        <p:tav tm="0">
                                          <p:val>
                                            <p:strVal val="#ppt_y"/>
                                          </p:val>
                                        </p:tav>
                                        <p:tav tm="100000">
                                          <p:val>
                                            <p:strVal val="#ppt_y"/>
                                          </p:val>
                                        </p:tav>
                                      </p:tavLst>
                                    </p:anim>
                                    <p:anim calcmode="lin" valueType="num">
                                      <p:cBhvr>
                                        <p:cTn id="1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8"/>
                                        </p:tgtEl>
                                      </p:cBhvr>
                                    </p:animEffect>
                                  </p:childTnLst>
                                </p:cTn>
                              </p:par>
                            </p:childTnLst>
                          </p:cTn>
                        </p:par>
                        <p:par>
                          <p:cTn id="19" fill="hold">
                            <p:stCondLst>
                              <p:cond delay="1549"/>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8"/>
                                        </p:tgtEl>
                                      </p:cBhvr>
                                    </p:animEffect>
                                    <p:animScale>
                                      <p:cBhvr>
                                        <p:cTn id="22" dur="250" autoRev="1" fill="hold"/>
                                        <p:tgtEl>
                                          <p:spTgt spid="28"/>
                                        </p:tgtEl>
                                      </p:cBhvr>
                                      <p:by x="105000" y="105000"/>
                                    </p:animScale>
                                  </p:childTnLst>
                                </p:cTn>
                              </p:par>
                            </p:childTnLst>
                          </p:cTn>
                        </p:par>
                        <p:par>
                          <p:cTn id="23" fill="hold">
                            <p:stCondLst>
                              <p:cond delay="2049"/>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26"/>
                                        </p:tgtEl>
                                        <p:attrNameLst>
                                          <p:attrName>style.visibility</p:attrName>
                                        </p:attrNameLst>
                                      </p:cBhvr>
                                      <p:to>
                                        <p:strVal val="visible"/>
                                      </p:to>
                                    </p:set>
                                    <p:animEffect transition="in" filter="wipe(left)">
                                      <p:cBhvr>
                                        <p:cTn id="26" dur="200"/>
                                        <p:tgtEl>
                                          <p:spTgt spid="26"/>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26"/>
                                        </p:tgtEl>
                                      </p:cBhvr>
                                      <p:to x="80000" y="100000"/>
                                    </p:animScale>
                                    <p:anim by="(#ppt_w*0.10)" calcmode="lin" valueType="num">
                                      <p:cBhvr>
                                        <p:cTn id="29" dur="50" autoRev="1" fill="hold">
                                          <p:stCondLst>
                                            <p:cond delay="0"/>
                                          </p:stCondLst>
                                        </p:cTn>
                                        <p:tgtEl>
                                          <p:spTgt spid="26"/>
                                        </p:tgtEl>
                                        <p:attrNameLst>
                                          <p:attrName>ppt_x</p:attrName>
                                        </p:attrNameLst>
                                      </p:cBhvr>
                                    </p:anim>
                                    <p:anim by="(-#ppt_w*0.10)" calcmode="lin" valueType="num">
                                      <p:cBhvr>
                                        <p:cTn id="30" dur="50" autoRev="1" fill="hold">
                                          <p:stCondLst>
                                            <p:cond delay="0"/>
                                          </p:stCondLst>
                                        </p:cTn>
                                        <p:tgtEl>
                                          <p:spTgt spid="26"/>
                                        </p:tgtEl>
                                        <p:attrNameLst>
                                          <p:attrName>ppt_y</p:attrName>
                                        </p:attrNameLst>
                                      </p:cBhvr>
                                    </p:anim>
                                    <p:animRot by="-480000">
                                      <p:cBhvr>
                                        <p:cTn id="31" dur="50" autoRev="1" fill="hold">
                                          <p:stCondLst>
                                            <p:cond delay="0"/>
                                          </p:stCondLst>
                                        </p:cTn>
                                        <p:tgtEl>
                                          <p:spTgt spid="26"/>
                                        </p:tgtEl>
                                        <p:attrNameLst>
                                          <p:attrName>r</p:attrName>
                                        </p:attrNameLst>
                                      </p:cBhvr>
                                    </p:animRot>
                                  </p:childTnLst>
                                </p:cTn>
                              </p:par>
                            </p:childTnLst>
                          </p:cTn>
                        </p:par>
                        <p:par>
                          <p:cTn id="32" fill="hold">
                            <p:stCondLst>
                              <p:cond delay="2430"/>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27"/>
                                        </p:tgtEl>
                                        <p:attrNameLst>
                                          <p:attrName>style.visibility</p:attrName>
                                        </p:attrNameLst>
                                      </p:cBhvr>
                                      <p:to>
                                        <p:strVal val="visible"/>
                                      </p:to>
                                    </p:set>
                                    <p:animEffect transition="in" filter="wipe(left)">
                                      <p:cBhvr>
                                        <p:cTn id="35" dur="200"/>
                                        <p:tgtEl>
                                          <p:spTgt spid="27"/>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27"/>
                                        </p:tgtEl>
                                      </p:cBhvr>
                                      <p:to x="80000" y="100000"/>
                                    </p:animScale>
                                    <p:anim by="(#ppt_w*0.10)" calcmode="lin" valueType="num">
                                      <p:cBhvr>
                                        <p:cTn id="38" dur="50" autoRev="1" fill="hold">
                                          <p:stCondLst>
                                            <p:cond delay="0"/>
                                          </p:stCondLst>
                                        </p:cTn>
                                        <p:tgtEl>
                                          <p:spTgt spid="27"/>
                                        </p:tgtEl>
                                        <p:attrNameLst>
                                          <p:attrName>ppt_x</p:attrName>
                                        </p:attrNameLst>
                                      </p:cBhvr>
                                    </p:anim>
                                    <p:anim by="(-#ppt_w*0.10)" calcmode="lin" valueType="num">
                                      <p:cBhvr>
                                        <p:cTn id="39" dur="50" autoRev="1" fill="hold">
                                          <p:stCondLst>
                                            <p:cond delay="0"/>
                                          </p:stCondLst>
                                        </p:cTn>
                                        <p:tgtEl>
                                          <p:spTgt spid="27"/>
                                        </p:tgtEl>
                                        <p:attrNameLst>
                                          <p:attrName>ppt_y</p:attrName>
                                        </p:attrNameLst>
                                      </p:cBhvr>
                                    </p:anim>
                                    <p:animRot by="-480000">
                                      <p:cBhvr>
                                        <p:cTn id="40"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1cc18df-a2cf-41f5-bd61-7673fc7441d4"/>
          <p:cNvGrpSpPr>
            <a:grpSpLocks noChangeAspect="1"/>
          </p:cNvGrpSpPr>
          <p:nvPr/>
        </p:nvGrpSpPr>
        <p:grpSpPr>
          <a:xfrm>
            <a:off x="539751" y="1082137"/>
            <a:ext cx="7710602" cy="3145797"/>
            <a:chOff x="719668" y="1262448"/>
            <a:chExt cx="10280803" cy="4194396"/>
          </a:xfrm>
        </p:grpSpPr>
        <p:sp>
          <p:nvSpPr>
            <p:cNvPr id="4" name="Freeform: Shape 3"/>
            <p:cNvSpPr/>
            <p:nvPr/>
          </p:nvSpPr>
          <p:spPr bwMode="auto">
            <a:xfrm>
              <a:off x="3834674" y="2628081"/>
              <a:ext cx="411751" cy="830385"/>
            </a:xfrm>
            <a:custGeom>
              <a:avLst/>
              <a:gdLst>
                <a:gd name="T0" fmla="*/ 88 w 104"/>
                <a:gd name="T1" fmla="*/ 0 h 210"/>
                <a:gd name="T2" fmla="*/ 0 w 104"/>
                <a:gd name="T3" fmla="*/ 208 h 210"/>
                <a:gd name="T4" fmla="*/ 20 w 104"/>
                <a:gd name="T5" fmla="*/ 210 h 210"/>
                <a:gd name="T6" fmla="*/ 104 w 104"/>
                <a:gd name="T7" fmla="*/ 13 h 210"/>
                <a:gd name="T8" fmla="*/ 88 w 104"/>
                <a:gd name="T9" fmla="*/ 0 h 210"/>
              </a:gdLst>
              <a:ahLst/>
              <a:cxnLst>
                <a:cxn ang="0">
                  <a:pos x="T0" y="T1"/>
                </a:cxn>
                <a:cxn ang="0">
                  <a:pos x="T2" y="T3"/>
                </a:cxn>
                <a:cxn ang="0">
                  <a:pos x="T4" y="T5"/>
                </a:cxn>
                <a:cxn ang="0">
                  <a:pos x="T6" y="T7"/>
                </a:cxn>
                <a:cxn ang="0">
                  <a:pos x="T8" y="T9"/>
                </a:cxn>
              </a:cxnLst>
              <a:rect l="0" t="0" r="r" b="b"/>
              <a:pathLst>
                <a:path w="104" h="210">
                  <a:moveTo>
                    <a:pt x="88" y="0"/>
                  </a:moveTo>
                  <a:cubicBezTo>
                    <a:pt x="46" y="62"/>
                    <a:pt x="16" y="133"/>
                    <a:pt x="0" y="208"/>
                  </a:cubicBezTo>
                  <a:cubicBezTo>
                    <a:pt x="7" y="208"/>
                    <a:pt x="14" y="209"/>
                    <a:pt x="20" y="210"/>
                  </a:cubicBezTo>
                  <a:cubicBezTo>
                    <a:pt x="35" y="139"/>
                    <a:pt x="64" y="72"/>
                    <a:pt x="104" y="13"/>
                  </a:cubicBezTo>
                  <a:cubicBezTo>
                    <a:pt x="98" y="9"/>
                    <a:pt x="93" y="5"/>
                    <a:pt x="88" y="0"/>
                  </a:cubicBezTo>
                  <a:close/>
                </a:path>
              </a:pathLst>
            </a:custGeom>
            <a:solidFill>
              <a:schemeClr val="accent2"/>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Freeform: Shape 4"/>
            <p:cNvSpPr/>
            <p:nvPr/>
          </p:nvSpPr>
          <p:spPr bwMode="auto">
            <a:xfrm>
              <a:off x="7880498" y="2628081"/>
              <a:ext cx="410083" cy="830385"/>
            </a:xfrm>
            <a:custGeom>
              <a:avLst/>
              <a:gdLst>
                <a:gd name="T0" fmla="*/ 104 w 104"/>
                <a:gd name="T1" fmla="*/ 208 h 210"/>
                <a:gd name="T2" fmla="*/ 16 w 104"/>
                <a:gd name="T3" fmla="*/ 0 h 210"/>
                <a:gd name="T4" fmla="*/ 0 w 104"/>
                <a:gd name="T5" fmla="*/ 13 h 210"/>
                <a:gd name="T6" fmla="*/ 84 w 104"/>
                <a:gd name="T7" fmla="*/ 210 h 210"/>
                <a:gd name="T8" fmla="*/ 104 w 104"/>
                <a:gd name="T9" fmla="*/ 208 h 210"/>
              </a:gdLst>
              <a:ahLst/>
              <a:cxnLst>
                <a:cxn ang="0">
                  <a:pos x="T0" y="T1"/>
                </a:cxn>
                <a:cxn ang="0">
                  <a:pos x="T2" y="T3"/>
                </a:cxn>
                <a:cxn ang="0">
                  <a:pos x="T4" y="T5"/>
                </a:cxn>
                <a:cxn ang="0">
                  <a:pos x="T6" y="T7"/>
                </a:cxn>
                <a:cxn ang="0">
                  <a:pos x="T8" y="T9"/>
                </a:cxn>
              </a:cxnLst>
              <a:rect l="0" t="0" r="r" b="b"/>
              <a:pathLst>
                <a:path w="104" h="210">
                  <a:moveTo>
                    <a:pt x="104" y="208"/>
                  </a:moveTo>
                  <a:cubicBezTo>
                    <a:pt x="88" y="133"/>
                    <a:pt x="58" y="62"/>
                    <a:pt x="16" y="0"/>
                  </a:cubicBezTo>
                  <a:cubicBezTo>
                    <a:pt x="11" y="5"/>
                    <a:pt x="6" y="9"/>
                    <a:pt x="0" y="13"/>
                  </a:cubicBezTo>
                  <a:cubicBezTo>
                    <a:pt x="40" y="72"/>
                    <a:pt x="69" y="139"/>
                    <a:pt x="84" y="210"/>
                  </a:cubicBezTo>
                  <a:cubicBezTo>
                    <a:pt x="90" y="209"/>
                    <a:pt x="97" y="208"/>
                    <a:pt x="104" y="208"/>
                  </a:cubicBezTo>
                  <a:close/>
                </a:path>
              </a:pathLst>
            </a:custGeom>
            <a:solidFill>
              <a:schemeClr val="accent6"/>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Freeform: Shape 5"/>
            <p:cNvSpPr/>
            <p:nvPr/>
          </p:nvSpPr>
          <p:spPr bwMode="auto">
            <a:xfrm>
              <a:off x="6498550" y="1675973"/>
              <a:ext cx="813499" cy="395183"/>
            </a:xfrm>
            <a:custGeom>
              <a:avLst/>
              <a:gdLst>
                <a:gd name="T0" fmla="*/ 194 w 206"/>
                <a:gd name="T1" fmla="*/ 100 h 100"/>
                <a:gd name="T2" fmla="*/ 206 w 206"/>
                <a:gd name="T3" fmla="*/ 84 h 100"/>
                <a:gd name="T4" fmla="*/ 1 w 206"/>
                <a:gd name="T5" fmla="*/ 0 h 100"/>
                <a:gd name="T6" fmla="*/ 1 w 206"/>
                <a:gd name="T7" fmla="*/ 1 h 100"/>
                <a:gd name="T8" fmla="*/ 0 w 206"/>
                <a:gd name="T9" fmla="*/ 20 h 100"/>
                <a:gd name="T10" fmla="*/ 194 w 206"/>
                <a:gd name="T11" fmla="*/ 100 h 100"/>
              </a:gdLst>
              <a:ahLst/>
              <a:cxnLst>
                <a:cxn ang="0">
                  <a:pos x="T0" y="T1"/>
                </a:cxn>
                <a:cxn ang="0">
                  <a:pos x="T2" y="T3"/>
                </a:cxn>
                <a:cxn ang="0">
                  <a:pos x="T4" y="T5"/>
                </a:cxn>
                <a:cxn ang="0">
                  <a:pos x="T6" y="T7"/>
                </a:cxn>
                <a:cxn ang="0">
                  <a:pos x="T8" y="T9"/>
                </a:cxn>
                <a:cxn ang="0">
                  <a:pos x="T10" y="T11"/>
                </a:cxn>
              </a:cxnLst>
              <a:rect l="0" t="0" r="r" b="b"/>
              <a:pathLst>
                <a:path w="206" h="100">
                  <a:moveTo>
                    <a:pt x="194" y="100"/>
                  </a:moveTo>
                  <a:cubicBezTo>
                    <a:pt x="197" y="94"/>
                    <a:pt x="202" y="89"/>
                    <a:pt x="206" y="84"/>
                  </a:cubicBezTo>
                  <a:cubicBezTo>
                    <a:pt x="145" y="44"/>
                    <a:pt x="76" y="15"/>
                    <a:pt x="1" y="0"/>
                  </a:cubicBezTo>
                  <a:cubicBezTo>
                    <a:pt x="1" y="0"/>
                    <a:pt x="1" y="1"/>
                    <a:pt x="1" y="1"/>
                  </a:cubicBezTo>
                  <a:cubicBezTo>
                    <a:pt x="1" y="8"/>
                    <a:pt x="1" y="14"/>
                    <a:pt x="0" y="20"/>
                  </a:cubicBezTo>
                  <a:cubicBezTo>
                    <a:pt x="70" y="34"/>
                    <a:pt x="136" y="62"/>
                    <a:pt x="194" y="100"/>
                  </a:cubicBezTo>
                  <a:close/>
                </a:path>
              </a:pathLst>
            </a:custGeom>
            <a:solidFill>
              <a:schemeClr val="accent4"/>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Freeform: Shape 6"/>
            <p:cNvSpPr/>
            <p:nvPr/>
          </p:nvSpPr>
          <p:spPr bwMode="auto">
            <a:xfrm>
              <a:off x="4809872" y="1675973"/>
              <a:ext cx="816833" cy="395183"/>
            </a:xfrm>
            <a:custGeom>
              <a:avLst/>
              <a:gdLst>
                <a:gd name="T0" fmla="*/ 205 w 207"/>
                <a:gd name="T1" fmla="*/ 1 h 100"/>
                <a:gd name="T2" fmla="*/ 205 w 207"/>
                <a:gd name="T3" fmla="*/ 0 h 100"/>
                <a:gd name="T4" fmla="*/ 0 w 207"/>
                <a:gd name="T5" fmla="*/ 84 h 100"/>
                <a:gd name="T6" fmla="*/ 13 w 207"/>
                <a:gd name="T7" fmla="*/ 100 h 100"/>
                <a:gd name="T8" fmla="*/ 207 w 207"/>
                <a:gd name="T9" fmla="*/ 20 h 100"/>
                <a:gd name="T10" fmla="*/ 205 w 207"/>
                <a:gd name="T11" fmla="*/ 1 h 100"/>
              </a:gdLst>
              <a:ahLst/>
              <a:cxnLst>
                <a:cxn ang="0">
                  <a:pos x="T0" y="T1"/>
                </a:cxn>
                <a:cxn ang="0">
                  <a:pos x="T2" y="T3"/>
                </a:cxn>
                <a:cxn ang="0">
                  <a:pos x="T4" y="T5"/>
                </a:cxn>
                <a:cxn ang="0">
                  <a:pos x="T6" y="T7"/>
                </a:cxn>
                <a:cxn ang="0">
                  <a:pos x="T8" y="T9"/>
                </a:cxn>
                <a:cxn ang="0">
                  <a:pos x="T10" y="T11"/>
                </a:cxn>
              </a:cxnLst>
              <a:rect l="0" t="0" r="r" b="b"/>
              <a:pathLst>
                <a:path w="207" h="100">
                  <a:moveTo>
                    <a:pt x="205" y="1"/>
                  </a:moveTo>
                  <a:cubicBezTo>
                    <a:pt x="205" y="1"/>
                    <a:pt x="205" y="0"/>
                    <a:pt x="205" y="0"/>
                  </a:cubicBezTo>
                  <a:cubicBezTo>
                    <a:pt x="131" y="15"/>
                    <a:pt x="62" y="44"/>
                    <a:pt x="0" y="84"/>
                  </a:cubicBezTo>
                  <a:cubicBezTo>
                    <a:pt x="5" y="89"/>
                    <a:pt x="9" y="94"/>
                    <a:pt x="13" y="100"/>
                  </a:cubicBezTo>
                  <a:cubicBezTo>
                    <a:pt x="71" y="62"/>
                    <a:pt x="137" y="34"/>
                    <a:pt x="207" y="20"/>
                  </a:cubicBezTo>
                  <a:cubicBezTo>
                    <a:pt x="206" y="14"/>
                    <a:pt x="205" y="8"/>
                    <a:pt x="205" y="1"/>
                  </a:cubicBezTo>
                  <a:close/>
                </a:path>
              </a:pathLst>
            </a:custGeom>
            <a:solidFill>
              <a:schemeClr val="accent3"/>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Freeform: Shape 8"/>
            <p:cNvSpPr/>
            <p:nvPr/>
          </p:nvSpPr>
          <p:spPr bwMode="auto">
            <a:xfrm>
              <a:off x="5643376" y="1262448"/>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3"/>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Freeform: Shape 10"/>
            <p:cNvSpPr/>
            <p:nvPr/>
          </p:nvSpPr>
          <p:spPr bwMode="auto">
            <a:xfrm>
              <a:off x="5938887" y="1494792"/>
              <a:ext cx="251693" cy="36065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accent3"/>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Freeform: Shape 11"/>
            <p:cNvSpPr/>
            <p:nvPr/>
          </p:nvSpPr>
          <p:spPr bwMode="auto">
            <a:xfrm>
              <a:off x="5996249" y="1550998"/>
              <a:ext cx="74922" cy="73771"/>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chemeClr val="accent3"/>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Freeform: Shape 60"/>
            <p:cNvSpPr/>
            <p:nvPr/>
          </p:nvSpPr>
          <p:spPr bwMode="auto">
            <a:xfrm>
              <a:off x="3409588" y="3473474"/>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5"/>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Freeform: Shape 61"/>
            <p:cNvSpPr/>
            <p:nvPr/>
          </p:nvSpPr>
          <p:spPr bwMode="auto">
            <a:xfrm>
              <a:off x="3679278" y="3740703"/>
              <a:ext cx="286636" cy="28671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5"/>
            </a:solidFill>
            <a:ln>
              <a:noFill/>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Shape 63"/>
            <p:cNvSpPr/>
            <p:nvPr/>
          </p:nvSpPr>
          <p:spPr bwMode="auto">
            <a:xfrm>
              <a:off x="4071389" y="1894407"/>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2"/>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Freeform: Shape 64"/>
            <p:cNvSpPr/>
            <p:nvPr/>
          </p:nvSpPr>
          <p:spPr bwMode="auto">
            <a:xfrm>
              <a:off x="4339539" y="2164628"/>
              <a:ext cx="296882" cy="295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2"/>
            </a:solidFill>
            <a:ln>
              <a:noFill/>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Shape 66"/>
            <p:cNvSpPr/>
            <p:nvPr/>
          </p:nvSpPr>
          <p:spPr bwMode="auto">
            <a:xfrm>
              <a:off x="7213696" y="1894407"/>
              <a:ext cx="836837" cy="837055"/>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4"/>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Freeform: Shape 67"/>
            <p:cNvSpPr/>
            <p:nvPr/>
          </p:nvSpPr>
          <p:spPr bwMode="auto">
            <a:xfrm>
              <a:off x="7484709" y="2175577"/>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4"/>
            </a:solidFill>
            <a:ln>
              <a:noFill/>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Shape 69"/>
            <p:cNvSpPr/>
            <p:nvPr/>
          </p:nvSpPr>
          <p:spPr bwMode="auto">
            <a:xfrm>
              <a:off x="7877164" y="3473474"/>
              <a:ext cx="836837" cy="838722"/>
            </a:xfrm>
            <a:custGeom>
              <a:avLst/>
              <a:gdLst>
                <a:gd name="T0" fmla="*/ 106 w 212"/>
                <a:gd name="T1" fmla="*/ 212 h 212"/>
                <a:gd name="T2" fmla="*/ 0 w 212"/>
                <a:gd name="T3" fmla="*/ 106 h 212"/>
                <a:gd name="T4" fmla="*/ 106 w 212"/>
                <a:gd name="T5" fmla="*/ 0 h 212"/>
                <a:gd name="T6" fmla="*/ 212 w 212"/>
                <a:gd name="T7" fmla="*/ 106 h 212"/>
                <a:gd name="T8" fmla="*/ 106 w 212"/>
                <a:gd name="T9" fmla="*/ 212 h 212"/>
                <a:gd name="T10" fmla="*/ 106 w 212"/>
                <a:gd name="T11" fmla="*/ 20 h 212"/>
                <a:gd name="T12" fmla="*/ 20 w 212"/>
                <a:gd name="T13" fmla="*/ 106 h 212"/>
                <a:gd name="T14" fmla="*/ 106 w 212"/>
                <a:gd name="T15" fmla="*/ 192 h 212"/>
                <a:gd name="T16" fmla="*/ 192 w 212"/>
                <a:gd name="T17" fmla="*/ 106 h 212"/>
                <a:gd name="T18" fmla="*/ 106 w 212"/>
                <a:gd name="T19" fmla="*/ 2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accent6"/>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Freeform: Shape 70"/>
            <p:cNvSpPr/>
            <p:nvPr/>
          </p:nvSpPr>
          <p:spPr bwMode="auto">
            <a:xfrm>
              <a:off x="8155812" y="3743112"/>
              <a:ext cx="285368" cy="284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6"/>
            </a:solidFill>
            <a:ln>
              <a:noFill/>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Oval 1"/>
            <p:cNvSpPr/>
            <p:nvPr/>
          </p:nvSpPr>
          <p:spPr>
            <a:xfrm>
              <a:off x="4499889" y="2365500"/>
              <a:ext cx="3123810" cy="3091344"/>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54"/>
            <p:cNvSpPr txBox="1"/>
            <p:nvPr/>
          </p:nvSpPr>
          <p:spPr>
            <a:xfrm>
              <a:off x="8760785" y="1955161"/>
              <a:ext cx="1415772" cy="338554"/>
            </a:xfrm>
            <a:prstGeom prst="rect">
              <a:avLst/>
            </a:prstGeom>
            <a:noFill/>
          </p:spPr>
          <p:txBody>
            <a:bodyPr wrap="none">
              <a:normAutofit fontScale="77500" lnSpcReduction="20000"/>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55"/>
            <p:cNvSpPr txBox="1"/>
            <p:nvPr/>
          </p:nvSpPr>
          <p:spPr>
            <a:xfrm>
              <a:off x="8760785" y="2293715"/>
              <a:ext cx="2239686" cy="516423"/>
            </a:xfrm>
            <a:prstGeom prst="rect">
              <a:avLst/>
            </a:prstGeom>
            <a:noFill/>
          </p:spPr>
          <p:txBody>
            <a:bodyPr wrap="square">
              <a:normAutofit fontScale="77500" lnSpcReduction="20000"/>
            </a:bodyPr>
            <a:lstStyle/>
            <a:p>
              <a:pPr>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 </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57"/>
            <p:cNvSpPr txBox="1"/>
            <p:nvPr/>
          </p:nvSpPr>
          <p:spPr>
            <a:xfrm>
              <a:off x="8760785" y="3392784"/>
              <a:ext cx="1415772" cy="338554"/>
            </a:xfrm>
            <a:prstGeom prst="rect">
              <a:avLst/>
            </a:prstGeom>
            <a:noFill/>
          </p:spPr>
          <p:txBody>
            <a:bodyPr wrap="none">
              <a:normAutofit fontScale="77500" lnSpcReduction="20000"/>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58"/>
            <p:cNvSpPr txBox="1"/>
            <p:nvPr/>
          </p:nvSpPr>
          <p:spPr>
            <a:xfrm>
              <a:off x="8760785" y="3731338"/>
              <a:ext cx="2239686" cy="516423"/>
            </a:xfrm>
            <a:prstGeom prst="rect">
              <a:avLst/>
            </a:prstGeom>
            <a:noFill/>
          </p:spPr>
          <p:txBody>
            <a:bodyPr wrap="square">
              <a:normAutofit fontScale="77500" lnSpcReduction="20000"/>
            </a:bodyPr>
            <a:lstStyle/>
            <a:p>
              <a:pPr>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 </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TextBox 73"/>
            <p:cNvSpPr txBox="1"/>
            <p:nvPr/>
          </p:nvSpPr>
          <p:spPr>
            <a:xfrm flipH="1">
              <a:off x="1825442" y="1955161"/>
              <a:ext cx="1415772" cy="338554"/>
            </a:xfrm>
            <a:prstGeom prst="rect">
              <a:avLst/>
            </a:prstGeom>
            <a:noFill/>
          </p:spPr>
          <p:txBody>
            <a:bodyPr wrap="none">
              <a:normAutofit fontScale="77500" lnSpcReduction="20000"/>
            </a:bodyPr>
            <a:lstStyle/>
            <a:p>
              <a:pPr algn="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74"/>
            <p:cNvSpPr txBox="1"/>
            <p:nvPr/>
          </p:nvSpPr>
          <p:spPr>
            <a:xfrm flipH="1">
              <a:off x="719668" y="2293715"/>
              <a:ext cx="2521547" cy="516423"/>
            </a:xfrm>
            <a:prstGeom prst="rect">
              <a:avLst/>
            </a:prstGeom>
            <a:noFill/>
          </p:spPr>
          <p:txBody>
            <a:bodyPr wrap="square">
              <a:normAutofit fontScale="77500" lnSpcReduction="20000"/>
            </a:bodyPr>
            <a:lstStyle/>
            <a:p>
              <a:pPr algn="r">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 </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76"/>
            <p:cNvSpPr txBox="1"/>
            <p:nvPr/>
          </p:nvSpPr>
          <p:spPr>
            <a:xfrm flipH="1">
              <a:off x="1825442" y="3392784"/>
              <a:ext cx="1415772" cy="338554"/>
            </a:xfrm>
            <a:prstGeom prst="rect">
              <a:avLst/>
            </a:prstGeom>
            <a:noFill/>
          </p:spPr>
          <p:txBody>
            <a:bodyPr wrap="none">
              <a:normAutofit fontScale="77500" lnSpcReduction="20000"/>
            </a:bodyPr>
            <a:lstStyle/>
            <a:p>
              <a:pPr algn="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77"/>
            <p:cNvSpPr txBox="1"/>
            <p:nvPr/>
          </p:nvSpPr>
          <p:spPr>
            <a:xfrm flipH="1">
              <a:off x="719668" y="3731338"/>
              <a:ext cx="2521547" cy="516423"/>
            </a:xfrm>
            <a:prstGeom prst="rect">
              <a:avLst/>
            </a:prstGeom>
            <a:noFill/>
          </p:spPr>
          <p:txBody>
            <a:bodyPr wrap="square">
              <a:normAutofit fontScale="77500" lnSpcReduction="20000"/>
            </a:bodyPr>
            <a:lstStyle/>
            <a:p>
              <a:pPr algn="r">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 </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p:cNvGrpSpPr/>
          <p:nvPr/>
        </p:nvGrpSpPr>
        <p:grpSpPr>
          <a:xfrm>
            <a:off x="827584" y="1131590"/>
            <a:ext cx="8087794" cy="3197741"/>
            <a:chOff x="882015" y="1555587"/>
            <a:chExt cx="7327485" cy="2898179"/>
          </a:xfrm>
        </p:grpSpPr>
        <p:grpSp>
          <p:nvGrpSpPr>
            <p:cNvPr id="5" name="Group 27"/>
            <p:cNvGrpSpPr/>
            <p:nvPr/>
          </p:nvGrpSpPr>
          <p:grpSpPr bwMode="auto">
            <a:xfrm>
              <a:off x="947324" y="3610802"/>
              <a:ext cx="1968699" cy="842964"/>
              <a:chOff x="0" y="0"/>
              <a:chExt cx="3307" cy="1416"/>
            </a:xfrm>
          </p:grpSpPr>
          <p:sp>
            <p:nvSpPr>
              <p:cNvPr id="35" name="Rectangle 28"/>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US" sz="800" dirty="0">
                  <a:solidFill>
                    <a:schemeClr val="bg1">
                      <a:lumMod val="50000"/>
                    </a:schemeClr>
                  </a:solidFill>
                  <a:latin typeface="Lato Light" panose="020F0402020204030203" pitchFamily="34" charset="0"/>
                  <a:ea typeface="MS PGothic" panose="020B0600070205080204" charset="-128"/>
                  <a:cs typeface="Lato Light" panose="020F0402020204030203" pitchFamily="34" charset="0"/>
                  <a:sym typeface="Lato Light" panose="020F0402020204030203" pitchFamily="34" charset="0"/>
                </a:endParaRPr>
              </a:p>
            </p:txBody>
          </p:sp>
          <p:sp>
            <p:nvSpPr>
              <p:cNvPr id="36" name="Rectangle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1500" dirty="0">
                    <a:solidFill>
                      <a:schemeClr val="bg1">
                        <a:lumMod val="50000"/>
                      </a:schemeClr>
                    </a:solidFill>
                    <a:latin typeface="Bebas Neue" charset="0"/>
                    <a:ea typeface="MS PGothic" panose="020B0600070205080204" charset="-128"/>
                    <a:cs typeface="Bebas Neue" charset="0"/>
                    <a:sym typeface="Bebas Neue" charset="0"/>
                  </a:rPr>
                  <a:t>Smart Phone</a:t>
                </a:r>
                <a:endParaRPr lang="en-US" sz="1500" dirty="0">
                  <a:solidFill>
                    <a:schemeClr val="bg1">
                      <a:lumMod val="50000"/>
                    </a:schemeClr>
                  </a:solidFill>
                  <a:latin typeface="Bebas Neue" charset="0"/>
                  <a:ea typeface="MS PGothic" panose="020B0600070205080204" charset="-128"/>
                  <a:cs typeface="Bebas Neue" charset="0"/>
                  <a:sym typeface="Bebas Neue" charset="0"/>
                </a:endParaRPr>
              </a:p>
            </p:txBody>
          </p:sp>
        </p:grpSp>
        <p:grpSp>
          <p:nvGrpSpPr>
            <p:cNvPr id="6" name="Group 4"/>
            <p:cNvGrpSpPr/>
            <p:nvPr/>
          </p:nvGrpSpPr>
          <p:grpSpPr>
            <a:xfrm>
              <a:off x="882015" y="1966915"/>
              <a:ext cx="1313649" cy="1313649"/>
              <a:chOff x="882015" y="1966915"/>
              <a:chExt cx="1313649" cy="1313649"/>
            </a:xfrm>
          </p:grpSpPr>
          <p:grpSp>
            <p:nvGrpSpPr>
              <p:cNvPr id="7" name="Group 1"/>
              <p:cNvGrpSpPr/>
              <p:nvPr/>
            </p:nvGrpSpPr>
            <p:grpSpPr>
              <a:xfrm>
                <a:off x="882015" y="1966915"/>
                <a:ext cx="1313649" cy="1313649"/>
                <a:chOff x="882015" y="1966915"/>
                <a:chExt cx="1313649" cy="1313649"/>
              </a:xfrm>
            </p:grpSpPr>
            <p:sp>
              <p:nvSpPr>
                <p:cNvPr id="31" name="Teardrop 104"/>
                <p:cNvSpPr/>
                <p:nvPr/>
              </p:nvSpPr>
              <p:spPr bwMode="auto">
                <a:xfrm rot="8100000">
                  <a:off x="882015" y="1966915"/>
                  <a:ext cx="1313649" cy="1313649"/>
                </a:xfrm>
                <a:prstGeom prst="teardrop">
                  <a:avLst/>
                </a:prstGeom>
                <a:solidFill>
                  <a:schemeClr val="bg1"/>
                </a:solidFill>
                <a:ln w="28575"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defTabSz="685800" fontAlgn="base">
                    <a:spcBef>
                      <a:spcPct val="0"/>
                    </a:spcBef>
                    <a:spcAft>
                      <a:spcPct val="0"/>
                    </a:spcAft>
                  </a:pPr>
                  <a:endParaRPr lang="en-US" sz="4200" dirty="0">
                    <a:solidFill>
                      <a:srgbClr val="000000"/>
                    </a:solidFill>
                    <a:latin typeface="Gill Sans" charset="0"/>
                    <a:ea typeface="ヒラギノ角ゴ ProN W3" charset="0"/>
                    <a:cs typeface="ヒラギノ角ゴ ProN W3" charset="0"/>
                    <a:sym typeface="Gill Sans" charset="0"/>
                  </a:endParaRPr>
                </a:p>
              </p:txBody>
            </p:sp>
            <p:grpSp>
              <p:nvGrpSpPr>
                <p:cNvPr id="9" name="Group 40"/>
                <p:cNvGrpSpPr>
                  <a:grpSpLocks noChangeAspect="1"/>
                </p:cNvGrpSpPr>
                <p:nvPr/>
              </p:nvGrpSpPr>
              <p:grpSpPr>
                <a:xfrm>
                  <a:off x="996010" y="2080909"/>
                  <a:ext cx="1085660" cy="1085660"/>
                  <a:chOff x="4173841" y="688802"/>
                  <a:chExt cx="1902056" cy="1902056"/>
                </a:xfrm>
              </p:grpSpPr>
              <p:sp>
                <p:nvSpPr>
                  <p:cNvPr id="33" name="Teardrop 41"/>
                  <p:cNvSpPr/>
                  <p:nvPr/>
                </p:nvSpPr>
                <p:spPr bwMode="auto">
                  <a:xfrm rot="8100000">
                    <a:off x="4252872" y="767833"/>
                    <a:ext cx="1743994" cy="1743994"/>
                  </a:xfrm>
                  <a:prstGeom prst="teardrop">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685800" fontAlgn="base">
                      <a:spcBef>
                        <a:spcPct val="0"/>
                      </a:spcBef>
                      <a:spcAft>
                        <a:spcPct val="0"/>
                      </a:spcAft>
                    </a:pPr>
                    <a:endParaRPr lang="en-US" sz="4200" dirty="0">
                      <a:solidFill>
                        <a:srgbClr val="000000"/>
                      </a:solidFill>
                      <a:latin typeface="Gill Sans" charset="0"/>
                      <a:ea typeface="ヒラギノ角ゴ ProN W3" charset="0"/>
                      <a:cs typeface="ヒラギノ角ゴ ProN W3" charset="0"/>
                      <a:sym typeface="Gill Sans" charset="0"/>
                    </a:endParaRPr>
                  </a:p>
                </p:txBody>
              </p:sp>
              <p:sp>
                <p:nvSpPr>
                  <p:cNvPr id="34" name="Teardrop 42"/>
                  <p:cNvSpPr/>
                  <p:nvPr/>
                </p:nvSpPr>
                <p:spPr bwMode="auto">
                  <a:xfrm rot="8100000">
                    <a:off x="4173841" y="688802"/>
                    <a:ext cx="1902056" cy="1902056"/>
                  </a:xfrm>
                  <a:prstGeom prst="teardrop">
                    <a:avLst/>
                  </a:prstGeom>
                  <a:noFill/>
                  <a:ln w="28575" cap="rnd"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defTabSz="685800" fontAlgn="base">
                      <a:spcBef>
                        <a:spcPct val="0"/>
                      </a:spcBef>
                      <a:spcAft>
                        <a:spcPct val="0"/>
                      </a:spcAft>
                    </a:pPr>
                    <a:endParaRPr lang="en-US" sz="4200" dirty="0">
                      <a:solidFill>
                        <a:srgbClr val="000000"/>
                      </a:solidFill>
                      <a:latin typeface="Gill Sans" charset="0"/>
                      <a:ea typeface="ヒラギノ角ゴ ProN W3" charset="0"/>
                      <a:cs typeface="ヒラギノ角ゴ ProN W3" charset="0"/>
                      <a:sym typeface="Gill Sans" charset="0"/>
                    </a:endParaRPr>
                  </a:p>
                </p:txBody>
              </p:sp>
            </p:grpSp>
          </p:grpSp>
          <p:sp>
            <p:nvSpPr>
              <p:cNvPr id="30" name="Freeform 6"/>
              <p:cNvSpPr>
                <a:spLocks noEditPoints="1"/>
              </p:cNvSpPr>
              <p:nvPr/>
            </p:nvSpPr>
            <p:spPr bwMode="auto">
              <a:xfrm>
                <a:off x="1357797" y="2349611"/>
                <a:ext cx="347663" cy="582613"/>
              </a:xfrm>
              <a:custGeom>
                <a:avLst/>
                <a:gdLst>
                  <a:gd name="T0" fmla="*/ 141 w 164"/>
                  <a:gd name="T1" fmla="*/ 222 h 275"/>
                  <a:gd name="T2" fmla="*/ 23 w 164"/>
                  <a:gd name="T3" fmla="*/ 222 h 275"/>
                  <a:gd name="T4" fmla="*/ 23 w 164"/>
                  <a:gd name="T5" fmla="*/ 36 h 275"/>
                  <a:gd name="T6" fmla="*/ 141 w 164"/>
                  <a:gd name="T7" fmla="*/ 36 h 275"/>
                  <a:gd name="T8" fmla="*/ 141 w 164"/>
                  <a:gd name="T9" fmla="*/ 222 h 275"/>
                  <a:gd name="T10" fmla="*/ 82 w 164"/>
                  <a:gd name="T11" fmla="*/ 264 h 275"/>
                  <a:gd name="T12" fmla="*/ 62 w 164"/>
                  <a:gd name="T13" fmla="*/ 250 h 275"/>
                  <a:gd name="T14" fmla="*/ 82 w 164"/>
                  <a:gd name="T15" fmla="*/ 236 h 275"/>
                  <a:gd name="T16" fmla="*/ 102 w 164"/>
                  <a:gd name="T17" fmla="*/ 250 h 275"/>
                  <a:gd name="T18" fmla="*/ 82 w 164"/>
                  <a:gd name="T19" fmla="*/ 264 h 275"/>
                  <a:gd name="T20" fmla="*/ 135 w 164"/>
                  <a:gd name="T21" fmla="*/ 0 h 275"/>
                  <a:gd name="T22" fmla="*/ 29 w 164"/>
                  <a:gd name="T23" fmla="*/ 0 h 275"/>
                  <a:gd name="T24" fmla="*/ 0 w 164"/>
                  <a:gd name="T25" fmla="*/ 28 h 275"/>
                  <a:gd name="T26" fmla="*/ 0 w 164"/>
                  <a:gd name="T27" fmla="*/ 247 h 275"/>
                  <a:gd name="T28" fmla="*/ 29 w 164"/>
                  <a:gd name="T29" fmla="*/ 275 h 275"/>
                  <a:gd name="T30" fmla="*/ 135 w 164"/>
                  <a:gd name="T31" fmla="*/ 275 h 275"/>
                  <a:gd name="T32" fmla="*/ 164 w 164"/>
                  <a:gd name="T33" fmla="*/ 247 h 275"/>
                  <a:gd name="T34" fmla="*/ 164 w 164"/>
                  <a:gd name="T35" fmla="*/ 28 h 275"/>
                  <a:gd name="T36" fmla="*/ 135 w 164"/>
                  <a:gd name="T3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275">
                    <a:moveTo>
                      <a:pt x="141" y="222"/>
                    </a:moveTo>
                    <a:cubicBezTo>
                      <a:pt x="23" y="222"/>
                      <a:pt x="23" y="222"/>
                      <a:pt x="23" y="222"/>
                    </a:cubicBezTo>
                    <a:cubicBezTo>
                      <a:pt x="23" y="36"/>
                      <a:pt x="23" y="36"/>
                      <a:pt x="23" y="36"/>
                    </a:cubicBezTo>
                    <a:cubicBezTo>
                      <a:pt x="141" y="36"/>
                      <a:pt x="141" y="36"/>
                      <a:pt x="141" y="36"/>
                    </a:cubicBezTo>
                    <a:cubicBezTo>
                      <a:pt x="141" y="222"/>
                      <a:pt x="141" y="222"/>
                      <a:pt x="141" y="222"/>
                    </a:cubicBezTo>
                    <a:close/>
                    <a:moveTo>
                      <a:pt x="82" y="264"/>
                    </a:moveTo>
                    <a:cubicBezTo>
                      <a:pt x="71" y="264"/>
                      <a:pt x="62" y="258"/>
                      <a:pt x="62" y="250"/>
                    </a:cubicBezTo>
                    <a:cubicBezTo>
                      <a:pt x="62" y="242"/>
                      <a:pt x="71" y="236"/>
                      <a:pt x="82" y="236"/>
                    </a:cubicBezTo>
                    <a:cubicBezTo>
                      <a:pt x="93" y="236"/>
                      <a:pt x="102" y="242"/>
                      <a:pt x="102" y="250"/>
                    </a:cubicBezTo>
                    <a:cubicBezTo>
                      <a:pt x="102" y="258"/>
                      <a:pt x="93" y="264"/>
                      <a:pt x="82" y="264"/>
                    </a:cubicBezTo>
                    <a:close/>
                    <a:moveTo>
                      <a:pt x="135" y="0"/>
                    </a:moveTo>
                    <a:cubicBezTo>
                      <a:pt x="29" y="0"/>
                      <a:pt x="29" y="0"/>
                      <a:pt x="29" y="0"/>
                    </a:cubicBezTo>
                    <a:cubicBezTo>
                      <a:pt x="13" y="0"/>
                      <a:pt x="0" y="12"/>
                      <a:pt x="0" y="28"/>
                    </a:cubicBezTo>
                    <a:cubicBezTo>
                      <a:pt x="0" y="247"/>
                      <a:pt x="0" y="247"/>
                      <a:pt x="0" y="247"/>
                    </a:cubicBezTo>
                    <a:cubicBezTo>
                      <a:pt x="0" y="263"/>
                      <a:pt x="13" y="275"/>
                      <a:pt x="29" y="275"/>
                    </a:cubicBezTo>
                    <a:cubicBezTo>
                      <a:pt x="135" y="275"/>
                      <a:pt x="135" y="275"/>
                      <a:pt x="135" y="275"/>
                    </a:cubicBezTo>
                    <a:cubicBezTo>
                      <a:pt x="151" y="275"/>
                      <a:pt x="164" y="263"/>
                      <a:pt x="164" y="247"/>
                    </a:cubicBezTo>
                    <a:cubicBezTo>
                      <a:pt x="164" y="28"/>
                      <a:pt x="164" y="28"/>
                      <a:pt x="164" y="28"/>
                    </a:cubicBezTo>
                    <a:cubicBezTo>
                      <a:pt x="164" y="12"/>
                      <a:pt x="151" y="0"/>
                      <a:pt x="135" y="0"/>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0" name="Group 10"/>
            <p:cNvGrpSpPr/>
            <p:nvPr/>
          </p:nvGrpSpPr>
          <p:grpSpPr>
            <a:xfrm>
              <a:off x="6066223" y="1966915"/>
              <a:ext cx="1313649" cy="1313649"/>
              <a:chOff x="6066223" y="1966915"/>
              <a:chExt cx="1313649" cy="1313649"/>
            </a:xfrm>
          </p:grpSpPr>
          <p:grpSp>
            <p:nvGrpSpPr>
              <p:cNvPr id="11" name="Group 3"/>
              <p:cNvGrpSpPr/>
              <p:nvPr/>
            </p:nvGrpSpPr>
            <p:grpSpPr>
              <a:xfrm>
                <a:off x="6066223" y="1966915"/>
                <a:ext cx="1313649" cy="1313649"/>
                <a:chOff x="6066223" y="1966915"/>
                <a:chExt cx="1313649" cy="1313649"/>
              </a:xfrm>
            </p:grpSpPr>
            <p:sp>
              <p:nvSpPr>
                <p:cNvPr id="25" name="Teardrop 105"/>
                <p:cNvSpPr/>
                <p:nvPr/>
              </p:nvSpPr>
              <p:spPr bwMode="auto">
                <a:xfrm rot="8100000">
                  <a:off x="6066223" y="1966915"/>
                  <a:ext cx="1313649" cy="1313649"/>
                </a:xfrm>
                <a:prstGeom prst="teardrop">
                  <a:avLst/>
                </a:prstGeom>
                <a:solidFill>
                  <a:schemeClr val="bg1"/>
                </a:solidFill>
                <a:ln w="28575"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defTabSz="685800" fontAlgn="base">
                    <a:spcBef>
                      <a:spcPct val="0"/>
                    </a:spcBef>
                    <a:spcAft>
                      <a:spcPct val="0"/>
                    </a:spcAft>
                  </a:pPr>
                  <a:endParaRPr lang="en-US" sz="4200" dirty="0">
                    <a:solidFill>
                      <a:srgbClr val="000000"/>
                    </a:solidFill>
                    <a:latin typeface="Gill Sans" charset="0"/>
                    <a:ea typeface="ヒラギノ角ゴ ProN W3" charset="0"/>
                    <a:cs typeface="ヒラギノ角ゴ ProN W3" charset="0"/>
                    <a:sym typeface="Gill Sans" charset="0"/>
                  </a:endParaRPr>
                </a:p>
              </p:txBody>
            </p:sp>
            <p:grpSp>
              <p:nvGrpSpPr>
                <p:cNvPr id="12" name="Group 46"/>
                <p:cNvGrpSpPr>
                  <a:grpSpLocks noChangeAspect="1"/>
                </p:cNvGrpSpPr>
                <p:nvPr/>
              </p:nvGrpSpPr>
              <p:grpSpPr>
                <a:xfrm>
                  <a:off x="6186568" y="2080909"/>
                  <a:ext cx="1085660" cy="1085660"/>
                  <a:chOff x="4173841" y="688802"/>
                  <a:chExt cx="1902056" cy="1902056"/>
                </a:xfrm>
              </p:grpSpPr>
              <p:sp>
                <p:nvSpPr>
                  <p:cNvPr id="27" name="Teardrop 47"/>
                  <p:cNvSpPr/>
                  <p:nvPr/>
                </p:nvSpPr>
                <p:spPr bwMode="auto">
                  <a:xfrm rot="8100000">
                    <a:off x="4252872" y="767833"/>
                    <a:ext cx="1743994" cy="1743994"/>
                  </a:xfrm>
                  <a:prstGeom prst="teardrop">
                    <a:avLst/>
                  </a:prstGeom>
                  <a:solidFill>
                    <a:schemeClr val="accent3"/>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685800" fontAlgn="base">
                      <a:spcBef>
                        <a:spcPct val="0"/>
                      </a:spcBef>
                      <a:spcAft>
                        <a:spcPct val="0"/>
                      </a:spcAft>
                    </a:pPr>
                    <a:endParaRPr lang="en-US" sz="4200" dirty="0">
                      <a:solidFill>
                        <a:srgbClr val="000000"/>
                      </a:solidFill>
                      <a:latin typeface="Gill Sans" charset="0"/>
                      <a:ea typeface="ヒラギノ角ゴ ProN W3" charset="0"/>
                      <a:cs typeface="ヒラギノ角ゴ ProN W3" charset="0"/>
                      <a:sym typeface="Gill Sans" charset="0"/>
                    </a:endParaRPr>
                  </a:p>
                </p:txBody>
              </p:sp>
              <p:sp>
                <p:nvSpPr>
                  <p:cNvPr id="28" name="Teardrop 48"/>
                  <p:cNvSpPr/>
                  <p:nvPr/>
                </p:nvSpPr>
                <p:spPr bwMode="auto">
                  <a:xfrm rot="8100000">
                    <a:off x="4173841" y="688802"/>
                    <a:ext cx="1902056" cy="1902056"/>
                  </a:xfrm>
                  <a:prstGeom prst="teardrop">
                    <a:avLst/>
                  </a:prstGeom>
                  <a:noFill/>
                  <a:ln w="28575" cap="rnd"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defTabSz="685800" fontAlgn="base">
                      <a:spcBef>
                        <a:spcPct val="0"/>
                      </a:spcBef>
                      <a:spcAft>
                        <a:spcPct val="0"/>
                      </a:spcAft>
                    </a:pPr>
                    <a:endParaRPr lang="en-US" sz="4200" dirty="0">
                      <a:solidFill>
                        <a:srgbClr val="000000"/>
                      </a:solidFill>
                      <a:latin typeface="Gill Sans" charset="0"/>
                      <a:ea typeface="ヒラギノ角ゴ ProN W3" charset="0"/>
                      <a:cs typeface="ヒラギノ角ゴ ProN W3" charset="0"/>
                      <a:sym typeface="Gill Sans" charset="0"/>
                    </a:endParaRPr>
                  </a:p>
                </p:txBody>
              </p:sp>
            </p:grpSp>
          </p:grpSp>
          <p:sp>
            <p:nvSpPr>
              <p:cNvPr id="24" name="Freeform 7"/>
              <p:cNvSpPr>
                <a:spLocks noEditPoints="1"/>
              </p:cNvSpPr>
              <p:nvPr/>
            </p:nvSpPr>
            <p:spPr bwMode="auto">
              <a:xfrm>
                <a:off x="6511593" y="2345818"/>
                <a:ext cx="450850" cy="554038"/>
              </a:xfrm>
              <a:custGeom>
                <a:avLst/>
                <a:gdLst>
                  <a:gd name="T0" fmla="*/ 213 w 213"/>
                  <a:gd name="T1" fmla="*/ 232 h 262"/>
                  <a:gd name="T2" fmla="*/ 184 w 213"/>
                  <a:gd name="T3" fmla="*/ 262 h 262"/>
                  <a:gd name="T4" fmla="*/ 29 w 213"/>
                  <a:gd name="T5" fmla="*/ 262 h 262"/>
                  <a:gd name="T6" fmla="*/ 0 w 213"/>
                  <a:gd name="T7" fmla="*/ 232 h 262"/>
                  <a:gd name="T8" fmla="*/ 0 w 213"/>
                  <a:gd name="T9" fmla="*/ 30 h 262"/>
                  <a:gd name="T10" fmla="*/ 29 w 213"/>
                  <a:gd name="T11" fmla="*/ 0 h 262"/>
                  <a:gd name="T12" fmla="*/ 184 w 213"/>
                  <a:gd name="T13" fmla="*/ 0 h 262"/>
                  <a:gd name="T14" fmla="*/ 213 w 213"/>
                  <a:gd name="T15" fmla="*/ 30 h 262"/>
                  <a:gd name="T16" fmla="*/ 213 w 213"/>
                  <a:gd name="T17" fmla="*/ 232 h 262"/>
                  <a:gd name="T18" fmla="*/ 190 w 213"/>
                  <a:gd name="T19" fmla="*/ 30 h 262"/>
                  <a:gd name="T20" fmla="*/ 184 w 213"/>
                  <a:gd name="T21" fmla="*/ 24 h 262"/>
                  <a:gd name="T22" fmla="*/ 29 w 213"/>
                  <a:gd name="T23" fmla="*/ 24 h 262"/>
                  <a:gd name="T24" fmla="*/ 23 w 213"/>
                  <a:gd name="T25" fmla="*/ 30 h 262"/>
                  <a:gd name="T26" fmla="*/ 23 w 213"/>
                  <a:gd name="T27" fmla="*/ 208 h 262"/>
                  <a:gd name="T28" fmla="*/ 29 w 213"/>
                  <a:gd name="T29" fmla="*/ 214 h 262"/>
                  <a:gd name="T30" fmla="*/ 184 w 213"/>
                  <a:gd name="T31" fmla="*/ 214 h 262"/>
                  <a:gd name="T32" fmla="*/ 190 w 213"/>
                  <a:gd name="T33" fmla="*/ 208 h 262"/>
                  <a:gd name="T34" fmla="*/ 190 w 213"/>
                  <a:gd name="T35" fmla="*/ 30 h 262"/>
                  <a:gd name="T36" fmla="*/ 107 w 213"/>
                  <a:gd name="T37" fmla="*/ 226 h 262"/>
                  <a:gd name="T38" fmla="*/ 95 w 213"/>
                  <a:gd name="T39" fmla="*/ 238 h 262"/>
                  <a:gd name="T40" fmla="*/ 107 w 213"/>
                  <a:gd name="T41" fmla="*/ 250 h 262"/>
                  <a:gd name="T42" fmla="*/ 118 w 213"/>
                  <a:gd name="T43" fmla="*/ 238 h 262"/>
                  <a:gd name="T44" fmla="*/ 107 w 213"/>
                  <a:gd name="T45" fmla="*/ 22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62">
                    <a:moveTo>
                      <a:pt x="213" y="232"/>
                    </a:moveTo>
                    <a:cubicBezTo>
                      <a:pt x="213" y="248"/>
                      <a:pt x="200" y="262"/>
                      <a:pt x="184" y="262"/>
                    </a:cubicBezTo>
                    <a:cubicBezTo>
                      <a:pt x="29" y="262"/>
                      <a:pt x="29" y="262"/>
                      <a:pt x="29" y="262"/>
                    </a:cubicBezTo>
                    <a:cubicBezTo>
                      <a:pt x="13" y="262"/>
                      <a:pt x="0" y="248"/>
                      <a:pt x="0" y="232"/>
                    </a:cubicBezTo>
                    <a:cubicBezTo>
                      <a:pt x="0" y="30"/>
                      <a:pt x="0" y="30"/>
                      <a:pt x="0" y="30"/>
                    </a:cubicBezTo>
                    <a:cubicBezTo>
                      <a:pt x="0" y="14"/>
                      <a:pt x="13" y="0"/>
                      <a:pt x="29" y="0"/>
                    </a:cubicBezTo>
                    <a:cubicBezTo>
                      <a:pt x="184" y="0"/>
                      <a:pt x="184" y="0"/>
                      <a:pt x="184" y="0"/>
                    </a:cubicBezTo>
                    <a:cubicBezTo>
                      <a:pt x="200" y="0"/>
                      <a:pt x="213" y="14"/>
                      <a:pt x="213" y="30"/>
                    </a:cubicBezTo>
                    <a:lnTo>
                      <a:pt x="213" y="232"/>
                    </a:lnTo>
                    <a:close/>
                    <a:moveTo>
                      <a:pt x="190" y="30"/>
                    </a:moveTo>
                    <a:cubicBezTo>
                      <a:pt x="190" y="27"/>
                      <a:pt x="187" y="24"/>
                      <a:pt x="184" y="24"/>
                    </a:cubicBezTo>
                    <a:cubicBezTo>
                      <a:pt x="29" y="24"/>
                      <a:pt x="29" y="24"/>
                      <a:pt x="29" y="24"/>
                    </a:cubicBezTo>
                    <a:cubicBezTo>
                      <a:pt x="26" y="24"/>
                      <a:pt x="23" y="27"/>
                      <a:pt x="23" y="30"/>
                    </a:cubicBezTo>
                    <a:cubicBezTo>
                      <a:pt x="23" y="208"/>
                      <a:pt x="23" y="208"/>
                      <a:pt x="23" y="208"/>
                    </a:cubicBezTo>
                    <a:cubicBezTo>
                      <a:pt x="23" y="211"/>
                      <a:pt x="26" y="214"/>
                      <a:pt x="29" y="214"/>
                    </a:cubicBezTo>
                    <a:cubicBezTo>
                      <a:pt x="184" y="214"/>
                      <a:pt x="184" y="214"/>
                      <a:pt x="184" y="214"/>
                    </a:cubicBezTo>
                    <a:cubicBezTo>
                      <a:pt x="187" y="214"/>
                      <a:pt x="190" y="211"/>
                      <a:pt x="190" y="208"/>
                    </a:cubicBezTo>
                    <a:lnTo>
                      <a:pt x="190" y="30"/>
                    </a:lnTo>
                    <a:close/>
                    <a:moveTo>
                      <a:pt x="107" y="226"/>
                    </a:moveTo>
                    <a:cubicBezTo>
                      <a:pt x="100" y="226"/>
                      <a:pt x="95" y="231"/>
                      <a:pt x="95" y="238"/>
                    </a:cubicBezTo>
                    <a:cubicBezTo>
                      <a:pt x="95" y="244"/>
                      <a:pt x="100" y="250"/>
                      <a:pt x="107" y="250"/>
                    </a:cubicBezTo>
                    <a:cubicBezTo>
                      <a:pt x="113" y="250"/>
                      <a:pt x="118" y="244"/>
                      <a:pt x="118" y="238"/>
                    </a:cubicBezTo>
                    <a:cubicBezTo>
                      <a:pt x="118" y="231"/>
                      <a:pt x="113" y="226"/>
                      <a:pt x="107" y="226"/>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7" name="Group 5"/>
            <p:cNvGrpSpPr/>
            <p:nvPr/>
          </p:nvGrpSpPr>
          <p:grpSpPr>
            <a:xfrm>
              <a:off x="3721061" y="1555587"/>
              <a:ext cx="1589515" cy="1589515"/>
              <a:chOff x="3721061" y="1555587"/>
              <a:chExt cx="1589515" cy="1589515"/>
            </a:xfrm>
          </p:grpSpPr>
          <p:grpSp>
            <p:nvGrpSpPr>
              <p:cNvPr id="20" name="Group 2"/>
              <p:cNvGrpSpPr/>
              <p:nvPr/>
            </p:nvGrpSpPr>
            <p:grpSpPr>
              <a:xfrm>
                <a:off x="3721061" y="1555587"/>
                <a:ext cx="1589515" cy="1589515"/>
                <a:chOff x="3721061" y="1555587"/>
                <a:chExt cx="1589515" cy="1589515"/>
              </a:xfrm>
            </p:grpSpPr>
            <p:sp>
              <p:nvSpPr>
                <p:cNvPr id="19" name="Teardrop 106"/>
                <p:cNvSpPr/>
                <p:nvPr/>
              </p:nvSpPr>
              <p:spPr bwMode="auto">
                <a:xfrm rot="8100000">
                  <a:off x="3721061" y="1555587"/>
                  <a:ext cx="1589515" cy="1589515"/>
                </a:xfrm>
                <a:prstGeom prst="teardrop">
                  <a:avLst/>
                </a:prstGeom>
                <a:solidFill>
                  <a:schemeClr val="bg1"/>
                </a:solidFill>
                <a:ln w="28575"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defTabSz="685800" fontAlgn="base">
                    <a:spcBef>
                      <a:spcPct val="0"/>
                    </a:spcBef>
                    <a:spcAft>
                      <a:spcPct val="0"/>
                    </a:spcAft>
                  </a:pPr>
                  <a:endParaRPr lang="en-US" sz="4200" dirty="0">
                    <a:solidFill>
                      <a:srgbClr val="000000"/>
                    </a:solidFill>
                    <a:latin typeface="Gill Sans" charset="0"/>
                    <a:ea typeface="ヒラギノ角ゴ ProN W3" charset="0"/>
                    <a:cs typeface="ヒラギノ角ゴ ProN W3" charset="0"/>
                    <a:sym typeface="Gill Sans" charset="0"/>
                  </a:endParaRPr>
                </a:p>
              </p:txBody>
            </p:sp>
            <p:grpSp>
              <p:nvGrpSpPr>
                <p:cNvPr id="23" name="Group 34"/>
                <p:cNvGrpSpPr>
                  <a:grpSpLocks noChangeAspect="1"/>
                </p:cNvGrpSpPr>
                <p:nvPr/>
              </p:nvGrpSpPr>
              <p:grpSpPr>
                <a:xfrm>
                  <a:off x="3803435" y="1635090"/>
                  <a:ext cx="1429043" cy="1429043"/>
                  <a:chOff x="4173841" y="688802"/>
                  <a:chExt cx="1902056" cy="1902056"/>
                </a:xfrm>
              </p:grpSpPr>
              <p:sp>
                <p:nvSpPr>
                  <p:cNvPr id="21" name="Teardrop 35"/>
                  <p:cNvSpPr/>
                  <p:nvPr/>
                </p:nvSpPr>
                <p:spPr bwMode="auto">
                  <a:xfrm rot="8100000">
                    <a:off x="4252872" y="767833"/>
                    <a:ext cx="1743994" cy="1743994"/>
                  </a:xfrm>
                  <a:prstGeom prst="teardrop">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685800" fontAlgn="base">
                      <a:spcBef>
                        <a:spcPct val="0"/>
                      </a:spcBef>
                      <a:spcAft>
                        <a:spcPct val="0"/>
                      </a:spcAft>
                    </a:pPr>
                    <a:endParaRPr lang="en-US" sz="4200" dirty="0">
                      <a:solidFill>
                        <a:srgbClr val="000000"/>
                      </a:solidFill>
                      <a:latin typeface="Gill Sans" charset="0"/>
                      <a:ea typeface="ヒラギノ角ゴ ProN W3" charset="0"/>
                      <a:cs typeface="ヒラギノ角ゴ ProN W3" charset="0"/>
                      <a:sym typeface="Gill Sans" charset="0"/>
                    </a:endParaRPr>
                  </a:p>
                </p:txBody>
              </p:sp>
              <p:sp>
                <p:nvSpPr>
                  <p:cNvPr id="22" name="Teardrop 36"/>
                  <p:cNvSpPr/>
                  <p:nvPr/>
                </p:nvSpPr>
                <p:spPr bwMode="auto">
                  <a:xfrm rot="8100000">
                    <a:off x="4173841" y="688802"/>
                    <a:ext cx="1902056" cy="1902056"/>
                  </a:xfrm>
                  <a:prstGeom prst="teardrop">
                    <a:avLst/>
                  </a:prstGeom>
                  <a:noFill/>
                  <a:ln w="28575" cap="rnd"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defTabSz="685800" fontAlgn="base">
                      <a:spcBef>
                        <a:spcPct val="0"/>
                      </a:spcBef>
                      <a:spcAft>
                        <a:spcPct val="0"/>
                      </a:spcAft>
                    </a:pPr>
                    <a:endParaRPr lang="en-US" sz="4200" dirty="0">
                      <a:solidFill>
                        <a:srgbClr val="000000"/>
                      </a:solidFill>
                      <a:latin typeface="Gill Sans" charset="0"/>
                      <a:ea typeface="ヒラギノ角ゴ ProN W3" charset="0"/>
                      <a:cs typeface="ヒラギノ角ゴ ProN W3" charset="0"/>
                      <a:sym typeface="Gill Sans" charset="0"/>
                    </a:endParaRPr>
                  </a:p>
                </p:txBody>
              </p:sp>
            </p:grpSp>
          </p:grpSp>
          <p:sp>
            <p:nvSpPr>
              <p:cNvPr id="18" name="Freeform 8"/>
              <p:cNvSpPr>
                <a:spLocks noEditPoints="1"/>
              </p:cNvSpPr>
              <p:nvPr/>
            </p:nvSpPr>
            <p:spPr bwMode="auto">
              <a:xfrm>
                <a:off x="4140924" y="2086575"/>
                <a:ext cx="754063" cy="652463"/>
              </a:xfrm>
              <a:custGeom>
                <a:avLst/>
                <a:gdLst>
                  <a:gd name="T0" fmla="*/ 356 w 356"/>
                  <a:gd name="T1" fmla="*/ 231 h 308"/>
                  <a:gd name="T2" fmla="*/ 326 w 356"/>
                  <a:gd name="T3" fmla="*/ 261 h 308"/>
                  <a:gd name="T4" fmla="*/ 226 w 356"/>
                  <a:gd name="T5" fmla="*/ 261 h 308"/>
                  <a:gd name="T6" fmla="*/ 237 w 356"/>
                  <a:gd name="T7" fmla="*/ 296 h 308"/>
                  <a:gd name="T8" fmla="*/ 226 w 356"/>
                  <a:gd name="T9" fmla="*/ 308 h 308"/>
                  <a:gd name="T10" fmla="*/ 131 w 356"/>
                  <a:gd name="T11" fmla="*/ 308 h 308"/>
                  <a:gd name="T12" fmla="*/ 119 w 356"/>
                  <a:gd name="T13" fmla="*/ 296 h 308"/>
                  <a:gd name="T14" fmla="*/ 131 w 356"/>
                  <a:gd name="T15" fmla="*/ 261 h 308"/>
                  <a:gd name="T16" fmla="*/ 30 w 356"/>
                  <a:gd name="T17" fmla="*/ 261 h 308"/>
                  <a:gd name="T18" fmla="*/ 0 w 356"/>
                  <a:gd name="T19" fmla="*/ 231 h 308"/>
                  <a:gd name="T20" fmla="*/ 0 w 356"/>
                  <a:gd name="T21" fmla="*/ 29 h 308"/>
                  <a:gd name="T22" fmla="*/ 30 w 356"/>
                  <a:gd name="T23" fmla="*/ 0 h 308"/>
                  <a:gd name="T24" fmla="*/ 326 w 356"/>
                  <a:gd name="T25" fmla="*/ 0 h 308"/>
                  <a:gd name="T26" fmla="*/ 356 w 356"/>
                  <a:gd name="T27" fmla="*/ 29 h 308"/>
                  <a:gd name="T28" fmla="*/ 356 w 356"/>
                  <a:gd name="T29" fmla="*/ 231 h 308"/>
                  <a:gd name="T30" fmla="*/ 332 w 356"/>
                  <a:gd name="T31" fmla="*/ 29 h 308"/>
                  <a:gd name="T32" fmla="*/ 326 w 356"/>
                  <a:gd name="T33" fmla="*/ 23 h 308"/>
                  <a:gd name="T34" fmla="*/ 30 w 356"/>
                  <a:gd name="T35" fmla="*/ 23 h 308"/>
                  <a:gd name="T36" fmla="*/ 24 w 356"/>
                  <a:gd name="T37" fmla="*/ 29 h 308"/>
                  <a:gd name="T38" fmla="*/ 24 w 356"/>
                  <a:gd name="T39" fmla="*/ 184 h 308"/>
                  <a:gd name="T40" fmla="*/ 30 w 356"/>
                  <a:gd name="T41" fmla="*/ 190 h 308"/>
                  <a:gd name="T42" fmla="*/ 326 w 356"/>
                  <a:gd name="T43" fmla="*/ 190 h 308"/>
                  <a:gd name="T44" fmla="*/ 332 w 356"/>
                  <a:gd name="T45" fmla="*/ 184 h 308"/>
                  <a:gd name="T46" fmla="*/ 332 w 356"/>
                  <a:gd name="T47" fmla="*/ 2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6" h="308">
                    <a:moveTo>
                      <a:pt x="356" y="231"/>
                    </a:moveTo>
                    <a:cubicBezTo>
                      <a:pt x="356" y="247"/>
                      <a:pt x="343" y="261"/>
                      <a:pt x="326" y="261"/>
                    </a:cubicBezTo>
                    <a:cubicBezTo>
                      <a:pt x="226" y="261"/>
                      <a:pt x="226" y="261"/>
                      <a:pt x="226" y="261"/>
                    </a:cubicBezTo>
                    <a:cubicBezTo>
                      <a:pt x="226" y="277"/>
                      <a:pt x="237" y="290"/>
                      <a:pt x="237" y="296"/>
                    </a:cubicBezTo>
                    <a:cubicBezTo>
                      <a:pt x="237" y="303"/>
                      <a:pt x="232" y="308"/>
                      <a:pt x="226" y="308"/>
                    </a:cubicBezTo>
                    <a:cubicBezTo>
                      <a:pt x="131" y="308"/>
                      <a:pt x="131" y="308"/>
                      <a:pt x="131" y="308"/>
                    </a:cubicBezTo>
                    <a:cubicBezTo>
                      <a:pt x="124" y="308"/>
                      <a:pt x="119" y="303"/>
                      <a:pt x="119" y="296"/>
                    </a:cubicBezTo>
                    <a:cubicBezTo>
                      <a:pt x="119" y="290"/>
                      <a:pt x="131" y="277"/>
                      <a:pt x="131" y="261"/>
                    </a:cubicBezTo>
                    <a:cubicBezTo>
                      <a:pt x="30" y="261"/>
                      <a:pt x="30" y="261"/>
                      <a:pt x="30" y="261"/>
                    </a:cubicBezTo>
                    <a:cubicBezTo>
                      <a:pt x="13" y="261"/>
                      <a:pt x="0" y="247"/>
                      <a:pt x="0" y="231"/>
                    </a:cubicBezTo>
                    <a:cubicBezTo>
                      <a:pt x="0" y="29"/>
                      <a:pt x="0" y="29"/>
                      <a:pt x="0" y="29"/>
                    </a:cubicBezTo>
                    <a:cubicBezTo>
                      <a:pt x="0" y="13"/>
                      <a:pt x="13" y="0"/>
                      <a:pt x="30" y="0"/>
                    </a:cubicBezTo>
                    <a:cubicBezTo>
                      <a:pt x="326" y="0"/>
                      <a:pt x="326" y="0"/>
                      <a:pt x="326" y="0"/>
                    </a:cubicBezTo>
                    <a:cubicBezTo>
                      <a:pt x="343" y="0"/>
                      <a:pt x="356" y="13"/>
                      <a:pt x="356" y="29"/>
                    </a:cubicBezTo>
                    <a:lnTo>
                      <a:pt x="356" y="231"/>
                    </a:lnTo>
                    <a:close/>
                    <a:moveTo>
                      <a:pt x="332" y="29"/>
                    </a:moveTo>
                    <a:cubicBezTo>
                      <a:pt x="332" y="26"/>
                      <a:pt x="330" y="23"/>
                      <a:pt x="326" y="23"/>
                    </a:cubicBezTo>
                    <a:cubicBezTo>
                      <a:pt x="30" y="23"/>
                      <a:pt x="30" y="23"/>
                      <a:pt x="30" y="23"/>
                    </a:cubicBezTo>
                    <a:cubicBezTo>
                      <a:pt x="26" y="23"/>
                      <a:pt x="24" y="26"/>
                      <a:pt x="24" y="29"/>
                    </a:cubicBezTo>
                    <a:cubicBezTo>
                      <a:pt x="24" y="184"/>
                      <a:pt x="24" y="184"/>
                      <a:pt x="24" y="184"/>
                    </a:cubicBezTo>
                    <a:cubicBezTo>
                      <a:pt x="24" y="187"/>
                      <a:pt x="26" y="190"/>
                      <a:pt x="30" y="190"/>
                    </a:cubicBezTo>
                    <a:cubicBezTo>
                      <a:pt x="326" y="190"/>
                      <a:pt x="326" y="190"/>
                      <a:pt x="326" y="190"/>
                    </a:cubicBezTo>
                    <a:cubicBezTo>
                      <a:pt x="330" y="190"/>
                      <a:pt x="332" y="187"/>
                      <a:pt x="332" y="184"/>
                    </a:cubicBezTo>
                    <a:lnTo>
                      <a:pt x="332" y="29"/>
                    </a:ln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26" name="Group 27"/>
            <p:cNvGrpSpPr/>
            <p:nvPr/>
          </p:nvGrpSpPr>
          <p:grpSpPr bwMode="auto">
            <a:xfrm>
              <a:off x="3594063" y="3610802"/>
              <a:ext cx="1968699" cy="842964"/>
              <a:chOff x="0" y="0"/>
              <a:chExt cx="3307" cy="1416"/>
            </a:xfrm>
          </p:grpSpPr>
          <p:sp>
            <p:nvSpPr>
              <p:cNvPr id="15" name="Rectangle 28"/>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US" sz="800" dirty="0">
                  <a:solidFill>
                    <a:schemeClr val="bg1">
                      <a:lumMod val="50000"/>
                    </a:schemeClr>
                  </a:solidFill>
                  <a:latin typeface="Lato Light" panose="020F0402020204030203" pitchFamily="34" charset="0"/>
                  <a:ea typeface="MS PGothic" panose="020B0600070205080204" charset="-128"/>
                  <a:cs typeface="Lato Light" panose="020F0402020204030203" pitchFamily="34" charset="0"/>
                  <a:sym typeface="Lato Light" panose="020F0402020204030203" pitchFamily="34" charset="0"/>
                </a:endParaRPr>
              </a:p>
            </p:txBody>
          </p:sp>
          <p:sp>
            <p:nvSpPr>
              <p:cNvPr id="16" name="Rectangle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1500" dirty="0">
                    <a:solidFill>
                      <a:schemeClr val="bg1">
                        <a:lumMod val="50000"/>
                      </a:schemeClr>
                    </a:solidFill>
                    <a:latin typeface="Bebas Neue" charset="0"/>
                    <a:ea typeface="MS PGothic" panose="020B0600070205080204" charset="-128"/>
                    <a:cs typeface="Bebas Neue" charset="0"/>
                    <a:sym typeface="Bebas Neue" charset="0"/>
                  </a:rPr>
                  <a:t>Personal Computer</a:t>
                </a:r>
                <a:endParaRPr lang="en-US" sz="1500" dirty="0">
                  <a:solidFill>
                    <a:schemeClr val="bg1">
                      <a:lumMod val="50000"/>
                    </a:schemeClr>
                  </a:solidFill>
                  <a:latin typeface="Bebas Neue" charset="0"/>
                  <a:ea typeface="MS PGothic" panose="020B0600070205080204" charset="-128"/>
                  <a:cs typeface="Bebas Neue" charset="0"/>
                  <a:sym typeface="Bebas Neue" charset="0"/>
                </a:endParaRPr>
              </a:p>
            </p:txBody>
          </p:sp>
        </p:grpSp>
        <p:grpSp>
          <p:nvGrpSpPr>
            <p:cNvPr id="29" name="Group 27"/>
            <p:cNvGrpSpPr/>
            <p:nvPr/>
          </p:nvGrpSpPr>
          <p:grpSpPr bwMode="auto">
            <a:xfrm>
              <a:off x="6240801" y="3610802"/>
              <a:ext cx="1968699" cy="842964"/>
              <a:chOff x="0" y="0"/>
              <a:chExt cx="3307" cy="1416"/>
            </a:xfrm>
          </p:grpSpPr>
          <p:sp>
            <p:nvSpPr>
              <p:cNvPr id="13" name="Rectangle 28"/>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25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US" sz="800" dirty="0">
                  <a:solidFill>
                    <a:schemeClr val="bg1">
                      <a:lumMod val="50000"/>
                    </a:schemeClr>
                  </a:solidFill>
                  <a:latin typeface="Lato Light" panose="020F0402020204030203" pitchFamily="34" charset="0"/>
                  <a:ea typeface="MS PGothic" panose="020B0600070205080204" charset="-128"/>
                  <a:cs typeface="Lato Light" panose="020F0402020204030203" pitchFamily="34" charset="0"/>
                  <a:sym typeface="Lato Light" panose="020F0402020204030203" pitchFamily="34" charset="0"/>
                </a:endParaRPr>
              </a:p>
            </p:txBody>
          </p:sp>
          <p:sp>
            <p:nvSpPr>
              <p:cNvPr id="14" name="Rectangle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1500" dirty="0">
                    <a:solidFill>
                      <a:schemeClr val="bg1">
                        <a:lumMod val="50000"/>
                      </a:schemeClr>
                    </a:solidFill>
                    <a:latin typeface="Bebas Neue" charset="0"/>
                    <a:ea typeface="MS PGothic" panose="020B0600070205080204" charset="-128"/>
                    <a:cs typeface="Bebas Neue" charset="0"/>
                    <a:sym typeface="Bebas Neue" charset="0"/>
                  </a:rPr>
                  <a:t>Tablet PC</a:t>
                </a:r>
                <a:endParaRPr lang="en-US" sz="1500" dirty="0">
                  <a:solidFill>
                    <a:schemeClr val="bg1">
                      <a:lumMod val="50000"/>
                    </a:schemeClr>
                  </a:solidFill>
                  <a:latin typeface="Bebas Neue" charset="0"/>
                  <a:ea typeface="MS PGothic" panose="020B0600070205080204" charset="-128"/>
                  <a:cs typeface="Bebas Neue" charset="0"/>
                  <a:sym typeface="Bebas Neue"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Click="0" advTm="1000">
        <p14:doors dir="ver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人"/>
          <p:cNvSpPr/>
          <p:nvPr/>
        </p:nvSpPr>
        <p:spPr bwMode="auto">
          <a:xfrm>
            <a:off x="922081" y="2241539"/>
            <a:ext cx="1112136" cy="2364747"/>
          </a:xfrm>
          <a:custGeom>
            <a:avLst/>
            <a:gdLst/>
            <a:ahLst/>
            <a:cxnLst/>
            <a:rect l="0" t="0" r="r" b="b"/>
            <a:pathLst>
              <a:path w="1616075" h="3432175">
                <a:moveTo>
                  <a:pt x="838526" y="268288"/>
                </a:moveTo>
                <a:lnTo>
                  <a:pt x="846138" y="268288"/>
                </a:lnTo>
                <a:lnTo>
                  <a:pt x="854068" y="268288"/>
                </a:lnTo>
                <a:lnTo>
                  <a:pt x="862314" y="268605"/>
                </a:lnTo>
                <a:lnTo>
                  <a:pt x="869927" y="269240"/>
                </a:lnTo>
                <a:lnTo>
                  <a:pt x="877856" y="269874"/>
                </a:lnTo>
                <a:lnTo>
                  <a:pt x="885786" y="270826"/>
                </a:lnTo>
                <a:lnTo>
                  <a:pt x="893398" y="271777"/>
                </a:lnTo>
                <a:lnTo>
                  <a:pt x="901327" y="273363"/>
                </a:lnTo>
                <a:lnTo>
                  <a:pt x="909257" y="274632"/>
                </a:lnTo>
                <a:lnTo>
                  <a:pt x="917504" y="276535"/>
                </a:lnTo>
                <a:lnTo>
                  <a:pt x="925433" y="278438"/>
                </a:lnTo>
                <a:lnTo>
                  <a:pt x="933045" y="280658"/>
                </a:lnTo>
                <a:lnTo>
                  <a:pt x="940658" y="282878"/>
                </a:lnTo>
                <a:lnTo>
                  <a:pt x="948270" y="285416"/>
                </a:lnTo>
                <a:lnTo>
                  <a:pt x="955565" y="287953"/>
                </a:lnTo>
                <a:lnTo>
                  <a:pt x="962860" y="290808"/>
                </a:lnTo>
                <a:lnTo>
                  <a:pt x="970473" y="293662"/>
                </a:lnTo>
                <a:lnTo>
                  <a:pt x="977768" y="296834"/>
                </a:lnTo>
                <a:lnTo>
                  <a:pt x="984746" y="300323"/>
                </a:lnTo>
                <a:lnTo>
                  <a:pt x="991724" y="303812"/>
                </a:lnTo>
                <a:lnTo>
                  <a:pt x="998384" y="307618"/>
                </a:lnTo>
                <a:lnTo>
                  <a:pt x="1005045" y="311425"/>
                </a:lnTo>
                <a:lnTo>
                  <a:pt x="1018050" y="319671"/>
                </a:lnTo>
                <a:lnTo>
                  <a:pt x="1031054" y="328235"/>
                </a:lnTo>
                <a:lnTo>
                  <a:pt x="1043107" y="337433"/>
                </a:lnTo>
                <a:lnTo>
                  <a:pt x="1054525" y="347266"/>
                </a:lnTo>
                <a:lnTo>
                  <a:pt x="1065627" y="357733"/>
                </a:lnTo>
                <a:lnTo>
                  <a:pt x="1076411" y="368834"/>
                </a:lnTo>
                <a:lnTo>
                  <a:pt x="1086560" y="379935"/>
                </a:lnTo>
                <a:lnTo>
                  <a:pt x="1095759" y="391671"/>
                </a:lnTo>
                <a:lnTo>
                  <a:pt x="1104640" y="403724"/>
                </a:lnTo>
                <a:lnTo>
                  <a:pt x="1112886" y="416728"/>
                </a:lnTo>
                <a:lnTo>
                  <a:pt x="1120499" y="429733"/>
                </a:lnTo>
                <a:lnTo>
                  <a:pt x="1127477" y="443054"/>
                </a:lnTo>
                <a:lnTo>
                  <a:pt x="1134137" y="456376"/>
                </a:lnTo>
                <a:lnTo>
                  <a:pt x="1139847" y="470649"/>
                </a:lnTo>
                <a:lnTo>
                  <a:pt x="1144921" y="484922"/>
                </a:lnTo>
                <a:lnTo>
                  <a:pt x="1149362" y="499512"/>
                </a:lnTo>
                <a:lnTo>
                  <a:pt x="1152851" y="514102"/>
                </a:lnTo>
                <a:lnTo>
                  <a:pt x="1156023" y="529327"/>
                </a:lnTo>
                <a:lnTo>
                  <a:pt x="1158243" y="544552"/>
                </a:lnTo>
                <a:lnTo>
                  <a:pt x="1159512" y="559776"/>
                </a:lnTo>
                <a:lnTo>
                  <a:pt x="1160146" y="567388"/>
                </a:lnTo>
                <a:lnTo>
                  <a:pt x="1160463" y="575001"/>
                </a:lnTo>
                <a:lnTo>
                  <a:pt x="1160463" y="583247"/>
                </a:lnTo>
                <a:lnTo>
                  <a:pt x="1160463" y="590860"/>
                </a:lnTo>
                <a:lnTo>
                  <a:pt x="1160146" y="598789"/>
                </a:lnTo>
                <a:lnTo>
                  <a:pt x="1159512" y="606402"/>
                </a:lnTo>
                <a:lnTo>
                  <a:pt x="1158877" y="614331"/>
                </a:lnTo>
                <a:lnTo>
                  <a:pt x="1157926" y="622261"/>
                </a:lnTo>
                <a:lnTo>
                  <a:pt x="1156974" y="630190"/>
                </a:lnTo>
                <a:lnTo>
                  <a:pt x="1155388" y="638120"/>
                </a:lnTo>
                <a:lnTo>
                  <a:pt x="1154120" y="646049"/>
                </a:lnTo>
                <a:lnTo>
                  <a:pt x="1152217" y="653978"/>
                </a:lnTo>
                <a:lnTo>
                  <a:pt x="1150313" y="661908"/>
                </a:lnTo>
                <a:lnTo>
                  <a:pt x="1148093" y="669520"/>
                </a:lnTo>
                <a:lnTo>
                  <a:pt x="1145873" y="677133"/>
                </a:lnTo>
                <a:lnTo>
                  <a:pt x="1143336" y="684745"/>
                </a:lnTo>
                <a:lnTo>
                  <a:pt x="1140798" y="692674"/>
                </a:lnTo>
                <a:lnTo>
                  <a:pt x="1137943" y="699970"/>
                </a:lnTo>
                <a:lnTo>
                  <a:pt x="1135089" y="707265"/>
                </a:lnTo>
                <a:lnTo>
                  <a:pt x="1131917" y="714243"/>
                </a:lnTo>
                <a:lnTo>
                  <a:pt x="1128111" y="721221"/>
                </a:lnTo>
                <a:lnTo>
                  <a:pt x="1124622" y="728199"/>
                </a:lnTo>
                <a:lnTo>
                  <a:pt x="1121133" y="734859"/>
                </a:lnTo>
                <a:lnTo>
                  <a:pt x="1117327" y="741837"/>
                </a:lnTo>
                <a:lnTo>
                  <a:pt x="1109080" y="755159"/>
                </a:lnTo>
                <a:lnTo>
                  <a:pt x="1100516" y="767529"/>
                </a:lnTo>
                <a:lnTo>
                  <a:pt x="1091318" y="779582"/>
                </a:lnTo>
                <a:lnTo>
                  <a:pt x="1081485" y="791317"/>
                </a:lnTo>
                <a:lnTo>
                  <a:pt x="1070701" y="802419"/>
                </a:lnTo>
                <a:lnTo>
                  <a:pt x="1059917" y="813203"/>
                </a:lnTo>
                <a:lnTo>
                  <a:pt x="1048816" y="823035"/>
                </a:lnTo>
                <a:lnTo>
                  <a:pt x="1037080" y="832551"/>
                </a:lnTo>
                <a:lnTo>
                  <a:pt x="1025028" y="841114"/>
                </a:lnTo>
                <a:lnTo>
                  <a:pt x="1012023" y="849361"/>
                </a:lnTo>
                <a:lnTo>
                  <a:pt x="999019" y="857291"/>
                </a:lnTo>
                <a:lnTo>
                  <a:pt x="985697" y="864269"/>
                </a:lnTo>
                <a:lnTo>
                  <a:pt x="972376" y="870612"/>
                </a:lnTo>
                <a:lnTo>
                  <a:pt x="958103" y="876321"/>
                </a:lnTo>
                <a:lnTo>
                  <a:pt x="943830" y="881396"/>
                </a:lnTo>
                <a:lnTo>
                  <a:pt x="929239" y="885837"/>
                </a:lnTo>
                <a:lnTo>
                  <a:pt x="914649" y="889643"/>
                </a:lnTo>
                <a:lnTo>
                  <a:pt x="899424" y="892498"/>
                </a:lnTo>
                <a:lnTo>
                  <a:pt x="884200" y="894718"/>
                </a:lnTo>
                <a:lnTo>
                  <a:pt x="868975" y="896304"/>
                </a:lnTo>
                <a:lnTo>
                  <a:pt x="861363" y="896621"/>
                </a:lnTo>
                <a:lnTo>
                  <a:pt x="853433" y="896938"/>
                </a:lnTo>
                <a:lnTo>
                  <a:pt x="845504" y="896938"/>
                </a:lnTo>
                <a:lnTo>
                  <a:pt x="837891" y="896938"/>
                </a:lnTo>
                <a:lnTo>
                  <a:pt x="829962" y="896621"/>
                </a:lnTo>
                <a:lnTo>
                  <a:pt x="822350" y="895987"/>
                </a:lnTo>
                <a:lnTo>
                  <a:pt x="814420" y="895352"/>
                </a:lnTo>
                <a:lnTo>
                  <a:pt x="806491" y="894401"/>
                </a:lnTo>
                <a:lnTo>
                  <a:pt x="798244" y="893449"/>
                </a:lnTo>
                <a:lnTo>
                  <a:pt x="790632" y="892180"/>
                </a:lnTo>
                <a:lnTo>
                  <a:pt x="782702" y="890595"/>
                </a:lnTo>
                <a:lnTo>
                  <a:pt x="774773" y="888691"/>
                </a:lnTo>
                <a:lnTo>
                  <a:pt x="766843" y="886788"/>
                </a:lnTo>
                <a:lnTo>
                  <a:pt x="759231" y="884885"/>
                </a:lnTo>
                <a:lnTo>
                  <a:pt x="751619" y="882348"/>
                </a:lnTo>
                <a:lnTo>
                  <a:pt x="743689" y="880128"/>
                </a:lnTo>
                <a:lnTo>
                  <a:pt x="736077" y="877273"/>
                </a:lnTo>
                <a:lnTo>
                  <a:pt x="728782" y="874418"/>
                </a:lnTo>
                <a:lnTo>
                  <a:pt x="721487" y="871564"/>
                </a:lnTo>
                <a:lnTo>
                  <a:pt x="714509" y="868392"/>
                </a:lnTo>
                <a:lnTo>
                  <a:pt x="707531" y="864903"/>
                </a:lnTo>
                <a:lnTo>
                  <a:pt x="700553" y="861414"/>
                </a:lnTo>
                <a:lnTo>
                  <a:pt x="693892" y="857925"/>
                </a:lnTo>
                <a:lnTo>
                  <a:pt x="686914" y="853802"/>
                </a:lnTo>
                <a:lnTo>
                  <a:pt x="673592" y="845555"/>
                </a:lnTo>
                <a:lnTo>
                  <a:pt x="661222" y="836991"/>
                </a:lnTo>
                <a:lnTo>
                  <a:pt x="649170" y="827793"/>
                </a:lnTo>
                <a:lnTo>
                  <a:pt x="637434" y="817960"/>
                </a:lnTo>
                <a:lnTo>
                  <a:pt x="626333" y="807811"/>
                </a:lnTo>
                <a:lnTo>
                  <a:pt x="615549" y="796709"/>
                </a:lnTo>
                <a:lnTo>
                  <a:pt x="605716" y="785291"/>
                </a:lnTo>
                <a:lnTo>
                  <a:pt x="596201" y="773555"/>
                </a:lnTo>
                <a:lnTo>
                  <a:pt x="587637" y="761502"/>
                </a:lnTo>
                <a:lnTo>
                  <a:pt x="579390" y="748815"/>
                </a:lnTo>
                <a:lnTo>
                  <a:pt x="571461" y="735811"/>
                </a:lnTo>
                <a:lnTo>
                  <a:pt x="564483" y="722489"/>
                </a:lnTo>
                <a:lnTo>
                  <a:pt x="557822" y="708851"/>
                </a:lnTo>
                <a:lnTo>
                  <a:pt x="552113" y="694895"/>
                </a:lnTo>
                <a:lnTo>
                  <a:pt x="547355" y="680304"/>
                </a:lnTo>
                <a:lnTo>
                  <a:pt x="542914" y="666031"/>
                </a:lnTo>
                <a:lnTo>
                  <a:pt x="539108" y="651124"/>
                </a:lnTo>
                <a:lnTo>
                  <a:pt x="536254" y="636216"/>
                </a:lnTo>
                <a:lnTo>
                  <a:pt x="534033" y="620992"/>
                </a:lnTo>
                <a:lnTo>
                  <a:pt x="532447" y="605767"/>
                </a:lnTo>
                <a:lnTo>
                  <a:pt x="532130" y="597838"/>
                </a:lnTo>
                <a:lnTo>
                  <a:pt x="531813" y="590225"/>
                </a:lnTo>
                <a:lnTo>
                  <a:pt x="531813" y="582613"/>
                </a:lnTo>
                <a:lnTo>
                  <a:pt x="531813" y="574366"/>
                </a:lnTo>
                <a:lnTo>
                  <a:pt x="532130" y="566754"/>
                </a:lnTo>
                <a:lnTo>
                  <a:pt x="532765" y="558825"/>
                </a:lnTo>
                <a:lnTo>
                  <a:pt x="533399" y="550895"/>
                </a:lnTo>
                <a:lnTo>
                  <a:pt x="534351" y="542966"/>
                </a:lnTo>
                <a:lnTo>
                  <a:pt x="535302" y="535353"/>
                </a:lnTo>
                <a:lnTo>
                  <a:pt x="536571" y="527424"/>
                </a:lnTo>
                <a:lnTo>
                  <a:pt x="538157" y="519177"/>
                </a:lnTo>
                <a:lnTo>
                  <a:pt x="540060" y="511248"/>
                </a:lnTo>
                <a:lnTo>
                  <a:pt x="541963" y="503318"/>
                </a:lnTo>
                <a:lnTo>
                  <a:pt x="543866" y="495706"/>
                </a:lnTo>
                <a:lnTo>
                  <a:pt x="546403" y="488094"/>
                </a:lnTo>
                <a:lnTo>
                  <a:pt x="548624" y="480481"/>
                </a:lnTo>
                <a:lnTo>
                  <a:pt x="551478" y="473186"/>
                </a:lnTo>
                <a:lnTo>
                  <a:pt x="554333" y="465574"/>
                </a:lnTo>
                <a:lnTo>
                  <a:pt x="557187" y="458279"/>
                </a:lnTo>
                <a:lnTo>
                  <a:pt x="560359" y="450984"/>
                </a:lnTo>
                <a:lnTo>
                  <a:pt x="563848" y="444006"/>
                </a:lnTo>
                <a:lnTo>
                  <a:pt x="567337" y="437028"/>
                </a:lnTo>
                <a:lnTo>
                  <a:pt x="570826" y="430367"/>
                </a:lnTo>
                <a:lnTo>
                  <a:pt x="574632" y="423706"/>
                </a:lnTo>
                <a:lnTo>
                  <a:pt x="583196" y="410385"/>
                </a:lnTo>
                <a:lnTo>
                  <a:pt x="591760" y="397697"/>
                </a:lnTo>
                <a:lnTo>
                  <a:pt x="600958" y="385645"/>
                </a:lnTo>
                <a:lnTo>
                  <a:pt x="610791" y="374226"/>
                </a:lnTo>
                <a:lnTo>
                  <a:pt x="620941" y="363125"/>
                </a:lnTo>
                <a:lnTo>
                  <a:pt x="631725" y="352341"/>
                </a:lnTo>
                <a:lnTo>
                  <a:pt x="643460" y="342191"/>
                </a:lnTo>
                <a:lnTo>
                  <a:pt x="655196" y="332993"/>
                </a:lnTo>
                <a:lnTo>
                  <a:pt x="667249" y="324112"/>
                </a:lnTo>
                <a:lnTo>
                  <a:pt x="679936" y="315865"/>
                </a:lnTo>
                <a:lnTo>
                  <a:pt x="692940" y="308253"/>
                </a:lnTo>
                <a:lnTo>
                  <a:pt x="706262" y="300958"/>
                </a:lnTo>
                <a:lnTo>
                  <a:pt x="719901" y="294614"/>
                </a:lnTo>
                <a:lnTo>
                  <a:pt x="733857" y="288905"/>
                </a:lnTo>
                <a:lnTo>
                  <a:pt x="748447" y="283830"/>
                </a:lnTo>
                <a:lnTo>
                  <a:pt x="762720" y="279389"/>
                </a:lnTo>
                <a:lnTo>
                  <a:pt x="777627" y="275900"/>
                </a:lnTo>
                <a:lnTo>
                  <a:pt x="792535" y="272729"/>
                </a:lnTo>
                <a:lnTo>
                  <a:pt x="807759" y="270508"/>
                </a:lnTo>
                <a:lnTo>
                  <a:pt x="822984" y="269240"/>
                </a:lnTo>
                <a:lnTo>
                  <a:pt x="830914" y="268605"/>
                </a:lnTo>
                <a:lnTo>
                  <a:pt x="838526" y="268288"/>
                </a:lnTo>
                <a:close/>
                <a:moveTo>
                  <a:pt x="112735" y="0"/>
                </a:moveTo>
                <a:lnTo>
                  <a:pt x="118451" y="0"/>
                </a:lnTo>
                <a:lnTo>
                  <a:pt x="124167" y="635"/>
                </a:lnTo>
                <a:lnTo>
                  <a:pt x="129883" y="1270"/>
                </a:lnTo>
                <a:lnTo>
                  <a:pt x="135282" y="2223"/>
                </a:lnTo>
                <a:lnTo>
                  <a:pt x="140998" y="3175"/>
                </a:lnTo>
                <a:lnTo>
                  <a:pt x="146396" y="4763"/>
                </a:lnTo>
                <a:lnTo>
                  <a:pt x="151795" y="6350"/>
                </a:lnTo>
                <a:lnTo>
                  <a:pt x="156876" y="8573"/>
                </a:lnTo>
                <a:lnTo>
                  <a:pt x="161639" y="10478"/>
                </a:lnTo>
                <a:lnTo>
                  <a:pt x="166403" y="13018"/>
                </a:lnTo>
                <a:lnTo>
                  <a:pt x="171166" y="15558"/>
                </a:lnTo>
                <a:lnTo>
                  <a:pt x="175612" y="18733"/>
                </a:lnTo>
                <a:lnTo>
                  <a:pt x="180058" y="21590"/>
                </a:lnTo>
                <a:lnTo>
                  <a:pt x="184504" y="25083"/>
                </a:lnTo>
                <a:lnTo>
                  <a:pt x="188315" y="28575"/>
                </a:lnTo>
                <a:lnTo>
                  <a:pt x="192443" y="32385"/>
                </a:lnTo>
                <a:lnTo>
                  <a:pt x="196254" y="36195"/>
                </a:lnTo>
                <a:lnTo>
                  <a:pt x="199747" y="40323"/>
                </a:lnTo>
                <a:lnTo>
                  <a:pt x="203240" y="44450"/>
                </a:lnTo>
                <a:lnTo>
                  <a:pt x="206416" y="48895"/>
                </a:lnTo>
                <a:lnTo>
                  <a:pt x="209274" y="53340"/>
                </a:lnTo>
                <a:lnTo>
                  <a:pt x="211814" y="57785"/>
                </a:lnTo>
                <a:lnTo>
                  <a:pt x="214355" y="62548"/>
                </a:lnTo>
                <a:lnTo>
                  <a:pt x="216578" y="67628"/>
                </a:lnTo>
                <a:lnTo>
                  <a:pt x="218801" y="72708"/>
                </a:lnTo>
                <a:lnTo>
                  <a:pt x="220388" y="77788"/>
                </a:lnTo>
                <a:lnTo>
                  <a:pt x="221976" y="83185"/>
                </a:lnTo>
                <a:lnTo>
                  <a:pt x="223246" y="88583"/>
                </a:lnTo>
                <a:lnTo>
                  <a:pt x="224199" y="93980"/>
                </a:lnTo>
                <a:lnTo>
                  <a:pt x="225152" y="99695"/>
                </a:lnTo>
                <a:lnTo>
                  <a:pt x="225469" y="105093"/>
                </a:lnTo>
                <a:lnTo>
                  <a:pt x="225787" y="110808"/>
                </a:lnTo>
                <a:lnTo>
                  <a:pt x="225787" y="116523"/>
                </a:lnTo>
                <a:lnTo>
                  <a:pt x="224834" y="137160"/>
                </a:lnTo>
                <a:lnTo>
                  <a:pt x="224517" y="157480"/>
                </a:lnTo>
                <a:lnTo>
                  <a:pt x="224199" y="177483"/>
                </a:lnTo>
                <a:lnTo>
                  <a:pt x="223882" y="197168"/>
                </a:lnTo>
                <a:lnTo>
                  <a:pt x="224199" y="222250"/>
                </a:lnTo>
                <a:lnTo>
                  <a:pt x="224834" y="246380"/>
                </a:lnTo>
                <a:lnTo>
                  <a:pt x="225469" y="270510"/>
                </a:lnTo>
                <a:lnTo>
                  <a:pt x="226740" y="293688"/>
                </a:lnTo>
                <a:lnTo>
                  <a:pt x="228010" y="316548"/>
                </a:lnTo>
                <a:lnTo>
                  <a:pt x="229598" y="338773"/>
                </a:lnTo>
                <a:lnTo>
                  <a:pt x="231821" y="360680"/>
                </a:lnTo>
                <a:lnTo>
                  <a:pt x="234044" y="381953"/>
                </a:lnTo>
                <a:lnTo>
                  <a:pt x="236584" y="402590"/>
                </a:lnTo>
                <a:lnTo>
                  <a:pt x="239442" y="423228"/>
                </a:lnTo>
                <a:lnTo>
                  <a:pt x="242300" y="442913"/>
                </a:lnTo>
                <a:lnTo>
                  <a:pt x="245476" y="461963"/>
                </a:lnTo>
                <a:lnTo>
                  <a:pt x="249287" y="481330"/>
                </a:lnTo>
                <a:lnTo>
                  <a:pt x="253097" y="499428"/>
                </a:lnTo>
                <a:lnTo>
                  <a:pt x="256908" y="517525"/>
                </a:lnTo>
                <a:lnTo>
                  <a:pt x="261036" y="534988"/>
                </a:lnTo>
                <a:lnTo>
                  <a:pt x="265482" y="552133"/>
                </a:lnTo>
                <a:lnTo>
                  <a:pt x="269928" y="568643"/>
                </a:lnTo>
                <a:lnTo>
                  <a:pt x="274692" y="585153"/>
                </a:lnTo>
                <a:lnTo>
                  <a:pt x="279455" y="600710"/>
                </a:lnTo>
                <a:lnTo>
                  <a:pt x="284536" y="615950"/>
                </a:lnTo>
                <a:lnTo>
                  <a:pt x="289617" y="630873"/>
                </a:lnTo>
                <a:lnTo>
                  <a:pt x="295016" y="645478"/>
                </a:lnTo>
                <a:lnTo>
                  <a:pt x="300414" y="659448"/>
                </a:lnTo>
                <a:lnTo>
                  <a:pt x="306448" y="673100"/>
                </a:lnTo>
                <a:lnTo>
                  <a:pt x="312164" y="686435"/>
                </a:lnTo>
                <a:lnTo>
                  <a:pt x="317880" y="699770"/>
                </a:lnTo>
                <a:lnTo>
                  <a:pt x="323596" y="712153"/>
                </a:lnTo>
                <a:lnTo>
                  <a:pt x="329630" y="724218"/>
                </a:lnTo>
                <a:lnTo>
                  <a:pt x="335664" y="735965"/>
                </a:lnTo>
                <a:lnTo>
                  <a:pt x="342015" y="747713"/>
                </a:lnTo>
                <a:lnTo>
                  <a:pt x="348049" y="758825"/>
                </a:lnTo>
                <a:lnTo>
                  <a:pt x="354400" y="769620"/>
                </a:lnTo>
                <a:lnTo>
                  <a:pt x="361069" y="779780"/>
                </a:lnTo>
                <a:lnTo>
                  <a:pt x="367420" y="789940"/>
                </a:lnTo>
                <a:lnTo>
                  <a:pt x="373771" y="799783"/>
                </a:lnTo>
                <a:lnTo>
                  <a:pt x="380440" y="809308"/>
                </a:lnTo>
                <a:lnTo>
                  <a:pt x="386791" y="818515"/>
                </a:lnTo>
                <a:lnTo>
                  <a:pt x="393460" y="827405"/>
                </a:lnTo>
                <a:lnTo>
                  <a:pt x="400129" y="835978"/>
                </a:lnTo>
                <a:lnTo>
                  <a:pt x="413149" y="852170"/>
                </a:lnTo>
                <a:lnTo>
                  <a:pt x="426486" y="867410"/>
                </a:lnTo>
                <a:lnTo>
                  <a:pt x="439824" y="881380"/>
                </a:lnTo>
                <a:lnTo>
                  <a:pt x="452527" y="894398"/>
                </a:lnTo>
                <a:lnTo>
                  <a:pt x="465547" y="906145"/>
                </a:lnTo>
                <a:lnTo>
                  <a:pt x="478249" y="917575"/>
                </a:lnTo>
                <a:lnTo>
                  <a:pt x="490634" y="927418"/>
                </a:lnTo>
                <a:lnTo>
                  <a:pt x="502701" y="936625"/>
                </a:lnTo>
                <a:lnTo>
                  <a:pt x="514134" y="945198"/>
                </a:lnTo>
                <a:lnTo>
                  <a:pt x="525566" y="952500"/>
                </a:lnTo>
                <a:lnTo>
                  <a:pt x="536363" y="959485"/>
                </a:lnTo>
                <a:lnTo>
                  <a:pt x="546525" y="965518"/>
                </a:lnTo>
                <a:lnTo>
                  <a:pt x="556052" y="970915"/>
                </a:lnTo>
                <a:lnTo>
                  <a:pt x="564944" y="975678"/>
                </a:lnTo>
                <a:lnTo>
                  <a:pt x="572883" y="979805"/>
                </a:lnTo>
                <a:lnTo>
                  <a:pt x="580504" y="982980"/>
                </a:lnTo>
                <a:lnTo>
                  <a:pt x="592572" y="988060"/>
                </a:lnTo>
                <a:lnTo>
                  <a:pt x="600828" y="991235"/>
                </a:lnTo>
                <a:lnTo>
                  <a:pt x="1116867" y="991235"/>
                </a:lnTo>
                <a:lnTo>
                  <a:pt x="1124171" y="991553"/>
                </a:lnTo>
                <a:lnTo>
                  <a:pt x="1131793" y="992188"/>
                </a:lnTo>
                <a:lnTo>
                  <a:pt x="1133063" y="992188"/>
                </a:lnTo>
                <a:lnTo>
                  <a:pt x="1144813" y="992505"/>
                </a:lnTo>
                <a:lnTo>
                  <a:pt x="1158150" y="993458"/>
                </a:lnTo>
                <a:lnTo>
                  <a:pt x="1165137" y="994093"/>
                </a:lnTo>
                <a:lnTo>
                  <a:pt x="1172758" y="995045"/>
                </a:lnTo>
                <a:lnTo>
                  <a:pt x="1180697" y="996315"/>
                </a:lnTo>
                <a:lnTo>
                  <a:pt x="1189271" y="997903"/>
                </a:lnTo>
                <a:lnTo>
                  <a:pt x="1197846" y="999808"/>
                </a:lnTo>
                <a:lnTo>
                  <a:pt x="1206737" y="1002030"/>
                </a:lnTo>
                <a:lnTo>
                  <a:pt x="1215629" y="1004570"/>
                </a:lnTo>
                <a:lnTo>
                  <a:pt x="1225156" y="1007428"/>
                </a:lnTo>
                <a:lnTo>
                  <a:pt x="1234683" y="1010603"/>
                </a:lnTo>
                <a:lnTo>
                  <a:pt x="1244845" y="1014413"/>
                </a:lnTo>
                <a:lnTo>
                  <a:pt x="1255007" y="1018223"/>
                </a:lnTo>
                <a:lnTo>
                  <a:pt x="1265169" y="1022985"/>
                </a:lnTo>
                <a:lnTo>
                  <a:pt x="1275331" y="1028383"/>
                </a:lnTo>
                <a:lnTo>
                  <a:pt x="1285810" y="1033780"/>
                </a:lnTo>
                <a:lnTo>
                  <a:pt x="1296290" y="1039813"/>
                </a:lnTo>
                <a:lnTo>
                  <a:pt x="1307405" y="1046163"/>
                </a:lnTo>
                <a:lnTo>
                  <a:pt x="1317884" y="1053465"/>
                </a:lnTo>
                <a:lnTo>
                  <a:pt x="1328681" y="1061085"/>
                </a:lnTo>
                <a:lnTo>
                  <a:pt x="1339478" y="1069023"/>
                </a:lnTo>
                <a:lnTo>
                  <a:pt x="1349958" y="1077913"/>
                </a:lnTo>
                <a:lnTo>
                  <a:pt x="1361073" y="1087438"/>
                </a:lnTo>
                <a:lnTo>
                  <a:pt x="1371552" y="1097280"/>
                </a:lnTo>
                <a:lnTo>
                  <a:pt x="1382349" y="1107440"/>
                </a:lnTo>
                <a:lnTo>
                  <a:pt x="1392829" y="1118553"/>
                </a:lnTo>
                <a:lnTo>
                  <a:pt x="1402991" y="1129983"/>
                </a:lnTo>
                <a:lnTo>
                  <a:pt x="1413470" y="1142683"/>
                </a:lnTo>
                <a:lnTo>
                  <a:pt x="1423632" y="1155383"/>
                </a:lnTo>
                <a:lnTo>
                  <a:pt x="1433477" y="1169035"/>
                </a:lnTo>
                <a:lnTo>
                  <a:pt x="1443321" y="1183005"/>
                </a:lnTo>
                <a:lnTo>
                  <a:pt x="1452848" y="1198245"/>
                </a:lnTo>
                <a:lnTo>
                  <a:pt x="1462375" y="1213485"/>
                </a:lnTo>
                <a:lnTo>
                  <a:pt x="1471584" y="1229678"/>
                </a:lnTo>
                <a:lnTo>
                  <a:pt x="1480476" y="1246505"/>
                </a:lnTo>
                <a:lnTo>
                  <a:pt x="1489368" y="1263968"/>
                </a:lnTo>
                <a:lnTo>
                  <a:pt x="1497942" y="1282065"/>
                </a:lnTo>
                <a:lnTo>
                  <a:pt x="1506199" y="1301115"/>
                </a:lnTo>
                <a:lnTo>
                  <a:pt x="1514455" y="1320483"/>
                </a:lnTo>
                <a:lnTo>
                  <a:pt x="1522712" y="1340485"/>
                </a:lnTo>
                <a:lnTo>
                  <a:pt x="1530016" y="1361758"/>
                </a:lnTo>
                <a:lnTo>
                  <a:pt x="1537637" y="1383665"/>
                </a:lnTo>
                <a:lnTo>
                  <a:pt x="1544624" y="1406208"/>
                </a:lnTo>
                <a:lnTo>
                  <a:pt x="1551292" y="1429703"/>
                </a:lnTo>
                <a:lnTo>
                  <a:pt x="1557961" y="1453833"/>
                </a:lnTo>
                <a:lnTo>
                  <a:pt x="1563995" y="1479233"/>
                </a:lnTo>
                <a:lnTo>
                  <a:pt x="1570029" y="1504950"/>
                </a:lnTo>
                <a:lnTo>
                  <a:pt x="1575745" y="1531938"/>
                </a:lnTo>
                <a:lnTo>
                  <a:pt x="1581143" y="1559560"/>
                </a:lnTo>
                <a:lnTo>
                  <a:pt x="1586224" y="1588453"/>
                </a:lnTo>
                <a:lnTo>
                  <a:pt x="1590670" y="1617980"/>
                </a:lnTo>
                <a:lnTo>
                  <a:pt x="1594799" y="1648778"/>
                </a:lnTo>
                <a:lnTo>
                  <a:pt x="1598927" y="1680210"/>
                </a:lnTo>
                <a:lnTo>
                  <a:pt x="1602420" y="1712595"/>
                </a:lnTo>
                <a:lnTo>
                  <a:pt x="1605596" y="1746250"/>
                </a:lnTo>
                <a:lnTo>
                  <a:pt x="1608136" y="1780858"/>
                </a:lnTo>
                <a:lnTo>
                  <a:pt x="1610677" y="1816418"/>
                </a:lnTo>
                <a:lnTo>
                  <a:pt x="1612582" y="1853248"/>
                </a:lnTo>
                <a:lnTo>
                  <a:pt x="1614170" y="1890713"/>
                </a:lnTo>
                <a:lnTo>
                  <a:pt x="1615123" y="1929448"/>
                </a:lnTo>
                <a:lnTo>
                  <a:pt x="1616075" y="1969453"/>
                </a:lnTo>
                <a:lnTo>
                  <a:pt x="1616075" y="2010410"/>
                </a:lnTo>
                <a:lnTo>
                  <a:pt x="1616075" y="2045653"/>
                </a:lnTo>
                <a:lnTo>
                  <a:pt x="1615440" y="2081848"/>
                </a:lnTo>
                <a:lnTo>
                  <a:pt x="1614805" y="2118360"/>
                </a:lnTo>
                <a:lnTo>
                  <a:pt x="1613535" y="2156460"/>
                </a:lnTo>
                <a:lnTo>
                  <a:pt x="1613217" y="2161858"/>
                </a:lnTo>
                <a:lnTo>
                  <a:pt x="1612582" y="2167573"/>
                </a:lnTo>
                <a:lnTo>
                  <a:pt x="1611947" y="2172970"/>
                </a:lnTo>
                <a:lnTo>
                  <a:pt x="1610677" y="2178050"/>
                </a:lnTo>
                <a:lnTo>
                  <a:pt x="1609406" y="2183448"/>
                </a:lnTo>
                <a:lnTo>
                  <a:pt x="1607819" y="2188845"/>
                </a:lnTo>
                <a:lnTo>
                  <a:pt x="1605913" y="2193925"/>
                </a:lnTo>
                <a:lnTo>
                  <a:pt x="1603690" y="2198688"/>
                </a:lnTo>
                <a:lnTo>
                  <a:pt x="1601467" y="2203450"/>
                </a:lnTo>
                <a:lnTo>
                  <a:pt x="1598927" y="2208213"/>
                </a:lnTo>
                <a:lnTo>
                  <a:pt x="1596069" y="2212658"/>
                </a:lnTo>
                <a:lnTo>
                  <a:pt x="1593211" y="2217103"/>
                </a:lnTo>
                <a:lnTo>
                  <a:pt x="1590035" y="2221230"/>
                </a:lnTo>
                <a:lnTo>
                  <a:pt x="1586859" y="2225358"/>
                </a:lnTo>
                <a:lnTo>
                  <a:pt x="1583366" y="2229168"/>
                </a:lnTo>
                <a:lnTo>
                  <a:pt x="1579556" y="2232978"/>
                </a:lnTo>
                <a:lnTo>
                  <a:pt x="1575745" y="2236470"/>
                </a:lnTo>
                <a:lnTo>
                  <a:pt x="1571299" y="2239645"/>
                </a:lnTo>
                <a:lnTo>
                  <a:pt x="1567171" y="2243138"/>
                </a:lnTo>
                <a:lnTo>
                  <a:pt x="1563042" y="2246313"/>
                </a:lnTo>
                <a:lnTo>
                  <a:pt x="1558596" y="2248853"/>
                </a:lnTo>
                <a:lnTo>
                  <a:pt x="1553833" y="2251393"/>
                </a:lnTo>
                <a:lnTo>
                  <a:pt x="1549070" y="2253933"/>
                </a:lnTo>
                <a:lnTo>
                  <a:pt x="1544306" y="2256155"/>
                </a:lnTo>
                <a:lnTo>
                  <a:pt x="1539543" y="2258060"/>
                </a:lnTo>
                <a:lnTo>
                  <a:pt x="1534462" y="2259648"/>
                </a:lnTo>
                <a:lnTo>
                  <a:pt x="1529063" y="2260918"/>
                </a:lnTo>
                <a:lnTo>
                  <a:pt x="1523982" y="2262188"/>
                </a:lnTo>
                <a:lnTo>
                  <a:pt x="1518584" y="2263140"/>
                </a:lnTo>
                <a:lnTo>
                  <a:pt x="1512867" y="2263775"/>
                </a:lnTo>
                <a:lnTo>
                  <a:pt x="1507469" y="2264093"/>
                </a:lnTo>
                <a:lnTo>
                  <a:pt x="1501753" y="2264410"/>
                </a:lnTo>
                <a:lnTo>
                  <a:pt x="1497942" y="2264410"/>
                </a:lnTo>
                <a:lnTo>
                  <a:pt x="1492226" y="2264093"/>
                </a:lnTo>
                <a:lnTo>
                  <a:pt x="1486510" y="2263458"/>
                </a:lnTo>
                <a:lnTo>
                  <a:pt x="1480794" y="2262505"/>
                </a:lnTo>
                <a:lnTo>
                  <a:pt x="1475395" y="2261235"/>
                </a:lnTo>
                <a:lnTo>
                  <a:pt x="1470314" y="2259648"/>
                </a:lnTo>
                <a:lnTo>
                  <a:pt x="1464915" y="2258060"/>
                </a:lnTo>
                <a:lnTo>
                  <a:pt x="1459517" y="2256155"/>
                </a:lnTo>
                <a:lnTo>
                  <a:pt x="1454436" y="2253933"/>
                </a:lnTo>
                <a:lnTo>
                  <a:pt x="1449672" y="2251710"/>
                </a:lnTo>
                <a:lnTo>
                  <a:pt x="1444909" y="2248853"/>
                </a:lnTo>
                <a:lnTo>
                  <a:pt x="1440463" y="2246313"/>
                </a:lnTo>
                <a:lnTo>
                  <a:pt x="1436017" y="2243138"/>
                </a:lnTo>
                <a:lnTo>
                  <a:pt x="1431889" y="2239645"/>
                </a:lnTo>
                <a:lnTo>
                  <a:pt x="1427761" y="2236153"/>
                </a:lnTo>
                <a:lnTo>
                  <a:pt x="1423632" y="2232343"/>
                </a:lnTo>
                <a:lnTo>
                  <a:pt x="1420139" y="2228533"/>
                </a:lnTo>
                <a:lnTo>
                  <a:pt x="1416328" y="2224723"/>
                </a:lnTo>
                <a:lnTo>
                  <a:pt x="1413153" y="2220595"/>
                </a:lnTo>
                <a:lnTo>
                  <a:pt x="1409977" y="2216150"/>
                </a:lnTo>
                <a:lnTo>
                  <a:pt x="1407119" y="2211705"/>
                </a:lnTo>
                <a:lnTo>
                  <a:pt x="1403944" y="2206943"/>
                </a:lnTo>
                <a:lnTo>
                  <a:pt x="1401403" y="2202498"/>
                </a:lnTo>
                <a:lnTo>
                  <a:pt x="1399180" y="2197418"/>
                </a:lnTo>
                <a:lnTo>
                  <a:pt x="1396957" y="2192338"/>
                </a:lnTo>
                <a:lnTo>
                  <a:pt x="1395369" y="2187258"/>
                </a:lnTo>
                <a:lnTo>
                  <a:pt x="1393782" y="2181860"/>
                </a:lnTo>
                <a:lnTo>
                  <a:pt x="1392511" y="2176463"/>
                </a:lnTo>
                <a:lnTo>
                  <a:pt x="1391241" y="2171065"/>
                </a:lnTo>
                <a:lnTo>
                  <a:pt x="1390606" y="2165668"/>
                </a:lnTo>
                <a:lnTo>
                  <a:pt x="1389971" y="2159953"/>
                </a:lnTo>
                <a:lnTo>
                  <a:pt x="1389971" y="2154238"/>
                </a:lnTo>
                <a:lnTo>
                  <a:pt x="1389971" y="2148523"/>
                </a:lnTo>
                <a:lnTo>
                  <a:pt x="1390923" y="2112645"/>
                </a:lnTo>
                <a:lnTo>
                  <a:pt x="1391876" y="2077720"/>
                </a:lnTo>
                <a:lnTo>
                  <a:pt x="1392194" y="2043748"/>
                </a:lnTo>
                <a:lnTo>
                  <a:pt x="1392194" y="2010410"/>
                </a:lnTo>
                <a:lnTo>
                  <a:pt x="1392194" y="1981518"/>
                </a:lnTo>
                <a:lnTo>
                  <a:pt x="1391876" y="1952943"/>
                </a:lnTo>
                <a:lnTo>
                  <a:pt x="1391241" y="1925638"/>
                </a:lnTo>
                <a:lnTo>
                  <a:pt x="1390606" y="1898333"/>
                </a:lnTo>
                <a:lnTo>
                  <a:pt x="1389336" y="1872298"/>
                </a:lnTo>
                <a:lnTo>
                  <a:pt x="1388065" y="1846263"/>
                </a:lnTo>
                <a:lnTo>
                  <a:pt x="1386795" y="1821498"/>
                </a:lnTo>
                <a:lnTo>
                  <a:pt x="1384890" y="1797050"/>
                </a:lnTo>
                <a:lnTo>
                  <a:pt x="1383302" y="1773555"/>
                </a:lnTo>
                <a:lnTo>
                  <a:pt x="1381079" y="1750378"/>
                </a:lnTo>
                <a:lnTo>
                  <a:pt x="1378856" y="1727835"/>
                </a:lnTo>
                <a:lnTo>
                  <a:pt x="1376316" y="1706245"/>
                </a:lnTo>
                <a:lnTo>
                  <a:pt x="1373775" y="1684655"/>
                </a:lnTo>
                <a:lnTo>
                  <a:pt x="1371235" y="1664335"/>
                </a:lnTo>
                <a:lnTo>
                  <a:pt x="1368059" y="1644333"/>
                </a:lnTo>
                <a:lnTo>
                  <a:pt x="1365201" y="1624965"/>
                </a:lnTo>
                <a:lnTo>
                  <a:pt x="1362025" y="1606233"/>
                </a:lnTo>
                <a:lnTo>
                  <a:pt x="1358532" y="1587818"/>
                </a:lnTo>
                <a:lnTo>
                  <a:pt x="1355039" y="1570038"/>
                </a:lnTo>
                <a:lnTo>
                  <a:pt x="1351228" y="1552893"/>
                </a:lnTo>
                <a:lnTo>
                  <a:pt x="1347417" y="1536700"/>
                </a:lnTo>
                <a:lnTo>
                  <a:pt x="1343607" y="1520190"/>
                </a:lnTo>
                <a:lnTo>
                  <a:pt x="1339796" y="1504950"/>
                </a:lnTo>
                <a:lnTo>
                  <a:pt x="1335668" y="1490028"/>
                </a:lnTo>
                <a:lnTo>
                  <a:pt x="1331539" y="1475740"/>
                </a:lnTo>
                <a:lnTo>
                  <a:pt x="1327411" y="1461770"/>
                </a:lnTo>
                <a:lnTo>
                  <a:pt x="1322965" y="1448435"/>
                </a:lnTo>
                <a:lnTo>
                  <a:pt x="1318837" y="1435418"/>
                </a:lnTo>
                <a:lnTo>
                  <a:pt x="1314391" y="1423353"/>
                </a:lnTo>
                <a:lnTo>
                  <a:pt x="1309945" y="1411288"/>
                </a:lnTo>
                <a:lnTo>
                  <a:pt x="1305182" y="1399858"/>
                </a:lnTo>
                <a:lnTo>
                  <a:pt x="1300736" y="1389063"/>
                </a:lnTo>
                <a:lnTo>
                  <a:pt x="1295655" y="1377950"/>
                </a:lnTo>
                <a:lnTo>
                  <a:pt x="1290891" y="1367790"/>
                </a:lnTo>
                <a:lnTo>
                  <a:pt x="1285810" y="1357630"/>
                </a:lnTo>
                <a:lnTo>
                  <a:pt x="1281047" y="1348105"/>
                </a:lnTo>
                <a:lnTo>
                  <a:pt x="1276283" y="1338898"/>
                </a:lnTo>
                <a:lnTo>
                  <a:pt x="1271520" y="1330643"/>
                </a:lnTo>
                <a:lnTo>
                  <a:pt x="1266439" y="1322388"/>
                </a:lnTo>
                <a:lnTo>
                  <a:pt x="1261676" y="1314768"/>
                </a:lnTo>
                <a:lnTo>
                  <a:pt x="1257230" y="1307465"/>
                </a:lnTo>
                <a:lnTo>
                  <a:pt x="1252466" y="1300798"/>
                </a:lnTo>
                <a:lnTo>
                  <a:pt x="1243257" y="1287780"/>
                </a:lnTo>
                <a:lnTo>
                  <a:pt x="1233730" y="1276668"/>
                </a:lnTo>
                <a:lnTo>
                  <a:pt x="1224838" y="1266825"/>
                </a:lnTo>
                <a:lnTo>
                  <a:pt x="1224838" y="1791018"/>
                </a:lnTo>
                <a:lnTo>
                  <a:pt x="1224838" y="2056130"/>
                </a:lnTo>
                <a:lnTo>
                  <a:pt x="1224838" y="3259138"/>
                </a:lnTo>
                <a:lnTo>
                  <a:pt x="1224521" y="3268028"/>
                </a:lnTo>
                <a:lnTo>
                  <a:pt x="1223886" y="3276918"/>
                </a:lnTo>
                <a:lnTo>
                  <a:pt x="1222933" y="3285490"/>
                </a:lnTo>
                <a:lnTo>
                  <a:pt x="1221345" y="3294063"/>
                </a:lnTo>
                <a:lnTo>
                  <a:pt x="1219440" y="3302635"/>
                </a:lnTo>
                <a:lnTo>
                  <a:pt x="1217217" y="3310573"/>
                </a:lnTo>
                <a:lnTo>
                  <a:pt x="1214359" y="3318828"/>
                </a:lnTo>
                <a:lnTo>
                  <a:pt x="1211501" y="3326448"/>
                </a:lnTo>
                <a:lnTo>
                  <a:pt x="1208008" y="3334068"/>
                </a:lnTo>
                <a:lnTo>
                  <a:pt x="1204197" y="3341370"/>
                </a:lnTo>
                <a:lnTo>
                  <a:pt x="1200068" y="3348990"/>
                </a:lnTo>
                <a:lnTo>
                  <a:pt x="1195623" y="3355975"/>
                </a:lnTo>
                <a:lnTo>
                  <a:pt x="1190859" y="3362643"/>
                </a:lnTo>
                <a:lnTo>
                  <a:pt x="1185461" y="3369310"/>
                </a:lnTo>
                <a:lnTo>
                  <a:pt x="1179744" y="3375343"/>
                </a:lnTo>
                <a:lnTo>
                  <a:pt x="1174346" y="3381375"/>
                </a:lnTo>
                <a:lnTo>
                  <a:pt x="1168312" y="3387090"/>
                </a:lnTo>
                <a:lnTo>
                  <a:pt x="1161961" y="3392488"/>
                </a:lnTo>
                <a:lnTo>
                  <a:pt x="1155610" y="3397568"/>
                </a:lnTo>
                <a:lnTo>
                  <a:pt x="1148623" y="3402648"/>
                </a:lnTo>
                <a:lnTo>
                  <a:pt x="1141637" y="3407410"/>
                </a:lnTo>
                <a:lnTo>
                  <a:pt x="1134651" y="3411538"/>
                </a:lnTo>
                <a:lnTo>
                  <a:pt x="1126712" y="3415348"/>
                </a:lnTo>
                <a:lnTo>
                  <a:pt x="1119090" y="3418523"/>
                </a:lnTo>
                <a:lnTo>
                  <a:pt x="1111469" y="3421698"/>
                </a:lnTo>
                <a:lnTo>
                  <a:pt x="1103529" y="3424555"/>
                </a:lnTo>
                <a:lnTo>
                  <a:pt x="1095273" y="3426778"/>
                </a:lnTo>
                <a:lnTo>
                  <a:pt x="1087016" y="3428683"/>
                </a:lnTo>
                <a:lnTo>
                  <a:pt x="1078442" y="3430270"/>
                </a:lnTo>
                <a:lnTo>
                  <a:pt x="1069550" y="3431223"/>
                </a:lnTo>
                <a:lnTo>
                  <a:pt x="1060659" y="3431858"/>
                </a:lnTo>
                <a:lnTo>
                  <a:pt x="1052084" y="3432175"/>
                </a:lnTo>
                <a:lnTo>
                  <a:pt x="1043193" y="3431858"/>
                </a:lnTo>
                <a:lnTo>
                  <a:pt x="1034301" y="3431223"/>
                </a:lnTo>
                <a:lnTo>
                  <a:pt x="1025727" y="3430270"/>
                </a:lnTo>
                <a:lnTo>
                  <a:pt x="1016835" y="3428683"/>
                </a:lnTo>
                <a:lnTo>
                  <a:pt x="1008578" y="3426778"/>
                </a:lnTo>
                <a:lnTo>
                  <a:pt x="1000322" y="3424555"/>
                </a:lnTo>
                <a:lnTo>
                  <a:pt x="992383" y="3421698"/>
                </a:lnTo>
                <a:lnTo>
                  <a:pt x="984761" y="3418523"/>
                </a:lnTo>
                <a:lnTo>
                  <a:pt x="977140" y="3415348"/>
                </a:lnTo>
                <a:lnTo>
                  <a:pt x="969518" y="3411538"/>
                </a:lnTo>
                <a:lnTo>
                  <a:pt x="962214" y="3407410"/>
                </a:lnTo>
                <a:lnTo>
                  <a:pt x="955228" y="3402648"/>
                </a:lnTo>
                <a:lnTo>
                  <a:pt x="948242" y="3397568"/>
                </a:lnTo>
                <a:lnTo>
                  <a:pt x="941890" y="3392488"/>
                </a:lnTo>
                <a:lnTo>
                  <a:pt x="935539" y="3387090"/>
                </a:lnTo>
                <a:lnTo>
                  <a:pt x="929823" y="3381375"/>
                </a:lnTo>
                <a:lnTo>
                  <a:pt x="924107" y="3375343"/>
                </a:lnTo>
                <a:lnTo>
                  <a:pt x="918708" y="3369310"/>
                </a:lnTo>
                <a:lnTo>
                  <a:pt x="913627" y="3362643"/>
                </a:lnTo>
                <a:lnTo>
                  <a:pt x="908229" y="3355975"/>
                </a:lnTo>
                <a:lnTo>
                  <a:pt x="903783" y="3348990"/>
                </a:lnTo>
                <a:lnTo>
                  <a:pt x="899654" y="3341370"/>
                </a:lnTo>
                <a:lnTo>
                  <a:pt x="895844" y="3334068"/>
                </a:lnTo>
                <a:lnTo>
                  <a:pt x="892350" y="3326448"/>
                </a:lnTo>
                <a:lnTo>
                  <a:pt x="889492" y="3318828"/>
                </a:lnTo>
                <a:lnTo>
                  <a:pt x="886634" y="3310573"/>
                </a:lnTo>
                <a:lnTo>
                  <a:pt x="884411" y="3302635"/>
                </a:lnTo>
                <a:lnTo>
                  <a:pt x="882506" y="3294063"/>
                </a:lnTo>
                <a:lnTo>
                  <a:pt x="880918" y="3285490"/>
                </a:lnTo>
                <a:lnTo>
                  <a:pt x="879966" y="3276918"/>
                </a:lnTo>
                <a:lnTo>
                  <a:pt x="879330" y="3268028"/>
                </a:lnTo>
                <a:lnTo>
                  <a:pt x="879013" y="3259138"/>
                </a:lnTo>
                <a:lnTo>
                  <a:pt x="879013" y="2164080"/>
                </a:lnTo>
                <a:lnTo>
                  <a:pt x="814230" y="2164080"/>
                </a:lnTo>
                <a:lnTo>
                  <a:pt x="814230" y="3259138"/>
                </a:lnTo>
                <a:lnTo>
                  <a:pt x="813913" y="3268028"/>
                </a:lnTo>
                <a:lnTo>
                  <a:pt x="813277" y="3276918"/>
                </a:lnTo>
                <a:lnTo>
                  <a:pt x="812325" y="3285490"/>
                </a:lnTo>
                <a:lnTo>
                  <a:pt x="810737" y="3294063"/>
                </a:lnTo>
                <a:lnTo>
                  <a:pt x="808832" y="3302635"/>
                </a:lnTo>
                <a:lnTo>
                  <a:pt x="806291" y="3310573"/>
                </a:lnTo>
                <a:lnTo>
                  <a:pt x="803751" y="3318828"/>
                </a:lnTo>
                <a:lnTo>
                  <a:pt x="800575" y="3326448"/>
                </a:lnTo>
                <a:lnTo>
                  <a:pt x="796764" y="3334068"/>
                </a:lnTo>
                <a:lnTo>
                  <a:pt x="792953" y="3341370"/>
                </a:lnTo>
                <a:lnTo>
                  <a:pt x="788825" y="3348990"/>
                </a:lnTo>
                <a:lnTo>
                  <a:pt x="784379" y="3355975"/>
                </a:lnTo>
                <a:lnTo>
                  <a:pt x="779616" y="3362643"/>
                </a:lnTo>
                <a:lnTo>
                  <a:pt x="774535" y="3369310"/>
                </a:lnTo>
                <a:lnTo>
                  <a:pt x="769136" y="3375343"/>
                </a:lnTo>
                <a:lnTo>
                  <a:pt x="763420" y="3381375"/>
                </a:lnTo>
                <a:lnTo>
                  <a:pt x="757386" y="3387090"/>
                </a:lnTo>
                <a:lnTo>
                  <a:pt x="751353" y="3392488"/>
                </a:lnTo>
                <a:lnTo>
                  <a:pt x="744366" y="3397568"/>
                </a:lnTo>
                <a:lnTo>
                  <a:pt x="737698" y="3402648"/>
                </a:lnTo>
                <a:lnTo>
                  <a:pt x="730711" y="3407410"/>
                </a:lnTo>
                <a:lnTo>
                  <a:pt x="723407" y="3411538"/>
                </a:lnTo>
                <a:lnTo>
                  <a:pt x="716103" y="3415348"/>
                </a:lnTo>
                <a:lnTo>
                  <a:pt x="708482" y="3418523"/>
                </a:lnTo>
                <a:lnTo>
                  <a:pt x="700543" y="3421698"/>
                </a:lnTo>
                <a:lnTo>
                  <a:pt x="692604" y="3424555"/>
                </a:lnTo>
                <a:lnTo>
                  <a:pt x="684347" y="3426778"/>
                </a:lnTo>
                <a:lnTo>
                  <a:pt x="675773" y="3428683"/>
                </a:lnTo>
                <a:lnTo>
                  <a:pt x="667516" y="3430270"/>
                </a:lnTo>
                <a:lnTo>
                  <a:pt x="658942" y="3431223"/>
                </a:lnTo>
                <a:lnTo>
                  <a:pt x="650050" y="3431858"/>
                </a:lnTo>
                <a:lnTo>
                  <a:pt x="641159" y="3432175"/>
                </a:lnTo>
                <a:lnTo>
                  <a:pt x="631949" y="3431858"/>
                </a:lnTo>
                <a:lnTo>
                  <a:pt x="623375" y="3431223"/>
                </a:lnTo>
                <a:lnTo>
                  <a:pt x="614801" y="3430270"/>
                </a:lnTo>
                <a:lnTo>
                  <a:pt x="606227" y="3428683"/>
                </a:lnTo>
                <a:lnTo>
                  <a:pt x="597970" y="3426778"/>
                </a:lnTo>
                <a:lnTo>
                  <a:pt x="589714" y="3424555"/>
                </a:lnTo>
                <a:lnTo>
                  <a:pt x="581774" y="3421698"/>
                </a:lnTo>
                <a:lnTo>
                  <a:pt x="573518" y="3418523"/>
                </a:lnTo>
                <a:lnTo>
                  <a:pt x="565896" y="3415348"/>
                </a:lnTo>
                <a:lnTo>
                  <a:pt x="558592" y="3411538"/>
                </a:lnTo>
                <a:lnTo>
                  <a:pt x="551288" y="3407410"/>
                </a:lnTo>
                <a:lnTo>
                  <a:pt x="544302" y="3402648"/>
                </a:lnTo>
                <a:lnTo>
                  <a:pt x="537633" y="3397568"/>
                </a:lnTo>
                <a:lnTo>
                  <a:pt x="531282" y="3392488"/>
                </a:lnTo>
                <a:lnTo>
                  <a:pt x="524931" y="3387090"/>
                </a:lnTo>
                <a:lnTo>
                  <a:pt x="518580" y="3381375"/>
                </a:lnTo>
                <a:lnTo>
                  <a:pt x="512863" y="3375343"/>
                </a:lnTo>
                <a:lnTo>
                  <a:pt x="507465" y="3369310"/>
                </a:lnTo>
                <a:lnTo>
                  <a:pt x="502384" y="3362643"/>
                </a:lnTo>
                <a:lnTo>
                  <a:pt x="497620" y="3355975"/>
                </a:lnTo>
                <a:lnTo>
                  <a:pt x="493175" y="3348990"/>
                </a:lnTo>
                <a:lnTo>
                  <a:pt x="489046" y="3341370"/>
                </a:lnTo>
                <a:lnTo>
                  <a:pt x="485235" y="3334068"/>
                </a:lnTo>
                <a:lnTo>
                  <a:pt x="481742" y="3326448"/>
                </a:lnTo>
                <a:lnTo>
                  <a:pt x="478567" y="3318828"/>
                </a:lnTo>
                <a:lnTo>
                  <a:pt x="476026" y="3310573"/>
                </a:lnTo>
                <a:lnTo>
                  <a:pt x="473803" y="3302635"/>
                </a:lnTo>
                <a:lnTo>
                  <a:pt x="471898" y="3294063"/>
                </a:lnTo>
                <a:lnTo>
                  <a:pt x="470310" y="3285490"/>
                </a:lnTo>
                <a:lnTo>
                  <a:pt x="468722" y="3276918"/>
                </a:lnTo>
                <a:lnTo>
                  <a:pt x="468087" y="3268028"/>
                </a:lnTo>
                <a:lnTo>
                  <a:pt x="468087" y="3259138"/>
                </a:lnTo>
                <a:lnTo>
                  <a:pt x="468087" y="2056130"/>
                </a:lnTo>
                <a:lnTo>
                  <a:pt x="468087" y="1791018"/>
                </a:lnTo>
                <a:lnTo>
                  <a:pt x="468087" y="1177290"/>
                </a:lnTo>
                <a:lnTo>
                  <a:pt x="457290" y="1171893"/>
                </a:lnTo>
                <a:lnTo>
                  <a:pt x="446493" y="1166178"/>
                </a:lnTo>
                <a:lnTo>
                  <a:pt x="435061" y="1159828"/>
                </a:lnTo>
                <a:lnTo>
                  <a:pt x="423311" y="1152843"/>
                </a:lnTo>
                <a:lnTo>
                  <a:pt x="410926" y="1145223"/>
                </a:lnTo>
                <a:lnTo>
                  <a:pt x="398223" y="1136968"/>
                </a:lnTo>
                <a:lnTo>
                  <a:pt x="385521" y="1128078"/>
                </a:lnTo>
                <a:lnTo>
                  <a:pt x="372501" y="1118553"/>
                </a:lnTo>
                <a:lnTo>
                  <a:pt x="359163" y="1108710"/>
                </a:lnTo>
                <a:lnTo>
                  <a:pt x="345190" y="1097915"/>
                </a:lnTo>
                <a:lnTo>
                  <a:pt x="331535" y="1086485"/>
                </a:lnTo>
                <a:lnTo>
                  <a:pt x="317563" y="1074103"/>
                </a:lnTo>
                <a:lnTo>
                  <a:pt x="303590" y="1061085"/>
                </a:lnTo>
                <a:lnTo>
                  <a:pt x="289299" y="1047750"/>
                </a:lnTo>
                <a:lnTo>
                  <a:pt x="275009" y="1033145"/>
                </a:lnTo>
                <a:lnTo>
                  <a:pt x="261036" y="1017588"/>
                </a:lnTo>
                <a:lnTo>
                  <a:pt x="248016" y="1003618"/>
                </a:lnTo>
                <a:lnTo>
                  <a:pt x="235314" y="988695"/>
                </a:lnTo>
                <a:lnTo>
                  <a:pt x="222929" y="973138"/>
                </a:lnTo>
                <a:lnTo>
                  <a:pt x="210544" y="956628"/>
                </a:lnTo>
                <a:lnTo>
                  <a:pt x="198477" y="939800"/>
                </a:lnTo>
                <a:lnTo>
                  <a:pt x="186092" y="922338"/>
                </a:lnTo>
                <a:lnTo>
                  <a:pt x="174342" y="903923"/>
                </a:lnTo>
                <a:lnTo>
                  <a:pt x="162592" y="884873"/>
                </a:lnTo>
                <a:lnTo>
                  <a:pt x="151160" y="865188"/>
                </a:lnTo>
                <a:lnTo>
                  <a:pt x="140045" y="844550"/>
                </a:lnTo>
                <a:lnTo>
                  <a:pt x="128930" y="823595"/>
                </a:lnTo>
                <a:lnTo>
                  <a:pt x="118451" y="801688"/>
                </a:lnTo>
                <a:lnTo>
                  <a:pt x="107971" y="779145"/>
                </a:lnTo>
                <a:lnTo>
                  <a:pt x="98127" y="755968"/>
                </a:lnTo>
                <a:lnTo>
                  <a:pt x="88600" y="731520"/>
                </a:lnTo>
                <a:lnTo>
                  <a:pt x="79073" y="706755"/>
                </a:lnTo>
                <a:lnTo>
                  <a:pt x="70181" y="681038"/>
                </a:lnTo>
                <a:lnTo>
                  <a:pt x="61925" y="654685"/>
                </a:lnTo>
                <a:lnTo>
                  <a:pt x="53986" y="627063"/>
                </a:lnTo>
                <a:lnTo>
                  <a:pt x="46364" y="599440"/>
                </a:lnTo>
                <a:lnTo>
                  <a:pt x="39378" y="570230"/>
                </a:lnTo>
                <a:lnTo>
                  <a:pt x="33027" y="540703"/>
                </a:lnTo>
                <a:lnTo>
                  <a:pt x="26675" y="510223"/>
                </a:lnTo>
                <a:lnTo>
                  <a:pt x="21277" y="479108"/>
                </a:lnTo>
                <a:lnTo>
                  <a:pt x="16513" y="446723"/>
                </a:lnTo>
                <a:lnTo>
                  <a:pt x="12067" y="413385"/>
                </a:lnTo>
                <a:lnTo>
                  <a:pt x="8574" y="379730"/>
                </a:lnTo>
                <a:lnTo>
                  <a:pt x="5399" y="344805"/>
                </a:lnTo>
                <a:lnTo>
                  <a:pt x="3176" y="309563"/>
                </a:lnTo>
                <a:lnTo>
                  <a:pt x="1588" y="273050"/>
                </a:lnTo>
                <a:lnTo>
                  <a:pt x="318" y="235268"/>
                </a:lnTo>
                <a:lnTo>
                  <a:pt x="0" y="197168"/>
                </a:lnTo>
                <a:lnTo>
                  <a:pt x="318" y="175260"/>
                </a:lnTo>
                <a:lnTo>
                  <a:pt x="635" y="153035"/>
                </a:lnTo>
                <a:lnTo>
                  <a:pt x="1270" y="130175"/>
                </a:lnTo>
                <a:lnTo>
                  <a:pt x="1905" y="107315"/>
                </a:lnTo>
                <a:lnTo>
                  <a:pt x="2541" y="101600"/>
                </a:lnTo>
                <a:lnTo>
                  <a:pt x="3176" y="95885"/>
                </a:lnTo>
                <a:lnTo>
                  <a:pt x="4128" y="90488"/>
                </a:lnTo>
                <a:lnTo>
                  <a:pt x="5081" y="85090"/>
                </a:lnTo>
                <a:lnTo>
                  <a:pt x="6669" y="79375"/>
                </a:lnTo>
                <a:lnTo>
                  <a:pt x="8257" y="73978"/>
                </a:lnTo>
                <a:lnTo>
                  <a:pt x="10480" y="68898"/>
                </a:lnTo>
                <a:lnTo>
                  <a:pt x="12703" y="64135"/>
                </a:lnTo>
                <a:lnTo>
                  <a:pt x="14926" y="59373"/>
                </a:lnTo>
                <a:lnTo>
                  <a:pt x="17784" y="54610"/>
                </a:lnTo>
                <a:lnTo>
                  <a:pt x="20642" y="49848"/>
                </a:lnTo>
                <a:lnTo>
                  <a:pt x="23500" y="45720"/>
                </a:lnTo>
                <a:lnTo>
                  <a:pt x="26993" y="41275"/>
                </a:lnTo>
                <a:lnTo>
                  <a:pt x="30804" y="37465"/>
                </a:lnTo>
                <a:lnTo>
                  <a:pt x="34297" y="33338"/>
                </a:lnTo>
                <a:lnTo>
                  <a:pt x="38108" y="29845"/>
                </a:lnTo>
                <a:lnTo>
                  <a:pt x="42236" y="25718"/>
                </a:lnTo>
                <a:lnTo>
                  <a:pt x="46364" y="22543"/>
                </a:lnTo>
                <a:lnTo>
                  <a:pt x="50810" y="19368"/>
                </a:lnTo>
                <a:lnTo>
                  <a:pt x="55256" y="16510"/>
                </a:lnTo>
                <a:lnTo>
                  <a:pt x="59702" y="13653"/>
                </a:lnTo>
                <a:lnTo>
                  <a:pt x="64465" y="11430"/>
                </a:lnTo>
                <a:lnTo>
                  <a:pt x="69546" y="9208"/>
                </a:lnTo>
                <a:lnTo>
                  <a:pt x="74627" y="6985"/>
                </a:lnTo>
                <a:lnTo>
                  <a:pt x="79708" y="5398"/>
                </a:lnTo>
                <a:lnTo>
                  <a:pt x="85107" y="3810"/>
                </a:lnTo>
                <a:lnTo>
                  <a:pt x="90505" y="2540"/>
                </a:lnTo>
                <a:lnTo>
                  <a:pt x="95904" y="1588"/>
                </a:lnTo>
                <a:lnTo>
                  <a:pt x="101620" y="635"/>
                </a:lnTo>
                <a:lnTo>
                  <a:pt x="107019" y="318"/>
                </a:lnTo>
                <a:lnTo>
                  <a:pt x="11273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975">
              <a:solidFill>
                <a:srgbClr val="FFFFFF"/>
              </a:solidFill>
            </a:endParaRPr>
          </a:p>
        </p:txBody>
      </p:sp>
      <p:sp>
        <p:nvSpPr>
          <p:cNvPr id="37" name="人"/>
          <p:cNvSpPr/>
          <p:nvPr/>
        </p:nvSpPr>
        <p:spPr bwMode="auto">
          <a:xfrm>
            <a:off x="3028278" y="2395081"/>
            <a:ext cx="868054" cy="2211204"/>
          </a:xfrm>
          <a:custGeom>
            <a:avLst/>
            <a:gdLst/>
            <a:ahLst/>
            <a:cxnLst/>
            <a:rect l="0" t="0" r="r" b="b"/>
            <a:pathLst>
              <a:path w="1366838" h="3292475">
                <a:moveTo>
                  <a:pt x="402179" y="752475"/>
                </a:moveTo>
                <a:lnTo>
                  <a:pt x="964659" y="752475"/>
                </a:lnTo>
                <a:lnTo>
                  <a:pt x="971008" y="752793"/>
                </a:lnTo>
                <a:lnTo>
                  <a:pt x="977673" y="753427"/>
                </a:lnTo>
                <a:lnTo>
                  <a:pt x="983387" y="754380"/>
                </a:lnTo>
                <a:lnTo>
                  <a:pt x="989736" y="755332"/>
                </a:lnTo>
                <a:lnTo>
                  <a:pt x="999893" y="756920"/>
                </a:lnTo>
                <a:lnTo>
                  <a:pt x="1010368" y="759142"/>
                </a:lnTo>
                <a:lnTo>
                  <a:pt x="1021796" y="761681"/>
                </a:lnTo>
                <a:lnTo>
                  <a:pt x="1033541" y="765174"/>
                </a:lnTo>
                <a:lnTo>
                  <a:pt x="1045920" y="769300"/>
                </a:lnTo>
                <a:lnTo>
                  <a:pt x="1058617" y="774697"/>
                </a:lnTo>
                <a:lnTo>
                  <a:pt x="1071632" y="780729"/>
                </a:lnTo>
                <a:lnTo>
                  <a:pt x="1078298" y="784221"/>
                </a:lnTo>
                <a:lnTo>
                  <a:pt x="1084646" y="788031"/>
                </a:lnTo>
                <a:lnTo>
                  <a:pt x="1093851" y="793110"/>
                </a:lnTo>
                <a:lnTo>
                  <a:pt x="1102739" y="799142"/>
                </a:lnTo>
                <a:lnTo>
                  <a:pt x="1111627" y="805491"/>
                </a:lnTo>
                <a:lnTo>
                  <a:pt x="1121150" y="812158"/>
                </a:lnTo>
                <a:lnTo>
                  <a:pt x="1130038" y="819459"/>
                </a:lnTo>
                <a:lnTo>
                  <a:pt x="1138926" y="827396"/>
                </a:lnTo>
                <a:lnTo>
                  <a:pt x="1147814" y="835650"/>
                </a:lnTo>
                <a:lnTo>
                  <a:pt x="1156702" y="844539"/>
                </a:lnTo>
                <a:lnTo>
                  <a:pt x="1165590" y="853745"/>
                </a:lnTo>
                <a:lnTo>
                  <a:pt x="1174160" y="863586"/>
                </a:lnTo>
                <a:lnTo>
                  <a:pt x="1182731" y="874062"/>
                </a:lnTo>
                <a:lnTo>
                  <a:pt x="1190984" y="884856"/>
                </a:lnTo>
                <a:lnTo>
                  <a:pt x="1199554" y="896285"/>
                </a:lnTo>
                <a:lnTo>
                  <a:pt x="1207808" y="908348"/>
                </a:lnTo>
                <a:lnTo>
                  <a:pt x="1215743" y="920729"/>
                </a:lnTo>
                <a:lnTo>
                  <a:pt x="1223361" y="933745"/>
                </a:lnTo>
                <a:lnTo>
                  <a:pt x="1230980" y="947713"/>
                </a:lnTo>
                <a:lnTo>
                  <a:pt x="1238598" y="961999"/>
                </a:lnTo>
                <a:lnTo>
                  <a:pt x="1245899" y="976920"/>
                </a:lnTo>
                <a:lnTo>
                  <a:pt x="1253200" y="992158"/>
                </a:lnTo>
                <a:lnTo>
                  <a:pt x="1260183" y="1008666"/>
                </a:lnTo>
                <a:lnTo>
                  <a:pt x="1267166" y="1025173"/>
                </a:lnTo>
                <a:lnTo>
                  <a:pt x="1274150" y="1042316"/>
                </a:lnTo>
                <a:lnTo>
                  <a:pt x="1280498" y="1060729"/>
                </a:lnTo>
                <a:lnTo>
                  <a:pt x="1286847" y="1079459"/>
                </a:lnTo>
                <a:lnTo>
                  <a:pt x="1293195" y="1098824"/>
                </a:lnTo>
                <a:lnTo>
                  <a:pt x="1298909" y="1119142"/>
                </a:lnTo>
                <a:lnTo>
                  <a:pt x="1304623" y="1140094"/>
                </a:lnTo>
                <a:lnTo>
                  <a:pt x="1310336" y="1161681"/>
                </a:lnTo>
                <a:lnTo>
                  <a:pt x="1315733" y="1184221"/>
                </a:lnTo>
                <a:lnTo>
                  <a:pt x="1320811" y="1207713"/>
                </a:lnTo>
                <a:lnTo>
                  <a:pt x="1325573" y="1231840"/>
                </a:lnTo>
                <a:lnTo>
                  <a:pt x="1330334" y="1256602"/>
                </a:lnTo>
                <a:lnTo>
                  <a:pt x="1334778" y="1282634"/>
                </a:lnTo>
                <a:lnTo>
                  <a:pt x="1338905" y="1309300"/>
                </a:lnTo>
                <a:lnTo>
                  <a:pt x="1343031" y="1336920"/>
                </a:lnTo>
                <a:lnTo>
                  <a:pt x="1346523" y="1365491"/>
                </a:lnTo>
                <a:lnTo>
                  <a:pt x="1350015" y="1395015"/>
                </a:lnTo>
                <a:lnTo>
                  <a:pt x="1352871" y="1425491"/>
                </a:lnTo>
                <a:lnTo>
                  <a:pt x="1355411" y="1456920"/>
                </a:lnTo>
                <a:lnTo>
                  <a:pt x="1358268" y="1489300"/>
                </a:lnTo>
                <a:lnTo>
                  <a:pt x="1360490" y="1522634"/>
                </a:lnTo>
                <a:lnTo>
                  <a:pt x="1362077" y="1557237"/>
                </a:lnTo>
                <a:lnTo>
                  <a:pt x="1363664" y="1592793"/>
                </a:lnTo>
                <a:lnTo>
                  <a:pt x="1365251" y="1629300"/>
                </a:lnTo>
                <a:lnTo>
                  <a:pt x="1365886" y="1667078"/>
                </a:lnTo>
                <a:lnTo>
                  <a:pt x="1366521" y="1705808"/>
                </a:lnTo>
                <a:lnTo>
                  <a:pt x="1366838" y="1745491"/>
                </a:lnTo>
                <a:lnTo>
                  <a:pt x="1366521" y="1779459"/>
                </a:lnTo>
                <a:lnTo>
                  <a:pt x="1366203" y="1813745"/>
                </a:lnTo>
                <a:lnTo>
                  <a:pt x="1365568" y="1848983"/>
                </a:lnTo>
                <a:lnTo>
                  <a:pt x="1364934" y="1884856"/>
                </a:lnTo>
                <a:lnTo>
                  <a:pt x="1363346" y="1921681"/>
                </a:lnTo>
                <a:lnTo>
                  <a:pt x="1362077" y="1959142"/>
                </a:lnTo>
                <a:lnTo>
                  <a:pt x="1360490" y="1997872"/>
                </a:lnTo>
                <a:lnTo>
                  <a:pt x="1358585" y="2037237"/>
                </a:lnTo>
                <a:lnTo>
                  <a:pt x="1357950" y="2042951"/>
                </a:lnTo>
                <a:lnTo>
                  <a:pt x="1357315" y="2048666"/>
                </a:lnTo>
                <a:lnTo>
                  <a:pt x="1356046" y="2054062"/>
                </a:lnTo>
                <a:lnTo>
                  <a:pt x="1354776" y="2059777"/>
                </a:lnTo>
                <a:lnTo>
                  <a:pt x="1353506" y="2065173"/>
                </a:lnTo>
                <a:lnTo>
                  <a:pt x="1351602" y="2070570"/>
                </a:lnTo>
                <a:lnTo>
                  <a:pt x="1349380" y="2075332"/>
                </a:lnTo>
                <a:lnTo>
                  <a:pt x="1347475" y="2080412"/>
                </a:lnTo>
                <a:lnTo>
                  <a:pt x="1344936" y="2085491"/>
                </a:lnTo>
                <a:lnTo>
                  <a:pt x="1342079" y="2090253"/>
                </a:lnTo>
                <a:lnTo>
                  <a:pt x="1339540" y="2094697"/>
                </a:lnTo>
                <a:lnTo>
                  <a:pt x="1336365" y="2099459"/>
                </a:lnTo>
                <a:lnTo>
                  <a:pt x="1332874" y="2103586"/>
                </a:lnTo>
                <a:lnTo>
                  <a:pt x="1329699" y="2107713"/>
                </a:lnTo>
                <a:lnTo>
                  <a:pt x="1325890" y="2111840"/>
                </a:lnTo>
                <a:lnTo>
                  <a:pt x="1322081" y="2115650"/>
                </a:lnTo>
                <a:lnTo>
                  <a:pt x="1317955" y="2119142"/>
                </a:lnTo>
                <a:lnTo>
                  <a:pt x="1314145" y="2122634"/>
                </a:lnTo>
                <a:lnTo>
                  <a:pt x="1309701" y="2125809"/>
                </a:lnTo>
                <a:lnTo>
                  <a:pt x="1304940" y="2128983"/>
                </a:lnTo>
                <a:lnTo>
                  <a:pt x="1300496" y="2131523"/>
                </a:lnTo>
                <a:lnTo>
                  <a:pt x="1295735" y="2134380"/>
                </a:lnTo>
                <a:lnTo>
                  <a:pt x="1290656" y="2136602"/>
                </a:lnTo>
                <a:lnTo>
                  <a:pt x="1285894" y="2138824"/>
                </a:lnTo>
                <a:lnTo>
                  <a:pt x="1280816" y="2141047"/>
                </a:lnTo>
                <a:lnTo>
                  <a:pt x="1275419" y="2142634"/>
                </a:lnTo>
                <a:lnTo>
                  <a:pt x="1270023" y="2143904"/>
                </a:lnTo>
                <a:lnTo>
                  <a:pt x="1264627" y="2145174"/>
                </a:lnTo>
                <a:lnTo>
                  <a:pt x="1259231" y="2145809"/>
                </a:lnTo>
                <a:lnTo>
                  <a:pt x="1253517" y="2146761"/>
                </a:lnTo>
                <a:lnTo>
                  <a:pt x="1247803" y="2147396"/>
                </a:lnTo>
                <a:lnTo>
                  <a:pt x="1242090" y="2147396"/>
                </a:lnTo>
                <a:lnTo>
                  <a:pt x="1236059" y="2147396"/>
                </a:lnTo>
                <a:lnTo>
                  <a:pt x="1230027" y="2146443"/>
                </a:lnTo>
                <a:lnTo>
                  <a:pt x="1223996" y="2145809"/>
                </a:lnTo>
                <a:lnTo>
                  <a:pt x="1218283" y="2144856"/>
                </a:lnTo>
                <a:lnTo>
                  <a:pt x="1212252" y="2143586"/>
                </a:lnTo>
                <a:lnTo>
                  <a:pt x="1207173" y="2141999"/>
                </a:lnTo>
                <a:lnTo>
                  <a:pt x="1201459" y="2140094"/>
                </a:lnTo>
                <a:lnTo>
                  <a:pt x="1196063" y="2137872"/>
                </a:lnTo>
                <a:lnTo>
                  <a:pt x="1190984" y="2135650"/>
                </a:lnTo>
                <a:lnTo>
                  <a:pt x="1186223" y="2133110"/>
                </a:lnTo>
                <a:lnTo>
                  <a:pt x="1181144" y="2129936"/>
                </a:lnTo>
                <a:lnTo>
                  <a:pt x="1176382" y="2127078"/>
                </a:lnTo>
                <a:lnTo>
                  <a:pt x="1171938" y="2123586"/>
                </a:lnTo>
                <a:lnTo>
                  <a:pt x="1167494" y="2120412"/>
                </a:lnTo>
                <a:lnTo>
                  <a:pt x="1163050" y="2116602"/>
                </a:lnTo>
                <a:lnTo>
                  <a:pt x="1159241" y="2112793"/>
                </a:lnTo>
                <a:lnTo>
                  <a:pt x="1155432" y="2108666"/>
                </a:lnTo>
                <a:lnTo>
                  <a:pt x="1151941" y="2104539"/>
                </a:lnTo>
                <a:lnTo>
                  <a:pt x="1148131" y="2100094"/>
                </a:lnTo>
                <a:lnTo>
                  <a:pt x="1145275" y="2095332"/>
                </a:lnTo>
                <a:lnTo>
                  <a:pt x="1142418" y="2090888"/>
                </a:lnTo>
                <a:lnTo>
                  <a:pt x="1139243" y="2085808"/>
                </a:lnTo>
                <a:lnTo>
                  <a:pt x="1137021" y="2080729"/>
                </a:lnTo>
                <a:lnTo>
                  <a:pt x="1134482" y="2075332"/>
                </a:lnTo>
                <a:lnTo>
                  <a:pt x="1132578" y="2070253"/>
                </a:lnTo>
                <a:lnTo>
                  <a:pt x="1130673" y="2064856"/>
                </a:lnTo>
                <a:lnTo>
                  <a:pt x="1129403" y="2059459"/>
                </a:lnTo>
                <a:lnTo>
                  <a:pt x="1128134" y="2053745"/>
                </a:lnTo>
                <a:lnTo>
                  <a:pt x="1126864" y="2048348"/>
                </a:lnTo>
                <a:lnTo>
                  <a:pt x="1126229" y="2042316"/>
                </a:lnTo>
                <a:lnTo>
                  <a:pt x="1125594" y="2036602"/>
                </a:lnTo>
                <a:lnTo>
                  <a:pt x="1125594" y="2030570"/>
                </a:lnTo>
                <a:lnTo>
                  <a:pt x="1125912" y="2024539"/>
                </a:lnTo>
                <a:lnTo>
                  <a:pt x="1127499" y="1986761"/>
                </a:lnTo>
                <a:lnTo>
                  <a:pt x="1129403" y="1949618"/>
                </a:lnTo>
                <a:lnTo>
                  <a:pt x="1130990" y="1913745"/>
                </a:lnTo>
                <a:lnTo>
                  <a:pt x="1131943" y="1878189"/>
                </a:lnTo>
                <a:lnTo>
                  <a:pt x="1132895" y="1843904"/>
                </a:lnTo>
                <a:lnTo>
                  <a:pt x="1133212" y="1810253"/>
                </a:lnTo>
                <a:lnTo>
                  <a:pt x="1133530" y="1777554"/>
                </a:lnTo>
                <a:lnTo>
                  <a:pt x="1133847" y="1745491"/>
                </a:lnTo>
                <a:lnTo>
                  <a:pt x="1133530" y="1697237"/>
                </a:lnTo>
                <a:lnTo>
                  <a:pt x="1132578" y="1650888"/>
                </a:lnTo>
                <a:lnTo>
                  <a:pt x="1131308" y="1606443"/>
                </a:lnTo>
                <a:lnTo>
                  <a:pt x="1129721" y="1563904"/>
                </a:lnTo>
                <a:lnTo>
                  <a:pt x="1127181" y="1522951"/>
                </a:lnTo>
                <a:lnTo>
                  <a:pt x="1124324" y="1483904"/>
                </a:lnTo>
                <a:lnTo>
                  <a:pt x="1121150" y="1447078"/>
                </a:lnTo>
                <a:lnTo>
                  <a:pt x="1117341" y="1411840"/>
                </a:lnTo>
                <a:lnTo>
                  <a:pt x="1113215" y="1378507"/>
                </a:lnTo>
                <a:lnTo>
                  <a:pt x="1109088" y="1346443"/>
                </a:lnTo>
                <a:lnTo>
                  <a:pt x="1104327" y="1316285"/>
                </a:lnTo>
                <a:lnTo>
                  <a:pt x="1099565" y="1288031"/>
                </a:lnTo>
                <a:lnTo>
                  <a:pt x="1094169" y="1261047"/>
                </a:lnTo>
                <a:lnTo>
                  <a:pt x="1088455" y="1235332"/>
                </a:lnTo>
                <a:lnTo>
                  <a:pt x="1082742" y="1211840"/>
                </a:lnTo>
                <a:lnTo>
                  <a:pt x="1076710" y="1189300"/>
                </a:lnTo>
                <a:lnTo>
                  <a:pt x="1076710" y="1585174"/>
                </a:lnTo>
                <a:lnTo>
                  <a:pt x="1076710" y="1860412"/>
                </a:lnTo>
                <a:lnTo>
                  <a:pt x="1076710" y="3112475"/>
                </a:lnTo>
                <a:lnTo>
                  <a:pt x="1076710" y="3121681"/>
                </a:lnTo>
                <a:lnTo>
                  <a:pt x="1075758" y="3130888"/>
                </a:lnTo>
                <a:lnTo>
                  <a:pt x="1074806" y="3139777"/>
                </a:lnTo>
                <a:lnTo>
                  <a:pt x="1073219" y="3148666"/>
                </a:lnTo>
                <a:lnTo>
                  <a:pt x="1071314" y="3157237"/>
                </a:lnTo>
                <a:lnTo>
                  <a:pt x="1068775" y="3166126"/>
                </a:lnTo>
                <a:lnTo>
                  <a:pt x="1065918" y="3174380"/>
                </a:lnTo>
                <a:lnTo>
                  <a:pt x="1062744" y="3182634"/>
                </a:lnTo>
                <a:lnTo>
                  <a:pt x="1059252" y="3190570"/>
                </a:lnTo>
                <a:lnTo>
                  <a:pt x="1055125" y="3198189"/>
                </a:lnTo>
                <a:lnTo>
                  <a:pt x="1050999" y="3205808"/>
                </a:lnTo>
                <a:lnTo>
                  <a:pt x="1046238" y="3213110"/>
                </a:lnTo>
                <a:lnTo>
                  <a:pt x="1041159" y="3220094"/>
                </a:lnTo>
                <a:lnTo>
                  <a:pt x="1036080" y="3226761"/>
                </a:lnTo>
                <a:lnTo>
                  <a:pt x="1030366" y="3233428"/>
                </a:lnTo>
                <a:lnTo>
                  <a:pt x="1024335" y="3239777"/>
                </a:lnTo>
                <a:lnTo>
                  <a:pt x="1017987" y="3245808"/>
                </a:lnTo>
                <a:lnTo>
                  <a:pt x="1011321" y="3251523"/>
                </a:lnTo>
                <a:lnTo>
                  <a:pt x="1004655" y="3256602"/>
                </a:lnTo>
                <a:lnTo>
                  <a:pt x="997354" y="3261681"/>
                </a:lnTo>
                <a:lnTo>
                  <a:pt x="990053" y="3266443"/>
                </a:lnTo>
                <a:lnTo>
                  <a:pt x="982752" y="3270570"/>
                </a:lnTo>
                <a:lnTo>
                  <a:pt x="974817" y="3274697"/>
                </a:lnTo>
                <a:lnTo>
                  <a:pt x="966881" y="3278189"/>
                </a:lnTo>
                <a:lnTo>
                  <a:pt x="958945" y="3281681"/>
                </a:lnTo>
                <a:lnTo>
                  <a:pt x="950692" y="3284221"/>
                </a:lnTo>
                <a:lnTo>
                  <a:pt x="942122" y="3287078"/>
                </a:lnTo>
                <a:lnTo>
                  <a:pt x="933234" y="3288983"/>
                </a:lnTo>
                <a:lnTo>
                  <a:pt x="924346" y="3290253"/>
                </a:lnTo>
                <a:lnTo>
                  <a:pt x="915458" y="3291523"/>
                </a:lnTo>
                <a:lnTo>
                  <a:pt x="906570" y="3292158"/>
                </a:lnTo>
                <a:lnTo>
                  <a:pt x="897047" y="3292475"/>
                </a:lnTo>
                <a:lnTo>
                  <a:pt x="887842" y="3292158"/>
                </a:lnTo>
                <a:lnTo>
                  <a:pt x="878636" y="3291523"/>
                </a:lnTo>
                <a:lnTo>
                  <a:pt x="869431" y="3290253"/>
                </a:lnTo>
                <a:lnTo>
                  <a:pt x="860543" y="3288983"/>
                </a:lnTo>
                <a:lnTo>
                  <a:pt x="851973" y="3287078"/>
                </a:lnTo>
                <a:lnTo>
                  <a:pt x="843719" y="3284221"/>
                </a:lnTo>
                <a:lnTo>
                  <a:pt x="835149" y="3281681"/>
                </a:lnTo>
                <a:lnTo>
                  <a:pt x="826896" y="3278189"/>
                </a:lnTo>
                <a:lnTo>
                  <a:pt x="818960" y="3274697"/>
                </a:lnTo>
                <a:lnTo>
                  <a:pt x="811025" y="3270570"/>
                </a:lnTo>
                <a:lnTo>
                  <a:pt x="803724" y="3266443"/>
                </a:lnTo>
                <a:lnTo>
                  <a:pt x="796423" y="3261681"/>
                </a:lnTo>
                <a:lnTo>
                  <a:pt x="789440" y="3256602"/>
                </a:lnTo>
                <a:lnTo>
                  <a:pt x="782456" y="3251523"/>
                </a:lnTo>
                <a:lnTo>
                  <a:pt x="775790" y="3245808"/>
                </a:lnTo>
                <a:lnTo>
                  <a:pt x="770077" y="3239777"/>
                </a:lnTo>
                <a:lnTo>
                  <a:pt x="764045" y="3233428"/>
                </a:lnTo>
                <a:lnTo>
                  <a:pt x="758332" y="3226761"/>
                </a:lnTo>
                <a:lnTo>
                  <a:pt x="752936" y="3220094"/>
                </a:lnTo>
                <a:lnTo>
                  <a:pt x="747857" y="3213110"/>
                </a:lnTo>
                <a:lnTo>
                  <a:pt x="743095" y="3205808"/>
                </a:lnTo>
                <a:lnTo>
                  <a:pt x="738651" y="3198189"/>
                </a:lnTo>
                <a:lnTo>
                  <a:pt x="734842" y="3190570"/>
                </a:lnTo>
                <a:lnTo>
                  <a:pt x="731351" y="3182634"/>
                </a:lnTo>
                <a:lnTo>
                  <a:pt x="728176" y="3174380"/>
                </a:lnTo>
                <a:lnTo>
                  <a:pt x="725002" y="3166126"/>
                </a:lnTo>
                <a:lnTo>
                  <a:pt x="722780" y="3157237"/>
                </a:lnTo>
                <a:lnTo>
                  <a:pt x="720875" y="3148666"/>
                </a:lnTo>
                <a:lnTo>
                  <a:pt x="718971" y="3139777"/>
                </a:lnTo>
                <a:lnTo>
                  <a:pt x="718019" y="3130888"/>
                </a:lnTo>
                <a:lnTo>
                  <a:pt x="717384" y="3121681"/>
                </a:lnTo>
                <a:lnTo>
                  <a:pt x="717066" y="3112475"/>
                </a:lnTo>
                <a:lnTo>
                  <a:pt x="717066" y="1973110"/>
                </a:lnTo>
                <a:lnTo>
                  <a:pt x="649772" y="1973110"/>
                </a:lnTo>
                <a:lnTo>
                  <a:pt x="649772" y="3112475"/>
                </a:lnTo>
                <a:lnTo>
                  <a:pt x="649455" y="3121681"/>
                </a:lnTo>
                <a:lnTo>
                  <a:pt x="648820" y="3130888"/>
                </a:lnTo>
                <a:lnTo>
                  <a:pt x="647550" y="3139777"/>
                </a:lnTo>
                <a:lnTo>
                  <a:pt x="645963" y="3148666"/>
                </a:lnTo>
                <a:lnTo>
                  <a:pt x="644058" y="3157237"/>
                </a:lnTo>
                <a:lnTo>
                  <a:pt x="641836" y="3166126"/>
                </a:lnTo>
                <a:lnTo>
                  <a:pt x="638662" y="3174380"/>
                </a:lnTo>
                <a:lnTo>
                  <a:pt x="635488" y="3182634"/>
                </a:lnTo>
                <a:lnTo>
                  <a:pt x="631679" y="3190570"/>
                </a:lnTo>
                <a:lnTo>
                  <a:pt x="628187" y="3198189"/>
                </a:lnTo>
                <a:lnTo>
                  <a:pt x="623426" y="3205808"/>
                </a:lnTo>
                <a:lnTo>
                  <a:pt x="618664" y="3213110"/>
                </a:lnTo>
                <a:lnTo>
                  <a:pt x="613903" y="3220094"/>
                </a:lnTo>
                <a:lnTo>
                  <a:pt x="608507" y="3226761"/>
                </a:lnTo>
                <a:lnTo>
                  <a:pt x="602793" y="3233428"/>
                </a:lnTo>
                <a:lnTo>
                  <a:pt x="596762" y="3239777"/>
                </a:lnTo>
                <a:lnTo>
                  <a:pt x="590413" y="3245808"/>
                </a:lnTo>
                <a:lnTo>
                  <a:pt x="584382" y="3251523"/>
                </a:lnTo>
                <a:lnTo>
                  <a:pt x="577399" y="3256602"/>
                </a:lnTo>
                <a:lnTo>
                  <a:pt x="570415" y="3261681"/>
                </a:lnTo>
                <a:lnTo>
                  <a:pt x="563115" y="3266443"/>
                </a:lnTo>
                <a:lnTo>
                  <a:pt x="555496" y="3270570"/>
                </a:lnTo>
                <a:lnTo>
                  <a:pt x="547561" y="3274697"/>
                </a:lnTo>
                <a:lnTo>
                  <a:pt x="539625" y="3278189"/>
                </a:lnTo>
                <a:lnTo>
                  <a:pt x="531372" y="3281681"/>
                </a:lnTo>
                <a:lnTo>
                  <a:pt x="523119" y="3284221"/>
                </a:lnTo>
                <a:lnTo>
                  <a:pt x="514866" y="3287078"/>
                </a:lnTo>
                <a:lnTo>
                  <a:pt x="505978" y="3288983"/>
                </a:lnTo>
                <a:lnTo>
                  <a:pt x="497090" y="3290253"/>
                </a:lnTo>
                <a:lnTo>
                  <a:pt x="488202" y="3291523"/>
                </a:lnTo>
                <a:lnTo>
                  <a:pt x="478997" y="3292158"/>
                </a:lnTo>
                <a:lnTo>
                  <a:pt x="469791" y="3292475"/>
                </a:lnTo>
                <a:lnTo>
                  <a:pt x="460268" y="3292158"/>
                </a:lnTo>
                <a:lnTo>
                  <a:pt x="451380" y="3291523"/>
                </a:lnTo>
                <a:lnTo>
                  <a:pt x="442493" y="3290253"/>
                </a:lnTo>
                <a:lnTo>
                  <a:pt x="433605" y="3288983"/>
                </a:lnTo>
                <a:lnTo>
                  <a:pt x="424717" y="3287078"/>
                </a:lnTo>
                <a:lnTo>
                  <a:pt x="416146" y="3284221"/>
                </a:lnTo>
                <a:lnTo>
                  <a:pt x="407893" y="3281681"/>
                </a:lnTo>
                <a:lnTo>
                  <a:pt x="399640" y="3278189"/>
                </a:lnTo>
                <a:lnTo>
                  <a:pt x="391704" y="3274697"/>
                </a:lnTo>
                <a:lnTo>
                  <a:pt x="384086" y="3270570"/>
                </a:lnTo>
                <a:lnTo>
                  <a:pt x="376468" y="3266443"/>
                </a:lnTo>
                <a:lnTo>
                  <a:pt x="368850" y="3261681"/>
                </a:lnTo>
                <a:lnTo>
                  <a:pt x="362184" y="3256602"/>
                </a:lnTo>
                <a:lnTo>
                  <a:pt x="355518" y="3251523"/>
                </a:lnTo>
                <a:lnTo>
                  <a:pt x="348852" y="3245808"/>
                </a:lnTo>
                <a:lnTo>
                  <a:pt x="342503" y="3239777"/>
                </a:lnTo>
                <a:lnTo>
                  <a:pt x="336472" y="3233428"/>
                </a:lnTo>
                <a:lnTo>
                  <a:pt x="330758" y="3226761"/>
                </a:lnTo>
                <a:lnTo>
                  <a:pt x="325362" y="3220094"/>
                </a:lnTo>
                <a:lnTo>
                  <a:pt x="320601" y="3213110"/>
                </a:lnTo>
                <a:lnTo>
                  <a:pt x="315839" y="3205808"/>
                </a:lnTo>
                <a:lnTo>
                  <a:pt x="311395" y="3198189"/>
                </a:lnTo>
                <a:lnTo>
                  <a:pt x="307586" y="3190570"/>
                </a:lnTo>
                <a:lnTo>
                  <a:pt x="303777" y="3182634"/>
                </a:lnTo>
                <a:lnTo>
                  <a:pt x="300603" y="3174380"/>
                </a:lnTo>
                <a:lnTo>
                  <a:pt x="298064" y="3166126"/>
                </a:lnTo>
                <a:lnTo>
                  <a:pt x="295524" y="3157237"/>
                </a:lnTo>
                <a:lnTo>
                  <a:pt x="293620" y="3148666"/>
                </a:lnTo>
                <a:lnTo>
                  <a:pt x="292032" y="3139777"/>
                </a:lnTo>
                <a:lnTo>
                  <a:pt x="290763" y="3130888"/>
                </a:lnTo>
                <a:lnTo>
                  <a:pt x="289810" y="3121681"/>
                </a:lnTo>
                <a:lnTo>
                  <a:pt x="289810" y="3112475"/>
                </a:lnTo>
                <a:lnTo>
                  <a:pt x="289810" y="1860412"/>
                </a:lnTo>
                <a:lnTo>
                  <a:pt x="289810" y="1585174"/>
                </a:lnTo>
                <a:lnTo>
                  <a:pt x="289810" y="1189300"/>
                </a:lnTo>
                <a:lnTo>
                  <a:pt x="284097" y="1211840"/>
                </a:lnTo>
                <a:lnTo>
                  <a:pt x="278383" y="1235332"/>
                </a:lnTo>
                <a:lnTo>
                  <a:pt x="272669" y="1261047"/>
                </a:lnTo>
                <a:lnTo>
                  <a:pt x="267273" y="1288031"/>
                </a:lnTo>
                <a:lnTo>
                  <a:pt x="262512" y="1316285"/>
                </a:lnTo>
                <a:lnTo>
                  <a:pt x="257750" y="1346443"/>
                </a:lnTo>
                <a:lnTo>
                  <a:pt x="253306" y="1378507"/>
                </a:lnTo>
                <a:lnTo>
                  <a:pt x="249497" y="1411840"/>
                </a:lnTo>
                <a:lnTo>
                  <a:pt x="245371" y="1447078"/>
                </a:lnTo>
                <a:lnTo>
                  <a:pt x="242514" y="1483904"/>
                </a:lnTo>
                <a:lnTo>
                  <a:pt x="239340" y="1522951"/>
                </a:lnTo>
                <a:lnTo>
                  <a:pt x="237118" y="1563904"/>
                </a:lnTo>
                <a:lnTo>
                  <a:pt x="235213" y="1606443"/>
                </a:lnTo>
                <a:lnTo>
                  <a:pt x="233943" y="1650888"/>
                </a:lnTo>
                <a:lnTo>
                  <a:pt x="233309" y="1696920"/>
                </a:lnTo>
                <a:lnTo>
                  <a:pt x="232674" y="1745491"/>
                </a:lnTo>
                <a:lnTo>
                  <a:pt x="232674" y="1777554"/>
                </a:lnTo>
                <a:lnTo>
                  <a:pt x="233309" y="1810253"/>
                </a:lnTo>
                <a:lnTo>
                  <a:pt x="233943" y="1843904"/>
                </a:lnTo>
                <a:lnTo>
                  <a:pt x="234896" y="1878189"/>
                </a:lnTo>
                <a:lnTo>
                  <a:pt x="235848" y="1913745"/>
                </a:lnTo>
                <a:lnTo>
                  <a:pt x="237118" y="1949618"/>
                </a:lnTo>
                <a:lnTo>
                  <a:pt x="238705" y="1986761"/>
                </a:lnTo>
                <a:lnTo>
                  <a:pt x="240927" y="2024539"/>
                </a:lnTo>
                <a:lnTo>
                  <a:pt x="241244" y="2030570"/>
                </a:lnTo>
                <a:lnTo>
                  <a:pt x="240927" y="2036602"/>
                </a:lnTo>
                <a:lnTo>
                  <a:pt x="240609" y="2042316"/>
                </a:lnTo>
                <a:lnTo>
                  <a:pt x="239657" y="2048348"/>
                </a:lnTo>
                <a:lnTo>
                  <a:pt x="238705" y="2053745"/>
                </a:lnTo>
                <a:lnTo>
                  <a:pt x="237435" y="2059459"/>
                </a:lnTo>
                <a:lnTo>
                  <a:pt x="236165" y="2064856"/>
                </a:lnTo>
                <a:lnTo>
                  <a:pt x="234261" y="2070253"/>
                </a:lnTo>
                <a:lnTo>
                  <a:pt x="232039" y="2075332"/>
                </a:lnTo>
                <a:lnTo>
                  <a:pt x="229817" y="2080729"/>
                </a:lnTo>
                <a:lnTo>
                  <a:pt x="227277" y="2085808"/>
                </a:lnTo>
                <a:lnTo>
                  <a:pt x="224421" y="2090888"/>
                </a:lnTo>
                <a:lnTo>
                  <a:pt x="221564" y="2095332"/>
                </a:lnTo>
                <a:lnTo>
                  <a:pt x="218072" y="2100094"/>
                </a:lnTo>
                <a:lnTo>
                  <a:pt x="214898" y="2104539"/>
                </a:lnTo>
                <a:lnTo>
                  <a:pt x="211089" y="2108666"/>
                </a:lnTo>
                <a:lnTo>
                  <a:pt x="207597" y="2112793"/>
                </a:lnTo>
                <a:lnTo>
                  <a:pt x="203470" y="2116602"/>
                </a:lnTo>
                <a:lnTo>
                  <a:pt x="199344" y="2120412"/>
                </a:lnTo>
                <a:lnTo>
                  <a:pt x="194900" y="2123586"/>
                </a:lnTo>
                <a:lnTo>
                  <a:pt x="190456" y="2127078"/>
                </a:lnTo>
                <a:lnTo>
                  <a:pt x="185695" y="2129936"/>
                </a:lnTo>
                <a:lnTo>
                  <a:pt x="180616" y="2133110"/>
                </a:lnTo>
                <a:lnTo>
                  <a:pt x="175537" y="2135650"/>
                </a:lnTo>
                <a:lnTo>
                  <a:pt x="170776" y="2137872"/>
                </a:lnTo>
                <a:lnTo>
                  <a:pt x="165379" y="2140094"/>
                </a:lnTo>
                <a:lnTo>
                  <a:pt x="159666" y="2141999"/>
                </a:lnTo>
                <a:lnTo>
                  <a:pt x="153952" y="2143586"/>
                </a:lnTo>
                <a:lnTo>
                  <a:pt x="148556" y="2144856"/>
                </a:lnTo>
                <a:lnTo>
                  <a:pt x="142842" y="2145809"/>
                </a:lnTo>
                <a:lnTo>
                  <a:pt x="136811" y="2146443"/>
                </a:lnTo>
                <a:lnTo>
                  <a:pt x="130780" y="2147396"/>
                </a:lnTo>
                <a:lnTo>
                  <a:pt x="124431" y="2147396"/>
                </a:lnTo>
                <a:lnTo>
                  <a:pt x="119035" y="2147396"/>
                </a:lnTo>
                <a:lnTo>
                  <a:pt x="113321" y="2146761"/>
                </a:lnTo>
                <a:lnTo>
                  <a:pt x="107608" y="2145809"/>
                </a:lnTo>
                <a:lnTo>
                  <a:pt x="101894" y="2145174"/>
                </a:lnTo>
                <a:lnTo>
                  <a:pt x="96498" y="2143904"/>
                </a:lnTo>
                <a:lnTo>
                  <a:pt x="91419" y="2142634"/>
                </a:lnTo>
                <a:lnTo>
                  <a:pt x="86023" y="2141047"/>
                </a:lnTo>
                <a:lnTo>
                  <a:pt x="80944" y="2138824"/>
                </a:lnTo>
                <a:lnTo>
                  <a:pt x="76182" y="2136602"/>
                </a:lnTo>
                <a:lnTo>
                  <a:pt x="71104" y="2134380"/>
                </a:lnTo>
                <a:lnTo>
                  <a:pt x="66342" y="2131523"/>
                </a:lnTo>
                <a:lnTo>
                  <a:pt x="61898" y="2128983"/>
                </a:lnTo>
                <a:lnTo>
                  <a:pt x="57137" y="2125809"/>
                </a:lnTo>
                <a:lnTo>
                  <a:pt x="52693" y="2122634"/>
                </a:lnTo>
                <a:lnTo>
                  <a:pt x="48884" y="2119142"/>
                </a:lnTo>
                <a:lnTo>
                  <a:pt x="44757" y="2115650"/>
                </a:lnTo>
                <a:lnTo>
                  <a:pt x="40948" y="2111840"/>
                </a:lnTo>
                <a:lnTo>
                  <a:pt x="37139" y="2107713"/>
                </a:lnTo>
                <a:lnTo>
                  <a:pt x="33965" y="2103586"/>
                </a:lnTo>
                <a:lnTo>
                  <a:pt x="30473" y="2099459"/>
                </a:lnTo>
                <a:lnTo>
                  <a:pt x="27299" y="2094697"/>
                </a:lnTo>
                <a:lnTo>
                  <a:pt x="24442" y="2090253"/>
                </a:lnTo>
                <a:lnTo>
                  <a:pt x="21903" y="2085491"/>
                </a:lnTo>
                <a:lnTo>
                  <a:pt x="19363" y="2080412"/>
                </a:lnTo>
                <a:lnTo>
                  <a:pt x="17141" y="2075332"/>
                </a:lnTo>
                <a:lnTo>
                  <a:pt x="15237" y="2070570"/>
                </a:lnTo>
                <a:lnTo>
                  <a:pt x="13332" y="2065173"/>
                </a:lnTo>
                <a:lnTo>
                  <a:pt x="12062" y="2059777"/>
                </a:lnTo>
                <a:lnTo>
                  <a:pt x="10475" y="2054062"/>
                </a:lnTo>
                <a:lnTo>
                  <a:pt x="9523" y="2048666"/>
                </a:lnTo>
                <a:lnTo>
                  <a:pt x="8888" y="2042951"/>
                </a:lnTo>
                <a:lnTo>
                  <a:pt x="8253" y="2037237"/>
                </a:lnTo>
                <a:lnTo>
                  <a:pt x="6349" y="1997872"/>
                </a:lnTo>
                <a:lnTo>
                  <a:pt x="4762" y="1959459"/>
                </a:lnTo>
                <a:lnTo>
                  <a:pt x="3174" y="1921681"/>
                </a:lnTo>
                <a:lnTo>
                  <a:pt x="1905" y="1884856"/>
                </a:lnTo>
                <a:lnTo>
                  <a:pt x="952" y="1848983"/>
                </a:lnTo>
                <a:lnTo>
                  <a:pt x="318" y="1813745"/>
                </a:lnTo>
                <a:lnTo>
                  <a:pt x="0" y="1779142"/>
                </a:lnTo>
                <a:lnTo>
                  <a:pt x="0" y="1745491"/>
                </a:lnTo>
                <a:lnTo>
                  <a:pt x="0" y="1715650"/>
                </a:lnTo>
                <a:lnTo>
                  <a:pt x="318" y="1686126"/>
                </a:lnTo>
                <a:lnTo>
                  <a:pt x="952" y="1657554"/>
                </a:lnTo>
                <a:lnTo>
                  <a:pt x="1587" y="1629300"/>
                </a:lnTo>
                <a:lnTo>
                  <a:pt x="2540" y="1601681"/>
                </a:lnTo>
                <a:lnTo>
                  <a:pt x="3492" y="1574697"/>
                </a:lnTo>
                <a:lnTo>
                  <a:pt x="5079" y="1548348"/>
                </a:lnTo>
                <a:lnTo>
                  <a:pt x="6349" y="1522634"/>
                </a:lnTo>
                <a:lnTo>
                  <a:pt x="7936" y="1497555"/>
                </a:lnTo>
                <a:lnTo>
                  <a:pt x="9523" y="1473110"/>
                </a:lnTo>
                <a:lnTo>
                  <a:pt x="11745" y="1448666"/>
                </a:lnTo>
                <a:lnTo>
                  <a:pt x="13967" y="1425491"/>
                </a:lnTo>
                <a:lnTo>
                  <a:pt x="15871" y="1402634"/>
                </a:lnTo>
                <a:lnTo>
                  <a:pt x="18728" y="1380094"/>
                </a:lnTo>
                <a:lnTo>
                  <a:pt x="21268" y="1358507"/>
                </a:lnTo>
                <a:lnTo>
                  <a:pt x="23807" y="1336920"/>
                </a:lnTo>
                <a:lnTo>
                  <a:pt x="26981" y="1316285"/>
                </a:lnTo>
                <a:lnTo>
                  <a:pt x="29838" y="1295967"/>
                </a:lnTo>
                <a:lnTo>
                  <a:pt x="33012" y="1275967"/>
                </a:lnTo>
                <a:lnTo>
                  <a:pt x="36187" y="1256602"/>
                </a:lnTo>
                <a:lnTo>
                  <a:pt x="39996" y="1237872"/>
                </a:lnTo>
                <a:lnTo>
                  <a:pt x="43488" y="1219459"/>
                </a:lnTo>
                <a:lnTo>
                  <a:pt x="47297" y="1201681"/>
                </a:lnTo>
                <a:lnTo>
                  <a:pt x="51106" y="1184221"/>
                </a:lnTo>
                <a:lnTo>
                  <a:pt x="55232" y="1167396"/>
                </a:lnTo>
                <a:lnTo>
                  <a:pt x="59041" y="1150888"/>
                </a:lnTo>
                <a:lnTo>
                  <a:pt x="63485" y="1134697"/>
                </a:lnTo>
                <a:lnTo>
                  <a:pt x="67612" y="1119142"/>
                </a:lnTo>
                <a:lnTo>
                  <a:pt x="72056" y="1103904"/>
                </a:lnTo>
                <a:lnTo>
                  <a:pt x="76817" y="1088983"/>
                </a:lnTo>
                <a:lnTo>
                  <a:pt x="81261" y="1074697"/>
                </a:lnTo>
                <a:lnTo>
                  <a:pt x="86023" y="1060729"/>
                </a:lnTo>
                <a:lnTo>
                  <a:pt x="91102" y="1047078"/>
                </a:lnTo>
                <a:lnTo>
                  <a:pt x="95863" y="1033745"/>
                </a:lnTo>
                <a:lnTo>
                  <a:pt x="100942" y="1020729"/>
                </a:lnTo>
                <a:lnTo>
                  <a:pt x="106338" y="1008666"/>
                </a:lnTo>
                <a:lnTo>
                  <a:pt x="111734" y="996285"/>
                </a:lnTo>
                <a:lnTo>
                  <a:pt x="116813" y="984539"/>
                </a:lnTo>
                <a:lnTo>
                  <a:pt x="122209" y="973110"/>
                </a:lnTo>
                <a:lnTo>
                  <a:pt x="127923" y="961999"/>
                </a:lnTo>
                <a:lnTo>
                  <a:pt x="133637" y="951205"/>
                </a:lnTo>
                <a:lnTo>
                  <a:pt x="139350" y="940729"/>
                </a:lnTo>
                <a:lnTo>
                  <a:pt x="145064" y="930570"/>
                </a:lnTo>
                <a:lnTo>
                  <a:pt x="151095" y="920729"/>
                </a:lnTo>
                <a:lnTo>
                  <a:pt x="157126" y="911205"/>
                </a:lnTo>
                <a:lnTo>
                  <a:pt x="163475" y="902316"/>
                </a:lnTo>
                <a:lnTo>
                  <a:pt x="169506" y="893110"/>
                </a:lnTo>
                <a:lnTo>
                  <a:pt x="175537" y="884856"/>
                </a:lnTo>
                <a:lnTo>
                  <a:pt x="181885" y="876602"/>
                </a:lnTo>
                <a:lnTo>
                  <a:pt x="188234" y="868666"/>
                </a:lnTo>
                <a:lnTo>
                  <a:pt x="194900" y="861047"/>
                </a:lnTo>
                <a:lnTo>
                  <a:pt x="201248" y="853745"/>
                </a:lnTo>
                <a:lnTo>
                  <a:pt x="207914" y="846761"/>
                </a:lnTo>
                <a:lnTo>
                  <a:pt x="214580" y="840094"/>
                </a:lnTo>
                <a:lnTo>
                  <a:pt x="221246" y="833427"/>
                </a:lnTo>
                <a:lnTo>
                  <a:pt x="227912" y="827396"/>
                </a:lnTo>
                <a:lnTo>
                  <a:pt x="234578" y="821364"/>
                </a:lnTo>
                <a:lnTo>
                  <a:pt x="241244" y="815967"/>
                </a:lnTo>
                <a:lnTo>
                  <a:pt x="248228" y="810570"/>
                </a:lnTo>
                <a:lnTo>
                  <a:pt x="254894" y="805491"/>
                </a:lnTo>
                <a:lnTo>
                  <a:pt x="261242" y="800412"/>
                </a:lnTo>
                <a:lnTo>
                  <a:pt x="268225" y="796285"/>
                </a:lnTo>
                <a:lnTo>
                  <a:pt x="275209" y="791840"/>
                </a:lnTo>
                <a:lnTo>
                  <a:pt x="281875" y="788031"/>
                </a:lnTo>
                <a:lnTo>
                  <a:pt x="288541" y="784221"/>
                </a:lnTo>
                <a:lnTo>
                  <a:pt x="295207" y="780729"/>
                </a:lnTo>
                <a:lnTo>
                  <a:pt x="308221" y="774697"/>
                </a:lnTo>
                <a:lnTo>
                  <a:pt x="320918" y="769300"/>
                </a:lnTo>
                <a:lnTo>
                  <a:pt x="332980" y="765174"/>
                </a:lnTo>
                <a:lnTo>
                  <a:pt x="345043" y="761681"/>
                </a:lnTo>
                <a:lnTo>
                  <a:pt x="356470" y="759142"/>
                </a:lnTo>
                <a:lnTo>
                  <a:pt x="366945" y="756920"/>
                </a:lnTo>
                <a:lnTo>
                  <a:pt x="377103" y="755332"/>
                </a:lnTo>
                <a:lnTo>
                  <a:pt x="383134" y="754380"/>
                </a:lnTo>
                <a:lnTo>
                  <a:pt x="389165" y="753427"/>
                </a:lnTo>
                <a:lnTo>
                  <a:pt x="395831" y="752793"/>
                </a:lnTo>
                <a:lnTo>
                  <a:pt x="402179" y="752475"/>
                </a:lnTo>
                <a:close/>
                <a:moveTo>
                  <a:pt x="675470" y="0"/>
                </a:moveTo>
                <a:lnTo>
                  <a:pt x="683419" y="0"/>
                </a:lnTo>
                <a:lnTo>
                  <a:pt x="692004" y="0"/>
                </a:lnTo>
                <a:lnTo>
                  <a:pt x="700271" y="318"/>
                </a:lnTo>
                <a:lnTo>
                  <a:pt x="708220" y="636"/>
                </a:lnTo>
                <a:lnTo>
                  <a:pt x="716487" y="1589"/>
                </a:lnTo>
                <a:lnTo>
                  <a:pt x="724754" y="2542"/>
                </a:lnTo>
                <a:lnTo>
                  <a:pt x="732703" y="3814"/>
                </a:lnTo>
                <a:lnTo>
                  <a:pt x="740970" y="5085"/>
                </a:lnTo>
                <a:lnTo>
                  <a:pt x="749555" y="6674"/>
                </a:lnTo>
                <a:lnTo>
                  <a:pt x="757822" y="8263"/>
                </a:lnTo>
                <a:lnTo>
                  <a:pt x="766089" y="10488"/>
                </a:lnTo>
                <a:lnTo>
                  <a:pt x="774038" y="12712"/>
                </a:lnTo>
                <a:lnTo>
                  <a:pt x="781987" y="14937"/>
                </a:lnTo>
                <a:lnTo>
                  <a:pt x="789936" y="17479"/>
                </a:lnTo>
                <a:lnTo>
                  <a:pt x="797568" y="20658"/>
                </a:lnTo>
                <a:lnTo>
                  <a:pt x="805517" y="23518"/>
                </a:lnTo>
                <a:lnTo>
                  <a:pt x="812830" y="26696"/>
                </a:lnTo>
                <a:lnTo>
                  <a:pt x="820779" y="29874"/>
                </a:lnTo>
                <a:lnTo>
                  <a:pt x="828092" y="33688"/>
                </a:lnTo>
                <a:lnTo>
                  <a:pt x="835405" y="37184"/>
                </a:lnTo>
                <a:lnTo>
                  <a:pt x="842400" y="40997"/>
                </a:lnTo>
                <a:lnTo>
                  <a:pt x="849395" y="44811"/>
                </a:lnTo>
                <a:lnTo>
                  <a:pt x="856391" y="49260"/>
                </a:lnTo>
                <a:lnTo>
                  <a:pt x="862750" y="53710"/>
                </a:lnTo>
                <a:lnTo>
                  <a:pt x="876104" y="62608"/>
                </a:lnTo>
                <a:lnTo>
                  <a:pt x="888823" y="72142"/>
                </a:lnTo>
                <a:lnTo>
                  <a:pt x="900905" y="82630"/>
                </a:lnTo>
                <a:lnTo>
                  <a:pt x="912352" y="93118"/>
                </a:lnTo>
                <a:lnTo>
                  <a:pt x="923481" y="104559"/>
                </a:lnTo>
                <a:lnTo>
                  <a:pt x="933973" y="116318"/>
                </a:lnTo>
                <a:lnTo>
                  <a:pt x="943830" y="128712"/>
                </a:lnTo>
                <a:lnTo>
                  <a:pt x="953051" y="141425"/>
                </a:lnTo>
                <a:lnTo>
                  <a:pt x="961636" y="154773"/>
                </a:lnTo>
                <a:lnTo>
                  <a:pt x="969585" y="168120"/>
                </a:lnTo>
                <a:lnTo>
                  <a:pt x="976898" y="182104"/>
                </a:lnTo>
                <a:lnTo>
                  <a:pt x="983576" y="196405"/>
                </a:lnTo>
                <a:lnTo>
                  <a:pt x="989617" y="211025"/>
                </a:lnTo>
                <a:lnTo>
                  <a:pt x="995022" y="225962"/>
                </a:lnTo>
                <a:lnTo>
                  <a:pt x="999792" y="240899"/>
                </a:lnTo>
                <a:lnTo>
                  <a:pt x="1003289" y="256471"/>
                </a:lnTo>
                <a:lnTo>
                  <a:pt x="1006469" y="272044"/>
                </a:lnTo>
                <a:lnTo>
                  <a:pt x="1009012" y="287616"/>
                </a:lnTo>
                <a:lnTo>
                  <a:pt x="1010602" y="303825"/>
                </a:lnTo>
                <a:lnTo>
                  <a:pt x="1010920" y="312088"/>
                </a:lnTo>
                <a:lnTo>
                  <a:pt x="1011238" y="320033"/>
                </a:lnTo>
                <a:lnTo>
                  <a:pt x="1011238" y="327978"/>
                </a:lnTo>
                <a:lnTo>
                  <a:pt x="1011238" y="336241"/>
                </a:lnTo>
                <a:lnTo>
                  <a:pt x="1010920" y="344186"/>
                </a:lnTo>
                <a:lnTo>
                  <a:pt x="1010284" y="352449"/>
                </a:lnTo>
                <a:lnTo>
                  <a:pt x="1009648" y="361030"/>
                </a:lnTo>
                <a:lnTo>
                  <a:pt x="1008695" y="369293"/>
                </a:lnTo>
                <a:lnTo>
                  <a:pt x="1007741" y="377238"/>
                </a:lnTo>
                <a:lnTo>
                  <a:pt x="1005833" y="385501"/>
                </a:lnTo>
                <a:lnTo>
                  <a:pt x="1004561" y="393764"/>
                </a:lnTo>
                <a:lnTo>
                  <a:pt x="1002653" y="402027"/>
                </a:lnTo>
                <a:lnTo>
                  <a:pt x="1000745" y="410290"/>
                </a:lnTo>
                <a:lnTo>
                  <a:pt x="998202" y="418553"/>
                </a:lnTo>
                <a:lnTo>
                  <a:pt x="995976" y="426498"/>
                </a:lnTo>
                <a:lnTo>
                  <a:pt x="993432" y="434444"/>
                </a:lnTo>
                <a:lnTo>
                  <a:pt x="990571" y="442071"/>
                </a:lnTo>
                <a:lnTo>
                  <a:pt x="987709" y="449698"/>
                </a:lnTo>
                <a:lnTo>
                  <a:pt x="984529" y="457326"/>
                </a:lnTo>
                <a:lnTo>
                  <a:pt x="981350" y="464953"/>
                </a:lnTo>
                <a:lnTo>
                  <a:pt x="977534" y="472263"/>
                </a:lnTo>
                <a:lnTo>
                  <a:pt x="974037" y="479572"/>
                </a:lnTo>
                <a:lnTo>
                  <a:pt x="970221" y="486564"/>
                </a:lnTo>
                <a:lnTo>
                  <a:pt x="966406" y="493556"/>
                </a:lnTo>
                <a:lnTo>
                  <a:pt x="957821" y="507222"/>
                </a:lnTo>
                <a:lnTo>
                  <a:pt x="948600" y="520570"/>
                </a:lnTo>
                <a:lnTo>
                  <a:pt x="939061" y="533282"/>
                </a:lnTo>
                <a:lnTo>
                  <a:pt x="928886" y="545041"/>
                </a:lnTo>
                <a:lnTo>
                  <a:pt x="917757" y="556800"/>
                </a:lnTo>
                <a:lnTo>
                  <a:pt x="906629" y="567923"/>
                </a:lnTo>
                <a:lnTo>
                  <a:pt x="894864" y="578411"/>
                </a:lnTo>
                <a:lnTo>
                  <a:pt x="882463" y="588263"/>
                </a:lnTo>
                <a:lnTo>
                  <a:pt x="869745" y="597479"/>
                </a:lnTo>
                <a:lnTo>
                  <a:pt x="856709" y="606060"/>
                </a:lnTo>
                <a:lnTo>
                  <a:pt x="843036" y="614005"/>
                </a:lnTo>
                <a:lnTo>
                  <a:pt x="829364" y="621315"/>
                </a:lnTo>
                <a:lnTo>
                  <a:pt x="815055" y="627989"/>
                </a:lnTo>
                <a:lnTo>
                  <a:pt x="800429" y="634027"/>
                </a:lnTo>
                <a:lnTo>
                  <a:pt x="785485" y="639430"/>
                </a:lnTo>
                <a:lnTo>
                  <a:pt x="770223" y="643879"/>
                </a:lnTo>
                <a:lnTo>
                  <a:pt x="754643" y="647693"/>
                </a:lnTo>
                <a:lnTo>
                  <a:pt x="739063" y="650871"/>
                </a:lnTo>
                <a:lnTo>
                  <a:pt x="723482" y="653413"/>
                </a:lnTo>
                <a:lnTo>
                  <a:pt x="707266" y="654685"/>
                </a:lnTo>
                <a:lnTo>
                  <a:pt x="699317" y="655320"/>
                </a:lnTo>
                <a:lnTo>
                  <a:pt x="691368" y="655638"/>
                </a:lnTo>
                <a:lnTo>
                  <a:pt x="682783" y="655638"/>
                </a:lnTo>
                <a:lnTo>
                  <a:pt x="674834" y="655638"/>
                </a:lnTo>
                <a:lnTo>
                  <a:pt x="666567" y="655320"/>
                </a:lnTo>
                <a:lnTo>
                  <a:pt x="658618" y="654685"/>
                </a:lnTo>
                <a:lnTo>
                  <a:pt x="650351" y="654049"/>
                </a:lnTo>
                <a:lnTo>
                  <a:pt x="642084" y="653096"/>
                </a:lnTo>
                <a:lnTo>
                  <a:pt x="633499" y="651824"/>
                </a:lnTo>
                <a:lnTo>
                  <a:pt x="625550" y="650235"/>
                </a:lnTo>
                <a:lnTo>
                  <a:pt x="617283" y="648964"/>
                </a:lnTo>
                <a:lnTo>
                  <a:pt x="609016" y="647057"/>
                </a:lnTo>
                <a:lnTo>
                  <a:pt x="600749" y="644833"/>
                </a:lnTo>
                <a:lnTo>
                  <a:pt x="592800" y="642608"/>
                </a:lnTo>
                <a:lnTo>
                  <a:pt x="584851" y="640383"/>
                </a:lnTo>
                <a:lnTo>
                  <a:pt x="576902" y="637523"/>
                </a:lnTo>
                <a:lnTo>
                  <a:pt x="568953" y="634981"/>
                </a:lnTo>
                <a:lnTo>
                  <a:pt x="561004" y="632120"/>
                </a:lnTo>
                <a:lnTo>
                  <a:pt x="553691" y="628942"/>
                </a:lnTo>
                <a:lnTo>
                  <a:pt x="546059" y="625764"/>
                </a:lnTo>
                <a:lnTo>
                  <a:pt x="538746" y="621950"/>
                </a:lnTo>
                <a:lnTo>
                  <a:pt x="531433" y="618454"/>
                </a:lnTo>
                <a:lnTo>
                  <a:pt x="524438" y="614641"/>
                </a:lnTo>
                <a:lnTo>
                  <a:pt x="517443" y="610827"/>
                </a:lnTo>
                <a:lnTo>
                  <a:pt x="503771" y="601928"/>
                </a:lnTo>
                <a:lnTo>
                  <a:pt x="490734" y="593030"/>
                </a:lnTo>
                <a:lnTo>
                  <a:pt x="478016" y="583496"/>
                </a:lnTo>
                <a:lnTo>
                  <a:pt x="465615" y="573008"/>
                </a:lnTo>
                <a:lnTo>
                  <a:pt x="454168" y="562202"/>
                </a:lnTo>
                <a:lnTo>
                  <a:pt x="443040" y="550761"/>
                </a:lnTo>
                <a:lnTo>
                  <a:pt x="432547" y="539320"/>
                </a:lnTo>
                <a:lnTo>
                  <a:pt x="422690" y="526926"/>
                </a:lnTo>
                <a:lnTo>
                  <a:pt x="413787" y="513896"/>
                </a:lnTo>
                <a:lnTo>
                  <a:pt x="405202" y="500865"/>
                </a:lnTo>
                <a:lnTo>
                  <a:pt x="396935" y="487200"/>
                </a:lnTo>
                <a:lnTo>
                  <a:pt x="389622" y="473216"/>
                </a:lnTo>
                <a:lnTo>
                  <a:pt x="383263" y="458915"/>
                </a:lnTo>
                <a:lnTo>
                  <a:pt x="377222" y="444614"/>
                </a:lnTo>
                <a:lnTo>
                  <a:pt x="371816" y="429677"/>
                </a:lnTo>
                <a:lnTo>
                  <a:pt x="367047" y="414422"/>
                </a:lnTo>
                <a:lnTo>
                  <a:pt x="363231" y="399167"/>
                </a:lnTo>
                <a:lnTo>
                  <a:pt x="360052" y="383594"/>
                </a:lnTo>
                <a:lnTo>
                  <a:pt x="357826" y="367704"/>
                </a:lnTo>
                <a:lnTo>
                  <a:pt x="356236" y="351496"/>
                </a:lnTo>
                <a:lnTo>
                  <a:pt x="355918" y="343551"/>
                </a:lnTo>
                <a:lnTo>
                  <a:pt x="355600" y="335605"/>
                </a:lnTo>
                <a:lnTo>
                  <a:pt x="355600" y="327342"/>
                </a:lnTo>
                <a:lnTo>
                  <a:pt x="355600" y="319397"/>
                </a:lnTo>
                <a:lnTo>
                  <a:pt x="355918" y="311134"/>
                </a:lnTo>
                <a:lnTo>
                  <a:pt x="356554" y="303189"/>
                </a:lnTo>
                <a:lnTo>
                  <a:pt x="357190" y="294608"/>
                </a:lnTo>
                <a:lnTo>
                  <a:pt x="358144" y="286345"/>
                </a:lnTo>
                <a:lnTo>
                  <a:pt x="359098" y="278082"/>
                </a:lnTo>
                <a:lnTo>
                  <a:pt x="360370" y="269819"/>
                </a:lnTo>
                <a:lnTo>
                  <a:pt x="362277" y="261874"/>
                </a:lnTo>
                <a:lnTo>
                  <a:pt x="364185" y="253611"/>
                </a:lnTo>
                <a:lnTo>
                  <a:pt x="366093" y="245030"/>
                </a:lnTo>
                <a:lnTo>
                  <a:pt x="368001" y="237085"/>
                </a:lnTo>
                <a:lnTo>
                  <a:pt x="370862" y="229140"/>
                </a:lnTo>
                <a:lnTo>
                  <a:pt x="373088" y="221194"/>
                </a:lnTo>
                <a:lnTo>
                  <a:pt x="376268" y="213249"/>
                </a:lnTo>
                <a:lnTo>
                  <a:pt x="379129" y="205622"/>
                </a:lnTo>
                <a:lnTo>
                  <a:pt x="381991" y="197994"/>
                </a:lnTo>
                <a:lnTo>
                  <a:pt x="385489" y="190685"/>
                </a:lnTo>
                <a:lnTo>
                  <a:pt x="388986" y="183375"/>
                </a:lnTo>
                <a:lnTo>
                  <a:pt x="392802" y="176066"/>
                </a:lnTo>
                <a:lnTo>
                  <a:pt x="396299" y="169074"/>
                </a:lnTo>
                <a:lnTo>
                  <a:pt x="400433" y="161764"/>
                </a:lnTo>
                <a:lnTo>
                  <a:pt x="409018" y="148099"/>
                </a:lnTo>
                <a:lnTo>
                  <a:pt x="417921" y="135068"/>
                </a:lnTo>
                <a:lnTo>
                  <a:pt x="427778" y="122356"/>
                </a:lnTo>
                <a:lnTo>
                  <a:pt x="437952" y="109962"/>
                </a:lnTo>
                <a:lnTo>
                  <a:pt x="448763" y="98521"/>
                </a:lnTo>
                <a:lnTo>
                  <a:pt x="460210" y="87397"/>
                </a:lnTo>
                <a:lnTo>
                  <a:pt x="471974" y="77227"/>
                </a:lnTo>
                <a:lnTo>
                  <a:pt x="484375" y="67057"/>
                </a:lnTo>
                <a:lnTo>
                  <a:pt x="496775" y="57841"/>
                </a:lnTo>
                <a:lnTo>
                  <a:pt x="510130" y="49578"/>
                </a:lnTo>
                <a:lnTo>
                  <a:pt x="523802" y="41633"/>
                </a:lnTo>
                <a:lnTo>
                  <a:pt x="537474" y="34005"/>
                </a:lnTo>
                <a:lnTo>
                  <a:pt x="551783" y="27332"/>
                </a:lnTo>
                <a:lnTo>
                  <a:pt x="566409" y="21293"/>
                </a:lnTo>
                <a:lnTo>
                  <a:pt x="581353" y="16208"/>
                </a:lnTo>
                <a:lnTo>
                  <a:pt x="596297" y="11759"/>
                </a:lnTo>
                <a:lnTo>
                  <a:pt x="611878" y="7627"/>
                </a:lnTo>
                <a:lnTo>
                  <a:pt x="627776" y="4767"/>
                </a:lnTo>
                <a:lnTo>
                  <a:pt x="643356" y="2225"/>
                </a:lnTo>
                <a:lnTo>
                  <a:pt x="659572" y="636"/>
                </a:lnTo>
                <a:lnTo>
                  <a:pt x="667521" y="318"/>
                </a:lnTo>
                <a:lnTo>
                  <a:pt x="675470"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975">
              <a:solidFill>
                <a:srgbClr val="FFFFFF"/>
              </a:solidFill>
            </a:endParaRPr>
          </a:p>
        </p:txBody>
      </p:sp>
      <p:sp>
        <p:nvSpPr>
          <p:cNvPr id="38" name="人"/>
          <p:cNvSpPr/>
          <p:nvPr/>
        </p:nvSpPr>
        <p:spPr bwMode="auto">
          <a:xfrm>
            <a:off x="4890393" y="2401615"/>
            <a:ext cx="1008996" cy="2204670"/>
          </a:xfrm>
          <a:custGeom>
            <a:avLst/>
            <a:gdLst/>
            <a:ahLst/>
            <a:cxnLst/>
            <a:rect l="0" t="0" r="r" b="b"/>
            <a:pathLst>
              <a:path w="1558925" h="3292476">
                <a:moveTo>
                  <a:pt x="1055688" y="141288"/>
                </a:moveTo>
                <a:lnTo>
                  <a:pt x="1078548" y="151445"/>
                </a:lnTo>
                <a:lnTo>
                  <a:pt x="1100773" y="161919"/>
                </a:lnTo>
                <a:lnTo>
                  <a:pt x="1122363" y="172076"/>
                </a:lnTo>
                <a:lnTo>
                  <a:pt x="1143635" y="182551"/>
                </a:lnTo>
                <a:lnTo>
                  <a:pt x="1163955" y="192708"/>
                </a:lnTo>
                <a:lnTo>
                  <a:pt x="1183958" y="202864"/>
                </a:lnTo>
                <a:lnTo>
                  <a:pt x="1203008" y="213021"/>
                </a:lnTo>
                <a:lnTo>
                  <a:pt x="1221740" y="223178"/>
                </a:lnTo>
                <a:lnTo>
                  <a:pt x="1240155" y="233335"/>
                </a:lnTo>
                <a:lnTo>
                  <a:pt x="1257300" y="243175"/>
                </a:lnTo>
                <a:lnTo>
                  <a:pt x="1274128" y="253014"/>
                </a:lnTo>
                <a:lnTo>
                  <a:pt x="1290955" y="263171"/>
                </a:lnTo>
                <a:lnTo>
                  <a:pt x="1306513" y="272693"/>
                </a:lnTo>
                <a:lnTo>
                  <a:pt x="1322070" y="282850"/>
                </a:lnTo>
                <a:lnTo>
                  <a:pt x="1336675" y="292690"/>
                </a:lnTo>
                <a:lnTo>
                  <a:pt x="1350963" y="302212"/>
                </a:lnTo>
                <a:lnTo>
                  <a:pt x="1365250" y="312686"/>
                </a:lnTo>
                <a:lnTo>
                  <a:pt x="1378903" y="322843"/>
                </a:lnTo>
                <a:lnTo>
                  <a:pt x="1392238" y="333000"/>
                </a:lnTo>
                <a:lnTo>
                  <a:pt x="1405255" y="343157"/>
                </a:lnTo>
                <a:lnTo>
                  <a:pt x="1417003" y="353631"/>
                </a:lnTo>
                <a:lnTo>
                  <a:pt x="1429068" y="363788"/>
                </a:lnTo>
                <a:lnTo>
                  <a:pt x="1440498" y="373945"/>
                </a:lnTo>
                <a:lnTo>
                  <a:pt x="1450975" y="384737"/>
                </a:lnTo>
                <a:lnTo>
                  <a:pt x="1461453" y="395211"/>
                </a:lnTo>
                <a:lnTo>
                  <a:pt x="1471295" y="406003"/>
                </a:lnTo>
                <a:lnTo>
                  <a:pt x="1480503" y="416477"/>
                </a:lnTo>
                <a:lnTo>
                  <a:pt x="1489393" y="427587"/>
                </a:lnTo>
                <a:lnTo>
                  <a:pt x="1497965" y="438696"/>
                </a:lnTo>
                <a:lnTo>
                  <a:pt x="1505903" y="449805"/>
                </a:lnTo>
                <a:lnTo>
                  <a:pt x="1513523" y="461231"/>
                </a:lnTo>
                <a:lnTo>
                  <a:pt x="1520508" y="472658"/>
                </a:lnTo>
                <a:lnTo>
                  <a:pt x="1524635" y="480276"/>
                </a:lnTo>
                <a:lnTo>
                  <a:pt x="1529080" y="488528"/>
                </a:lnTo>
                <a:lnTo>
                  <a:pt x="1533208" y="496463"/>
                </a:lnTo>
                <a:lnTo>
                  <a:pt x="1536700" y="504398"/>
                </a:lnTo>
                <a:lnTo>
                  <a:pt x="1540193" y="512651"/>
                </a:lnTo>
                <a:lnTo>
                  <a:pt x="1543368" y="520903"/>
                </a:lnTo>
                <a:lnTo>
                  <a:pt x="1545908" y="529156"/>
                </a:lnTo>
                <a:lnTo>
                  <a:pt x="1548765" y="537726"/>
                </a:lnTo>
                <a:lnTo>
                  <a:pt x="1550988" y="546296"/>
                </a:lnTo>
                <a:lnTo>
                  <a:pt x="1552893" y="554866"/>
                </a:lnTo>
                <a:lnTo>
                  <a:pt x="1554798" y="563436"/>
                </a:lnTo>
                <a:lnTo>
                  <a:pt x="1556385" y="572005"/>
                </a:lnTo>
                <a:lnTo>
                  <a:pt x="1557338" y="580575"/>
                </a:lnTo>
                <a:lnTo>
                  <a:pt x="1558290" y="589780"/>
                </a:lnTo>
                <a:lnTo>
                  <a:pt x="1558608" y="598350"/>
                </a:lnTo>
                <a:lnTo>
                  <a:pt x="1558925" y="606920"/>
                </a:lnTo>
                <a:lnTo>
                  <a:pt x="1558608" y="615172"/>
                </a:lnTo>
                <a:lnTo>
                  <a:pt x="1558290" y="623425"/>
                </a:lnTo>
                <a:lnTo>
                  <a:pt x="1557655" y="631995"/>
                </a:lnTo>
                <a:lnTo>
                  <a:pt x="1556703" y="639930"/>
                </a:lnTo>
                <a:lnTo>
                  <a:pt x="1555433" y="647865"/>
                </a:lnTo>
                <a:lnTo>
                  <a:pt x="1553528" y="655800"/>
                </a:lnTo>
                <a:lnTo>
                  <a:pt x="1551940" y="663418"/>
                </a:lnTo>
                <a:lnTo>
                  <a:pt x="1550035" y="671036"/>
                </a:lnTo>
                <a:lnTo>
                  <a:pt x="1547813" y="678653"/>
                </a:lnTo>
                <a:lnTo>
                  <a:pt x="1545273" y="685954"/>
                </a:lnTo>
                <a:lnTo>
                  <a:pt x="1542733" y="693254"/>
                </a:lnTo>
                <a:lnTo>
                  <a:pt x="1539558" y="700554"/>
                </a:lnTo>
                <a:lnTo>
                  <a:pt x="1536700" y="707537"/>
                </a:lnTo>
                <a:lnTo>
                  <a:pt x="1533525" y="714203"/>
                </a:lnTo>
                <a:lnTo>
                  <a:pt x="1530033" y="720868"/>
                </a:lnTo>
                <a:lnTo>
                  <a:pt x="1526540" y="727533"/>
                </a:lnTo>
                <a:lnTo>
                  <a:pt x="1518920" y="739912"/>
                </a:lnTo>
                <a:lnTo>
                  <a:pt x="1510665" y="751974"/>
                </a:lnTo>
                <a:lnTo>
                  <a:pt x="1502410" y="763083"/>
                </a:lnTo>
                <a:lnTo>
                  <a:pt x="1493838" y="774192"/>
                </a:lnTo>
                <a:lnTo>
                  <a:pt x="1484948" y="784031"/>
                </a:lnTo>
                <a:lnTo>
                  <a:pt x="1475105" y="793871"/>
                </a:lnTo>
                <a:lnTo>
                  <a:pt x="1465898" y="803393"/>
                </a:lnTo>
                <a:lnTo>
                  <a:pt x="1456055" y="811963"/>
                </a:lnTo>
                <a:lnTo>
                  <a:pt x="1445895" y="820533"/>
                </a:lnTo>
                <a:lnTo>
                  <a:pt x="1436053" y="828468"/>
                </a:lnTo>
                <a:lnTo>
                  <a:pt x="1425893" y="836086"/>
                </a:lnTo>
                <a:lnTo>
                  <a:pt x="1415415" y="843703"/>
                </a:lnTo>
                <a:lnTo>
                  <a:pt x="1404938" y="850686"/>
                </a:lnTo>
                <a:lnTo>
                  <a:pt x="1394143" y="857669"/>
                </a:lnTo>
                <a:lnTo>
                  <a:pt x="1383665" y="864335"/>
                </a:lnTo>
                <a:lnTo>
                  <a:pt x="1372870" y="870683"/>
                </a:lnTo>
                <a:lnTo>
                  <a:pt x="1362075" y="877031"/>
                </a:lnTo>
                <a:lnTo>
                  <a:pt x="1351280" y="882744"/>
                </a:lnTo>
                <a:lnTo>
                  <a:pt x="1329690" y="893853"/>
                </a:lnTo>
                <a:lnTo>
                  <a:pt x="1307783" y="904328"/>
                </a:lnTo>
                <a:lnTo>
                  <a:pt x="1286193" y="913850"/>
                </a:lnTo>
                <a:lnTo>
                  <a:pt x="1267143" y="921785"/>
                </a:lnTo>
                <a:lnTo>
                  <a:pt x="1248410" y="929085"/>
                </a:lnTo>
                <a:lnTo>
                  <a:pt x="1229678" y="936068"/>
                </a:lnTo>
                <a:lnTo>
                  <a:pt x="1211580" y="942733"/>
                </a:lnTo>
                <a:lnTo>
                  <a:pt x="1194118" y="948764"/>
                </a:lnTo>
                <a:lnTo>
                  <a:pt x="1177290" y="954160"/>
                </a:lnTo>
                <a:lnTo>
                  <a:pt x="1161098" y="959238"/>
                </a:lnTo>
                <a:lnTo>
                  <a:pt x="1145540" y="963682"/>
                </a:lnTo>
                <a:lnTo>
                  <a:pt x="1145540" y="1585477"/>
                </a:lnTo>
                <a:lnTo>
                  <a:pt x="1145540" y="1860666"/>
                </a:lnTo>
                <a:lnTo>
                  <a:pt x="1145540" y="3112508"/>
                </a:lnTo>
                <a:lnTo>
                  <a:pt x="1145223" y="3121713"/>
                </a:lnTo>
                <a:lnTo>
                  <a:pt x="1144588" y="3130917"/>
                </a:lnTo>
                <a:lnTo>
                  <a:pt x="1143635" y="3139805"/>
                </a:lnTo>
                <a:lnTo>
                  <a:pt x="1142048" y="3148692"/>
                </a:lnTo>
                <a:lnTo>
                  <a:pt x="1140143" y="3157262"/>
                </a:lnTo>
                <a:lnTo>
                  <a:pt x="1137603" y="3166149"/>
                </a:lnTo>
                <a:lnTo>
                  <a:pt x="1134745" y="3174402"/>
                </a:lnTo>
                <a:lnTo>
                  <a:pt x="1131253" y="3182654"/>
                </a:lnTo>
                <a:lnTo>
                  <a:pt x="1128078" y="3190589"/>
                </a:lnTo>
                <a:lnTo>
                  <a:pt x="1123950" y="3198207"/>
                </a:lnTo>
                <a:lnTo>
                  <a:pt x="1119823" y="3205825"/>
                </a:lnTo>
                <a:lnTo>
                  <a:pt x="1114743" y="3213125"/>
                </a:lnTo>
                <a:lnTo>
                  <a:pt x="1109663" y="3220108"/>
                </a:lnTo>
                <a:lnTo>
                  <a:pt x="1104583" y="3226773"/>
                </a:lnTo>
                <a:lnTo>
                  <a:pt x="1098868" y="3233439"/>
                </a:lnTo>
                <a:lnTo>
                  <a:pt x="1092835" y="3239787"/>
                </a:lnTo>
                <a:lnTo>
                  <a:pt x="1086803" y="3245818"/>
                </a:lnTo>
                <a:lnTo>
                  <a:pt x="1080135" y="3251531"/>
                </a:lnTo>
                <a:lnTo>
                  <a:pt x="1073150" y="3256609"/>
                </a:lnTo>
                <a:lnTo>
                  <a:pt x="1066165" y="3261688"/>
                </a:lnTo>
                <a:lnTo>
                  <a:pt x="1058863" y="3266449"/>
                </a:lnTo>
                <a:lnTo>
                  <a:pt x="1051560" y="3270575"/>
                </a:lnTo>
                <a:lnTo>
                  <a:pt x="1043623" y="3274701"/>
                </a:lnTo>
                <a:lnTo>
                  <a:pt x="1035685" y="3278193"/>
                </a:lnTo>
                <a:lnTo>
                  <a:pt x="1027748" y="3281684"/>
                </a:lnTo>
                <a:lnTo>
                  <a:pt x="1019175" y="3284224"/>
                </a:lnTo>
                <a:lnTo>
                  <a:pt x="1010920" y="3287080"/>
                </a:lnTo>
                <a:lnTo>
                  <a:pt x="1002030" y="3288985"/>
                </a:lnTo>
                <a:lnTo>
                  <a:pt x="993140" y="3290254"/>
                </a:lnTo>
                <a:lnTo>
                  <a:pt x="984250" y="3291524"/>
                </a:lnTo>
                <a:lnTo>
                  <a:pt x="975043" y="3292159"/>
                </a:lnTo>
                <a:lnTo>
                  <a:pt x="965518" y="3292476"/>
                </a:lnTo>
                <a:lnTo>
                  <a:pt x="956310" y="3292159"/>
                </a:lnTo>
                <a:lnTo>
                  <a:pt x="947420" y="3291524"/>
                </a:lnTo>
                <a:lnTo>
                  <a:pt x="938213" y="3290254"/>
                </a:lnTo>
                <a:lnTo>
                  <a:pt x="929323" y="3288985"/>
                </a:lnTo>
                <a:lnTo>
                  <a:pt x="920750" y="3287080"/>
                </a:lnTo>
                <a:lnTo>
                  <a:pt x="912178" y="3284224"/>
                </a:lnTo>
                <a:lnTo>
                  <a:pt x="903923" y="3281684"/>
                </a:lnTo>
                <a:lnTo>
                  <a:pt x="895985" y="3278193"/>
                </a:lnTo>
                <a:lnTo>
                  <a:pt x="887730" y="3274701"/>
                </a:lnTo>
                <a:lnTo>
                  <a:pt x="879793" y="3270575"/>
                </a:lnTo>
                <a:lnTo>
                  <a:pt x="872173" y="3266449"/>
                </a:lnTo>
                <a:lnTo>
                  <a:pt x="865188" y="3261688"/>
                </a:lnTo>
                <a:lnTo>
                  <a:pt x="857885" y="3256609"/>
                </a:lnTo>
                <a:lnTo>
                  <a:pt x="851218" y="3251531"/>
                </a:lnTo>
                <a:lnTo>
                  <a:pt x="844550" y="3245818"/>
                </a:lnTo>
                <a:lnTo>
                  <a:pt x="838518" y="3239787"/>
                </a:lnTo>
                <a:lnTo>
                  <a:pt x="832485" y="3233439"/>
                </a:lnTo>
                <a:lnTo>
                  <a:pt x="826770" y="3226773"/>
                </a:lnTo>
                <a:lnTo>
                  <a:pt x="821373" y="3220108"/>
                </a:lnTo>
                <a:lnTo>
                  <a:pt x="816293" y="3213125"/>
                </a:lnTo>
                <a:lnTo>
                  <a:pt x="811848" y="3205825"/>
                </a:lnTo>
                <a:lnTo>
                  <a:pt x="807403" y="3198207"/>
                </a:lnTo>
                <a:lnTo>
                  <a:pt x="803593" y="3190589"/>
                </a:lnTo>
                <a:lnTo>
                  <a:pt x="799783" y="3182654"/>
                </a:lnTo>
                <a:lnTo>
                  <a:pt x="796925" y="3174402"/>
                </a:lnTo>
                <a:lnTo>
                  <a:pt x="793750" y="3166149"/>
                </a:lnTo>
                <a:lnTo>
                  <a:pt x="791528" y="3157262"/>
                </a:lnTo>
                <a:lnTo>
                  <a:pt x="789623" y="3148692"/>
                </a:lnTo>
                <a:lnTo>
                  <a:pt x="787718" y="3139805"/>
                </a:lnTo>
                <a:lnTo>
                  <a:pt x="786765" y="3130917"/>
                </a:lnTo>
                <a:lnTo>
                  <a:pt x="785813" y="3121713"/>
                </a:lnTo>
                <a:lnTo>
                  <a:pt x="785813" y="3112508"/>
                </a:lnTo>
                <a:lnTo>
                  <a:pt x="785813" y="1973345"/>
                </a:lnTo>
                <a:lnTo>
                  <a:pt x="718503" y="1973345"/>
                </a:lnTo>
                <a:lnTo>
                  <a:pt x="718503" y="3112508"/>
                </a:lnTo>
                <a:lnTo>
                  <a:pt x="718185" y="3121713"/>
                </a:lnTo>
                <a:lnTo>
                  <a:pt x="717550" y="3130917"/>
                </a:lnTo>
                <a:lnTo>
                  <a:pt x="715963" y="3139805"/>
                </a:lnTo>
                <a:lnTo>
                  <a:pt x="714693" y="3148692"/>
                </a:lnTo>
                <a:lnTo>
                  <a:pt x="712788" y="3157262"/>
                </a:lnTo>
                <a:lnTo>
                  <a:pt x="710248" y="3166149"/>
                </a:lnTo>
                <a:lnTo>
                  <a:pt x="707390" y="3174402"/>
                </a:lnTo>
                <a:lnTo>
                  <a:pt x="704215" y="3182654"/>
                </a:lnTo>
                <a:lnTo>
                  <a:pt x="700405" y="3190589"/>
                </a:lnTo>
                <a:lnTo>
                  <a:pt x="696595" y="3198207"/>
                </a:lnTo>
                <a:lnTo>
                  <a:pt x="692150" y="3205825"/>
                </a:lnTo>
                <a:lnTo>
                  <a:pt x="687388" y="3213125"/>
                </a:lnTo>
                <a:lnTo>
                  <a:pt x="682625" y="3220108"/>
                </a:lnTo>
                <a:lnTo>
                  <a:pt x="677228" y="3226773"/>
                </a:lnTo>
                <a:lnTo>
                  <a:pt x="671513" y="3233439"/>
                </a:lnTo>
                <a:lnTo>
                  <a:pt x="665480" y="3239787"/>
                </a:lnTo>
                <a:lnTo>
                  <a:pt x="659448" y="3245818"/>
                </a:lnTo>
                <a:lnTo>
                  <a:pt x="652780" y="3251531"/>
                </a:lnTo>
                <a:lnTo>
                  <a:pt x="646113" y="3256609"/>
                </a:lnTo>
                <a:lnTo>
                  <a:pt x="639128" y="3261688"/>
                </a:lnTo>
                <a:lnTo>
                  <a:pt x="631825" y="3266449"/>
                </a:lnTo>
                <a:lnTo>
                  <a:pt x="624205" y="3270575"/>
                </a:lnTo>
                <a:lnTo>
                  <a:pt x="616585" y="3274701"/>
                </a:lnTo>
                <a:lnTo>
                  <a:pt x="608330" y="3278193"/>
                </a:lnTo>
                <a:lnTo>
                  <a:pt x="600075" y="3281684"/>
                </a:lnTo>
                <a:lnTo>
                  <a:pt x="591820" y="3284224"/>
                </a:lnTo>
                <a:lnTo>
                  <a:pt x="583248" y="3287080"/>
                </a:lnTo>
                <a:lnTo>
                  <a:pt x="574675" y="3288985"/>
                </a:lnTo>
                <a:lnTo>
                  <a:pt x="565468" y="3290254"/>
                </a:lnTo>
                <a:lnTo>
                  <a:pt x="556578" y="3291524"/>
                </a:lnTo>
                <a:lnTo>
                  <a:pt x="547688" y="3292159"/>
                </a:lnTo>
                <a:lnTo>
                  <a:pt x="538480" y="3292476"/>
                </a:lnTo>
                <a:lnTo>
                  <a:pt x="528955" y="3292159"/>
                </a:lnTo>
                <a:lnTo>
                  <a:pt x="520065" y="3291524"/>
                </a:lnTo>
                <a:lnTo>
                  <a:pt x="510858" y="3290254"/>
                </a:lnTo>
                <a:lnTo>
                  <a:pt x="502285" y="3288985"/>
                </a:lnTo>
                <a:lnTo>
                  <a:pt x="493395" y="3287080"/>
                </a:lnTo>
                <a:lnTo>
                  <a:pt x="484823" y="3284224"/>
                </a:lnTo>
                <a:lnTo>
                  <a:pt x="476568" y="3281684"/>
                </a:lnTo>
                <a:lnTo>
                  <a:pt x="468313" y="3278193"/>
                </a:lnTo>
                <a:lnTo>
                  <a:pt x="460375" y="3274701"/>
                </a:lnTo>
                <a:lnTo>
                  <a:pt x="452755" y="3270575"/>
                </a:lnTo>
                <a:lnTo>
                  <a:pt x="445135" y="3266449"/>
                </a:lnTo>
                <a:lnTo>
                  <a:pt x="437833" y="3261688"/>
                </a:lnTo>
                <a:lnTo>
                  <a:pt x="430848" y="3256609"/>
                </a:lnTo>
                <a:lnTo>
                  <a:pt x="423863" y="3251531"/>
                </a:lnTo>
                <a:lnTo>
                  <a:pt x="417513" y="3245818"/>
                </a:lnTo>
                <a:lnTo>
                  <a:pt x="411163" y="3239787"/>
                </a:lnTo>
                <a:lnTo>
                  <a:pt x="405130" y="3233439"/>
                </a:lnTo>
                <a:lnTo>
                  <a:pt x="399415" y="3226773"/>
                </a:lnTo>
                <a:lnTo>
                  <a:pt x="394018" y="3220108"/>
                </a:lnTo>
                <a:lnTo>
                  <a:pt x="389255" y="3213125"/>
                </a:lnTo>
                <a:lnTo>
                  <a:pt x="384493" y="3205825"/>
                </a:lnTo>
                <a:lnTo>
                  <a:pt x="380365" y="3198207"/>
                </a:lnTo>
                <a:lnTo>
                  <a:pt x="376238" y="3190589"/>
                </a:lnTo>
                <a:lnTo>
                  <a:pt x="372428" y="3182654"/>
                </a:lnTo>
                <a:lnTo>
                  <a:pt x="369253" y="3174402"/>
                </a:lnTo>
                <a:lnTo>
                  <a:pt x="366713" y="3166149"/>
                </a:lnTo>
                <a:lnTo>
                  <a:pt x="363855" y="3157262"/>
                </a:lnTo>
                <a:lnTo>
                  <a:pt x="361950" y="3148692"/>
                </a:lnTo>
                <a:lnTo>
                  <a:pt x="360680" y="3139805"/>
                </a:lnTo>
                <a:lnTo>
                  <a:pt x="359410" y="3130917"/>
                </a:lnTo>
                <a:lnTo>
                  <a:pt x="358775" y="3121713"/>
                </a:lnTo>
                <a:lnTo>
                  <a:pt x="358140" y="3112508"/>
                </a:lnTo>
                <a:lnTo>
                  <a:pt x="358140" y="1860666"/>
                </a:lnTo>
                <a:lnTo>
                  <a:pt x="358140" y="1585477"/>
                </a:lnTo>
                <a:lnTo>
                  <a:pt x="358140" y="1022084"/>
                </a:lnTo>
                <a:lnTo>
                  <a:pt x="353060" y="1026845"/>
                </a:lnTo>
                <a:lnTo>
                  <a:pt x="347345" y="1031924"/>
                </a:lnTo>
                <a:lnTo>
                  <a:pt x="341948" y="1037637"/>
                </a:lnTo>
                <a:lnTo>
                  <a:pt x="336233" y="1043351"/>
                </a:lnTo>
                <a:lnTo>
                  <a:pt x="330518" y="1050016"/>
                </a:lnTo>
                <a:lnTo>
                  <a:pt x="324803" y="1057316"/>
                </a:lnTo>
                <a:lnTo>
                  <a:pt x="319088" y="1065251"/>
                </a:lnTo>
                <a:lnTo>
                  <a:pt x="313373" y="1073821"/>
                </a:lnTo>
                <a:lnTo>
                  <a:pt x="307658" y="1082709"/>
                </a:lnTo>
                <a:lnTo>
                  <a:pt x="302260" y="1092548"/>
                </a:lnTo>
                <a:lnTo>
                  <a:pt x="296545" y="1103340"/>
                </a:lnTo>
                <a:lnTo>
                  <a:pt x="290830" y="1115084"/>
                </a:lnTo>
                <a:lnTo>
                  <a:pt x="285433" y="1127145"/>
                </a:lnTo>
                <a:lnTo>
                  <a:pt x="280353" y="1140476"/>
                </a:lnTo>
                <a:lnTo>
                  <a:pt x="274955" y="1154759"/>
                </a:lnTo>
                <a:lnTo>
                  <a:pt x="269875" y="1169677"/>
                </a:lnTo>
                <a:lnTo>
                  <a:pt x="266065" y="1182691"/>
                </a:lnTo>
                <a:lnTo>
                  <a:pt x="261938" y="1196339"/>
                </a:lnTo>
                <a:lnTo>
                  <a:pt x="258128" y="1210305"/>
                </a:lnTo>
                <a:lnTo>
                  <a:pt x="254953" y="1225223"/>
                </a:lnTo>
                <a:lnTo>
                  <a:pt x="251778" y="1240776"/>
                </a:lnTo>
                <a:lnTo>
                  <a:pt x="248603" y="1256646"/>
                </a:lnTo>
                <a:lnTo>
                  <a:pt x="246063" y="1273786"/>
                </a:lnTo>
                <a:lnTo>
                  <a:pt x="243205" y="1291243"/>
                </a:lnTo>
                <a:lnTo>
                  <a:pt x="240983" y="1309970"/>
                </a:lnTo>
                <a:lnTo>
                  <a:pt x="239078" y="1329014"/>
                </a:lnTo>
                <a:lnTo>
                  <a:pt x="237490" y="1348693"/>
                </a:lnTo>
                <a:lnTo>
                  <a:pt x="235585" y="1369325"/>
                </a:lnTo>
                <a:lnTo>
                  <a:pt x="234633" y="1390591"/>
                </a:lnTo>
                <a:lnTo>
                  <a:pt x="233680" y="1412809"/>
                </a:lnTo>
                <a:lnTo>
                  <a:pt x="233045" y="1435979"/>
                </a:lnTo>
                <a:lnTo>
                  <a:pt x="233045" y="1459467"/>
                </a:lnTo>
                <a:lnTo>
                  <a:pt x="233363" y="1488351"/>
                </a:lnTo>
                <a:lnTo>
                  <a:pt x="233998" y="1517870"/>
                </a:lnTo>
                <a:lnTo>
                  <a:pt x="235268" y="1548658"/>
                </a:lnTo>
                <a:lnTo>
                  <a:pt x="237173" y="1580716"/>
                </a:lnTo>
                <a:lnTo>
                  <a:pt x="239395" y="1614043"/>
                </a:lnTo>
                <a:lnTo>
                  <a:pt x="242253" y="1648005"/>
                </a:lnTo>
                <a:lnTo>
                  <a:pt x="246063" y="1683555"/>
                </a:lnTo>
                <a:lnTo>
                  <a:pt x="250190" y="1720374"/>
                </a:lnTo>
                <a:lnTo>
                  <a:pt x="254953" y="1758145"/>
                </a:lnTo>
                <a:lnTo>
                  <a:pt x="260668" y="1797185"/>
                </a:lnTo>
                <a:lnTo>
                  <a:pt x="266700" y="1837496"/>
                </a:lnTo>
                <a:lnTo>
                  <a:pt x="273685" y="1879076"/>
                </a:lnTo>
                <a:lnTo>
                  <a:pt x="281305" y="1921925"/>
                </a:lnTo>
                <a:lnTo>
                  <a:pt x="289243" y="1966044"/>
                </a:lnTo>
                <a:lnTo>
                  <a:pt x="298450" y="2011433"/>
                </a:lnTo>
                <a:lnTo>
                  <a:pt x="307975" y="2058409"/>
                </a:lnTo>
                <a:lnTo>
                  <a:pt x="309245" y="2064440"/>
                </a:lnTo>
                <a:lnTo>
                  <a:pt x="310198" y="2070153"/>
                </a:lnTo>
                <a:lnTo>
                  <a:pt x="310515" y="2076184"/>
                </a:lnTo>
                <a:lnTo>
                  <a:pt x="310833" y="2081579"/>
                </a:lnTo>
                <a:lnTo>
                  <a:pt x="310833" y="2087610"/>
                </a:lnTo>
                <a:lnTo>
                  <a:pt x="310515" y="2093323"/>
                </a:lnTo>
                <a:lnTo>
                  <a:pt x="309880" y="2099037"/>
                </a:lnTo>
                <a:lnTo>
                  <a:pt x="308928" y="2104750"/>
                </a:lnTo>
                <a:lnTo>
                  <a:pt x="307340" y="2110146"/>
                </a:lnTo>
                <a:lnTo>
                  <a:pt x="306070" y="2115542"/>
                </a:lnTo>
                <a:lnTo>
                  <a:pt x="304483" y="2120938"/>
                </a:lnTo>
                <a:lnTo>
                  <a:pt x="302578" y="2126333"/>
                </a:lnTo>
                <a:lnTo>
                  <a:pt x="300038" y="2131412"/>
                </a:lnTo>
                <a:lnTo>
                  <a:pt x="297815" y="2136490"/>
                </a:lnTo>
                <a:lnTo>
                  <a:pt x="295275" y="2141251"/>
                </a:lnTo>
                <a:lnTo>
                  <a:pt x="292100" y="2146013"/>
                </a:lnTo>
                <a:lnTo>
                  <a:pt x="288925" y="2150774"/>
                </a:lnTo>
                <a:lnTo>
                  <a:pt x="285433" y="2155217"/>
                </a:lnTo>
                <a:lnTo>
                  <a:pt x="281940" y="2159344"/>
                </a:lnTo>
                <a:lnTo>
                  <a:pt x="278130" y="2163470"/>
                </a:lnTo>
                <a:lnTo>
                  <a:pt x="274320" y="2167279"/>
                </a:lnTo>
                <a:lnTo>
                  <a:pt x="269875" y="2171405"/>
                </a:lnTo>
                <a:lnTo>
                  <a:pt x="265748" y="2174579"/>
                </a:lnTo>
                <a:lnTo>
                  <a:pt x="261303" y="2178388"/>
                </a:lnTo>
                <a:lnTo>
                  <a:pt x="256223" y="2181244"/>
                </a:lnTo>
                <a:lnTo>
                  <a:pt x="251778" y="2184418"/>
                </a:lnTo>
                <a:lnTo>
                  <a:pt x="246380" y="2186958"/>
                </a:lnTo>
                <a:lnTo>
                  <a:pt x="241300" y="2189180"/>
                </a:lnTo>
                <a:lnTo>
                  <a:pt x="235585" y="2191719"/>
                </a:lnTo>
                <a:lnTo>
                  <a:pt x="230505" y="2193623"/>
                </a:lnTo>
                <a:lnTo>
                  <a:pt x="224473" y="2195210"/>
                </a:lnTo>
                <a:lnTo>
                  <a:pt x="218758" y="2196480"/>
                </a:lnTo>
                <a:lnTo>
                  <a:pt x="212408" y="2198067"/>
                </a:lnTo>
                <a:lnTo>
                  <a:pt x="206375" y="2198702"/>
                </a:lnTo>
                <a:lnTo>
                  <a:pt x="200025" y="2199336"/>
                </a:lnTo>
                <a:lnTo>
                  <a:pt x="194310" y="2199336"/>
                </a:lnTo>
                <a:lnTo>
                  <a:pt x="189230" y="2199336"/>
                </a:lnTo>
                <a:lnTo>
                  <a:pt x="184150" y="2199019"/>
                </a:lnTo>
                <a:lnTo>
                  <a:pt x="179070" y="2198384"/>
                </a:lnTo>
                <a:lnTo>
                  <a:pt x="174308" y="2197749"/>
                </a:lnTo>
                <a:lnTo>
                  <a:pt x="169545" y="2196480"/>
                </a:lnTo>
                <a:lnTo>
                  <a:pt x="164465" y="2195210"/>
                </a:lnTo>
                <a:lnTo>
                  <a:pt x="160020" y="2193941"/>
                </a:lnTo>
                <a:lnTo>
                  <a:pt x="155258" y="2192671"/>
                </a:lnTo>
                <a:lnTo>
                  <a:pt x="151130" y="2191084"/>
                </a:lnTo>
                <a:lnTo>
                  <a:pt x="146368" y="2188862"/>
                </a:lnTo>
                <a:lnTo>
                  <a:pt x="141923" y="2186958"/>
                </a:lnTo>
                <a:lnTo>
                  <a:pt x="137795" y="2184736"/>
                </a:lnTo>
                <a:lnTo>
                  <a:pt x="133350" y="2181879"/>
                </a:lnTo>
                <a:lnTo>
                  <a:pt x="129223" y="2179340"/>
                </a:lnTo>
                <a:lnTo>
                  <a:pt x="125413" y="2176801"/>
                </a:lnTo>
                <a:lnTo>
                  <a:pt x="121603" y="2173627"/>
                </a:lnTo>
                <a:lnTo>
                  <a:pt x="117793" y="2170770"/>
                </a:lnTo>
                <a:lnTo>
                  <a:pt x="113983" y="2167279"/>
                </a:lnTo>
                <a:lnTo>
                  <a:pt x="110808" y="2164105"/>
                </a:lnTo>
                <a:lnTo>
                  <a:pt x="107315" y="2160296"/>
                </a:lnTo>
                <a:lnTo>
                  <a:pt x="104140" y="2156804"/>
                </a:lnTo>
                <a:lnTo>
                  <a:pt x="101283" y="2152678"/>
                </a:lnTo>
                <a:lnTo>
                  <a:pt x="98425" y="2148869"/>
                </a:lnTo>
                <a:lnTo>
                  <a:pt x="95568" y="2144743"/>
                </a:lnTo>
                <a:lnTo>
                  <a:pt x="93028" y="2140617"/>
                </a:lnTo>
                <a:lnTo>
                  <a:pt x="90805" y="2136173"/>
                </a:lnTo>
                <a:lnTo>
                  <a:pt x="88583" y="2131412"/>
                </a:lnTo>
                <a:lnTo>
                  <a:pt x="86678" y="2126968"/>
                </a:lnTo>
                <a:lnTo>
                  <a:pt x="84455" y="2122207"/>
                </a:lnTo>
                <a:lnTo>
                  <a:pt x="83185" y="2117129"/>
                </a:lnTo>
                <a:lnTo>
                  <a:pt x="81598" y="2112368"/>
                </a:lnTo>
                <a:lnTo>
                  <a:pt x="80645" y="2107289"/>
                </a:lnTo>
                <a:lnTo>
                  <a:pt x="70168" y="2058091"/>
                </a:lnTo>
                <a:lnTo>
                  <a:pt x="60643" y="2010163"/>
                </a:lnTo>
                <a:lnTo>
                  <a:pt x="52070" y="1963822"/>
                </a:lnTo>
                <a:lnTo>
                  <a:pt x="44133" y="1918116"/>
                </a:lnTo>
                <a:lnTo>
                  <a:pt x="36830" y="1873997"/>
                </a:lnTo>
                <a:lnTo>
                  <a:pt x="30163" y="1830830"/>
                </a:lnTo>
                <a:lnTo>
                  <a:pt x="24130" y="1788933"/>
                </a:lnTo>
                <a:lnTo>
                  <a:pt x="19050" y="1747988"/>
                </a:lnTo>
                <a:lnTo>
                  <a:pt x="14288" y="1708630"/>
                </a:lnTo>
                <a:lnTo>
                  <a:pt x="10478" y="1669589"/>
                </a:lnTo>
                <a:lnTo>
                  <a:pt x="7303" y="1632135"/>
                </a:lnTo>
                <a:lnTo>
                  <a:pt x="4763" y="1595634"/>
                </a:lnTo>
                <a:lnTo>
                  <a:pt x="2858" y="1560084"/>
                </a:lnTo>
                <a:lnTo>
                  <a:pt x="1270" y="1525487"/>
                </a:lnTo>
                <a:lnTo>
                  <a:pt x="318" y="1491843"/>
                </a:lnTo>
                <a:lnTo>
                  <a:pt x="0" y="1459467"/>
                </a:lnTo>
                <a:lnTo>
                  <a:pt x="0" y="1439153"/>
                </a:lnTo>
                <a:lnTo>
                  <a:pt x="318" y="1418840"/>
                </a:lnTo>
                <a:lnTo>
                  <a:pt x="1270" y="1399161"/>
                </a:lnTo>
                <a:lnTo>
                  <a:pt x="1905" y="1380116"/>
                </a:lnTo>
                <a:lnTo>
                  <a:pt x="2858" y="1360755"/>
                </a:lnTo>
                <a:lnTo>
                  <a:pt x="4128" y="1342028"/>
                </a:lnTo>
                <a:lnTo>
                  <a:pt x="5398" y="1323936"/>
                </a:lnTo>
                <a:lnTo>
                  <a:pt x="6985" y="1305844"/>
                </a:lnTo>
                <a:lnTo>
                  <a:pt x="9208" y="1288704"/>
                </a:lnTo>
                <a:lnTo>
                  <a:pt x="11113" y="1271247"/>
                </a:lnTo>
                <a:lnTo>
                  <a:pt x="13335" y="1254424"/>
                </a:lnTo>
                <a:lnTo>
                  <a:pt x="15875" y="1237919"/>
                </a:lnTo>
                <a:lnTo>
                  <a:pt x="18415" y="1221414"/>
                </a:lnTo>
                <a:lnTo>
                  <a:pt x="21273" y="1205861"/>
                </a:lnTo>
                <a:lnTo>
                  <a:pt x="24448" y="1190309"/>
                </a:lnTo>
                <a:lnTo>
                  <a:pt x="27623" y="1175073"/>
                </a:lnTo>
                <a:lnTo>
                  <a:pt x="31115" y="1160155"/>
                </a:lnTo>
                <a:lnTo>
                  <a:pt x="34608" y="1145555"/>
                </a:lnTo>
                <a:lnTo>
                  <a:pt x="38418" y="1131272"/>
                </a:lnTo>
                <a:lnTo>
                  <a:pt x="42228" y="1117306"/>
                </a:lnTo>
                <a:lnTo>
                  <a:pt x="46355" y="1103657"/>
                </a:lnTo>
                <a:lnTo>
                  <a:pt x="50483" y="1090326"/>
                </a:lnTo>
                <a:lnTo>
                  <a:pt x="55245" y="1077313"/>
                </a:lnTo>
                <a:lnTo>
                  <a:pt x="59690" y="1064617"/>
                </a:lnTo>
                <a:lnTo>
                  <a:pt x="64453" y="1052238"/>
                </a:lnTo>
                <a:lnTo>
                  <a:pt x="69533" y="1039859"/>
                </a:lnTo>
                <a:lnTo>
                  <a:pt x="74613" y="1027798"/>
                </a:lnTo>
                <a:lnTo>
                  <a:pt x="80010" y="1016689"/>
                </a:lnTo>
                <a:lnTo>
                  <a:pt x="85090" y="1004945"/>
                </a:lnTo>
                <a:lnTo>
                  <a:pt x="90805" y="994153"/>
                </a:lnTo>
                <a:lnTo>
                  <a:pt x="96520" y="983044"/>
                </a:lnTo>
                <a:lnTo>
                  <a:pt x="102553" y="972887"/>
                </a:lnTo>
                <a:lnTo>
                  <a:pt x="108585" y="962413"/>
                </a:lnTo>
                <a:lnTo>
                  <a:pt x="114300" y="952573"/>
                </a:lnTo>
                <a:lnTo>
                  <a:pt x="120650" y="942416"/>
                </a:lnTo>
                <a:lnTo>
                  <a:pt x="127000" y="933211"/>
                </a:lnTo>
                <a:lnTo>
                  <a:pt x="133668" y="924324"/>
                </a:lnTo>
                <a:lnTo>
                  <a:pt x="140335" y="915119"/>
                </a:lnTo>
                <a:lnTo>
                  <a:pt x="147003" y="906549"/>
                </a:lnTo>
                <a:lnTo>
                  <a:pt x="153988" y="898297"/>
                </a:lnTo>
                <a:lnTo>
                  <a:pt x="160973" y="890362"/>
                </a:lnTo>
                <a:lnTo>
                  <a:pt x="167958" y="882744"/>
                </a:lnTo>
                <a:lnTo>
                  <a:pt x="175260" y="875126"/>
                </a:lnTo>
                <a:lnTo>
                  <a:pt x="182245" y="867826"/>
                </a:lnTo>
                <a:lnTo>
                  <a:pt x="189548" y="860843"/>
                </a:lnTo>
                <a:lnTo>
                  <a:pt x="196850" y="854178"/>
                </a:lnTo>
                <a:lnTo>
                  <a:pt x="204153" y="847830"/>
                </a:lnTo>
                <a:lnTo>
                  <a:pt x="211773" y="841482"/>
                </a:lnTo>
                <a:lnTo>
                  <a:pt x="219075" y="835451"/>
                </a:lnTo>
                <a:lnTo>
                  <a:pt x="226695" y="829738"/>
                </a:lnTo>
                <a:lnTo>
                  <a:pt x="233998" y="824342"/>
                </a:lnTo>
                <a:lnTo>
                  <a:pt x="241618" y="819263"/>
                </a:lnTo>
                <a:lnTo>
                  <a:pt x="249238" y="814185"/>
                </a:lnTo>
                <a:lnTo>
                  <a:pt x="256540" y="809741"/>
                </a:lnTo>
                <a:lnTo>
                  <a:pt x="271463" y="800536"/>
                </a:lnTo>
                <a:lnTo>
                  <a:pt x="286385" y="792919"/>
                </a:lnTo>
                <a:lnTo>
                  <a:pt x="301625" y="785936"/>
                </a:lnTo>
                <a:lnTo>
                  <a:pt x="315913" y="779905"/>
                </a:lnTo>
                <a:lnTo>
                  <a:pt x="330200" y="774827"/>
                </a:lnTo>
                <a:lnTo>
                  <a:pt x="339408" y="771653"/>
                </a:lnTo>
                <a:lnTo>
                  <a:pt x="348298" y="768796"/>
                </a:lnTo>
                <a:lnTo>
                  <a:pt x="357188" y="766574"/>
                </a:lnTo>
                <a:lnTo>
                  <a:pt x="366078" y="764035"/>
                </a:lnTo>
                <a:lnTo>
                  <a:pt x="374650" y="762131"/>
                </a:lnTo>
                <a:lnTo>
                  <a:pt x="382905" y="760544"/>
                </a:lnTo>
                <a:lnTo>
                  <a:pt x="398463" y="757687"/>
                </a:lnTo>
                <a:lnTo>
                  <a:pt x="413385" y="755782"/>
                </a:lnTo>
                <a:lnTo>
                  <a:pt x="427038" y="754830"/>
                </a:lnTo>
                <a:lnTo>
                  <a:pt x="439420" y="754195"/>
                </a:lnTo>
                <a:lnTo>
                  <a:pt x="450215" y="753878"/>
                </a:lnTo>
                <a:lnTo>
                  <a:pt x="456883" y="753878"/>
                </a:lnTo>
                <a:lnTo>
                  <a:pt x="463868" y="753243"/>
                </a:lnTo>
                <a:lnTo>
                  <a:pt x="470853" y="752926"/>
                </a:lnTo>
                <a:lnTo>
                  <a:pt x="1032828" y="752926"/>
                </a:lnTo>
                <a:lnTo>
                  <a:pt x="1039178" y="751339"/>
                </a:lnTo>
                <a:lnTo>
                  <a:pt x="1052513" y="747847"/>
                </a:lnTo>
                <a:lnTo>
                  <a:pt x="1068388" y="743404"/>
                </a:lnTo>
                <a:lnTo>
                  <a:pt x="1086168" y="738643"/>
                </a:lnTo>
                <a:lnTo>
                  <a:pt x="1105218" y="732612"/>
                </a:lnTo>
                <a:lnTo>
                  <a:pt x="1125855" y="726264"/>
                </a:lnTo>
                <a:lnTo>
                  <a:pt x="1147128" y="718646"/>
                </a:lnTo>
                <a:lnTo>
                  <a:pt x="1168718" y="710711"/>
                </a:lnTo>
                <a:lnTo>
                  <a:pt x="1190308" y="701506"/>
                </a:lnTo>
                <a:lnTo>
                  <a:pt x="1211898" y="692302"/>
                </a:lnTo>
                <a:lnTo>
                  <a:pt x="1222058" y="687223"/>
                </a:lnTo>
                <a:lnTo>
                  <a:pt x="1232535" y="682462"/>
                </a:lnTo>
                <a:lnTo>
                  <a:pt x="1242060" y="677066"/>
                </a:lnTo>
                <a:lnTo>
                  <a:pt x="1251585" y="671670"/>
                </a:lnTo>
                <a:lnTo>
                  <a:pt x="1261110" y="666592"/>
                </a:lnTo>
                <a:lnTo>
                  <a:pt x="1269683" y="661196"/>
                </a:lnTo>
                <a:lnTo>
                  <a:pt x="1280478" y="653896"/>
                </a:lnTo>
                <a:lnTo>
                  <a:pt x="1290638" y="646913"/>
                </a:lnTo>
                <a:lnTo>
                  <a:pt x="1299210" y="639930"/>
                </a:lnTo>
                <a:lnTo>
                  <a:pt x="1306513" y="633264"/>
                </a:lnTo>
                <a:lnTo>
                  <a:pt x="1312863" y="627234"/>
                </a:lnTo>
                <a:lnTo>
                  <a:pt x="1317625" y="621520"/>
                </a:lnTo>
                <a:lnTo>
                  <a:pt x="1321435" y="617077"/>
                </a:lnTo>
                <a:lnTo>
                  <a:pt x="1323340" y="612951"/>
                </a:lnTo>
                <a:lnTo>
                  <a:pt x="1324928" y="610094"/>
                </a:lnTo>
                <a:lnTo>
                  <a:pt x="1325880" y="608190"/>
                </a:lnTo>
                <a:lnTo>
                  <a:pt x="1325880" y="606920"/>
                </a:lnTo>
                <a:lnTo>
                  <a:pt x="1325880" y="605650"/>
                </a:lnTo>
                <a:lnTo>
                  <a:pt x="1324928" y="602794"/>
                </a:lnTo>
                <a:lnTo>
                  <a:pt x="1324293" y="600254"/>
                </a:lnTo>
                <a:lnTo>
                  <a:pt x="1323023" y="597398"/>
                </a:lnTo>
                <a:lnTo>
                  <a:pt x="1321435" y="593589"/>
                </a:lnTo>
                <a:lnTo>
                  <a:pt x="1319213" y="589463"/>
                </a:lnTo>
                <a:lnTo>
                  <a:pt x="1315720" y="584384"/>
                </a:lnTo>
                <a:lnTo>
                  <a:pt x="1312228" y="578354"/>
                </a:lnTo>
                <a:lnTo>
                  <a:pt x="1307148" y="572005"/>
                </a:lnTo>
                <a:lnTo>
                  <a:pt x="1301433" y="565340"/>
                </a:lnTo>
                <a:lnTo>
                  <a:pt x="1294448" y="557722"/>
                </a:lnTo>
                <a:lnTo>
                  <a:pt x="1286828" y="549787"/>
                </a:lnTo>
                <a:lnTo>
                  <a:pt x="1278255" y="541535"/>
                </a:lnTo>
                <a:lnTo>
                  <a:pt x="1268413" y="532647"/>
                </a:lnTo>
                <a:lnTo>
                  <a:pt x="1253808" y="520269"/>
                </a:lnTo>
                <a:lnTo>
                  <a:pt x="1237298" y="507572"/>
                </a:lnTo>
                <a:lnTo>
                  <a:pt x="1218883" y="493924"/>
                </a:lnTo>
                <a:lnTo>
                  <a:pt x="1198563" y="480276"/>
                </a:lnTo>
                <a:lnTo>
                  <a:pt x="1176020" y="465675"/>
                </a:lnTo>
                <a:lnTo>
                  <a:pt x="1151573" y="451074"/>
                </a:lnTo>
                <a:lnTo>
                  <a:pt x="1125220" y="435522"/>
                </a:lnTo>
                <a:lnTo>
                  <a:pt x="1096328" y="419969"/>
                </a:lnTo>
                <a:lnTo>
                  <a:pt x="1097915" y="414256"/>
                </a:lnTo>
                <a:lnTo>
                  <a:pt x="1099185" y="408860"/>
                </a:lnTo>
                <a:lnTo>
                  <a:pt x="1101090" y="400290"/>
                </a:lnTo>
                <a:lnTo>
                  <a:pt x="1102678" y="391720"/>
                </a:lnTo>
                <a:lnTo>
                  <a:pt x="1104583" y="382833"/>
                </a:lnTo>
                <a:lnTo>
                  <a:pt x="1105535" y="373945"/>
                </a:lnTo>
                <a:lnTo>
                  <a:pt x="1106488" y="365375"/>
                </a:lnTo>
                <a:lnTo>
                  <a:pt x="1107440" y="356805"/>
                </a:lnTo>
                <a:lnTo>
                  <a:pt x="1108075" y="348236"/>
                </a:lnTo>
                <a:lnTo>
                  <a:pt x="1108393" y="339666"/>
                </a:lnTo>
                <a:lnTo>
                  <a:pt x="1108710" y="330778"/>
                </a:lnTo>
                <a:lnTo>
                  <a:pt x="1108710" y="322208"/>
                </a:lnTo>
                <a:lnTo>
                  <a:pt x="1108393" y="313639"/>
                </a:lnTo>
                <a:lnTo>
                  <a:pt x="1107758" y="305069"/>
                </a:lnTo>
                <a:lnTo>
                  <a:pt x="1107440" y="296499"/>
                </a:lnTo>
                <a:lnTo>
                  <a:pt x="1106488" y="287611"/>
                </a:lnTo>
                <a:lnTo>
                  <a:pt x="1105535" y="279041"/>
                </a:lnTo>
                <a:lnTo>
                  <a:pt x="1104265" y="270472"/>
                </a:lnTo>
                <a:lnTo>
                  <a:pt x="1102360" y="262219"/>
                </a:lnTo>
                <a:lnTo>
                  <a:pt x="1100773" y="253649"/>
                </a:lnTo>
                <a:lnTo>
                  <a:pt x="1098868" y="245079"/>
                </a:lnTo>
                <a:lnTo>
                  <a:pt x="1096963" y="236827"/>
                </a:lnTo>
                <a:lnTo>
                  <a:pt x="1094423" y="228574"/>
                </a:lnTo>
                <a:lnTo>
                  <a:pt x="1091883" y="220322"/>
                </a:lnTo>
                <a:lnTo>
                  <a:pt x="1089343" y="212069"/>
                </a:lnTo>
                <a:lnTo>
                  <a:pt x="1086168" y="204134"/>
                </a:lnTo>
                <a:lnTo>
                  <a:pt x="1083310" y="195564"/>
                </a:lnTo>
                <a:lnTo>
                  <a:pt x="1079818" y="187629"/>
                </a:lnTo>
                <a:lnTo>
                  <a:pt x="1076325" y="179694"/>
                </a:lnTo>
                <a:lnTo>
                  <a:pt x="1072515" y="171759"/>
                </a:lnTo>
                <a:lnTo>
                  <a:pt x="1068705" y="164141"/>
                </a:lnTo>
                <a:lnTo>
                  <a:pt x="1064578" y="156523"/>
                </a:lnTo>
                <a:lnTo>
                  <a:pt x="1059815" y="148588"/>
                </a:lnTo>
                <a:lnTo>
                  <a:pt x="1055688" y="141288"/>
                </a:lnTo>
                <a:close/>
                <a:moveTo>
                  <a:pt x="743895" y="0"/>
                </a:moveTo>
                <a:lnTo>
                  <a:pt x="752158" y="0"/>
                </a:lnTo>
                <a:lnTo>
                  <a:pt x="760421" y="0"/>
                </a:lnTo>
                <a:lnTo>
                  <a:pt x="768366" y="318"/>
                </a:lnTo>
                <a:lnTo>
                  <a:pt x="776629" y="636"/>
                </a:lnTo>
                <a:lnTo>
                  <a:pt x="784892" y="1589"/>
                </a:lnTo>
                <a:lnTo>
                  <a:pt x="792837" y="2543"/>
                </a:lnTo>
                <a:lnTo>
                  <a:pt x="801100" y="3814"/>
                </a:lnTo>
                <a:lnTo>
                  <a:pt x="809681" y="5085"/>
                </a:lnTo>
                <a:lnTo>
                  <a:pt x="817944" y="6674"/>
                </a:lnTo>
                <a:lnTo>
                  <a:pt x="826207" y="8263"/>
                </a:lnTo>
                <a:lnTo>
                  <a:pt x="840191" y="12077"/>
                </a:lnTo>
                <a:lnTo>
                  <a:pt x="853857" y="16208"/>
                </a:lnTo>
                <a:lnTo>
                  <a:pt x="867204" y="20975"/>
                </a:lnTo>
                <a:lnTo>
                  <a:pt x="880235" y="26378"/>
                </a:lnTo>
                <a:lnTo>
                  <a:pt x="892947" y="31781"/>
                </a:lnTo>
                <a:lnTo>
                  <a:pt x="905341" y="38137"/>
                </a:lnTo>
                <a:lnTo>
                  <a:pt x="917736" y="44811"/>
                </a:lnTo>
                <a:lnTo>
                  <a:pt x="929177" y="52121"/>
                </a:lnTo>
                <a:lnTo>
                  <a:pt x="940618" y="59748"/>
                </a:lnTo>
                <a:lnTo>
                  <a:pt x="951424" y="68011"/>
                </a:lnTo>
                <a:lnTo>
                  <a:pt x="962229" y="76592"/>
                </a:lnTo>
                <a:lnTo>
                  <a:pt x="972399" y="85490"/>
                </a:lnTo>
                <a:lnTo>
                  <a:pt x="982251" y="94707"/>
                </a:lnTo>
                <a:lnTo>
                  <a:pt x="991785" y="104559"/>
                </a:lnTo>
                <a:lnTo>
                  <a:pt x="1000684" y="114729"/>
                </a:lnTo>
                <a:lnTo>
                  <a:pt x="1008947" y="125216"/>
                </a:lnTo>
                <a:lnTo>
                  <a:pt x="1014667" y="132208"/>
                </a:lnTo>
                <a:lnTo>
                  <a:pt x="1020070" y="139518"/>
                </a:lnTo>
                <a:lnTo>
                  <a:pt x="1025155" y="147145"/>
                </a:lnTo>
                <a:lnTo>
                  <a:pt x="1029604" y="154455"/>
                </a:lnTo>
                <a:lnTo>
                  <a:pt x="1034371" y="162400"/>
                </a:lnTo>
                <a:lnTo>
                  <a:pt x="1039139" y="170027"/>
                </a:lnTo>
                <a:lnTo>
                  <a:pt x="1043270" y="177973"/>
                </a:lnTo>
                <a:lnTo>
                  <a:pt x="1047402" y="185918"/>
                </a:lnTo>
                <a:lnTo>
                  <a:pt x="1050897" y="194181"/>
                </a:lnTo>
                <a:lnTo>
                  <a:pt x="1054711" y="202444"/>
                </a:lnTo>
                <a:lnTo>
                  <a:pt x="1057889" y="211025"/>
                </a:lnTo>
                <a:lnTo>
                  <a:pt x="1061067" y="219288"/>
                </a:lnTo>
                <a:lnTo>
                  <a:pt x="1063928" y="227868"/>
                </a:lnTo>
                <a:lnTo>
                  <a:pt x="1066470" y="236449"/>
                </a:lnTo>
                <a:lnTo>
                  <a:pt x="1069013" y="245030"/>
                </a:lnTo>
                <a:lnTo>
                  <a:pt x="1071237" y="254247"/>
                </a:lnTo>
                <a:lnTo>
                  <a:pt x="1072826" y="263145"/>
                </a:lnTo>
                <a:lnTo>
                  <a:pt x="1074733" y="271726"/>
                </a:lnTo>
                <a:lnTo>
                  <a:pt x="1076322" y="280942"/>
                </a:lnTo>
                <a:lnTo>
                  <a:pt x="1077276" y="290159"/>
                </a:lnTo>
                <a:lnTo>
                  <a:pt x="1078229" y="299057"/>
                </a:lnTo>
                <a:lnTo>
                  <a:pt x="1078865" y="308274"/>
                </a:lnTo>
                <a:lnTo>
                  <a:pt x="1079182" y="317808"/>
                </a:lnTo>
                <a:lnTo>
                  <a:pt x="1079500" y="327025"/>
                </a:lnTo>
                <a:lnTo>
                  <a:pt x="1079182" y="336241"/>
                </a:lnTo>
                <a:lnTo>
                  <a:pt x="1078865" y="345457"/>
                </a:lnTo>
                <a:lnTo>
                  <a:pt x="1078229" y="354992"/>
                </a:lnTo>
                <a:lnTo>
                  <a:pt x="1077593" y="364208"/>
                </a:lnTo>
                <a:lnTo>
                  <a:pt x="1076322" y="373742"/>
                </a:lnTo>
                <a:lnTo>
                  <a:pt x="1074733" y="383277"/>
                </a:lnTo>
                <a:lnTo>
                  <a:pt x="1072826" y="392493"/>
                </a:lnTo>
                <a:lnTo>
                  <a:pt x="1070919" y="402027"/>
                </a:lnTo>
                <a:lnTo>
                  <a:pt x="1069966" y="405841"/>
                </a:lnTo>
                <a:lnTo>
                  <a:pt x="1068059" y="414104"/>
                </a:lnTo>
                <a:lnTo>
                  <a:pt x="1065517" y="422049"/>
                </a:lnTo>
                <a:lnTo>
                  <a:pt x="1062974" y="429994"/>
                </a:lnTo>
                <a:lnTo>
                  <a:pt x="1060432" y="437622"/>
                </a:lnTo>
                <a:lnTo>
                  <a:pt x="1057571" y="445249"/>
                </a:lnTo>
                <a:lnTo>
                  <a:pt x="1054711" y="453194"/>
                </a:lnTo>
                <a:lnTo>
                  <a:pt x="1051215" y="460822"/>
                </a:lnTo>
                <a:lnTo>
                  <a:pt x="1048037" y="468131"/>
                </a:lnTo>
                <a:lnTo>
                  <a:pt x="1044224" y="475441"/>
                </a:lnTo>
                <a:lnTo>
                  <a:pt x="1040728" y="482433"/>
                </a:lnTo>
                <a:lnTo>
                  <a:pt x="1032782" y="496416"/>
                </a:lnTo>
                <a:lnTo>
                  <a:pt x="1024519" y="510082"/>
                </a:lnTo>
                <a:lnTo>
                  <a:pt x="1014985" y="522794"/>
                </a:lnTo>
                <a:lnTo>
                  <a:pt x="1005451" y="535189"/>
                </a:lnTo>
                <a:lnTo>
                  <a:pt x="994963" y="547266"/>
                </a:lnTo>
                <a:lnTo>
                  <a:pt x="984476" y="558389"/>
                </a:lnTo>
                <a:lnTo>
                  <a:pt x="973035" y="569512"/>
                </a:lnTo>
                <a:lnTo>
                  <a:pt x="961276" y="579682"/>
                </a:lnTo>
                <a:lnTo>
                  <a:pt x="949199" y="589534"/>
                </a:lnTo>
                <a:lnTo>
                  <a:pt x="936169" y="598433"/>
                </a:lnTo>
                <a:lnTo>
                  <a:pt x="923139" y="607013"/>
                </a:lnTo>
                <a:lnTo>
                  <a:pt x="909473" y="614959"/>
                </a:lnTo>
                <a:lnTo>
                  <a:pt x="896125" y="621950"/>
                </a:lnTo>
                <a:lnTo>
                  <a:pt x="881824" y="628624"/>
                </a:lnTo>
                <a:lnTo>
                  <a:pt x="867204" y="634663"/>
                </a:lnTo>
                <a:lnTo>
                  <a:pt x="852585" y="639748"/>
                </a:lnTo>
                <a:lnTo>
                  <a:pt x="837331" y="644197"/>
                </a:lnTo>
                <a:lnTo>
                  <a:pt x="822076" y="648011"/>
                </a:lnTo>
                <a:lnTo>
                  <a:pt x="806503" y="650871"/>
                </a:lnTo>
                <a:lnTo>
                  <a:pt x="790931" y="653413"/>
                </a:lnTo>
                <a:lnTo>
                  <a:pt x="775040" y="655002"/>
                </a:lnTo>
                <a:lnTo>
                  <a:pt x="758832" y="655638"/>
                </a:lnTo>
                <a:lnTo>
                  <a:pt x="750887" y="655638"/>
                </a:lnTo>
                <a:lnTo>
                  <a:pt x="742624" y="655638"/>
                </a:lnTo>
                <a:lnTo>
                  <a:pt x="734679" y="655320"/>
                </a:lnTo>
                <a:lnTo>
                  <a:pt x="726415" y="654685"/>
                </a:lnTo>
                <a:lnTo>
                  <a:pt x="718470" y="654049"/>
                </a:lnTo>
                <a:lnTo>
                  <a:pt x="710207" y="653096"/>
                </a:lnTo>
                <a:lnTo>
                  <a:pt x="702262" y="651507"/>
                </a:lnTo>
                <a:lnTo>
                  <a:pt x="693681" y="650235"/>
                </a:lnTo>
                <a:lnTo>
                  <a:pt x="685418" y="648964"/>
                </a:lnTo>
                <a:lnTo>
                  <a:pt x="677473" y="647057"/>
                </a:lnTo>
                <a:lnTo>
                  <a:pt x="669210" y="644833"/>
                </a:lnTo>
                <a:lnTo>
                  <a:pt x="661265" y="642608"/>
                </a:lnTo>
                <a:lnTo>
                  <a:pt x="653002" y="640383"/>
                </a:lnTo>
                <a:lnTo>
                  <a:pt x="645374" y="637523"/>
                </a:lnTo>
                <a:lnTo>
                  <a:pt x="637111" y="634981"/>
                </a:lnTo>
                <a:lnTo>
                  <a:pt x="629484" y="632120"/>
                </a:lnTo>
                <a:lnTo>
                  <a:pt x="621857" y="628942"/>
                </a:lnTo>
                <a:lnTo>
                  <a:pt x="614547" y="625764"/>
                </a:lnTo>
                <a:lnTo>
                  <a:pt x="607237" y="621950"/>
                </a:lnTo>
                <a:lnTo>
                  <a:pt x="599928" y="618455"/>
                </a:lnTo>
                <a:lnTo>
                  <a:pt x="592618" y="614641"/>
                </a:lnTo>
                <a:lnTo>
                  <a:pt x="585627" y="610827"/>
                </a:lnTo>
                <a:lnTo>
                  <a:pt x="571961" y="601929"/>
                </a:lnTo>
                <a:lnTo>
                  <a:pt x="559248" y="593030"/>
                </a:lnTo>
                <a:lnTo>
                  <a:pt x="546536" y="583496"/>
                </a:lnTo>
                <a:lnTo>
                  <a:pt x="534142" y="573008"/>
                </a:lnTo>
                <a:lnTo>
                  <a:pt x="522383" y="562202"/>
                </a:lnTo>
                <a:lnTo>
                  <a:pt x="511577" y="550761"/>
                </a:lnTo>
                <a:lnTo>
                  <a:pt x="501407" y="539320"/>
                </a:lnTo>
                <a:lnTo>
                  <a:pt x="491238" y="526926"/>
                </a:lnTo>
                <a:lnTo>
                  <a:pt x="482021" y="513896"/>
                </a:lnTo>
                <a:lnTo>
                  <a:pt x="473440" y="500866"/>
                </a:lnTo>
                <a:lnTo>
                  <a:pt x="465495" y="487200"/>
                </a:lnTo>
                <a:lnTo>
                  <a:pt x="457868" y="473216"/>
                </a:lnTo>
                <a:lnTo>
                  <a:pt x="451512" y="458915"/>
                </a:lnTo>
                <a:lnTo>
                  <a:pt x="445473" y="444614"/>
                </a:lnTo>
                <a:lnTo>
                  <a:pt x="440070" y="429677"/>
                </a:lnTo>
                <a:lnTo>
                  <a:pt x="435621" y="414422"/>
                </a:lnTo>
                <a:lnTo>
                  <a:pt x="431807" y="399167"/>
                </a:lnTo>
                <a:lnTo>
                  <a:pt x="428629" y="383594"/>
                </a:lnTo>
                <a:lnTo>
                  <a:pt x="426405" y="367704"/>
                </a:lnTo>
                <a:lnTo>
                  <a:pt x="424816" y="351496"/>
                </a:lnTo>
                <a:lnTo>
                  <a:pt x="424498" y="343551"/>
                </a:lnTo>
                <a:lnTo>
                  <a:pt x="424180" y="335605"/>
                </a:lnTo>
                <a:lnTo>
                  <a:pt x="423862" y="327342"/>
                </a:lnTo>
                <a:lnTo>
                  <a:pt x="424180" y="319397"/>
                </a:lnTo>
                <a:lnTo>
                  <a:pt x="424498" y="311134"/>
                </a:lnTo>
                <a:lnTo>
                  <a:pt x="424816" y="303189"/>
                </a:lnTo>
                <a:lnTo>
                  <a:pt x="425769" y="294608"/>
                </a:lnTo>
                <a:lnTo>
                  <a:pt x="426405" y="286345"/>
                </a:lnTo>
                <a:lnTo>
                  <a:pt x="427676" y="278082"/>
                </a:lnTo>
                <a:lnTo>
                  <a:pt x="428947" y="269819"/>
                </a:lnTo>
                <a:lnTo>
                  <a:pt x="430854" y="261874"/>
                </a:lnTo>
                <a:lnTo>
                  <a:pt x="432443" y="253611"/>
                </a:lnTo>
                <a:lnTo>
                  <a:pt x="434350" y="245030"/>
                </a:lnTo>
                <a:lnTo>
                  <a:pt x="436892" y="237085"/>
                </a:lnTo>
                <a:lnTo>
                  <a:pt x="439117" y="229140"/>
                </a:lnTo>
                <a:lnTo>
                  <a:pt x="441659" y="221194"/>
                </a:lnTo>
                <a:lnTo>
                  <a:pt x="444520" y="213249"/>
                </a:lnTo>
                <a:lnTo>
                  <a:pt x="447380" y="205622"/>
                </a:lnTo>
                <a:lnTo>
                  <a:pt x="450558" y="197994"/>
                </a:lnTo>
                <a:lnTo>
                  <a:pt x="454054" y="190685"/>
                </a:lnTo>
                <a:lnTo>
                  <a:pt x="457232" y="183375"/>
                </a:lnTo>
                <a:lnTo>
                  <a:pt x="461046" y="176066"/>
                </a:lnTo>
                <a:lnTo>
                  <a:pt x="464859" y="169074"/>
                </a:lnTo>
                <a:lnTo>
                  <a:pt x="468991" y="161764"/>
                </a:lnTo>
                <a:lnTo>
                  <a:pt x="477254" y="148099"/>
                </a:lnTo>
                <a:lnTo>
                  <a:pt x="486470" y="135068"/>
                </a:lnTo>
                <a:lnTo>
                  <a:pt x="496322" y="122356"/>
                </a:lnTo>
                <a:lnTo>
                  <a:pt x="506492" y="109962"/>
                </a:lnTo>
                <a:lnTo>
                  <a:pt x="517298" y="98521"/>
                </a:lnTo>
                <a:lnTo>
                  <a:pt x="528421" y="87397"/>
                </a:lnTo>
                <a:lnTo>
                  <a:pt x="540498" y="77227"/>
                </a:lnTo>
                <a:lnTo>
                  <a:pt x="552892" y="67058"/>
                </a:lnTo>
                <a:lnTo>
                  <a:pt x="565287" y="57841"/>
                </a:lnTo>
                <a:lnTo>
                  <a:pt x="578635" y="49578"/>
                </a:lnTo>
                <a:lnTo>
                  <a:pt x="591983" y="41633"/>
                </a:lnTo>
                <a:lnTo>
                  <a:pt x="605966" y="34006"/>
                </a:lnTo>
                <a:lnTo>
                  <a:pt x="620268" y="27332"/>
                </a:lnTo>
                <a:lnTo>
                  <a:pt x="634887" y="21293"/>
                </a:lnTo>
                <a:lnTo>
                  <a:pt x="649824" y="16208"/>
                </a:lnTo>
                <a:lnTo>
                  <a:pt x="664761" y="11759"/>
                </a:lnTo>
                <a:lnTo>
                  <a:pt x="680651" y="7627"/>
                </a:lnTo>
                <a:lnTo>
                  <a:pt x="696224" y="4767"/>
                </a:lnTo>
                <a:lnTo>
                  <a:pt x="711796" y="2225"/>
                </a:lnTo>
                <a:lnTo>
                  <a:pt x="727687" y="636"/>
                </a:lnTo>
                <a:lnTo>
                  <a:pt x="735632" y="318"/>
                </a:lnTo>
                <a:lnTo>
                  <a:pt x="743895" y="0"/>
                </a:lnTo>
                <a:close/>
              </a:path>
            </a:pathLst>
          </a:custGeom>
          <a:solidFill>
            <a:schemeClr val="accent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975">
              <a:solidFill>
                <a:srgbClr val="FFFFFF"/>
              </a:solidFill>
            </a:endParaRPr>
          </a:p>
        </p:txBody>
      </p:sp>
      <p:sp>
        <p:nvSpPr>
          <p:cNvPr id="39" name="人"/>
          <p:cNvSpPr/>
          <p:nvPr/>
        </p:nvSpPr>
        <p:spPr bwMode="auto">
          <a:xfrm>
            <a:off x="6893451" y="2375480"/>
            <a:ext cx="874588" cy="2230805"/>
          </a:xfrm>
          <a:custGeom>
            <a:avLst/>
            <a:gdLst/>
            <a:ahLst/>
            <a:cxnLst/>
            <a:rect l="0" t="0" r="r" b="b"/>
            <a:pathLst>
              <a:path w="1390650" h="3306762">
                <a:moveTo>
                  <a:pt x="661988" y="3024187"/>
                </a:moveTo>
                <a:lnTo>
                  <a:pt x="661988" y="3126740"/>
                </a:lnTo>
                <a:lnTo>
                  <a:pt x="661670" y="3135947"/>
                </a:lnTo>
                <a:lnTo>
                  <a:pt x="661034" y="3144837"/>
                </a:lnTo>
                <a:lnTo>
                  <a:pt x="659761" y="3154045"/>
                </a:lnTo>
                <a:lnTo>
                  <a:pt x="658489" y="3162935"/>
                </a:lnTo>
                <a:lnTo>
                  <a:pt x="656580" y="3171507"/>
                </a:lnTo>
                <a:lnTo>
                  <a:pt x="653717" y="3180080"/>
                </a:lnTo>
                <a:lnTo>
                  <a:pt x="651172" y="3188335"/>
                </a:lnTo>
                <a:lnTo>
                  <a:pt x="647672" y="3196907"/>
                </a:lnTo>
                <a:lnTo>
                  <a:pt x="644173" y="3204845"/>
                </a:lnTo>
                <a:lnTo>
                  <a:pt x="640037" y="3212465"/>
                </a:lnTo>
                <a:lnTo>
                  <a:pt x="635901" y="3220085"/>
                </a:lnTo>
                <a:lnTo>
                  <a:pt x="631129" y="3227387"/>
                </a:lnTo>
                <a:lnTo>
                  <a:pt x="626039" y="3234372"/>
                </a:lnTo>
                <a:lnTo>
                  <a:pt x="620949" y="3241357"/>
                </a:lnTo>
                <a:lnTo>
                  <a:pt x="615222" y="3247707"/>
                </a:lnTo>
                <a:lnTo>
                  <a:pt x="609178" y="3254057"/>
                </a:lnTo>
                <a:lnTo>
                  <a:pt x="602815" y="3259772"/>
                </a:lnTo>
                <a:lnTo>
                  <a:pt x="596452" y="3265487"/>
                </a:lnTo>
                <a:lnTo>
                  <a:pt x="589453" y="3270885"/>
                </a:lnTo>
                <a:lnTo>
                  <a:pt x="582454" y="3275965"/>
                </a:lnTo>
                <a:lnTo>
                  <a:pt x="575137" y="3280410"/>
                </a:lnTo>
                <a:lnTo>
                  <a:pt x="567502" y="3284855"/>
                </a:lnTo>
                <a:lnTo>
                  <a:pt x="559866" y="3288665"/>
                </a:lnTo>
                <a:lnTo>
                  <a:pt x="551913" y="3292475"/>
                </a:lnTo>
                <a:lnTo>
                  <a:pt x="543641" y="3295650"/>
                </a:lnTo>
                <a:lnTo>
                  <a:pt x="535370" y="3298507"/>
                </a:lnTo>
                <a:lnTo>
                  <a:pt x="526780" y="3301047"/>
                </a:lnTo>
                <a:lnTo>
                  <a:pt x="517872" y="3302952"/>
                </a:lnTo>
                <a:lnTo>
                  <a:pt x="509283" y="3304540"/>
                </a:lnTo>
                <a:lnTo>
                  <a:pt x="500057" y="3305810"/>
                </a:lnTo>
                <a:lnTo>
                  <a:pt x="491149" y="3306445"/>
                </a:lnTo>
                <a:lnTo>
                  <a:pt x="481605" y="3306762"/>
                </a:lnTo>
                <a:lnTo>
                  <a:pt x="471425" y="3306445"/>
                </a:lnTo>
                <a:lnTo>
                  <a:pt x="461244" y="3305492"/>
                </a:lnTo>
                <a:lnTo>
                  <a:pt x="451382" y="3304222"/>
                </a:lnTo>
                <a:lnTo>
                  <a:pt x="441838" y="3302000"/>
                </a:lnTo>
                <a:lnTo>
                  <a:pt x="431976" y="3299777"/>
                </a:lnTo>
                <a:lnTo>
                  <a:pt x="422750" y="3296920"/>
                </a:lnTo>
                <a:lnTo>
                  <a:pt x="413842" y="3293427"/>
                </a:lnTo>
                <a:lnTo>
                  <a:pt x="404934" y="3289617"/>
                </a:lnTo>
                <a:lnTo>
                  <a:pt x="396026" y="3285172"/>
                </a:lnTo>
                <a:lnTo>
                  <a:pt x="387755" y="3280092"/>
                </a:lnTo>
                <a:lnTo>
                  <a:pt x="379801" y="3275330"/>
                </a:lnTo>
                <a:lnTo>
                  <a:pt x="372166" y="3269615"/>
                </a:lnTo>
                <a:lnTo>
                  <a:pt x="364531" y="3263582"/>
                </a:lnTo>
                <a:lnTo>
                  <a:pt x="357532" y="3256915"/>
                </a:lnTo>
                <a:lnTo>
                  <a:pt x="350851" y="3250247"/>
                </a:lnTo>
                <a:lnTo>
                  <a:pt x="344488" y="3243262"/>
                </a:lnTo>
                <a:lnTo>
                  <a:pt x="353396" y="3239770"/>
                </a:lnTo>
                <a:lnTo>
                  <a:pt x="362622" y="3235960"/>
                </a:lnTo>
                <a:lnTo>
                  <a:pt x="371530" y="3232150"/>
                </a:lnTo>
                <a:lnTo>
                  <a:pt x="380119" y="3227387"/>
                </a:lnTo>
                <a:lnTo>
                  <a:pt x="400480" y="3215957"/>
                </a:lnTo>
                <a:lnTo>
                  <a:pt x="420841" y="3204210"/>
                </a:lnTo>
                <a:lnTo>
                  <a:pt x="440565" y="3192462"/>
                </a:lnTo>
                <a:lnTo>
                  <a:pt x="459653" y="3180080"/>
                </a:lnTo>
                <a:lnTo>
                  <a:pt x="478742" y="3168332"/>
                </a:lnTo>
                <a:lnTo>
                  <a:pt x="496875" y="3155632"/>
                </a:lnTo>
                <a:lnTo>
                  <a:pt x="515327" y="3143250"/>
                </a:lnTo>
                <a:lnTo>
                  <a:pt x="532825" y="3130232"/>
                </a:lnTo>
                <a:lnTo>
                  <a:pt x="550322" y="3117532"/>
                </a:lnTo>
                <a:lnTo>
                  <a:pt x="567184" y="3104832"/>
                </a:lnTo>
                <a:lnTo>
                  <a:pt x="584363" y="3091497"/>
                </a:lnTo>
                <a:lnTo>
                  <a:pt x="600270" y="3078480"/>
                </a:lnTo>
                <a:lnTo>
                  <a:pt x="616177" y="3065145"/>
                </a:lnTo>
                <a:lnTo>
                  <a:pt x="631765" y="3051492"/>
                </a:lnTo>
                <a:lnTo>
                  <a:pt x="647036" y="3037840"/>
                </a:lnTo>
                <a:lnTo>
                  <a:pt x="661988" y="3024187"/>
                </a:lnTo>
                <a:close/>
                <a:moveTo>
                  <a:pt x="407353" y="752475"/>
                </a:moveTo>
                <a:lnTo>
                  <a:pt x="414338" y="752475"/>
                </a:lnTo>
                <a:lnTo>
                  <a:pt x="976630" y="752475"/>
                </a:lnTo>
                <a:lnTo>
                  <a:pt x="983298" y="752475"/>
                </a:lnTo>
                <a:lnTo>
                  <a:pt x="990283" y="753110"/>
                </a:lnTo>
                <a:lnTo>
                  <a:pt x="996950" y="754062"/>
                </a:lnTo>
                <a:lnTo>
                  <a:pt x="1003300" y="755966"/>
                </a:lnTo>
                <a:lnTo>
                  <a:pt x="1009015" y="755966"/>
                </a:lnTo>
                <a:lnTo>
                  <a:pt x="1017905" y="756601"/>
                </a:lnTo>
                <a:lnTo>
                  <a:pt x="1029970" y="757553"/>
                </a:lnTo>
                <a:lnTo>
                  <a:pt x="1044893" y="759458"/>
                </a:lnTo>
                <a:lnTo>
                  <a:pt x="1053465" y="760728"/>
                </a:lnTo>
                <a:lnTo>
                  <a:pt x="1062355" y="762315"/>
                </a:lnTo>
                <a:lnTo>
                  <a:pt x="1072198" y="764219"/>
                </a:lnTo>
                <a:lnTo>
                  <a:pt x="1082040" y="766441"/>
                </a:lnTo>
                <a:lnTo>
                  <a:pt x="1093153" y="769298"/>
                </a:lnTo>
                <a:lnTo>
                  <a:pt x="1103948" y="772472"/>
                </a:lnTo>
                <a:lnTo>
                  <a:pt x="1115695" y="776281"/>
                </a:lnTo>
                <a:lnTo>
                  <a:pt x="1127443" y="780090"/>
                </a:lnTo>
                <a:lnTo>
                  <a:pt x="1140143" y="784851"/>
                </a:lnTo>
                <a:lnTo>
                  <a:pt x="1152843" y="790248"/>
                </a:lnTo>
                <a:lnTo>
                  <a:pt x="1166178" y="795961"/>
                </a:lnTo>
                <a:lnTo>
                  <a:pt x="1179830" y="802944"/>
                </a:lnTo>
                <a:lnTo>
                  <a:pt x="1193483" y="810245"/>
                </a:lnTo>
                <a:lnTo>
                  <a:pt x="1207135" y="819133"/>
                </a:lnTo>
                <a:lnTo>
                  <a:pt x="1220470" y="828020"/>
                </a:lnTo>
                <a:lnTo>
                  <a:pt x="1234123" y="837860"/>
                </a:lnTo>
                <a:lnTo>
                  <a:pt x="1241108" y="843256"/>
                </a:lnTo>
                <a:lnTo>
                  <a:pt x="1247775" y="848970"/>
                </a:lnTo>
                <a:lnTo>
                  <a:pt x="1254443" y="854684"/>
                </a:lnTo>
                <a:lnTo>
                  <a:pt x="1261110" y="860397"/>
                </a:lnTo>
                <a:lnTo>
                  <a:pt x="1267778" y="866745"/>
                </a:lnTo>
                <a:lnTo>
                  <a:pt x="1274445" y="873411"/>
                </a:lnTo>
                <a:lnTo>
                  <a:pt x="1280795" y="880077"/>
                </a:lnTo>
                <a:lnTo>
                  <a:pt x="1287145" y="887060"/>
                </a:lnTo>
                <a:lnTo>
                  <a:pt x="1293495" y="894361"/>
                </a:lnTo>
                <a:lnTo>
                  <a:pt x="1299210" y="901661"/>
                </a:lnTo>
                <a:lnTo>
                  <a:pt x="1305243" y="909279"/>
                </a:lnTo>
                <a:lnTo>
                  <a:pt x="1311275" y="917215"/>
                </a:lnTo>
                <a:lnTo>
                  <a:pt x="1316990" y="925785"/>
                </a:lnTo>
                <a:lnTo>
                  <a:pt x="1322705" y="934356"/>
                </a:lnTo>
                <a:lnTo>
                  <a:pt x="1327785" y="942926"/>
                </a:lnTo>
                <a:lnTo>
                  <a:pt x="1333183" y="951814"/>
                </a:lnTo>
                <a:lnTo>
                  <a:pt x="1339850" y="964510"/>
                </a:lnTo>
                <a:lnTo>
                  <a:pt x="1346200" y="977207"/>
                </a:lnTo>
                <a:lnTo>
                  <a:pt x="1352233" y="990221"/>
                </a:lnTo>
                <a:lnTo>
                  <a:pt x="1357948" y="1003870"/>
                </a:lnTo>
                <a:lnTo>
                  <a:pt x="1362710" y="1017519"/>
                </a:lnTo>
                <a:lnTo>
                  <a:pt x="1367473" y="1031803"/>
                </a:lnTo>
                <a:lnTo>
                  <a:pt x="1371918" y="1046722"/>
                </a:lnTo>
                <a:lnTo>
                  <a:pt x="1375728" y="1061640"/>
                </a:lnTo>
                <a:lnTo>
                  <a:pt x="1379538" y="1077194"/>
                </a:lnTo>
                <a:lnTo>
                  <a:pt x="1382395" y="1092747"/>
                </a:lnTo>
                <a:lnTo>
                  <a:pt x="1384935" y="1108936"/>
                </a:lnTo>
                <a:lnTo>
                  <a:pt x="1387158" y="1125759"/>
                </a:lnTo>
                <a:lnTo>
                  <a:pt x="1388745" y="1142265"/>
                </a:lnTo>
                <a:lnTo>
                  <a:pt x="1390015" y="1159405"/>
                </a:lnTo>
                <a:lnTo>
                  <a:pt x="1390650" y="1177181"/>
                </a:lnTo>
                <a:lnTo>
                  <a:pt x="1390650" y="1194956"/>
                </a:lnTo>
                <a:lnTo>
                  <a:pt x="1390650" y="1211462"/>
                </a:lnTo>
                <a:lnTo>
                  <a:pt x="1390015" y="1227650"/>
                </a:lnTo>
                <a:lnTo>
                  <a:pt x="1389063" y="1244156"/>
                </a:lnTo>
                <a:lnTo>
                  <a:pt x="1387793" y="1261297"/>
                </a:lnTo>
                <a:lnTo>
                  <a:pt x="1386205" y="1278437"/>
                </a:lnTo>
                <a:lnTo>
                  <a:pt x="1383983" y="1296213"/>
                </a:lnTo>
                <a:lnTo>
                  <a:pt x="1381443" y="1313988"/>
                </a:lnTo>
                <a:lnTo>
                  <a:pt x="1378903" y="1332081"/>
                </a:lnTo>
                <a:lnTo>
                  <a:pt x="1375410" y="1350491"/>
                </a:lnTo>
                <a:lnTo>
                  <a:pt x="1371918" y="1369536"/>
                </a:lnTo>
                <a:lnTo>
                  <a:pt x="1367473" y="1388899"/>
                </a:lnTo>
                <a:lnTo>
                  <a:pt x="1363028" y="1407944"/>
                </a:lnTo>
                <a:lnTo>
                  <a:pt x="1358265" y="1427941"/>
                </a:lnTo>
                <a:lnTo>
                  <a:pt x="1352868" y="1448256"/>
                </a:lnTo>
                <a:lnTo>
                  <a:pt x="1346835" y="1469206"/>
                </a:lnTo>
                <a:lnTo>
                  <a:pt x="1340485" y="1490155"/>
                </a:lnTo>
                <a:lnTo>
                  <a:pt x="1333818" y="1511422"/>
                </a:lnTo>
                <a:lnTo>
                  <a:pt x="1326833" y="1533324"/>
                </a:lnTo>
                <a:lnTo>
                  <a:pt x="1319213" y="1555544"/>
                </a:lnTo>
                <a:lnTo>
                  <a:pt x="1310958" y="1578080"/>
                </a:lnTo>
                <a:lnTo>
                  <a:pt x="1302385" y="1600934"/>
                </a:lnTo>
                <a:lnTo>
                  <a:pt x="1293495" y="1624423"/>
                </a:lnTo>
                <a:lnTo>
                  <a:pt x="1283653" y="1648230"/>
                </a:lnTo>
                <a:lnTo>
                  <a:pt x="1273810" y="1672354"/>
                </a:lnTo>
                <a:lnTo>
                  <a:pt x="1263015" y="1697112"/>
                </a:lnTo>
                <a:lnTo>
                  <a:pt x="1252220" y="1722188"/>
                </a:lnTo>
                <a:lnTo>
                  <a:pt x="1240473" y="1747899"/>
                </a:lnTo>
                <a:lnTo>
                  <a:pt x="1228408" y="1773928"/>
                </a:lnTo>
                <a:lnTo>
                  <a:pt x="1215708" y="1800273"/>
                </a:lnTo>
                <a:lnTo>
                  <a:pt x="1202373" y="1827254"/>
                </a:lnTo>
                <a:lnTo>
                  <a:pt x="1188720" y="1854869"/>
                </a:lnTo>
                <a:lnTo>
                  <a:pt x="1174433" y="1882802"/>
                </a:lnTo>
                <a:lnTo>
                  <a:pt x="1169988" y="1890420"/>
                </a:lnTo>
                <a:lnTo>
                  <a:pt x="1165225" y="1897721"/>
                </a:lnTo>
                <a:lnTo>
                  <a:pt x="1159510" y="1904704"/>
                </a:lnTo>
                <a:lnTo>
                  <a:pt x="1153795" y="1911052"/>
                </a:lnTo>
                <a:lnTo>
                  <a:pt x="1147445" y="1916766"/>
                </a:lnTo>
                <a:lnTo>
                  <a:pt x="1140778" y="1922162"/>
                </a:lnTo>
                <a:lnTo>
                  <a:pt x="1133793" y="1926923"/>
                </a:lnTo>
                <a:lnTo>
                  <a:pt x="1126490" y="1931367"/>
                </a:lnTo>
                <a:lnTo>
                  <a:pt x="1126808" y="1909783"/>
                </a:lnTo>
                <a:lnTo>
                  <a:pt x="1127125" y="1888516"/>
                </a:lnTo>
                <a:lnTo>
                  <a:pt x="1126808" y="1864074"/>
                </a:lnTo>
                <a:lnTo>
                  <a:pt x="1126490" y="1840268"/>
                </a:lnTo>
                <a:lnTo>
                  <a:pt x="1125855" y="1816779"/>
                </a:lnTo>
                <a:lnTo>
                  <a:pt x="1124903" y="1792973"/>
                </a:lnTo>
                <a:lnTo>
                  <a:pt x="1123633" y="1769801"/>
                </a:lnTo>
                <a:lnTo>
                  <a:pt x="1122363" y="1746630"/>
                </a:lnTo>
                <a:lnTo>
                  <a:pt x="1120140" y="1723775"/>
                </a:lnTo>
                <a:lnTo>
                  <a:pt x="1118235" y="1700921"/>
                </a:lnTo>
                <a:lnTo>
                  <a:pt x="1118235" y="1420958"/>
                </a:lnTo>
                <a:lnTo>
                  <a:pt x="1123315" y="1403183"/>
                </a:lnTo>
                <a:lnTo>
                  <a:pt x="1128395" y="1386042"/>
                </a:lnTo>
                <a:lnTo>
                  <a:pt x="1132523" y="1369536"/>
                </a:lnTo>
                <a:lnTo>
                  <a:pt x="1136650" y="1353348"/>
                </a:lnTo>
                <a:lnTo>
                  <a:pt x="1140143" y="1337160"/>
                </a:lnTo>
                <a:lnTo>
                  <a:pt x="1143635" y="1322241"/>
                </a:lnTo>
                <a:lnTo>
                  <a:pt x="1146493" y="1307322"/>
                </a:lnTo>
                <a:lnTo>
                  <a:pt x="1149350" y="1293038"/>
                </a:lnTo>
                <a:lnTo>
                  <a:pt x="1151255" y="1279072"/>
                </a:lnTo>
                <a:lnTo>
                  <a:pt x="1153160" y="1265740"/>
                </a:lnTo>
                <a:lnTo>
                  <a:pt x="1154748" y="1253044"/>
                </a:lnTo>
                <a:lnTo>
                  <a:pt x="1155700" y="1240664"/>
                </a:lnTo>
                <a:lnTo>
                  <a:pt x="1156970" y="1228603"/>
                </a:lnTo>
                <a:lnTo>
                  <a:pt x="1157605" y="1216858"/>
                </a:lnTo>
                <a:lnTo>
                  <a:pt x="1157923" y="1205748"/>
                </a:lnTo>
                <a:lnTo>
                  <a:pt x="1157923" y="1194956"/>
                </a:lnTo>
                <a:lnTo>
                  <a:pt x="1157923" y="1184164"/>
                </a:lnTo>
                <a:lnTo>
                  <a:pt x="1157605" y="1173689"/>
                </a:lnTo>
                <a:lnTo>
                  <a:pt x="1156970" y="1163532"/>
                </a:lnTo>
                <a:lnTo>
                  <a:pt x="1155700" y="1154327"/>
                </a:lnTo>
                <a:lnTo>
                  <a:pt x="1154748" y="1144804"/>
                </a:lnTo>
                <a:lnTo>
                  <a:pt x="1153478" y="1136234"/>
                </a:lnTo>
                <a:lnTo>
                  <a:pt x="1152208" y="1128298"/>
                </a:lnTo>
                <a:lnTo>
                  <a:pt x="1150620" y="1120363"/>
                </a:lnTo>
                <a:lnTo>
                  <a:pt x="1148398" y="1113062"/>
                </a:lnTo>
                <a:lnTo>
                  <a:pt x="1146810" y="1106079"/>
                </a:lnTo>
                <a:lnTo>
                  <a:pt x="1144905" y="1099413"/>
                </a:lnTo>
                <a:lnTo>
                  <a:pt x="1142683" y="1093065"/>
                </a:lnTo>
                <a:lnTo>
                  <a:pt x="1140143" y="1087034"/>
                </a:lnTo>
                <a:lnTo>
                  <a:pt x="1137920" y="1081638"/>
                </a:lnTo>
                <a:lnTo>
                  <a:pt x="1133158" y="1071480"/>
                </a:lnTo>
                <a:lnTo>
                  <a:pt x="1128395" y="1062910"/>
                </a:lnTo>
                <a:lnTo>
                  <a:pt x="1123315" y="1054975"/>
                </a:lnTo>
                <a:lnTo>
                  <a:pt x="1117918" y="1047991"/>
                </a:lnTo>
                <a:lnTo>
                  <a:pt x="1112520" y="1041326"/>
                </a:lnTo>
                <a:lnTo>
                  <a:pt x="1107123" y="1035295"/>
                </a:lnTo>
                <a:lnTo>
                  <a:pt x="1101090" y="1029899"/>
                </a:lnTo>
                <a:lnTo>
                  <a:pt x="1095375" y="1025137"/>
                </a:lnTo>
                <a:lnTo>
                  <a:pt x="1089025" y="1020376"/>
                </a:lnTo>
                <a:lnTo>
                  <a:pt x="1089025" y="1268280"/>
                </a:lnTo>
                <a:lnTo>
                  <a:pt x="1089025" y="1506344"/>
                </a:lnTo>
                <a:lnTo>
                  <a:pt x="1089025" y="1702508"/>
                </a:lnTo>
                <a:lnTo>
                  <a:pt x="1090613" y="1720919"/>
                </a:lnTo>
                <a:lnTo>
                  <a:pt x="1092518" y="1740916"/>
                </a:lnTo>
                <a:lnTo>
                  <a:pt x="1094105" y="1762183"/>
                </a:lnTo>
                <a:lnTo>
                  <a:pt x="1095375" y="1785037"/>
                </a:lnTo>
                <a:lnTo>
                  <a:pt x="1096328" y="1809161"/>
                </a:lnTo>
                <a:lnTo>
                  <a:pt x="1097280" y="1834237"/>
                </a:lnTo>
                <a:lnTo>
                  <a:pt x="1097915" y="1860583"/>
                </a:lnTo>
                <a:lnTo>
                  <a:pt x="1097915" y="1888198"/>
                </a:lnTo>
                <a:lnTo>
                  <a:pt x="1097915" y="1915179"/>
                </a:lnTo>
                <a:lnTo>
                  <a:pt x="1097280" y="1942159"/>
                </a:lnTo>
                <a:lnTo>
                  <a:pt x="1096010" y="1973901"/>
                </a:lnTo>
                <a:lnTo>
                  <a:pt x="1094423" y="2005643"/>
                </a:lnTo>
                <a:lnTo>
                  <a:pt x="1091565" y="2038655"/>
                </a:lnTo>
                <a:lnTo>
                  <a:pt x="1088708" y="2071984"/>
                </a:lnTo>
                <a:lnTo>
                  <a:pt x="1084898" y="2105947"/>
                </a:lnTo>
                <a:lnTo>
                  <a:pt x="1080135" y="2140863"/>
                </a:lnTo>
                <a:lnTo>
                  <a:pt x="1076960" y="2158639"/>
                </a:lnTo>
                <a:lnTo>
                  <a:pt x="1074103" y="2176097"/>
                </a:lnTo>
                <a:lnTo>
                  <a:pt x="1071245" y="2194507"/>
                </a:lnTo>
                <a:lnTo>
                  <a:pt x="1067435" y="2212283"/>
                </a:lnTo>
                <a:lnTo>
                  <a:pt x="1063943" y="2231010"/>
                </a:lnTo>
                <a:lnTo>
                  <a:pt x="1059815" y="2249103"/>
                </a:lnTo>
                <a:lnTo>
                  <a:pt x="1055370" y="2267831"/>
                </a:lnTo>
                <a:lnTo>
                  <a:pt x="1051243" y="2286876"/>
                </a:lnTo>
                <a:lnTo>
                  <a:pt x="1046163" y="2305604"/>
                </a:lnTo>
                <a:lnTo>
                  <a:pt x="1041083" y="2324966"/>
                </a:lnTo>
                <a:lnTo>
                  <a:pt x="1035685" y="2344329"/>
                </a:lnTo>
                <a:lnTo>
                  <a:pt x="1029970" y="2364009"/>
                </a:lnTo>
                <a:lnTo>
                  <a:pt x="1023938" y="2383371"/>
                </a:lnTo>
                <a:lnTo>
                  <a:pt x="1017588" y="2403368"/>
                </a:lnTo>
                <a:lnTo>
                  <a:pt x="1010603" y="2423683"/>
                </a:lnTo>
                <a:lnTo>
                  <a:pt x="1003618" y="2443681"/>
                </a:lnTo>
                <a:lnTo>
                  <a:pt x="996315" y="2464313"/>
                </a:lnTo>
                <a:lnTo>
                  <a:pt x="988378" y="2484945"/>
                </a:lnTo>
                <a:lnTo>
                  <a:pt x="980440" y="2505260"/>
                </a:lnTo>
                <a:lnTo>
                  <a:pt x="971868" y="2526209"/>
                </a:lnTo>
                <a:lnTo>
                  <a:pt x="959168" y="2556047"/>
                </a:lnTo>
                <a:lnTo>
                  <a:pt x="945833" y="2585567"/>
                </a:lnTo>
                <a:lnTo>
                  <a:pt x="931545" y="2615087"/>
                </a:lnTo>
                <a:lnTo>
                  <a:pt x="923925" y="2629688"/>
                </a:lnTo>
                <a:lnTo>
                  <a:pt x="916305" y="2644607"/>
                </a:lnTo>
                <a:lnTo>
                  <a:pt x="908685" y="2659208"/>
                </a:lnTo>
                <a:lnTo>
                  <a:pt x="900430" y="2673809"/>
                </a:lnTo>
                <a:lnTo>
                  <a:pt x="892175" y="2688728"/>
                </a:lnTo>
                <a:lnTo>
                  <a:pt x="883285" y="2703329"/>
                </a:lnTo>
                <a:lnTo>
                  <a:pt x="874713" y="2717930"/>
                </a:lnTo>
                <a:lnTo>
                  <a:pt x="865505" y="2732531"/>
                </a:lnTo>
                <a:lnTo>
                  <a:pt x="856298" y="2747133"/>
                </a:lnTo>
                <a:lnTo>
                  <a:pt x="846773" y="2761417"/>
                </a:lnTo>
                <a:lnTo>
                  <a:pt x="836930" y="2776018"/>
                </a:lnTo>
                <a:lnTo>
                  <a:pt x="826770" y="2790302"/>
                </a:lnTo>
                <a:lnTo>
                  <a:pt x="816928" y="2804585"/>
                </a:lnTo>
                <a:lnTo>
                  <a:pt x="806450" y="2818869"/>
                </a:lnTo>
                <a:lnTo>
                  <a:pt x="795655" y="2833471"/>
                </a:lnTo>
                <a:lnTo>
                  <a:pt x="784860" y="2847754"/>
                </a:lnTo>
                <a:lnTo>
                  <a:pt x="773748" y="2861403"/>
                </a:lnTo>
                <a:lnTo>
                  <a:pt x="762000" y="2875370"/>
                </a:lnTo>
                <a:lnTo>
                  <a:pt x="750570" y="2889336"/>
                </a:lnTo>
                <a:lnTo>
                  <a:pt x="738505" y="2903303"/>
                </a:lnTo>
                <a:lnTo>
                  <a:pt x="726123" y="2916952"/>
                </a:lnTo>
                <a:lnTo>
                  <a:pt x="714058" y="2930601"/>
                </a:lnTo>
                <a:lnTo>
                  <a:pt x="701358" y="2944250"/>
                </a:lnTo>
                <a:lnTo>
                  <a:pt x="688340" y="2957581"/>
                </a:lnTo>
                <a:lnTo>
                  <a:pt x="675005" y="2970913"/>
                </a:lnTo>
                <a:lnTo>
                  <a:pt x="661670" y="2984244"/>
                </a:lnTo>
                <a:lnTo>
                  <a:pt x="645795" y="2999163"/>
                </a:lnTo>
                <a:lnTo>
                  <a:pt x="629920" y="3014082"/>
                </a:lnTo>
                <a:lnTo>
                  <a:pt x="613410" y="3028683"/>
                </a:lnTo>
                <a:lnTo>
                  <a:pt x="596583" y="3043284"/>
                </a:lnTo>
                <a:lnTo>
                  <a:pt x="579438" y="3057568"/>
                </a:lnTo>
                <a:lnTo>
                  <a:pt x="561658" y="3071852"/>
                </a:lnTo>
                <a:lnTo>
                  <a:pt x="543878" y="3085819"/>
                </a:lnTo>
                <a:lnTo>
                  <a:pt x="525463" y="3099468"/>
                </a:lnTo>
                <a:lnTo>
                  <a:pt x="507048" y="3113117"/>
                </a:lnTo>
                <a:lnTo>
                  <a:pt x="487998" y="3126448"/>
                </a:lnTo>
                <a:lnTo>
                  <a:pt x="468630" y="3139780"/>
                </a:lnTo>
                <a:lnTo>
                  <a:pt x="449263" y="3152476"/>
                </a:lnTo>
                <a:lnTo>
                  <a:pt x="428943" y="3165173"/>
                </a:lnTo>
                <a:lnTo>
                  <a:pt x="408305" y="3177870"/>
                </a:lnTo>
                <a:lnTo>
                  <a:pt x="387350" y="3189932"/>
                </a:lnTo>
                <a:lnTo>
                  <a:pt x="366078" y="3201676"/>
                </a:lnTo>
                <a:lnTo>
                  <a:pt x="356553" y="3206755"/>
                </a:lnTo>
                <a:lnTo>
                  <a:pt x="346710" y="3211199"/>
                </a:lnTo>
                <a:lnTo>
                  <a:pt x="336867" y="3214690"/>
                </a:lnTo>
                <a:lnTo>
                  <a:pt x="327025" y="3218182"/>
                </a:lnTo>
                <a:lnTo>
                  <a:pt x="320357" y="3219769"/>
                </a:lnTo>
                <a:lnTo>
                  <a:pt x="314007" y="3221356"/>
                </a:lnTo>
                <a:lnTo>
                  <a:pt x="307340" y="3222626"/>
                </a:lnTo>
                <a:lnTo>
                  <a:pt x="300990" y="3223578"/>
                </a:lnTo>
                <a:lnTo>
                  <a:pt x="294322" y="3224530"/>
                </a:lnTo>
                <a:lnTo>
                  <a:pt x="287655" y="3225483"/>
                </a:lnTo>
                <a:lnTo>
                  <a:pt x="280987" y="3225800"/>
                </a:lnTo>
                <a:lnTo>
                  <a:pt x="274637" y="3225800"/>
                </a:lnTo>
                <a:lnTo>
                  <a:pt x="268287" y="3225800"/>
                </a:lnTo>
                <a:lnTo>
                  <a:pt x="262255" y="3225483"/>
                </a:lnTo>
                <a:lnTo>
                  <a:pt x="256222" y="3224530"/>
                </a:lnTo>
                <a:lnTo>
                  <a:pt x="249872" y="3223896"/>
                </a:lnTo>
                <a:lnTo>
                  <a:pt x="243840" y="3222943"/>
                </a:lnTo>
                <a:lnTo>
                  <a:pt x="237490" y="3221991"/>
                </a:lnTo>
                <a:lnTo>
                  <a:pt x="231457" y="3220721"/>
                </a:lnTo>
                <a:lnTo>
                  <a:pt x="225742" y="3219452"/>
                </a:lnTo>
                <a:lnTo>
                  <a:pt x="219710" y="3217547"/>
                </a:lnTo>
                <a:lnTo>
                  <a:pt x="213677" y="3215643"/>
                </a:lnTo>
                <a:lnTo>
                  <a:pt x="207962" y="3213738"/>
                </a:lnTo>
                <a:lnTo>
                  <a:pt x="201930" y="3211516"/>
                </a:lnTo>
                <a:lnTo>
                  <a:pt x="196215" y="3208660"/>
                </a:lnTo>
                <a:lnTo>
                  <a:pt x="190817" y="3206120"/>
                </a:lnTo>
                <a:lnTo>
                  <a:pt x="185420" y="3203263"/>
                </a:lnTo>
                <a:lnTo>
                  <a:pt x="179705" y="3200407"/>
                </a:lnTo>
                <a:lnTo>
                  <a:pt x="174307" y="3197232"/>
                </a:lnTo>
                <a:lnTo>
                  <a:pt x="169227" y="3193741"/>
                </a:lnTo>
                <a:lnTo>
                  <a:pt x="164147" y="3190249"/>
                </a:lnTo>
                <a:lnTo>
                  <a:pt x="159067" y="3186440"/>
                </a:lnTo>
                <a:lnTo>
                  <a:pt x="154305" y="3182631"/>
                </a:lnTo>
                <a:lnTo>
                  <a:pt x="149225" y="3178505"/>
                </a:lnTo>
                <a:lnTo>
                  <a:pt x="144462" y="3174061"/>
                </a:lnTo>
                <a:lnTo>
                  <a:pt x="140335" y="3169934"/>
                </a:lnTo>
                <a:lnTo>
                  <a:pt x="135572" y="3165173"/>
                </a:lnTo>
                <a:lnTo>
                  <a:pt x="131445" y="3160094"/>
                </a:lnTo>
                <a:lnTo>
                  <a:pt x="127317" y="3155651"/>
                </a:lnTo>
                <a:lnTo>
                  <a:pt x="123190" y="3150255"/>
                </a:lnTo>
                <a:lnTo>
                  <a:pt x="119697" y="3144858"/>
                </a:lnTo>
                <a:lnTo>
                  <a:pt x="115887" y="3139780"/>
                </a:lnTo>
                <a:lnTo>
                  <a:pt x="112395" y="3134066"/>
                </a:lnTo>
                <a:lnTo>
                  <a:pt x="108902" y="3128353"/>
                </a:lnTo>
                <a:lnTo>
                  <a:pt x="104457" y="3119782"/>
                </a:lnTo>
                <a:lnTo>
                  <a:pt x="100330" y="3110577"/>
                </a:lnTo>
                <a:lnTo>
                  <a:pt x="97155" y="3102007"/>
                </a:lnTo>
                <a:lnTo>
                  <a:pt x="93662" y="3093119"/>
                </a:lnTo>
                <a:lnTo>
                  <a:pt x="91440" y="3084231"/>
                </a:lnTo>
                <a:lnTo>
                  <a:pt x="88900" y="3074709"/>
                </a:lnTo>
                <a:lnTo>
                  <a:pt x="87312" y="3065821"/>
                </a:lnTo>
                <a:lnTo>
                  <a:pt x="86360" y="3056616"/>
                </a:lnTo>
                <a:lnTo>
                  <a:pt x="85407" y="3047728"/>
                </a:lnTo>
                <a:lnTo>
                  <a:pt x="85090" y="3038206"/>
                </a:lnTo>
                <a:lnTo>
                  <a:pt x="85407" y="3029001"/>
                </a:lnTo>
                <a:lnTo>
                  <a:pt x="86042" y="3020113"/>
                </a:lnTo>
                <a:lnTo>
                  <a:pt x="86995" y="3010908"/>
                </a:lnTo>
                <a:lnTo>
                  <a:pt x="88265" y="3002020"/>
                </a:lnTo>
                <a:lnTo>
                  <a:pt x="90487" y="2993132"/>
                </a:lnTo>
                <a:lnTo>
                  <a:pt x="92710" y="2984562"/>
                </a:lnTo>
                <a:lnTo>
                  <a:pt x="95250" y="2975992"/>
                </a:lnTo>
                <a:lnTo>
                  <a:pt x="98425" y="2967104"/>
                </a:lnTo>
                <a:lnTo>
                  <a:pt x="101917" y="2958851"/>
                </a:lnTo>
                <a:lnTo>
                  <a:pt x="106045" y="2950598"/>
                </a:lnTo>
                <a:lnTo>
                  <a:pt x="110172" y="2942663"/>
                </a:lnTo>
                <a:lnTo>
                  <a:pt x="114935" y="2934727"/>
                </a:lnTo>
                <a:lnTo>
                  <a:pt x="120015" y="2927109"/>
                </a:lnTo>
                <a:lnTo>
                  <a:pt x="125730" y="2919808"/>
                </a:lnTo>
                <a:lnTo>
                  <a:pt x="131127" y="2912825"/>
                </a:lnTo>
                <a:lnTo>
                  <a:pt x="137477" y="2905842"/>
                </a:lnTo>
                <a:lnTo>
                  <a:pt x="144145" y="2899176"/>
                </a:lnTo>
                <a:lnTo>
                  <a:pt x="151130" y="2892828"/>
                </a:lnTo>
                <a:lnTo>
                  <a:pt x="158432" y="2886797"/>
                </a:lnTo>
                <a:lnTo>
                  <a:pt x="166052" y="2881083"/>
                </a:lnTo>
                <a:lnTo>
                  <a:pt x="174307" y="2875687"/>
                </a:lnTo>
                <a:lnTo>
                  <a:pt x="182880" y="2870926"/>
                </a:lnTo>
                <a:lnTo>
                  <a:pt x="198755" y="2862038"/>
                </a:lnTo>
                <a:lnTo>
                  <a:pt x="214312" y="2852516"/>
                </a:lnTo>
                <a:lnTo>
                  <a:pt x="229870" y="2843311"/>
                </a:lnTo>
                <a:lnTo>
                  <a:pt x="244792" y="2833788"/>
                </a:lnTo>
                <a:lnTo>
                  <a:pt x="259397" y="2823948"/>
                </a:lnTo>
                <a:lnTo>
                  <a:pt x="273685" y="2814425"/>
                </a:lnTo>
                <a:lnTo>
                  <a:pt x="287972" y="2804268"/>
                </a:lnTo>
                <a:lnTo>
                  <a:pt x="301625" y="2794111"/>
                </a:lnTo>
                <a:lnTo>
                  <a:pt x="316547" y="2783001"/>
                </a:lnTo>
                <a:lnTo>
                  <a:pt x="331152" y="2771574"/>
                </a:lnTo>
                <a:lnTo>
                  <a:pt x="345123" y="2760147"/>
                </a:lnTo>
                <a:lnTo>
                  <a:pt x="359093" y="2748720"/>
                </a:lnTo>
                <a:lnTo>
                  <a:pt x="372428" y="2736658"/>
                </a:lnTo>
                <a:lnTo>
                  <a:pt x="385445" y="2724913"/>
                </a:lnTo>
                <a:lnTo>
                  <a:pt x="398463" y="2712852"/>
                </a:lnTo>
                <a:lnTo>
                  <a:pt x="410528" y="2700790"/>
                </a:lnTo>
                <a:lnTo>
                  <a:pt x="422593" y="2688410"/>
                </a:lnTo>
                <a:lnTo>
                  <a:pt x="434658" y="2676031"/>
                </a:lnTo>
                <a:lnTo>
                  <a:pt x="445770" y="2663652"/>
                </a:lnTo>
                <a:lnTo>
                  <a:pt x="457200" y="2650955"/>
                </a:lnTo>
                <a:lnTo>
                  <a:pt x="467678" y="2638258"/>
                </a:lnTo>
                <a:lnTo>
                  <a:pt x="478473" y="2625244"/>
                </a:lnTo>
                <a:lnTo>
                  <a:pt x="488315" y="2612230"/>
                </a:lnTo>
                <a:lnTo>
                  <a:pt x="498475" y="2599533"/>
                </a:lnTo>
                <a:lnTo>
                  <a:pt x="508000" y="2586519"/>
                </a:lnTo>
                <a:lnTo>
                  <a:pt x="517525" y="2573187"/>
                </a:lnTo>
                <a:lnTo>
                  <a:pt x="526733" y="2559856"/>
                </a:lnTo>
                <a:lnTo>
                  <a:pt x="535623" y="2546524"/>
                </a:lnTo>
                <a:lnTo>
                  <a:pt x="543878" y="2532875"/>
                </a:lnTo>
                <a:lnTo>
                  <a:pt x="552133" y="2519544"/>
                </a:lnTo>
                <a:lnTo>
                  <a:pt x="560388" y="2506212"/>
                </a:lnTo>
                <a:lnTo>
                  <a:pt x="568008" y="2492246"/>
                </a:lnTo>
                <a:lnTo>
                  <a:pt x="575628" y="2478597"/>
                </a:lnTo>
                <a:lnTo>
                  <a:pt x="582930" y="2464948"/>
                </a:lnTo>
                <a:lnTo>
                  <a:pt x="589915" y="2450981"/>
                </a:lnTo>
                <a:lnTo>
                  <a:pt x="596900" y="2437015"/>
                </a:lnTo>
                <a:lnTo>
                  <a:pt x="603568" y="2423048"/>
                </a:lnTo>
                <a:lnTo>
                  <a:pt x="610235" y="2409082"/>
                </a:lnTo>
                <a:lnTo>
                  <a:pt x="616585" y="2394798"/>
                </a:lnTo>
                <a:lnTo>
                  <a:pt x="622618" y="2380832"/>
                </a:lnTo>
                <a:lnTo>
                  <a:pt x="633413" y="2353851"/>
                </a:lnTo>
                <a:lnTo>
                  <a:pt x="643573" y="2327188"/>
                </a:lnTo>
                <a:lnTo>
                  <a:pt x="653098" y="2301160"/>
                </a:lnTo>
                <a:lnTo>
                  <a:pt x="661670" y="2275449"/>
                </a:lnTo>
                <a:lnTo>
                  <a:pt x="668020" y="2255451"/>
                </a:lnTo>
                <a:lnTo>
                  <a:pt x="673735" y="2236089"/>
                </a:lnTo>
                <a:lnTo>
                  <a:pt x="679450" y="2216409"/>
                </a:lnTo>
                <a:lnTo>
                  <a:pt x="684530" y="2197046"/>
                </a:lnTo>
                <a:lnTo>
                  <a:pt x="688975" y="2177684"/>
                </a:lnTo>
                <a:lnTo>
                  <a:pt x="693103" y="2158956"/>
                </a:lnTo>
                <a:lnTo>
                  <a:pt x="696913" y="2139911"/>
                </a:lnTo>
                <a:lnTo>
                  <a:pt x="700723" y="2121501"/>
                </a:lnTo>
                <a:lnTo>
                  <a:pt x="703580" y="2102456"/>
                </a:lnTo>
                <a:lnTo>
                  <a:pt x="706755" y="2083728"/>
                </a:lnTo>
                <a:lnTo>
                  <a:pt x="709295" y="2065318"/>
                </a:lnTo>
                <a:lnTo>
                  <a:pt x="711200" y="2046907"/>
                </a:lnTo>
                <a:lnTo>
                  <a:pt x="713423" y="2028180"/>
                </a:lnTo>
                <a:lnTo>
                  <a:pt x="715010" y="2009770"/>
                </a:lnTo>
                <a:lnTo>
                  <a:pt x="716280" y="1991359"/>
                </a:lnTo>
                <a:lnTo>
                  <a:pt x="717550" y="1972949"/>
                </a:lnTo>
                <a:lnTo>
                  <a:pt x="661670" y="1972949"/>
                </a:lnTo>
                <a:lnTo>
                  <a:pt x="661670" y="2005960"/>
                </a:lnTo>
                <a:lnTo>
                  <a:pt x="661670" y="2083093"/>
                </a:lnTo>
                <a:lnTo>
                  <a:pt x="661670" y="2166892"/>
                </a:lnTo>
                <a:lnTo>
                  <a:pt x="656273" y="2190063"/>
                </a:lnTo>
                <a:lnTo>
                  <a:pt x="649923" y="2214504"/>
                </a:lnTo>
                <a:lnTo>
                  <a:pt x="642938" y="2238628"/>
                </a:lnTo>
                <a:lnTo>
                  <a:pt x="635000" y="2264022"/>
                </a:lnTo>
                <a:lnTo>
                  <a:pt x="626110" y="2289098"/>
                </a:lnTo>
                <a:lnTo>
                  <a:pt x="616903" y="2315444"/>
                </a:lnTo>
                <a:lnTo>
                  <a:pt x="607060" y="2342424"/>
                </a:lnTo>
                <a:lnTo>
                  <a:pt x="595630" y="2369405"/>
                </a:lnTo>
                <a:lnTo>
                  <a:pt x="589280" y="2384006"/>
                </a:lnTo>
                <a:lnTo>
                  <a:pt x="582613" y="2398607"/>
                </a:lnTo>
                <a:lnTo>
                  <a:pt x="575945" y="2413526"/>
                </a:lnTo>
                <a:lnTo>
                  <a:pt x="568960" y="2427810"/>
                </a:lnTo>
                <a:lnTo>
                  <a:pt x="562293" y="2441459"/>
                </a:lnTo>
                <a:lnTo>
                  <a:pt x="554673" y="2455425"/>
                </a:lnTo>
                <a:lnTo>
                  <a:pt x="547370" y="2469074"/>
                </a:lnTo>
                <a:lnTo>
                  <a:pt x="539750" y="2482723"/>
                </a:lnTo>
                <a:lnTo>
                  <a:pt x="531813" y="2496372"/>
                </a:lnTo>
                <a:lnTo>
                  <a:pt x="523875" y="2509386"/>
                </a:lnTo>
                <a:lnTo>
                  <a:pt x="515938" y="2522718"/>
                </a:lnTo>
                <a:lnTo>
                  <a:pt x="507683" y="2535415"/>
                </a:lnTo>
                <a:lnTo>
                  <a:pt x="499110" y="2547794"/>
                </a:lnTo>
                <a:lnTo>
                  <a:pt x="490220" y="2560491"/>
                </a:lnTo>
                <a:lnTo>
                  <a:pt x="481330" y="2572870"/>
                </a:lnTo>
                <a:lnTo>
                  <a:pt x="472440" y="2585249"/>
                </a:lnTo>
                <a:lnTo>
                  <a:pt x="463233" y="2596994"/>
                </a:lnTo>
                <a:lnTo>
                  <a:pt x="453708" y="2609056"/>
                </a:lnTo>
                <a:lnTo>
                  <a:pt x="444183" y="2620800"/>
                </a:lnTo>
                <a:lnTo>
                  <a:pt x="434340" y="2631910"/>
                </a:lnTo>
                <a:lnTo>
                  <a:pt x="424180" y="2643654"/>
                </a:lnTo>
                <a:lnTo>
                  <a:pt x="414020" y="2654447"/>
                </a:lnTo>
                <a:lnTo>
                  <a:pt x="403543" y="2665556"/>
                </a:lnTo>
                <a:lnTo>
                  <a:pt x="393065" y="2676348"/>
                </a:lnTo>
                <a:lnTo>
                  <a:pt x="382270" y="2687141"/>
                </a:lnTo>
                <a:lnTo>
                  <a:pt x="371475" y="2697615"/>
                </a:lnTo>
                <a:lnTo>
                  <a:pt x="360363" y="2708090"/>
                </a:lnTo>
                <a:lnTo>
                  <a:pt x="348933" y="2718248"/>
                </a:lnTo>
                <a:lnTo>
                  <a:pt x="337502" y="2728405"/>
                </a:lnTo>
                <a:lnTo>
                  <a:pt x="326072" y="2738245"/>
                </a:lnTo>
                <a:lnTo>
                  <a:pt x="314007" y="2748085"/>
                </a:lnTo>
                <a:lnTo>
                  <a:pt x="301625" y="2757608"/>
                </a:lnTo>
                <a:lnTo>
                  <a:pt x="301625" y="2053891"/>
                </a:lnTo>
                <a:lnTo>
                  <a:pt x="301625" y="2025006"/>
                </a:lnTo>
                <a:lnTo>
                  <a:pt x="301625" y="1944064"/>
                </a:lnTo>
                <a:lnTo>
                  <a:pt x="301625" y="1860583"/>
                </a:lnTo>
                <a:lnTo>
                  <a:pt x="301625" y="1584746"/>
                </a:lnTo>
                <a:lnTo>
                  <a:pt x="301625" y="1506344"/>
                </a:lnTo>
                <a:lnTo>
                  <a:pt x="301625" y="1268280"/>
                </a:lnTo>
                <a:lnTo>
                  <a:pt x="301625" y="1249870"/>
                </a:lnTo>
                <a:lnTo>
                  <a:pt x="301625" y="1020376"/>
                </a:lnTo>
                <a:lnTo>
                  <a:pt x="295910" y="1024502"/>
                </a:lnTo>
                <a:lnTo>
                  <a:pt x="290512" y="1029264"/>
                </a:lnTo>
                <a:lnTo>
                  <a:pt x="285115" y="1034342"/>
                </a:lnTo>
                <a:lnTo>
                  <a:pt x="279717" y="1039739"/>
                </a:lnTo>
                <a:lnTo>
                  <a:pt x="274637" y="1045452"/>
                </a:lnTo>
                <a:lnTo>
                  <a:pt x="269875" y="1051800"/>
                </a:lnTo>
                <a:lnTo>
                  <a:pt x="265112" y="1058784"/>
                </a:lnTo>
                <a:lnTo>
                  <a:pt x="260350" y="1066402"/>
                </a:lnTo>
                <a:lnTo>
                  <a:pt x="257810" y="1071480"/>
                </a:lnTo>
                <a:lnTo>
                  <a:pt x="255270" y="1076876"/>
                </a:lnTo>
                <a:lnTo>
                  <a:pt x="252412" y="1082590"/>
                </a:lnTo>
                <a:lnTo>
                  <a:pt x="250190" y="1088304"/>
                </a:lnTo>
                <a:lnTo>
                  <a:pt x="247967" y="1094652"/>
                </a:lnTo>
                <a:lnTo>
                  <a:pt x="245427" y="1101635"/>
                </a:lnTo>
                <a:lnTo>
                  <a:pt x="243205" y="1108618"/>
                </a:lnTo>
                <a:lnTo>
                  <a:pt x="241300" y="1116236"/>
                </a:lnTo>
                <a:lnTo>
                  <a:pt x="239395" y="1124807"/>
                </a:lnTo>
                <a:lnTo>
                  <a:pt x="237807" y="1133060"/>
                </a:lnTo>
                <a:lnTo>
                  <a:pt x="236537" y="1142265"/>
                </a:lnTo>
                <a:lnTo>
                  <a:pt x="235267" y="1151470"/>
                </a:lnTo>
                <a:lnTo>
                  <a:pt x="234315" y="1161945"/>
                </a:lnTo>
                <a:lnTo>
                  <a:pt x="233680" y="1172102"/>
                </a:lnTo>
                <a:lnTo>
                  <a:pt x="233362" y="1183529"/>
                </a:lnTo>
                <a:lnTo>
                  <a:pt x="233045" y="1194956"/>
                </a:lnTo>
                <a:lnTo>
                  <a:pt x="233045" y="1205748"/>
                </a:lnTo>
                <a:lnTo>
                  <a:pt x="233362" y="1216858"/>
                </a:lnTo>
                <a:lnTo>
                  <a:pt x="233997" y="1228603"/>
                </a:lnTo>
                <a:lnTo>
                  <a:pt x="234950" y="1240664"/>
                </a:lnTo>
                <a:lnTo>
                  <a:pt x="236220" y="1253044"/>
                </a:lnTo>
                <a:lnTo>
                  <a:pt x="237490" y="1265740"/>
                </a:lnTo>
                <a:lnTo>
                  <a:pt x="239395" y="1279072"/>
                </a:lnTo>
                <a:lnTo>
                  <a:pt x="241935" y="1293038"/>
                </a:lnTo>
                <a:lnTo>
                  <a:pt x="244157" y="1307322"/>
                </a:lnTo>
                <a:lnTo>
                  <a:pt x="247332" y="1322241"/>
                </a:lnTo>
                <a:lnTo>
                  <a:pt x="250507" y="1337477"/>
                </a:lnTo>
                <a:lnTo>
                  <a:pt x="254000" y="1353348"/>
                </a:lnTo>
                <a:lnTo>
                  <a:pt x="258127" y="1369536"/>
                </a:lnTo>
                <a:lnTo>
                  <a:pt x="262572" y="1386042"/>
                </a:lnTo>
                <a:lnTo>
                  <a:pt x="267335" y="1403500"/>
                </a:lnTo>
                <a:lnTo>
                  <a:pt x="272732" y="1420958"/>
                </a:lnTo>
                <a:lnTo>
                  <a:pt x="272732" y="1935494"/>
                </a:lnTo>
                <a:lnTo>
                  <a:pt x="264160" y="1931367"/>
                </a:lnTo>
                <a:lnTo>
                  <a:pt x="255905" y="1926288"/>
                </a:lnTo>
                <a:lnTo>
                  <a:pt x="251777" y="1923749"/>
                </a:lnTo>
                <a:lnTo>
                  <a:pt x="247967" y="1920575"/>
                </a:lnTo>
                <a:lnTo>
                  <a:pt x="244157" y="1917718"/>
                </a:lnTo>
                <a:lnTo>
                  <a:pt x="240665" y="1914227"/>
                </a:lnTo>
                <a:lnTo>
                  <a:pt x="237172" y="1911052"/>
                </a:lnTo>
                <a:lnTo>
                  <a:pt x="233680" y="1907243"/>
                </a:lnTo>
                <a:lnTo>
                  <a:pt x="230505" y="1903752"/>
                </a:lnTo>
                <a:lnTo>
                  <a:pt x="227330" y="1899943"/>
                </a:lnTo>
                <a:lnTo>
                  <a:pt x="224155" y="1895816"/>
                </a:lnTo>
                <a:lnTo>
                  <a:pt x="221615" y="1891690"/>
                </a:lnTo>
                <a:lnTo>
                  <a:pt x="219075" y="1887563"/>
                </a:lnTo>
                <a:lnTo>
                  <a:pt x="216535" y="1882802"/>
                </a:lnTo>
                <a:lnTo>
                  <a:pt x="202247" y="1854869"/>
                </a:lnTo>
                <a:lnTo>
                  <a:pt x="188277" y="1827254"/>
                </a:lnTo>
                <a:lnTo>
                  <a:pt x="174942" y="1800273"/>
                </a:lnTo>
                <a:lnTo>
                  <a:pt x="162560" y="1773928"/>
                </a:lnTo>
                <a:lnTo>
                  <a:pt x="150495" y="1747899"/>
                </a:lnTo>
                <a:lnTo>
                  <a:pt x="138747" y="1722188"/>
                </a:lnTo>
                <a:lnTo>
                  <a:pt x="127635" y="1697112"/>
                </a:lnTo>
                <a:lnTo>
                  <a:pt x="116840" y="1672354"/>
                </a:lnTo>
                <a:lnTo>
                  <a:pt x="106997" y="1648230"/>
                </a:lnTo>
                <a:lnTo>
                  <a:pt x="97472" y="1624423"/>
                </a:lnTo>
                <a:lnTo>
                  <a:pt x="88265" y="1600934"/>
                </a:lnTo>
                <a:lnTo>
                  <a:pt x="79692" y="1578080"/>
                </a:lnTo>
                <a:lnTo>
                  <a:pt x="71755" y="1555544"/>
                </a:lnTo>
                <a:lnTo>
                  <a:pt x="64135" y="1533324"/>
                </a:lnTo>
                <a:lnTo>
                  <a:pt x="56832" y="1511422"/>
                </a:lnTo>
                <a:lnTo>
                  <a:pt x="50165" y="1490155"/>
                </a:lnTo>
                <a:lnTo>
                  <a:pt x="43815" y="1469206"/>
                </a:lnTo>
                <a:lnTo>
                  <a:pt x="38100" y="1448256"/>
                </a:lnTo>
                <a:lnTo>
                  <a:pt x="32702" y="1427941"/>
                </a:lnTo>
                <a:lnTo>
                  <a:pt x="27940" y="1407944"/>
                </a:lnTo>
                <a:lnTo>
                  <a:pt x="23177" y="1388899"/>
                </a:lnTo>
                <a:lnTo>
                  <a:pt x="19367" y="1369536"/>
                </a:lnTo>
                <a:lnTo>
                  <a:pt x="15557" y="1350491"/>
                </a:lnTo>
                <a:lnTo>
                  <a:pt x="12382" y="1332081"/>
                </a:lnTo>
                <a:lnTo>
                  <a:pt x="9207" y="1313988"/>
                </a:lnTo>
                <a:lnTo>
                  <a:pt x="6985" y="1296213"/>
                </a:lnTo>
                <a:lnTo>
                  <a:pt x="5080" y="1278437"/>
                </a:lnTo>
                <a:lnTo>
                  <a:pt x="2857" y="1261297"/>
                </a:lnTo>
                <a:lnTo>
                  <a:pt x="1587" y="1244156"/>
                </a:lnTo>
                <a:lnTo>
                  <a:pt x="952" y="1227650"/>
                </a:lnTo>
                <a:lnTo>
                  <a:pt x="317" y="1211462"/>
                </a:lnTo>
                <a:lnTo>
                  <a:pt x="0" y="1194956"/>
                </a:lnTo>
                <a:lnTo>
                  <a:pt x="317" y="1177181"/>
                </a:lnTo>
                <a:lnTo>
                  <a:pt x="952" y="1159405"/>
                </a:lnTo>
                <a:lnTo>
                  <a:pt x="1905" y="1142265"/>
                </a:lnTo>
                <a:lnTo>
                  <a:pt x="3810" y="1125759"/>
                </a:lnTo>
                <a:lnTo>
                  <a:pt x="6032" y="1108936"/>
                </a:lnTo>
                <a:lnTo>
                  <a:pt x="8572" y="1092747"/>
                </a:lnTo>
                <a:lnTo>
                  <a:pt x="11747" y="1077194"/>
                </a:lnTo>
                <a:lnTo>
                  <a:pt x="14922" y="1061640"/>
                </a:lnTo>
                <a:lnTo>
                  <a:pt x="19050" y="1046722"/>
                </a:lnTo>
                <a:lnTo>
                  <a:pt x="23177" y="1031803"/>
                </a:lnTo>
                <a:lnTo>
                  <a:pt x="27940" y="1017519"/>
                </a:lnTo>
                <a:lnTo>
                  <a:pt x="33337" y="1003870"/>
                </a:lnTo>
                <a:lnTo>
                  <a:pt x="38417" y="990221"/>
                </a:lnTo>
                <a:lnTo>
                  <a:pt x="44450" y="977207"/>
                </a:lnTo>
                <a:lnTo>
                  <a:pt x="50800" y="964510"/>
                </a:lnTo>
                <a:lnTo>
                  <a:pt x="57467" y="951814"/>
                </a:lnTo>
                <a:lnTo>
                  <a:pt x="64452" y="940387"/>
                </a:lnTo>
                <a:lnTo>
                  <a:pt x="71755" y="928642"/>
                </a:lnTo>
                <a:lnTo>
                  <a:pt x="79375" y="917532"/>
                </a:lnTo>
                <a:lnTo>
                  <a:pt x="87312" y="907058"/>
                </a:lnTo>
                <a:lnTo>
                  <a:pt x="95250" y="896900"/>
                </a:lnTo>
                <a:lnTo>
                  <a:pt x="103505" y="887060"/>
                </a:lnTo>
                <a:lnTo>
                  <a:pt x="112395" y="877855"/>
                </a:lnTo>
                <a:lnTo>
                  <a:pt x="120967" y="869285"/>
                </a:lnTo>
                <a:lnTo>
                  <a:pt x="129540" y="860397"/>
                </a:lnTo>
                <a:lnTo>
                  <a:pt x="138430" y="852462"/>
                </a:lnTo>
                <a:lnTo>
                  <a:pt x="147637" y="844844"/>
                </a:lnTo>
                <a:lnTo>
                  <a:pt x="156527" y="837860"/>
                </a:lnTo>
                <a:lnTo>
                  <a:pt x="165735" y="830877"/>
                </a:lnTo>
                <a:lnTo>
                  <a:pt x="174625" y="824529"/>
                </a:lnTo>
                <a:lnTo>
                  <a:pt x="184150" y="818815"/>
                </a:lnTo>
                <a:lnTo>
                  <a:pt x="193040" y="813419"/>
                </a:lnTo>
                <a:lnTo>
                  <a:pt x="201930" y="808023"/>
                </a:lnTo>
                <a:lnTo>
                  <a:pt x="210820" y="803262"/>
                </a:lnTo>
                <a:lnTo>
                  <a:pt x="220027" y="798818"/>
                </a:lnTo>
                <a:lnTo>
                  <a:pt x="228600" y="794691"/>
                </a:lnTo>
                <a:lnTo>
                  <a:pt x="237172" y="790882"/>
                </a:lnTo>
                <a:lnTo>
                  <a:pt x="245427" y="787073"/>
                </a:lnTo>
                <a:lnTo>
                  <a:pt x="262255" y="780408"/>
                </a:lnTo>
                <a:lnTo>
                  <a:pt x="278130" y="775011"/>
                </a:lnTo>
                <a:lnTo>
                  <a:pt x="293370" y="770568"/>
                </a:lnTo>
                <a:lnTo>
                  <a:pt x="307975" y="766759"/>
                </a:lnTo>
                <a:lnTo>
                  <a:pt x="321310" y="763584"/>
                </a:lnTo>
                <a:lnTo>
                  <a:pt x="334010" y="761045"/>
                </a:lnTo>
                <a:lnTo>
                  <a:pt x="345440" y="759458"/>
                </a:lnTo>
                <a:lnTo>
                  <a:pt x="355918" y="758188"/>
                </a:lnTo>
                <a:lnTo>
                  <a:pt x="365125" y="757236"/>
                </a:lnTo>
                <a:lnTo>
                  <a:pt x="379095" y="756284"/>
                </a:lnTo>
                <a:lnTo>
                  <a:pt x="387350" y="755966"/>
                </a:lnTo>
                <a:lnTo>
                  <a:pt x="394018" y="754697"/>
                </a:lnTo>
                <a:lnTo>
                  <a:pt x="400685" y="753110"/>
                </a:lnTo>
                <a:lnTo>
                  <a:pt x="407353" y="752475"/>
                </a:lnTo>
                <a:close/>
                <a:moveTo>
                  <a:pt x="686924" y="0"/>
                </a:moveTo>
                <a:lnTo>
                  <a:pt x="694850" y="0"/>
                </a:lnTo>
                <a:lnTo>
                  <a:pt x="703093" y="0"/>
                </a:lnTo>
                <a:lnTo>
                  <a:pt x="711019" y="317"/>
                </a:lnTo>
                <a:lnTo>
                  <a:pt x="718944" y="634"/>
                </a:lnTo>
                <a:lnTo>
                  <a:pt x="735113" y="2219"/>
                </a:lnTo>
                <a:lnTo>
                  <a:pt x="750965" y="4438"/>
                </a:lnTo>
                <a:lnTo>
                  <a:pt x="766500" y="7609"/>
                </a:lnTo>
                <a:lnTo>
                  <a:pt x="781718" y="11413"/>
                </a:lnTo>
                <a:lnTo>
                  <a:pt x="796936" y="16169"/>
                </a:lnTo>
                <a:lnTo>
                  <a:pt x="811837" y="21558"/>
                </a:lnTo>
                <a:lnTo>
                  <a:pt x="826103" y="27265"/>
                </a:lnTo>
                <a:lnTo>
                  <a:pt x="840370" y="33923"/>
                </a:lnTo>
                <a:lnTo>
                  <a:pt x="854320" y="41215"/>
                </a:lnTo>
                <a:lnTo>
                  <a:pt x="867952" y="49458"/>
                </a:lnTo>
                <a:lnTo>
                  <a:pt x="880951" y="58018"/>
                </a:lnTo>
                <a:lnTo>
                  <a:pt x="893950" y="66895"/>
                </a:lnTo>
                <a:lnTo>
                  <a:pt x="906314" y="76723"/>
                </a:lnTo>
                <a:lnTo>
                  <a:pt x="917728" y="87502"/>
                </a:lnTo>
                <a:lnTo>
                  <a:pt x="929141" y="98282"/>
                </a:lnTo>
                <a:lnTo>
                  <a:pt x="939920" y="109695"/>
                </a:lnTo>
                <a:lnTo>
                  <a:pt x="950382" y="122060"/>
                </a:lnTo>
                <a:lnTo>
                  <a:pt x="959894" y="134741"/>
                </a:lnTo>
                <a:lnTo>
                  <a:pt x="968771" y="147740"/>
                </a:lnTo>
                <a:lnTo>
                  <a:pt x="977331" y="161372"/>
                </a:lnTo>
                <a:lnTo>
                  <a:pt x="981135" y="168347"/>
                </a:lnTo>
                <a:lnTo>
                  <a:pt x="985257" y="175322"/>
                </a:lnTo>
                <a:lnTo>
                  <a:pt x="988744" y="182614"/>
                </a:lnTo>
                <a:lnTo>
                  <a:pt x="992549" y="189906"/>
                </a:lnTo>
                <a:lnTo>
                  <a:pt x="995719" y="197515"/>
                </a:lnTo>
                <a:lnTo>
                  <a:pt x="998889" y="204807"/>
                </a:lnTo>
                <a:lnTo>
                  <a:pt x="1001743" y="213050"/>
                </a:lnTo>
                <a:lnTo>
                  <a:pt x="1004279" y="220659"/>
                </a:lnTo>
                <a:lnTo>
                  <a:pt x="1007132" y="228584"/>
                </a:lnTo>
                <a:lnTo>
                  <a:pt x="1009352" y="236510"/>
                </a:lnTo>
                <a:lnTo>
                  <a:pt x="1011571" y="244436"/>
                </a:lnTo>
                <a:lnTo>
                  <a:pt x="1013790" y="252679"/>
                </a:lnTo>
                <a:lnTo>
                  <a:pt x="1015692" y="260922"/>
                </a:lnTo>
                <a:lnTo>
                  <a:pt x="1016961" y="269165"/>
                </a:lnTo>
                <a:lnTo>
                  <a:pt x="1018229" y="277408"/>
                </a:lnTo>
                <a:lnTo>
                  <a:pt x="1019814" y="285651"/>
                </a:lnTo>
                <a:lnTo>
                  <a:pt x="1020765" y="293894"/>
                </a:lnTo>
                <a:lnTo>
                  <a:pt x="1021399" y="302137"/>
                </a:lnTo>
                <a:lnTo>
                  <a:pt x="1022033" y="310063"/>
                </a:lnTo>
                <a:lnTo>
                  <a:pt x="1022350" y="318306"/>
                </a:lnTo>
                <a:lnTo>
                  <a:pt x="1022350" y="326232"/>
                </a:lnTo>
                <a:lnTo>
                  <a:pt x="1022350" y="334792"/>
                </a:lnTo>
                <a:lnTo>
                  <a:pt x="1022033" y="342718"/>
                </a:lnTo>
                <a:lnTo>
                  <a:pt x="1021399" y="350644"/>
                </a:lnTo>
                <a:lnTo>
                  <a:pt x="1020131" y="366813"/>
                </a:lnTo>
                <a:lnTo>
                  <a:pt x="1017595" y="382348"/>
                </a:lnTo>
                <a:lnTo>
                  <a:pt x="1014424" y="398200"/>
                </a:lnTo>
                <a:lnTo>
                  <a:pt x="1010620" y="413418"/>
                </a:lnTo>
                <a:lnTo>
                  <a:pt x="1006181" y="428636"/>
                </a:lnTo>
                <a:lnTo>
                  <a:pt x="1000792" y="443536"/>
                </a:lnTo>
                <a:lnTo>
                  <a:pt x="994768" y="458120"/>
                </a:lnTo>
                <a:lnTo>
                  <a:pt x="988110" y="472387"/>
                </a:lnTo>
                <a:lnTo>
                  <a:pt x="980818" y="486020"/>
                </a:lnTo>
                <a:lnTo>
                  <a:pt x="972892" y="499652"/>
                </a:lnTo>
                <a:lnTo>
                  <a:pt x="964332" y="512968"/>
                </a:lnTo>
                <a:lnTo>
                  <a:pt x="954821" y="525332"/>
                </a:lnTo>
                <a:lnTo>
                  <a:pt x="945310" y="537697"/>
                </a:lnTo>
                <a:lnTo>
                  <a:pt x="934848" y="549427"/>
                </a:lnTo>
                <a:lnTo>
                  <a:pt x="923751" y="560524"/>
                </a:lnTo>
                <a:lnTo>
                  <a:pt x="912021" y="571620"/>
                </a:lnTo>
                <a:lnTo>
                  <a:pt x="900290" y="581765"/>
                </a:lnTo>
                <a:lnTo>
                  <a:pt x="887609" y="591593"/>
                </a:lnTo>
                <a:lnTo>
                  <a:pt x="874293" y="600470"/>
                </a:lnTo>
                <a:lnTo>
                  <a:pt x="860661" y="609030"/>
                </a:lnTo>
                <a:lnTo>
                  <a:pt x="853686" y="613152"/>
                </a:lnTo>
                <a:lnTo>
                  <a:pt x="846711" y="616639"/>
                </a:lnTo>
                <a:lnTo>
                  <a:pt x="839419" y="620444"/>
                </a:lnTo>
                <a:lnTo>
                  <a:pt x="832127" y="623931"/>
                </a:lnTo>
                <a:lnTo>
                  <a:pt x="824518" y="627419"/>
                </a:lnTo>
                <a:lnTo>
                  <a:pt x="816909" y="630272"/>
                </a:lnTo>
                <a:lnTo>
                  <a:pt x="809300" y="633442"/>
                </a:lnTo>
                <a:lnTo>
                  <a:pt x="801691" y="636296"/>
                </a:lnTo>
                <a:lnTo>
                  <a:pt x="793766" y="638515"/>
                </a:lnTo>
                <a:lnTo>
                  <a:pt x="785840" y="641368"/>
                </a:lnTo>
                <a:lnTo>
                  <a:pt x="777597" y="643270"/>
                </a:lnTo>
                <a:lnTo>
                  <a:pt x="769671" y="645173"/>
                </a:lnTo>
                <a:lnTo>
                  <a:pt x="761111" y="647392"/>
                </a:lnTo>
                <a:lnTo>
                  <a:pt x="752868" y="648977"/>
                </a:lnTo>
                <a:lnTo>
                  <a:pt x="744625" y="650245"/>
                </a:lnTo>
                <a:lnTo>
                  <a:pt x="736382" y="651196"/>
                </a:lnTo>
                <a:lnTo>
                  <a:pt x="728456" y="652148"/>
                </a:lnTo>
                <a:lnTo>
                  <a:pt x="720213" y="652782"/>
                </a:lnTo>
                <a:lnTo>
                  <a:pt x="711653" y="653416"/>
                </a:lnTo>
                <a:lnTo>
                  <a:pt x="703727" y="654050"/>
                </a:lnTo>
                <a:lnTo>
                  <a:pt x="695484" y="654050"/>
                </a:lnTo>
                <a:lnTo>
                  <a:pt x="687558" y="654050"/>
                </a:lnTo>
                <a:lnTo>
                  <a:pt x="679315" y="653416"/>
                </a:lnTo>
                <a:lnTo>
                  <a:pt x="671389" y="653099"/>
                </a:lnTo>
                <a:lnTo>
                  <a:pt x="655537" y="651513"/>
                </a:lnTo>
                <a:lnTo>
                  <a:pt x="639685" y="649294"/>
                </a:lnTo>
                <a:lnTo>
                  <a:pt x="624150" y="646124"/>
                </a:lnTo>
                <a:lnTo>
                  <a:pt x="608615" y="642319"/>
                </a:lnTo>
                <a:lnTo>
                  <a:pt x="593714" y="637564"/>
                </a:lnTo>
                <a:lnTo>
                  <a:pt x="578814" y="632174"/>
                </a:lnTo>
                <a:lnTo>
                  <a:pt x="564230" y="626468"/>
                </a:lnTo>
                <a:lnTo>
                  <a:pt x="549963" y="619810"/>
                </a:lnTo>
                <a:lnTo>
                  <a:pt x="536013" y="612518"/>
                </a:lnTo>
                <a:lnTo>
                  <a:pt x="522698" y="604592"/>
                </a:lnTo>
                <a:lnTo>
                  <a:pt x="509382" y="595715"/>
                </a:lnTo>
                <a:lnTo>
                  <a:pt x="496701" y="586521"/>
                </a:lnTo>
                <a:lnTo>
                  <a:pt x="484653" y="577010"/>
                </a:lnTo>
                <a:lnTo>
                  <a:pt x="472606" y="566230"/>
                </a:lnTo>
                <a:lnTo>
                  <a:pt x="461192" y="555451"/>
                </a:lnTo>
                <a:lnTo>
                  <a:pt x="450730" y="544038"/>
                </a:lnTo>
                <a:lnTo>
                  <a:pt x="440268" y="531673"/>
                </a:lnTo>
                <a:lnTo>
                  <a:pt x="430757" y="519309"/>
                </a:lnTo>
                <a:lnTo>
                  <a:pt x="421563" y="505993"/>
                </a:lnTo>
                <a:lnTo>
                  <a:pt x="413320" y="492360"/>
                </a:lnTo>
                <a:lnTo>
                  <a:pt x="409198" y="485385"/>
                </a:lnTo>
                <a:lnTo>
                  <a:pt x="405394" y="478411"/>
                </a:lnTo>
                <a:lnTo>
                  <a:pt x="401589" y="471119"/>
                </a:lnTo>
                <a:lnTo>
                  <a:pt x="398419" y="463827"/>
                </a:lnTo>
                <a:lnTo>
                  <a:pt x="394931" y="456218"/>
                </a:lnTo>
                <a:lnTo>
                  <a:pt x="392078" y="448926"/>
                </a:lnTo>
                <a:lnTo>
                  <a:pt x="388908" y="441000"/>
                </a:lnTo>
                <a:lnTo>
                  <a:pt x="386054" y="433074"/>
                </a:lnTo>
                <a:lnTo>
                  <a:pt x="383518" y="425148"/>
                </a:lnTo>
                <a:lnTo>
                  <a:pt x="380982" y="417222"/>
                </a:lnTo>
                <a:lnTo>
                  <a:pt x="378762" y="409296"/>
                </a:lnTo>
                <a:lnTo>
                  <a:pt x="376860" y="401053"/>
                </a:lnTo>
                <a:lnTo>
                  <a:pt x="374958" y="392810"/>
                </a:lnTo>
                <a:lnTo>
                  <a:pt x="373373" y="384567"/>
                </a:lnTo>
                <a:lnTo>
                  <a:pt x="372105" y="376007"/>
                </a:lnTo>
                <a:lnTo>
                  <a:pt x="371153" y="368081"/>
                </a:lnTo>
                <a:lnTo>
                  <a:pt x="370202" y="359838"/>
                </a:lnTo>
                <a:lnTo>
                  <a:pt x="369251" y="351595"/>
                </a:lnTo>
                <a:lnTo>
                  <a:pt x="368617" y="343669"/>
                </a:lnTo>
                <a:lnTo>
                  <a:pt x="368300" y="335426"/>
                </a:lnTo>
                <a:lnTo>
                  <a:pt x="368300" y="327183"/>
                </a:lnTo>
                <a:lnTo>
                  <a:pt x="368300" y="318940"/>
                </a:lnTo>
                <a:lnTo>
                  <a:pt x="368617" y="311014"/>
                </a:lnTo>
                <a:lnTo>
                  <a:pt x="369251" y="303088"/>
                </a:lnTo>
                <a:lnTo>
                  <a:pt x="370836" y="286920"/>
                </a:lnTo>
                <a:lnTo>
                  <a:pt x="373056" y="271385"/>
                </a:lnTo>
                <a:lnTo>
                  <a:pt x="375909" y="255850"/>
                </a:lnTo>
                <a:lnTo>
                  <a:pt x="380031" y="240315"/>
                </a:lnTo>
                <a:lnTo>
                  <a:pt x="384469" y="225097"/>
                </a:lnTo>
                <a:lnTo>
                  <a:pt x="389542" y="210196"/>
                </a:lnTo>
                <a:lnTo>
                  <a:pt x="395565" y="195612"/>
                </a:lnTo>
                <a:lnTo>
                  <a:pt x="402223" y="181346"/>
                </a:lnTo>
                <a:lnTo>
                  <a:pt x="409832" y="167713"/>
                </a:lnTo>
                <a:lnTo>
                  <a:pt x="417758" y="154080"/>
                </a:lnTo>
                <a:lnTo>
                  <a:pt x="426001" y="140765"/>
                </a:lnTo>
                <a:lnTo>
                  <a:pt x="435512" y="128400"/>
                </a:lnTo>
                <a:lnTo>
                  <a:pt x="445340" y="116036"/>
                </a:lnTo>
                <a:lnTo>
                  <a:pt x="455803" y="104305"/>
                </a:lnTo>
                <a:lnTo>
                  <a:pt x="466582" y="93209"/>
                </a:lnTo>
                <a:lnTo>
                  <a:pt x="478312" y="82113"/>
                </a:lnTo>
                <a:lnTo>
                  <a:pt x="490360" y="71968"/>
                </a:lnTo>
                <a:lnTo>
                  <a:pt x="503041" y="62139"/>
                </a:lnTo>
                <a:lnTo>
                  <a:pt x="516040" y="53262"/>
                </a:lnTo>
                <a:lnTo>
                  <a:pt x="529673" y="44702"/>
                </a:lnTo>
                <a:lnTo>
                  <a:pt x="536647" y="40581"/>
                </a:lnTo>
                <a:lnTo>
                  <a:pt x="543939" y="37093"/>
                </a:lnTo>
                <a:lnTo>
                  <a:pt x="551231" y="33289"/>
                </a:lnTo>
                <a:lnTo>
                  <a:pt x="558523" y="29801"/>
                </a:lnTo>
                <a:lnTo>
                  <a:pt x="565815" y="26314"/>
                </a:lnTo>
                <a:lnTo>
                  <a:pt x="573424" y="23461"/>
                </a:lnTo>
                <a:lnTo>
                  <a:pt x="581033" y="20290"/>
                </a:lnTo>
                <a:lnTo>
                  <a:pt x="588959" y="17437"/>
                </a:lnTo>
                <a:lnTo>
                  <a:pt x="596885" y="15218"/>
                </a:lnTo>
                <a:lnTo>
                  <a:pt x="605128" y="12364"/>
                </a:lnTo>
                <a:lnTo>
                  <a:pt x="613054" y="10462"/>
                </a:lnTo>
                <a:lnTo>
                  <a:pt x="621297" y="8560"/>
                </a:lnTo>
                <a:lnTo>
                  <a:pt x="629540" y="6341"/>
                </a:lnTo>
                <a:lnTo>
                  <a:pt x="637466" y="4755"/>
                </a:lnTo>
                <a:lnTo>
                  <a:pt x="645709" y="3487"/>
                </a:lnTo>
                <a:lnTo>
                  <a:pt x="653952" y="2536"/>
                </a:lnTo>
                <a:lnTo>
                  <a:pt x="662512" y="1585"/>
                </a:lnTo>
                <a:lnTo>
                  <a:pt x="670438" y="951"/>
                </a:lnTo>
                <a:lnTo>
                  <a:pt x="678681" y="317"/>
                </a:lnTo>
                <a:lnTo>
                  <a:pt x="686924" y="0"/>
                </a:lnTo>
                <a:close/>
              </a:path>
            </a:pathLst>
          </a:custGeom>
          <a:solidFill>
            <a:schemeClr val="accent4"/>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975">
              <a:solidFill>
                <a:srgbClr val="FFFFFF"/>
              </a:solidFill>
            </a:endParaRPr>
          </a:p>
        </p:txBody>
      </p:sp>
      <p:grpSp>
        <p:nvGrpSpPr>
          <p:cNvPr id="14" name="组合 13"/>
          <p:cNvGrpSpPr/>
          <p:nvPr/>
        </p:nvGrpSpPr>
        <p:grpSpPr>
          <a:xfrm>
            <a:off x="715334" y="792916"/>
            <a:ext cx="1526095" cy="1263345"/>
            <a:chOff x="715334" y="792916"/>
            <a:chExt cx="1526095" cy="1263345"/>
          </a:xfrm>
        </p:grpSpPr>
        <p:sp>
          <p:nvSpPr>
            <p:cNvPr id="43" name="圆角矩形标注"/>
            <p:cNvSpPr/>
            <p:nvPr/>
          </p:nvSpPr>
          <p:spPr>
            <a:xfrm>
              <a:off x="715334" y="792916"/>
              <a:ext cx="1526095" cy="1263345"/>
            </a:xfrm>
            <a:prstGeom prst="wedgeRoundRectCallout">
              <a:avLst>
                <a:gd name="adj1" fmla="val -20458"/>
                <a:gd name="adj2" fmla="val 81030"/>
                <a:gd name="adj3" fmla="val 16667"/>
              </a:avLst>
            </a:prstGeom>
            <a:solidFill>
              <a:srgbClr val="FBF5EE"/>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975">
                <a:solidFill>
                  <a:schemeClr val="bg1">
                    <a:lumMod val="50000"/>
                  </a:schemeClr>
                </a:solidFill>
              </a:endParaRPr>
            </a:p>
          </p:txBody>
        </p:sp>
        <p:sp>
          <p:nvSpPr>
            <p:cNvPr id="44" name="文本框 43"/>
            <p:cNvSpPr txBox="1"/>
            <p:nvPr/>
          </p:nvSpPr>
          <p:spPr>
            <a:xfrm flipH="1">
              <a:off x="795140" y="910989"/>
              <a:ext cx="1339416" cy="1042593"/>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03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103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5" name="组合 14"/>
          <p:cNvGrpSpPr/>
          <p:nvPr/>
        </p:nvGrpSpPr>
        <p:grpSpPr>
          <a:xfrm>
            <a:off x="2774862" y="792916"/>
            <a:ext cx="1526095" cy="1263345"/>
            <a:chOff x="2774862" y="792916"/>
            <a:chExt cx="1526095" cy="1263345"/>
          </a:xfrm>
        </p:grpSpPr>
        <p:sp>
          <p:nvSpPr>
            <p:cNvPr id="42" name="圆角矩形标注"/>
            <p:cNvSpPr/>
            <p:nvPr/>
          </p:nvSpPr>
          <p:spPr>
            <a:xfrm>
              <a:off x="2774862" y="792916"/>
              <a:ext cx="1526095" cy="1263345"/>
            </a:xfrm>
            <a:prstGeom prst="wedgeRoundRectCallout">
              <a:avLst>
                <a:gd name="adj1" fmla="val 9908"/>
                <a:gd name="adj2" fmla="val 71536"/>
                <a:gd name="adj3" fmla="val 16667"/>
              </a:avLst>
            </a:prstGeom>
            <a:solidFill>
              <a:srgbClr val="FBF5EE"/>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975">
                <a:solidFill>
                  <a:schemeClr val="bg1">
                    <a:lumMod val="50000"/>
                  </a:schemeClr>
                </a:solidFill>
              </a:endParaRPr>
            </a:p>
          </p:txBody>
        </p:sp>
        <p:sp>
          <p:nvSpPr>
            <p:cNvPr id="45" name="文本框 44"/>
            <p:cNvSpPr txBox="1"/>
            <p:nvPr/>
          </p:nvSpPr>
          <p:spPr>
            <a:xfrm flipH="1">
              <a:off x="2868201" y="915190"/>
              <a:ext cx="1339416" cy="1042593"/>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03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103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6" name="组合 15"/>
          <p:cNvGrpSpPr/>
          <p:nvPr/>
        </p:nvGrpSpPr>
        <p:grpSpPr>
          <a:xfrm>
            <a:off x="4834390" y="792916"/>
            <a:ext cx="1526095" cy="1263345"/>
            <a:chOff x="4834390" y="792916"/>
            <a:chExt cx="1526095" cy="1263345"/>
          </a:xfrm>
        </p:grpSpPr>
        <p:sp>
          <p:nvSpPr>
            <p:cNvPr id="41" name="圆角矩形标注"/>
            <p:cNvSpPr/>
            <p:nvPr/>
          </p:nvSpPr>
          <p:spPr>
            <a:xfrm>
              <a:off x="4834390" y="792916"/>
              <a:ext cx="1526095" cy="1263345"/>
            </a:xfrm>
            <a:prstGeom prst="wedgeRoundRectCallout">
              <a:avLst>
                <a:gd name="adj1" fmla="val -5290"/>
                <a:gd name="adj2" fmla="val 72792"/>
                <a:gd name="adj3" fmla="val 16667"/>
              </a:avLst>
            </a:prstGeom>
            <a:solidFill>
              <a:srgbClr val="FBF5EE"/>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975">
                <a:solidFill>
                  <a:schemeClr val="bg1">
                    <a:lumMod val="50000"/>
                  </a:schemeClr>
                </a:solidFill>
              </a:endParaRPr>
            </a:p>
          </p:txBody>
        </p:sp>
        <p:sp>
          <p:nvSpPr>
            <p:cNvPr id="46" name="文本框 45"/>
            <p:cNvSpPr txBox="1"/>
            <p:nvPr/>
          </p:nvSpPr>
          <p:spPr>
            <a:xfrm flipH="1">
              <a:off x="4927729" y="910989"/>
              <a:ext cx="1339416" cy="1042593"/>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03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103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7" name="组合 16"/>
          <p:cNvGrpSpPr/>
          <p:nvPr/>
        </p:nvGrpSpPr>
        <p:grpSpPr>
          <a:xfrm>
            <a:off x="6893917" y="792916"/>
            <a:ext cx="1526095" cy="1263345"/>
            <a:chOff x="6893917" y="792916"/>
            <a:chExt cx="1526095" cy="1263345"/>
          </a:xfrm>
        </p:grpSpPr>
        <p:sp>
          <p:nvSpPr>
            <p:cNvPr id="40" name="圆角矩形标注"/>
            <p:cNvSpPr/>
            <p:nvPr/>
          </p:nvSpPr>
          <p:spPr>
            <a:xfrm>
              <a:off x="6893917" y="792916"/>
              <a:ext cx="1526095" cy="1263345"/>
            </a:xfrm>
            <a:prstGeom prst="wedgeRoundRectCallout">
              <a:avLst>
                <a:gd name="adj1" fmla="val -24672"/>
                <a:gd name="adj2" fmla="val 69615"/>
                <a:gd name="adj3" fmla="val 16667"/>
              </a:avLst>
            </a:prstGeom>
            <a:solidFill>
              <a:srgbClr val="FBF5EE"/>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975">
                <a:solidFill>
                  <a:schemeClr val="bg1">
                    <a:lumMod val="50000"/>
                  </a:schemeClr>
                </a:solidFill>
              </a:endParaRPr>
            </a:p>
          </p:txBody>
        </p:sp>
        <p:sp>
          <p:nvSpPr>
            <p:cNvPr id="47" name="文本框 46"/>
            <p:cNvSpPr txBox="1"/>
            <p:nvPr/>
          </p:nvSpPr>
          <p:spPr>
            <a:xfrm flipH="1">
              <a:off x="6987257" y="915190"/>
              <a:ext cx="1339416" cy="1042593"/>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03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endParaRPr lang="zh-CN" altLang="en-US" sz="103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1228">
        <p14:doors dir="vert"/>
      </p:transition>
    </mc:Choice>
    <mc:Fallback>
      <p:transition spd="slow" advClick="0" advTm="12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7" grpId="0" animBg="1"/>
      <p:bldP spid="38"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p:cNvGraphicFramePr/>
          <p:nvPr/>
        </p:nvGraphicFramePr>
        <p:xfrm>
          <a:off x="4060542" y="1788730"/>
          <a:ext cx="4272870" cy="2524160"/>
        </p:xfrm>
        <a:graphic>
          <a:graphicData uri="http://schemas.openxmlformats.org/drawingml/2006/chart">
            <c:chart xmlns:c="http://schemas.openxmlformats.org/drawingml/2006/chart" xmlns:r="http://schemas.openxmlformats.org/officeDocument/2006/relationships" r:id="rId1"/>
          </a:graphicData>
        </a:graphic>
      </p:graphicFrame>
      <p:grpSp>
        <p:nvGrpSpPr>
          <p:cNvPr id="2" name="Group 29"/>
          <p:cNvGrpSpPr/>
          <p:nvPr/>
        </p:nvGrpSpPr>
        <p:grpSpPr>
          <a:xfrm>
            <a:off x="1080894" y="1895185"/>
            <a:ext cx="2664887" cy="652396"/>
            <a:chOff x="648100" y="3562350"/>
            <a:chExt cx="3771500" cy="914400"/>
          </a:xfrm>
        </p:grpSpPr>
        <p:sp>
          <p:nvSpPr>
            <p:cNvPr id="31" name="Rectangle 30"/>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1"/>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32"/>
          <p:cNvGrpSpPr/>
          <p:nvPr/>
        </p:nvGrpSpPr>
        <p:grpSpPr>
          <a:xfrm>
            <a:off x="1080894" y="2660955"/>
            <a:ext cx="2664887" cy="652396"/>
            <a:chOff x="648100" y="3562350"/>
            <a:chExt cx="3771500" cy="914400"/>
          </a:xfrm>
        </p:grpSpPr>
        <p:sp>
          <p:nvSpPr>
            <p:cNvPr id="34" name="Rectangle 33"/>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5"/>
          <p:cNvGrpSpPr/>
          <p:nvPr/>
        </p:nvGrpSpPr>
        <p:grpSpPr>
          <a:xfrm>
            <a:off x="1080894" y="3426726"/>
            <a:ext cx="2664887" cy="652396"/>
            <a:chOff x="648100" y="3562350"/>
            <a:chExt cx="3771500" cy="914400"/>
          </a:xfrm>
        </p:grpSpPr>
        <p:sp>
          <p:nvSpPr>
            <p:cNvPr id="37" name="Rectangle 36"/>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TextBox 38"/>
          <p:cNvSpPr txBox="1"/>
          <p:nvPr/>
        </p:nvSpPr>
        <p:spPr>
          <a:xfrm>
            <a:off x="1379915" y="2052881"/>
            <a:ext cx="2193452" cy="282770"/>
          </a:xfrm>
          <a:prstGeom prst="rect">
            <a:avLst/>
          </a:prstGeom>
          <a:noFill/>
        </p:spPr>
        <p:txBody>
          <a:bodyPr wrap="square" lIns="0" tIns="0" rIns="0" bIns="0" rtlCol="0">
            <a:sp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1379915" y="2807765"/>
            <a:ext cx="2193452" cy="282770"/>
          </a:xfrm>
          <a:prstGeom prst="rect">
            <a:avLst/>
          </a:prstGeom>
          <a:noFill/>
        </p:spPr>
        <p:txBody>
          <a:bodyPr wrap="square" lIns="0" tIns="0" rIns="0" bIns="0" rtlCol="0">
            <a:sp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1379915" y="3589826"/>
            <a:ext cx="2193452" cy="282770"/>
          </a:xfrm>
          <a:prstGeom prst="rect">
            <a:avLst/>
          </a:prstGeom>
          <a:noFill/>
        </p:spPr>
        <p:txBody>
          <a:bodyPr wrap="square" lIns="0" tIns="0" rIns="0" bIns="0" rtlCol="0">
            <a:sp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US" sz="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4">
                                            <p:graphicEl>
                                              <a:chart seriesIdx="-3" categoryIdx="-3" bldStep="gridLegend"/>
                                            </p:graphicEl>
                                          </p:spTgt>
                                        </p:tgtEl>
                                        <p:attrNameLst>
                                          <p:attrName>style.visibility</p:attrName>
                                        </p:attrNameLst>
                                      </p:cBhvr>
                                      <p:to>
                                        <p:strVal val="visible"/>
                                      </p:to>
                                    </p:set>
                                    <p:animEffect transition="in" filter="fade">
                                      <p:cBhvr>
                                        <p:cTn id="28" dur="1000"/>
                                        <p:tgtEl>
                                          <p:spTgt spid="64">
                                            <p:graphicEl>
                                              <a:chart seriesIdx="-3" categoryIdx="-3" bldStep="gridLegend"/>
                                            </p:graphicEl>
                                          </p:spTgt>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64">
                                            <p:graphicEl>
                                              <a:chart seriesIdx="0" categoryIdx="-4" bldStep="series"/>
                                            </p:graphicEl>
                                          </p:spTgt>
                                        </p:tgtEl>
                                        <p:attrNameLst>
                                          <p:attrName>style.visibility</p:attrName>
                                        </p:attrNameLst>
                                      </p:cBhvr>
                                      <p:to>
                                        <p:strVal val="visible"/>
                                      </p:to>
                                    </p:set>
                                    <p:animEffect transition="in" filter="slide(fromBottom)">
                                      <p:cBhvr>
                                        <p:cTn id="32" dur="500"/>
                                        <p:tgtEl>
                                          <p:spTgt spid="64">
                                            <p:graphicEl>
                                              <a:chart seriesIdx="0" categoryIdx="-4" bldStep="series"/>
                                            </p:graphicEl>
                                          </p:spTgt>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64">
                                            <p:graphicEl>
                                              <a:chart seriesIdx="1" categoryIdx="-4" bldStep="series"/>
                                            </p:graphicEl>
                                          </p:spTgt>
                                        </p:tgtEl>
                                        <p:attrNameLst>
                                          <p:attrName>style.visibility</p:attrName>
                                        </p:attrNameLst>
                                      </p:cBhvr>
                                      <p:to>
                                        <p:strVal val="visible"/>
                                      </p:to>
                                    </p:set>
                                    <p:animEffect transition="in" filter="slide(fromBottom)">
                                      <p:cBhvr>
                                        <p:cTn id="36" dur="500"/>
                                        <p:tgtEl>
                                          <p:spTgt spid="64">
                                            <p:graphicEl>
                                              <a:chart seriesIdx="1" categoryIdx="-4" bldStep="series"/>
                                            </p:graphicEl>
                                          </p:spTgt>
                                        </p:tgtEl>
                                      </p:cBhvr>
                                    </p:animEffect>
                                  </p:childTnLst>
                                </p:cTn>
                              </p:par>
                            </p:childTnLst>
                          </p:cTn>
                        </p:par>
                        <p:par>
                          <p:cTn id="37" fill="hold">
                            <p:stCondLst>
                              <p:cond delay="3500"/>
                            </p:stCondLst>
                            <p:childTnLst>
                              <p:par>
                                <p:cTn id="38" presetID="12" presetClass="entr" presetSubtype="4" fill="hold" grpId="0" nodeType="afterEffect">
                                  <p:stCondLst>
                                    <p:cond delay="0"/>
                                  </p:stCondLst>
                                  <p:childTnLst>
                                    <p:set>
                                      <p:cBhvr>
                                        <p:cTn id="39" dur="1" fill="hold">
                                          <p:stCondLst>
                                            <p:cond delay="0"/>
                                          </p:stCondLst>
                                        </p:cTn>
                                        <p:tgtEl>
                                          <p:spTgt spid="64">
                                            <p:graphicEl>
                                              <a:chart seriesIdx="2" categoryIdx="-4" bldStep="series"/>
                                            </p:graphicEl>
                                          </p:spTgt>
                                        </p:tgtEl>
                                        <p:attrNameLst>
                                          <p:attrName>style.visibility</p:attrName>
                                        </p:attrNameLst>
                                      </p:cBhvr>
                                      <p:to>
                                        <p:strVal val="visible"/>
                                      </p:to>
                                    </p:set>
                                    <p:animEffect transition="in" filter="slide(fromBottom)">
                                      <p:cBhvr>
                                        <p:cTn id="40" dur="500"/>
                                        <p:tgtEl>
                                          <p:spTgt spid="64">
                                            <p:graphicEl>
                                              <a:chart seriesIdx="2" categoryIdx="-4" bldStep="series"/>
                                            </p:graphicEl>
                                          </p:spTgt>
                                        </p:tgtEl>
                                      </p:cBhvr>
                                    </p:animEffect>
                                  </p:childTnLst>
                                </p:cTn>
                              </p:par>
                            </p:childTnLst>
                          </p:cTn>
                        </p:par>
                        <p:par>
                          <p:cTn id="41" fill="hold">
                            <p:stCondLst>
                              <p:cond delay="4000"/>
                            </p:stCondLst>
                            <p:childTnLst>
                              <p:par>
                                <p:cTn id="42" presetID="12" presetClass="entr" presetSubtype="4" fill="hold" grpId="0" nodeType="afterEffect">
                                  <p:stCondLst>
                                    <p:cond delay="0"/>
                                  </p:stCondLst>
                                  <p:childTnLst>
                                    <p:set>
                                      <p:cBhvr>
                                        <p:cTn id="43" dur="1" fill="hold">
                                          <p:stCondLst>
                                            <p:cond delay="0"/>
                                          </p:stCondLst>
                                        </p:cTn>
                                        <p:tgtEl>
                                          <p:spTgt spid="64">
                                            <p:graphicEl>
                                              <a:chart seriesIdx="3" categoryIdx="-4" bldStep="series"/>
                                            </p:graphicEl>
                                          </p:spTgt>
                                        </p:tgtEl>
                                        <p:attrNameLst>
                                          <p:attrName>style.visibility</p:attrName>
                                        </p:attrNameLst>
                                      </p:cBhvr>
                                      <p:to>
                                        <p:strVal val="visible"/>
                                      </p:to>
                                    </p:set>
                                    <p:animEffect transition="in" filter="slide(fromBottom)">
                                      <p:cBhvr>
                                        <p:cTn id="44" dur="500"/>
                                        <p:tgtEl>
                                          <p:spTgt spid="64">
                                            <p:graphicEl>
                                              <a:chart seriesIdx="3" categoryIdx="-4" bldStep="series"/>
                                            </p:graphicEl>
                                          </p:spTgt>
                                        </p:tgtEl>
                                      </p:cBhvr>
                                    </p:animEffect>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64">
                                            <p:graphicEl>
                                              <a:chart seriesIdx="4" categoryIdx="-4" bldStep="series"/>
                                            </p:graphicEl>
                                          </p:spTgt>
                                        </p:tgtEl>
                                        <p:attrNameLst>
                                          <p:attrName>style.visibility</p:attrName>
                                        </p:attrNameLst>
                                      </p:cBhvr>
                                      <p:to>
                                        <p:strVal val="visible"/>
                                      </p:to>
                                    </p:set>
                                    <p:animEffect transition="in" filter="slide(fromBottom)">
                                      <p:cBhvr>
                                        <p:cTn id="48" dur="500"/>
                                        <p:tgtEl>
                                          <p:spTgt spid="64">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Sub>
          <a:bldChart bld="series"/>
        </p:bldSub>
      </p:bldGraphic>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8"/>
          <p:cNvSpPr txBox="1"/>
          <p:nvPr/>
        </p:nvSpPr>
        <p:spPr>
          <a:xfrm>
            <a:off x="5782489" y="2096670"/>
            <a:ext cx="3037983" cy="492443"/>
          </a:xfrm>
          <a:prstGeom prst="rect">
            <a:avLst/>
          </a:prstGeom>
          <a:noFill/>
        </p:spPr>
        <p:txBody>
          <a:bodyPr wrap="square" lIns="0" tIns="0" rIns="0" bIns="0" rtlCol="0">
            <a:spAutoFit/>
          </a:bodyPr>
          <a:lstStyle/>
          <a:p>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49"/>
          <p:cNvSpPr txBox="1"/>
          <p:nvPr/>
        </p:nvSpPr>
        <p:spPr>
          <a:xfrm>
            <a:off x="5782490" y="2676270"/>
            <a:ext cx="2605935"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矩形 259"/>
          <p:cNvSpPr>
            <a:spLocks noChangeArrowheads="1"/>
          </p:cNvSpPr>
          <p:nvPr/>
        </p:nvSpPr>
        <p:spPr bwMode="auto">
          <a:xfrm>
            <a:off x="4297525"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solidFill>
                  <a:schemeClr val="accent2"/>
                </a:solidFill>
                <a:latin typeface="Impact" panose="020B0806030902050204" pitchFamily="34" charset="0"/>
                <a:cs typeface="Arial" panose="020B0604020202020204" pitchFamily="34" charset="0"/>
              </a:rPr>
              <a:t>04</a:t>
            </a:r>
            <a:endParaRPr lang="zh-CN" altLang="en-US" sz="9800" cap="all" spc="213" dirty="0">
              <a:solidFill>
                <a:schemeClr val="accent2"/>
              </a:solidFill>
              <a:latin typeface="Impact" panose="020B0806030902050204" pitchFamily="34" charset="0"/>
              <a:cs typeface="Arial" panose="020B0604020202020204" pitchFamily="34"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6319" y="169986"/>
            <a:ext cx="4236269" cy="4699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8"/>
                                        </p:tgtEl>
                                        <p:attrNameLst>
                                          <p:attrName>ppt_y</p:attrName>
                                        </p:attrNameLst>
                                      </p:cBhvr>
                                      <p:tavLst>
                                        <p:tav tm="0">
                                          <p:val>
                                            <p:strVal val="#ppt_y"/>
                                          </p:val>
                                        </p:tav>
                                        <p:tav tm="100000">
                                          <p:val>
                                            <p:strVal val="#ppt_y"/>
                                          </p:val>
                                        </p:tav>
                                      </p:tavLst>
                                    </p:anim>
                                    <p:anim calcmode="lin" valueType="num">
                                      <p:cBhvr>
                                        <p:cTn id="1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8"/>
                                        </p:tgtEl>
                                      </p:cBhvr>
                                    </p:animEffect>
                                  </p:childTnLst>
                                </p:cTn>
                              </p:par>
                            </p:childTnLst>
                          </p:cTn>
                        </p:par>
                        <p:par>
                          <p:cTn id="19" fill="hold">
                            <p:stCondLst>
                              <p:cond delay="1549"/>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8"/>
                                        </p:tgtEl>
                                      </p:cBhvr>
                                    </p:animEffect>
                                    <p:animScale>
                                      <p:cBhvr>
                                        <p:cTn id="22" dur="250" autoRev="1" fill="hold"/>
                                        <p:tgtEl>
                                          <p:spTgt spid="28"/>
                                        </p:tgtEl>
                                      </p:cBhvr>
                                      <p:by x="105000" y="105000"/>
                                    </p:animScale>
                                  </p:childTnLst>
                                </p:cTn>
                              </p:par>
                            </p:childTnLst>
                          </p:cTn>
                        </p:par>
                        <p:par>
                          <p:cTn id="23" fill="hold">
                            <p:stCondLst>
                              <p:cond delay="2049"/>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26"/>
                                        </p:tgtEl>
                                        <p:attrNameLst>
                                          <p:attrName>style.visibility</p:attrName>
                                        </p:attrNameLst>
                                      </p:cBhvr>
                                      <p:to>
                                        <p:strVal val="visible"/>
                                      </p:to>
                                    </p:set>
                                    <p:animEffect transition="in" filter="wipe(left)">
                                      <p:cBhvr>
                                        <p:cTn id="26" dur="200"/>
                                        <p:tgtEl>
                                          <p:spTgt spid="26"/>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26"/>
                                        </p:tgtEl>
                                      </p:cBhvr>
                                      <p:to x="80000" y="100000"/>
                                    </p:animScale>
                                    <p:anim by="(#ppt_w*0.10)" calcmode="lin" valueType="num">
                                      <p:cBhvr>
                                        <p:cTn id="29" dur="50" autoRev="1" fill="hold">
                                          <p:stCondLst>
                                            <p:cond delay="0"/>
                                          </p:stCondLst>
                                        </p:cTn>
                                        <p:tgtEl>
                                          <p:spTgt spid="26"/>
                                        </p:tgtEl>
                                        <p:attrNameLst>
                                          <p:attrName>ppt_x</p:attrName>
                                        </p:attrNameLst>
                                      </p:cBhvr>
                                    </p:anim>
                                    <p:anim by="(-#ppt_w*0.10)" calcmode="lin" valueType="num">
                                      <p:cBhvr>
                                        <p:cTn id="30" dur="50" autoRev="1" fill="hold">
                                          <p:stCondLst>
                                            <p:cond delay="0"/>
                                          </p:stCondLst>
                                        </p:cTn>
                                        <p:tgtEl>
                                          <p:spTgt spid="26"/>
                                        </p:tgtEl>
                                        <p:attrNameLst>
                                          <p:attrName>ppt_y</p:attrName>
                                        </p:attrNameLst>
                                      </p:cBhvr>
                                    </p:anim>
                                    <p:animRot by="-480000">
                                      <p:cBhvr>
                                        <p:cTn id="31" dur="50" autoRev="1" fill="hold">
                                          <p:stCondLst>
                                            <p:cond delay="0"/>
                                          </p:stCondLst>
                                        </p:cTn>
                                        <p:tgtEl>
                                          <p:spTgt spid="26"/>
                                        </p:tgtEl>
                                        <p:attrNameLst>
                                          <p:attrName>r</p:attrName>
                                        </p:attrNameLst>
                                      </p:cBhvr>
                                    </p:animRot>
                                  </p:childTnLst>
                                </p:cTn>
                              </p:par>
                            </p:childTnLst>
                          </p:cTn>
                        </p:par>
                        <p:par>
                          <p:cTn id="32" fill="hold">
                            <p:stCondLst>
                              <p:cond delay="2609"/>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27"/>
                                        </p:tgtEl>
                                        <p:attrNameLst>
                                          <p:attrName>style.visibility</p:attrName>
                                        </p:attrNameLst>
                                      </p:cBhvr>
                                      <p:to>
                                        <p:strVal val="visible"/>
                                      </p:to>
                                    </p:set>
                                    <p:animEffect transition="in" filter="wipe(left)">
                                      <p:cBhvr>
                                        <p:cTn id="35" dur="200"/>
                                        <p:tgtEl>
                                          <p:spTgt spid="27"/>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27"/>
                                        </p:tgtEl>
                                      </p:cBhvr>
                                      <p:to x="80000" y="100000"/>
                                    </p:animScale>
                                    <p:anim by="(#ppt_w*0.10)" calcmode="lin" valueType="num">
                                      <p:cBhvr>
                                        <p:cTn id="38" dur="50" autoRev="1" fill="hold">
                                          <p:stCondLst>
                                            <p:cond delay="0"/>
                                          </p:stCondLst>
                                        </p:cTn>
                                        <p:tgtEl>
                                          <p:spTgt spid="27"/>
                                        </p:tgtEl>
                                        <p:attrNameLst>
                                          <p:attrName>ppt_x</p:attrName>
                                        </p:attrNameLst>
                                      </p:cBhvr>
                                    </p:anim>
                                    <p:anim by="(-#ppt_w*0.10)" calcmode="lin" valueType="num">
                                      <p:cBhvr>
                                        <p:cTn id="39" dur="50" autoRev="1" fill="hold">
                                          <p:stCondLst>
                                            <p:cond delay="0"/>
                                          </p:stCondLst>
                                        </p:cTn>
                                        <p:tgtEl>
                                          <p:spTgt spid="27"/>
                                        </p:tgtEl>
                                        <p:attrNameLst>
                                          <p:attrName>ppt_y</p:attrName>
                                        </p:attrNameLst>
                                      </p:cBhvr>
                                    </p:anim>
                                    <p:animRot by="-480000">
                                      <p:cBhvr>
                                        <p:cTn id="40"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8711b99-5076-42ab-8052-9c6e5b89f4ee"/>
          <p:cNvGrpSpPr>
            <a:grpSpLocks noChangeAspect="1"/>
          </p:cNvGrpSpPr>
          <p:nvPr/>
        </p:nvGrpSpPr>
        <p:grpSpPr>
          <a:xfrm>
            <a:off x="2475782" y="1144777"/>
            <a:ext cx="4192438" cy="3388584"/>
            <a:chOff x="3301042" y="1308654"/>
            <a:chExt cx="5589917" cy="4518112"/>
          </a:xfrm>
        </p:grpSpPr>
        <p:sp>
          <p:nvSpPr>
            <p:cNvPr id="11" name="Arc 12"/>
            <p:cNvSpPr/>
            <p:nvPr/>
          </p:nvSpPr>
          <p:spPr>
            <a:xfrm flipH="1" flipV="1">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4" name="Group 1"/>
            <p:cNvGrpSpPr/>
            <p:nvPr/>
          </p:nvGrpSpPr>
          <p:grpSpPr>
            <a:xfrm>
              <a:off x="3301042" y="1308654"/>
              <a:ext cx="5589917" cy="4240693"/>
              <a:chOff x="3301042" y="1586073"/>
              <a:chExt cx="5589917" cy="4240693"/>
            </a:xfrm>
          </p:grpSpPr>
          <p:sp>
            <p:nvSpPr>
              <p:cNvPr id="13" name="Oval 8"/>
              <p:cNvSpPr/>
              <p:nvPr/>
            </p:nvSpPr>
            <p:spPr>
              <a:xfrm>
                <a:off x="4535521" y="2145942"/>
                <a:ext cx="3120960" cy="3120955"/>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bIns="360000" anchor="b" anchorCtr="1">
                <a:normAutofit/>
              </a:bodyPr>
              <a:lstStyle/>
              <a:p>
                <a:pPr algn="ctr">
                  <a:lnSpc>
                    <a:spcPct val="120000"/>
                  </a:lnSpc>
                  <a:defRPr/>
                </a:pPr>
                <a:r>
                  <a:rPr lang="zh-CN" altLang="en-US" sz="9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4" name="Oval 9"/>
              <p:cNvSpPr/>
              <p:nvPr/>
            </p:nvSpPr>
            <p:spPr>
              <a:xfrm>
                <a:off x="3301042" y="2896402"/>
                <a:ext cx="1620039" cy="1620036"/>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5" name="Oval 10"/>
              <p:cNvSpPr/>
              <p:nvPr/>
            </p:nvSpPr>
            <p:spPr>
              <a:xfrm>
                <a:off x="7270920" y="2896402"/>
                <a:ext cx="1620039" cy="1620036"/>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6" name="Arc 11"/>
              <p:cNvSpPr/>
              <p:nvPr/>
            </p:nvSpPr>
            <p:spPr>
              <a:xfrm>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7" name="Freeform: Shape 15"/>
              <p:cNvSpPr/>
              <p:nvPr/>
            </p:nvSpPr>
            <p:spPr bwMode="auto">
              <a:xfrm>
                <a:off x="3792393" y="3441049"/>
                <a:ext cx="637337" cy="530742"/>
              </a:xfrm>
              <a:custGeom>
                <a:avLst/>
                <a:gdLst>
                  <a:gd name="T0" fmla="*/ 1028 w 1149"/>
                  <a:gd name="T1" fmla="*/ 541 h 955"/>
                  <a:gd name="T2" fmla="*/ 1044 w 1149"/>
                  <a:gd name="T3" fmla="*/ 661 h 955"/>
                  <a:gd name="T4" fmla="*/ 1005 w 1149"/>
                  <a:gd name="T5" fmla="*/ 753 h 955"/>
                  <a:gd name="T6" fmla="*/ 915 w 1149"/>
                  <a:gd name="T7" fmla="*/ 813 h 955"/>
                  <a:gd name="T8" fmla="*/ 862 w 1149"/>
                  <a:gd name="T9" fmla="*/ 882 h 955"/>
                  <a:gd name="T10" fmla="*/ 786 w 1149"/>
                  <a:gd name="T11" fmla="*/ 926 h 955"/>
                  <a:gd name="T12" fmla="*/ 670 w 1149"/>
                  <a:gd name="T13" fmla="*/ 944 h 955"/>
                  <a:gd name="T14" fmla="*/ 702 w 1149"/>
                  <a:gd name="T15" fmla="*/ 895 h 955"/>
                  <a:gd name="T16" fmla="*/ 752 w 1149"/>
                  <a:gd name="T17" fmla="*/ 876 h 955"/>
                  <a:gd name="T18" fmla="*/ 670 w 1149"/>
                  <a:gd name="T19" fmla="*/ 761 h 955"/>
                  <a:gd name="T20" fmla="*/ 793 w 1149"/>
                  <a:gd name="T21" fmla="*/ 816 h 955"/>
                  <a:gd name="T22" fmla="*/ 854 w 1149"/>
                  <a:gd name="T23" fmla="*/ 819 h 955"/>
                  <a:gd name="T24" fmla="*/ 754 w 1149"/>
                  <a:gd name="T25" fmla="*/ 707 h 955"/>
                  <a:gd name="T26" fmla="*/ 767 w 1149"/>
                  <a:gd name="T27" fmla="*/ 662 h 955"/>
                  <a:gd name="T28" fmla="*/ 909 w 1149"/>
                  <a:gd name="T29" fmla="*/ 755 h 955"/>
                  <a:gd name="T30" fmla="*/ 948 w 1149"/>
                  <a:gd name="T31" fmla="*/ 714 h 955"/>
                  <a:gd name="T32" fmla="*/ 813 w 1149"/>
                  <a:gd name="T33" fmla="*/ 581 h 955"/>
                  <a:gd name="T34" fmla="*/ 858 w 1149"/>
                  <a:gd name="T35" fmla="*/ 566 h 955"/>
                  <a:gd name="T36" fmla="*/ 998 w 1149"/>
                  <a:gd name="T37" fmla="*/ 628 h 955"/>
                  <a:gd name="T38" fmla="*/ 683 w 1149"/>
                  <a:gd name="T39" fmla="*/ 301 h 955"/>
                  <a:gd name="T40" fmla="*/ 730 w 1149"/>
                  <a:gd name="T41" fmla="*/ 285 h 955"/>
                  <a:gd name="T42" fmla="*/ 97 w 1149"/>
                  <a:gd name="T43" fmla="*/ 439 h 955"/>
                  <a:gd name="T44" fmla="*/ 0 w 1149"/>
                  <a:gd name="T45" fmla="*/ 254 h 955"/>
                  <a:gd name="T46" fmla="*/ 174 w 1149"/>
                  <a:gd name="T47" fmla="*/ 32 h 955"/>
                  <a:gd name="T48" fmla="*/ 260 w 1149"/>
                  <a:gd name="T49" fmla="*/ 2 h 955"/>
                  <a:gd name="T50" fmla="*/ 362 w 1149"/>
                  <a:gd name="T51" fmla="*/ 59 h 955"/>
                  <a:gd name="T52" fmla="*/ 525 w 1149"/>
                  <a:gd name="T53" fmla="*/ 40 h 955"/>
                  <a:gd name="T54" fmla="*/ 338 w 1149"/>
                  <a:gd name="T55" fmla="*/ 112 h 955"/>
                  <a:gd name="T56" fmla="*/ 233 w 1149"/>
                  <a:gd name="T57" fmla="*/ 59 h 955"/>
                  <a:gd name="T58" fmla="*/ 60 w 1149"/>
                  <a:gd name="T59" fmla="*/ 267 h 955"/>
                  <a:gd name="T60" fmla="*/ 143 w 1149"/>
                  <a:gd name="T61" fmla="*/ 367 h 955"/>
                  <a:gd name="T62" fmla="*/ 149 w 1149"/>
                  <a:gd name="T63" fmla="*/ 500 h 955"/>
                  <a:gd name="T64" fmla="*/ 538 w 1149"/>
                  <a:gd name="T65" fmla="*/ 788 h 955"/>
                  <a:gd name="T66" fmla="*/ 512 w 1149"/>
                  <a:gd name="T67" fmla="*/ 773 h 955"/>
                  <a:gd name="T68" fmla="*/ 456 w 1149"/>
                  <a:gd name="T69" fmla="*/ 707 h 955"/>
                  <a:gd name="T70" fmla="*/ 394 w 1149"/>
                  <a:gd name="T71" fmla="*/ 710 h 955"/>
                  <a:gd name="T72" fmla="*/ 370 w 1149"/>
                  <a:gd name="T73" fmla="*/ 642 h 955"/>
                  <a:gd name="T74" fmla="*/ 295 w 1149"/>
                  <a:gd name="T75" fmla="*/ 627 h 955"/>
                  <a:gd name="T76" fmla="*/ 283 w 1149"/>
                  <a:gd name="T77" fmla="*/ 546 h 955"/>
                  <a:gd name="T78" fmla="*/ 195 w 1149"/>
                  <a:gd name="T79" fmla="*/ 527 h 955"/>
                  <a:gd name="T80" fmla="*/ 135 w 1149"/>
                  <a:gd name="T81" fmla="*/ 607 h 955"/>
                  <a:gd name="T82" fmla="*/ 174 w 1149"/>
                  <a:gd name="T83" fmla="*/ 681 h 955"/>
                  <a:gd name="T84" fmla="*/ 230 w 1149"/>
                  <a:gd name="T85" fmla="*/ 692 h 955"/>
                  <a:gd name="T86" fmla="*/ 239 w 1149"/>
                  <a:gd name="T87" fmla="*/ 794 h 955"/>
                  <a:gd name="T88" fmla="*/ 341 w 1149"/>
                  <a:gd name="T89" fmla="*/ 789 h 955"/>
                  <a:gd name="T90" fmla="*/ 358 w 1149"/>
                  <a:gd name="T91" fmla="*/ 843 h 955"/>
                  <a:gd name="T92" fmla="*/ 458 w 1149"/>
                  <a:gd name="T93" fmla="*/ 862 h 955"/>
                  <a:gd name="T94" fmla="*/ 478 w 1149"/>
                  <a:gd name="T95" fmla="*/ 883 h 955"/>
                  <a:gd name="T96" fmla="*/ 540 w 1149"/>
                  <a:gd name="T97" fmla="*/ 937 h 955"/>
                  <a:gd name="T98" fmla="*/ 618 w 1149"/>
                  <a:gd name="T99" fmla="*/ 894 h 955"/>
                  <a:gd name="T100" fmla="*/ 602 w 1149"/>
                  <a:gd name="T101" fmla="*/ 804 h 955"/>
                  <a:gd name="T102" fmla="*/ 1035 w 1149"/>
                  <a:gd name="T103" fmla="*/ 442 h 955"/>
                  <a:gd name="T104" fmla="*/ 1090 w 1149"/>
                  <a:gd name="T105" fmla="*/ 313 h 955"/>
                  <a:gd name="T106" fmla="*/ 1130 w 1149"/>
                  <a:gd name="T107" fmla="*/ 172 h 955"/>
                  <a:gd name="T108" fmla="*/ 864 w 1149"/>
                  <a:gd name="T109" fmla="*/ 42 h 955"/>
                  <a:gd name="T110" fmla="*/ 685 w 1149"/>
                  <a:gd name="T111" fmla="*/ 43 h 955"/>
                  <a:gd name="T112" fmla="*/ 333 w 1149"/>
                  <a:gd name="T113" fmla="*/ 247 h 955"/>
                  <a:gd name="T114" fmla="*/ 358 w 1149"/>
                  <a:gd name="T115" fmla="*/ 338 h 955"/>
                  <a:gd name="T116" fmla="*/ 609 w 1149"/>
                  <a:gd name="T117" fmla="*/ 222 h 955"/>
                  <a:gd name="T118" fmla="*/ 713 w 1149"/>
                  <a:gd name="T119" fmla="*/ 240 h 955"/>
                  <a:gd name="T120" fmla="*/ 797 w 1149"/>
                  <a:gd name="T121" fmla="*/ 2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9" h="955">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chemeClr val="bg1">
                  <a:lumMod val="100000"/>
                </a:schemeClr>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8" name="Freeform: Shape 16"/>
              <p:cNvSpPr/>
              <p:nvPr/>
            </p:nvSpPr>
            <p:spPr bwMode="auto">
              <a:xfrm>
                <a:off x="7826670" y="3368320"/>
                <a:ext cx="508539" cy="676199"/>
              </a:xfrm>
              <a:custGeom>
                <a:avLst/>
                <a:gdLst>
                  <a:gd name="T0" fmla="*/ 560 w 915"/>
                  <a:gd name="T1" fmla="*/ 881 h 1218"/>
                  <a:gd name="T2" fmla="*/ 900 w 915"/>
                  <a:gd name="T3" fmla="*/ 652 h 1218"/>
                  <a:gd name="T4" fmla="*/ 887 w 915"/>
                  <a:gd name="T5" fmla="*/ 898 h 1218"/>
                  <a:gd name="T6" fmla="*/ 379 w 915"/>
                  <a:gd name="T7" fmla="*/ 67 h 1218"/>
                  <a:gd name="T8" fmla="*/ 380 w 915"/>
                  <a:gd name="T9" fmla="*/ 54 h 1218"/>
                  <a:gd name="T10" fmla="*/ 391 w 915"/>
                  <a:gd name="T11" fmla="*/ 30 h 1218"/>
                  <a:gd name="T12" fmla="*/ 409 w 915"/>
                  <a:gd name="T13" fmla="*/ 12 h 1218"/>
                  <a:gd name="T14" fmla="*/ 433 w 915"/>
                  <a:gd name="T15" fmla="*/ 1 h 1218"/>
                  <a:gd name="T16" fmla="*/ 446 w 915"/>
                  <a:gd name="T17" fmla="*/ 0 h 1218"/>
                  <a:gd name="T18" fmla="*/ 472 w 915"/>
                  <a:gd name="T19" fmla="*/ 5 h 1218"/>
                  <a:gd name="T20" fmla="*/ 493 w 915"/>
                  <a:gd name="T21" fmla="*/ 19 h 1218"/>
                  <a:gd name="T22" fmla="*/ 508 w 915"/>
                  <a:gd name="T23" fmla="*/ 41 h 1218"/>
                  <a:gd name="T24" fmla="*/ 512 w 915"/>
                  <a:gd name="T25" fmla="*/ 67 h 1218"/>
                  <a:gd name="T26" fmla="*/ 379 w 915"/>
                  <a:gd name="T27" fmla="*/ 161 h 1218"/>
                  <a:gd name="T28" fmla="*/ 379 w 915"/>
                  <a:gd name="T29" fmla="*/ 67 h 1218"/>
                  <a:gd name="T30" fmla="*/ 512 w 915"/>
                  <a:gd name="T31" fmla="*/ 1103 h 1218"/>
                  <a:gd name="T32" fmla="*/ 514 w 915"/>
                  <a:gd name="T33" fmla="*/ 1107 h 1218"/>
                  <a:gd name="T34" fmla="*/ 518 w 915"/>
                  <a:gd name="T35" fmla="*/ 1116 h 1218"/>
                  <a:gd name="T36" fmla="*/ 528 w 915"/>
                  <a:gd name="T37" fmla="*/ 1122 h 1218"/>
                  <a:gd name="T38" fmla="*/ 568 w 915"/>
                  <a:gd name="T39" fmla="*/ 1122 h 1218"/>
                  <a:gd name="T40" fmla="*/ 579 w 915"/>
                  <a:gd name="T41" fmla="*/ 1124 h 1218"/>
                  <a:gd name="T42" fmla="*/ 598 w 915"/>
                  <a:gd name="T43" fmla="*/ 1132 h 1218"/>
                  <a:gd name="T44" fmla="*/ 613 w 915"/>
                  <a:gd name="T45" fmla="*/ 1146 h 1218"/>
                  <a:gd name="T46" fmla="*/ 621 w 915"/>
                  <a:gd name="T47" fmla="*/ 1165 h 1218"/>
                  <a:gd name="T48" fmla="*/ 622 w 915"/>
                  <a:gd name="T49" fmla="*/ 1218 h 1218"/>
                  <a:gd name="T50" fmla="*/ 270 w 915"/>
                  <a:gd name="T51" fmla="*/ 1176 h 1218"/>
                  <a:gd name="T52" fmla="*/ 271 w 915"/>
                  <a:gd name="T53" fmla="*/ 1165 h 1218"/>
                  <a:gd name="T54" fmla="*/ 279 w 915"/>
                  <a:gd name="T55" fmla="*/ 1146 h 1218"/>
                  <a:gd name="T56" fmla="*/ 294 w 915"/>
                  <a:gd name="T57" fmla="*/ 1132 h 1218"/>
                  <a:gd name="T58" fmla="*/ 313 w 915"/>
                  <a:gd name="T59" fmla="*/ 1124 h 1218"/>
                  <a:gd name="T60" fmla="*/ 360 w 915"/>
                  <a:gd name="T61" fmla="*/ 1122 h 1218"/>
                  <a:gd name="T62" fmla="*/ 364 w 915"/>
                  <a:gd name="T63" fmla="*/ 1122 h 1218"/>
                  <a:gd name="T64" fmla="*/ 375 w 915"/>
                  <a:gd name="T65" fmla="*/ 1116 h 1218"/>
                  <a:gd name="T66" fmla="*/ 379 w 915"/>
                  <a:gd name="T67" fmla="*/ 1107 h 1218"/>
                  <a:gd name="T68" fmla="*/ 379 w 915"/>
                  <a:gd name="T69" fmla="*/ 504 h 1218"/>
                  <a:gd name="T70" fmla="*/ 512 w 915"/>
                  <a:gd name="T71" fmla="*/ 497 h 1218"/>
                  <a:gd name="T72" fmla="*/ 89 w 915"/>
                  <a:gd name="T73" fmla="*/ 856 h 1218"/>
                  <a:gd name="T74" fmla="*/ 102 w 915"/>
                  <a:gd name="T75" fmla="*/ 610 h 1218"/>
                  <a:gd name="T76" fmla="*/ 332 w 915"/>
                  <a:gd name="T77" fmla="*/ 869 h 1218"/>
                  <a:gd name="T78" fmla="*/ 15 w 915"/>
                  <a:gd name="T79" fmla="*/ 228 h 1218"/>
                  <a:gd name="T80" fmla="*/ 814 w 915"/>
                  <a:gd name="T81" fmla="*/ 186 h 1218"/>
                  <a:gd name="T82" fmla="*/ 827 w 915"/>
                  <a:gd name="T83" fmla="*/ 433 h 1218"/>
                  <a:gd name="T84" fmla="*/ 29 w 915"/>
                  <a:gd name="T85" fmla="*/ 476 h 1218"/>
                  <a:gd name="T86" fmla="*/ 15 w 915"/>
                  <a:gd name="T87" fmla="*/ 22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1218">
                    <a:moveTo>
                      <a:pt x="887" y="898"/>
                    </a:moveTo>
                    <a:lnTo>
                      <a:pt x="560" y="881"/>
                    </a:lnTo>
                    <a:lnTo>
                      <a:pt x="560" y="634"/>
                    </a:lnTo>
                    <a:lnTo>
                      <a:pt x="900" y="652"/>
                    </a:lnTo>
                    <a:lnTo>
                      <a:pt x="799" y="769"/>
                    </a:lnTo>
                    <a:lnTo>
                      <a:pt x="887" y="898"/>
                    </a:lnTo>
                    <a:lnTo>
                      <a:pt x="887" y="898"/>
                    </a:lnTo>
                    <a:close/>
                    <a:moveTo>
                      <a:pt x="379" y="67"/>
                    </a:moveTo>
                    <a:lnTo>
                      <a:pt x="379" y="67"/>
                    </a:lnTo>
                    <a:lnTo>
                      <a:pt x="380" y="54"/>
                    </a:lnTo>
                    <a:lnTo>
                      <a:pt x="385" y="41"/>
                    </a:lnTo>
                    <a:lnTo>
                      <a:pt x="391" y="30"/>
                    </a:lnTo>
                    <a:lnTo>
                      <a:pt x="399" y="19"/>
                    </a:lnTo>
                    <a:lnTo>
                      <a:pt x="409" y="12"/>
                    </a:lnTo>
                    <a:lnTo>
                      <a:pt x="420" y="5"/>
                    </a:lnTo>
                    <a:lnTo>
                      <a:pt x="433" y="1"/>
                    </a:lnTo>
                    <a:lnTo>
                      <a:pt x="446" y="0"/>
                    </a:lnTo>
                    <a:lnTo>
                      <a:pt x="446" y="0"/>
                    </a:lnTo>
                    <a:lnTo>
                      <a:pt x="460" y="1"/>
                    </a:lnTo>
                    <a:lnTo>
                      <a:pt x="472" y="5"/>
                    </a:lnTo>
                    <a:lnTo>
                      <a:pt x="484" y="12"/>
                    </a:lnTo>
                    <a:lnTo>
                      <a:pt x="493" y="19"/>
                    </a:lnTo>
                    <a:lnTo>
                      <a:pt x="502" y="30"/>
                    </a:lnTo>
                    <a:lnTo>
                      <a:pt x="508" y="41"/>
                    </a:lnTo>
                    <a:lnTo>
                      <a:pt x="511" y="54"/>
                    </a:lnTo>
                    <a:lnTo>
                      <a:pt x="512" y="67"/>
                    </a:lnTo>
                    <a:lnTo>
                      <a:pt x="512" y="155"/>
                    </a:lnTo>
                    <a:lnTo>
                      <a:pt x="379" y="161"/>
                    </a:lnTo>
                    <a:lnTo>
                      <a:pt x="379" y="67"/>
                    </a:lnTo>
                    <a:lnTo>
                      <a:pt x="379" y="67"/>
                    </a:lnTo>
                    <a:close/>
                    <a:moveTo>
                      <a:pt x="512" y="497"/>
                    </a:moveTo>
                    <a:lnTo>
                      <a:pt x="512" y="1103"/>
                    </a:lnTo>
                    <a:lnTo>
                      <a:pt x="512" y="1103"/>
                    </a:lnTo>
                    <a:lnTo>
                      <a:pt x="514" y="1107"/>
                    </a:lnTo>
                    <a:lnTo>
                      <a:pt x="515" y="1111"/>
                    </a:lnTo>
                    <a:lnTo>
                      <a:pt x="518" y="1116"/>
                    </a:lnTo>
                    <a:lnTo>
                      <a:pt x="524" y="1121"/>
                    </a:lnTo>
                    <a:lnTo>
                      <a:pt x="528" y="1122"/>
                    </a:lnTo>
                    <a:lnTo>
                      <a:pt x="531" y="1122"/>
                    </a:lnTo>
                    <a:lnTo>
                      <a:pt x="568" y="1122"/>
                    </a:lnTo>
                    <a:lnTo>
                      <a:pt x="568" y="1122"/>
                    </a:lnTo>
                    <a:lnTo>
                      <a:pt x="579" y="1124"/>
                    </a:lnTo>
                    <a:lnTo>
                      <a:pt x="590" y="1127"/>
                    </a:lnTo>
                    <a:lnTo>
                      <a:pt x="598" y="1132"/>
                    </a:lnTo>
                    <a:lnTo>
                      <a:pt x="606" y="1138"/>
                    </a:lnTo>
                    <a:lnTo>
                      <a:pt x="613" y="1146"/>
                    </a:lnTo>
                    <a:lnTo>
                      <a:pt x="618" y="1156"/>
                    </a:lnTo>
                    <a:lnTo>
                      <a:pt x="621" y="1165"/>
                    </a:lnTo>
                    <a:lnTo>
                      <a:pt x="622" y="1176"/>
                    </a:lnTo>
                    <a:lnTo>
                      <a:pt x="622" y="1218"/>
                    </a:lnTo>
                    <a:lnTo>
                      <a:pt x="270" y="1218"/>
                    </a:lnTo>
                    <a:lnTo>
                      <a:pt x="270" y="1176"/>
                    </a:lnTo>
                    <a:lnTo>
                      <a:pt x="270" y="1176"/>
                    </a:lnTo>
                    <a:lnTo>
                      <a:pt x="271" y="1165"/>
                    </a:lnTo>
                    <a:lnTo>
                      <a:pt x="275" y="1156"/>
                    </a:lnTo>
                    <a:lnTo>
                      <a:pt x="279" y="1146"/>
                    </a:lnTo>
                    <a:lnTo>
                      <a:pt x="285" y="1138"/>
                    </a:lnTo>
                    <a:lnTo>
                      <a:pt x="294" y="1132"/>
                    </a:lnTo>
                    <a:lnTo>
                      <a:pt x="303" y="1127"/>
                    </a:lnTo>
                    <a:lnTo>
                      <a:pt x="313" y="1124"/>
                    </a:lnTo>
                    <a:lnTo>
                      <a:pt x="323" y="1122"/>
                    </a:lnTo>
                    <a:lnTo>
                      <a:pt x="360" y="1122"/>
                    </a:lnTo>
                    <a:lnTo>
                      <a:pt x="360" y="1122"/>
                    </a:lnTo>
                    <a:lnTo>
                      <a:pt x="364" y="1122"/>
                    </a:lnTo>
                    <a:lnTo>
                      <a:pt x="367" y="1121"/>
                    </a:lnTo>
                    <a:lnTo>
                      <a:pt x="375" y="1116"/>
                    </a:lnTo>
                    <a:lnTo>
                      <a:pt x="378" y="1111"/>
                    </a:lnTo>
                    <a:lnTo>
                      <a:pt x="379" y="1107"/>
                    </a:lnTo>
                    <a:lnTo>
                      <a:pt x="379" y="1103"/>
                    </a:lnTo>
                    <a:lnTo>
                      <a:pt x="379" y="504"/>
                    </a:lnTo>
                    <a:lnTo>
                      <a:pt x="512" y="497"/>
                    </a:lnTo>
                    <a:lnTo>
                      <a:pt x="512" y="497"/>
                    </a:lnTo>
                    <a:close/>
                    <a:moveTo>
                      <a:pt x="332" y="869"/>
                    </a:moveTo>
                    <a:lnTo>
                      <a:pt x="89" y="856"/>
                    </a:lnTo>
                    <a:lnTo>
                      <a:pt x="0" y="728"/>
                    </a:lnTo>
                    <a:lnTo>
                      <a:pt x="102" y="610"/>
                    </a:lnTo>
                    <a:lnTo>
                      <a:pt x="332" y="622"/>
                    </a:lnTo>
                    <a:lnTo>
                      <a:pt x="332" y="869"/>
                    </a:lnTo>
                    <a:lnTo>
                      <a:pt x="332" y="869"/>
                    </a:lnTo>
                    <a:close/>
                    <a:moveTo>
                      <a:pt x="15" y="228"/>
                    </a:moveTo>
                    <a:lnTo>
                      <a:pt x="415" y="207"/>
                    </a:lnTo>
                    <a:lnTo>
                      <a:pt x="814" y="186"/>
                    </a:lnTo>
                    <a:lnTo>
                      <a:pt x="915" y="304"/>
                    </a:lnTo>
                    <a:lnTo>
                      <a:pt x="827" y="433"/>
                    </a:lnTo>
                    <a:lnTo>
                      <a:pt x="428" y="454"/>
                    </a:lnTo>
                    <a:lnTo>
                      <a:pt x="29" y="476"/>
                    </a:lnTo>
                    <a:lnTo>
                      <a:pt x="118" y="346"/>
                    </a:lnTo>
                    <a:lnTo>
                      <a:pt x="15" y="228"/>
                    </a:lnTo>
                    <a:lnTo>
                      <a:pt x="15" y="228"/>
                    </a:lnTo>
                    <a:close/>
                  </a:path>
                </a:pathLst>
              </a:custGeom>
              <a:solidFill>
                <a:schemeClr val="bg1">
                  <a:lumMod val="100000"/>
                </a:schemeClr>
              </a:solidFill>
              <a:ln>
                <a:noFill/>
              </a:ln>
            </p:spPr>
            <p:txBody>
              <a:bodyPr anchor="ctr"/>
              <a:lstStyle/>
              <a:p>
                <a:pPr algn="ctr"/>
                <a:endParaRPr>
                  <a:latin typeface="微软雅黑" panose="020B0503020204020204" pitchFamily="34" charset="-122"/>
                  <a:ea typeface="微软雅黑" panose="020B0503020204020204" pitchFamily="34" charset="-122"/>
                </a:endParaRPr>
              </a:p>
            </p:txBody>
          </p:sp>
          <p:sp>
            <p:nvSpPr>
              <p:cNvPr id="19" name="TextBox 22"/>
              <p:cNvSpPr txBox="1"/>
              <p:nvPr/>
            </p:nvSpPr>
            <p:spPr bwMode="auto">
              <a:xfrm>
                <a:off x="5320657" y="3404718"/>
                <a:ext cx="1538883" cy="30777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lgn="ctr">
                  <a:buClr>
                    <a:prstClr val="white"/>
                  </a:buClr>
                  <a:defRPr/>
                </a:pPr>
                <a:r>
                  <a:rPr lang="zh-CN" altLang="en-US" sz="1500" b="1" dirty="0">
                    <a:solidFill>
                      <a:schemeClr val="bg1"/>
                    </a:solidFill>
                    <a:latin typeface="微软雅黑" panose="020B0503020204020204" pitchFamily="34" charset="-122"/>
                    <a:ea typeface="微软雅黑" panose="020B0503020204020204" pitchFamily="34" charset="-122"/>
                  </a:rPr>
                  <a:t>标题文本预设</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grpSp>
      <p:grpSp>
        <p:nvGrpSpPr>
          <p:cNvPr id="5" name="组合 3"/>
          <p:cNvGrpSpPr/>
          <p:nvPr/>
        </p:nvGrpSpPr>
        <p:grpSpPr>
          <a:xfrm>
            <a:off x="6241604" y="1144777"/>
            <a:ext cx="2313327" cy="910799"/>
            <a:chOff x="8322139" y="1526369"/>
            <a:chExt cx="3084436" cy="1214398"/>
          </a:xfrm>
        </p:grpSpPr>
        <p:sp>
          <p:nvSpPr>
            <p:cNvPr id="20" name="矩形 19"/>
            <p:cNvSpPr/>
            <p:nvPr/>
          </p:nvSpPr>
          <p:spPr>
            <a:xfrm>
              <a:off x="8322140" y="1878993"/>
              <a:ext cx="3084435" cy="861774"/>
            </a:xfrm>
            <a:prstGeom prst="rect">
              <a:avLst/>
            </a:prstGeom>
          </p:spPr>
          <p:txBody>
            <a:bodyPr wrap="square">
              <a:spAutoFit/>
            </a:bodyPr>
            <a:lstStyle/>
            <a:p>
              <a:pPr algn="just">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8322139" y="1526369"/>
              <a:ext cx="2241975" cy="467820"/>
            </a:xfrm>
            <a:prstGeom prst="rect">
              <a:avLst/>
            </a:prstGeom>
          </p:spPr>
          <p:txBody>
            <a:bodyPr wrap="square">
              <a:spAutoFit/>
            </a:bodyPr>
            <a:lstStyle/>
            <a:p>
              <a:pPr algn="just">
                <a:lnSpc>
                  <a:spcPct val="12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标题文字添加</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1"/>
          <p:cNvGrpSpPr/>
          <p:nvPr/>
        </p:nvGrpSpPr>
        <p:grpSpPr>
          <a:xfrm>
            <a:off x="533400" y="3400083"/>
            <a:ext cx="2294075" cy="910797"/>
            <a:chOff x="711200" y="4533446"/>
            <a:chExt cx="3058766" cy="1214396"/>
          </a:xfrm>
        </p:grpSpPr>
        <p:sp>
          <p:nvSpPr>
            <p:cNvPr id="22" name="矩形 21"/>
            <p:cNvSpPr/>
            <p:nvPr/>
          </p:nvSpPr>
          <p:spPr>
            <a:xfrm>
              <a:off x="711200" y="4886067"/>
              <a:ext cx="3058763" cy="861775"/>
            </a:xfrm>
            <a:prstGeom prst="rect">
              <a:avLst/>
            </a:prstGeom>
          </p:spPr>
          <p:txBody>
            <a:bodyPr wrap="square">
              <a:spAutoFit/>
            </a:bodyPr>
            <a:lstStyle/>
            <a:p>
              <a:pPr algn="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用户可以在投影仪或者计算机上进行演示也可以将演示文稿打印出来制作成胶片以便应用到更广泛的领域中</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1527990" y="4533446"/>
              <a:ext cx="2241976" cy="467820"/>
            </a:xfrm>
            <a:prstGeom prst="rect">
              <a:avLst/>
            </a:prstGeom>
          </p:spPr>
          <p:txBody>
            <a:bodyPr wrap="square">
              <a:spAutoFit/>
            </a:bodyPr>
            <a:lstStyle/>
            <a:p>
              <a:pPr algn="r">
                <a:lnSpc>
                  <a:spcPct val="120000"/>
                </a:lnSpc>
              </a:pPr>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标题文字添加</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p:tgtEl>
                                          <p:spTgt spid="10"/>
                                        </p:tgtEl>
                                        <p:attrNameLst>
                                          <p:attrName>ppt_x</p:attrName>
                                        </p:attrNameLst>
                                      </p:cBhvr>
                                      <p:tavLst>
                                        <p:tav tm="0">
                                          <p:val>
                                            <p:strVal val="#ppt_x+#ppt_w*1.125000"/>
                                          </p:val>
                                        </p:tav>
                                        <p:tav tm="100000">
                                          <p:val>
                                            <p:strVal val="#ppt_x"/>
                                          </p:val>
                                        </p:tav>
                                      </p:tavLst>
                                    </p:anim>
                                    <p:animEffect transition="in" filter="wipe(left)">
                                      <p:cBhvr>
                                        <p:cTn id="15" dur="500"/>
                                        <p:tgtEl>
                                          <p:spTgt spid="10"/>
                                        </p:tgtEl>
                                      </p:cBhvr>
                                    </p:animEffect>
                                  </p:childTnLst>
                                </p:cTn>
                              </p:par>
                              <p:par>
                                <p:cTn id="16" presetID="1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ppt_x</p:attrName>
                                        </p:attrNameLst>
                                      </p:cBhvr>
                                      <p:tavLst>
                                        <p:tav tm="0">
                                          <p:val>
                                            <p:strVal val="#ppt_x-#ppt_w*1.125000"/>
                                          </p:val>
                                        </p:tav>
                                        <p:tav tm="100000">
                                          <p:val>
                                            <p:strVal val="#ppt_x"/>
                                          </p:val>
                                        </p:tav>
                                      </p:tavLst>
                                    </p:anim>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H_Others_1"/>
          <p:cNvSpPr txBox="1"/>
          <p:nvPr>
            <p:custDataLst>
              <p:tags r:id="rId1"/>
            </p:custDataLst>
          </p:nvPr>
        </p:nvSpPr>
        <p:spPr>
          <a:xfrm>
            <a:off x="2339752" y="2067278"/>
            <a:ext cx="1141603" cy="615425"/>
          </a:xfrm>
          <a:prstGeom prst="rect">
            <a:avLst/>
          </a:prstGeom>
          <a:noFill/>
        </p:spPr>
        <p:txBody>
          <a:bodyPr vert="horz" wrap="square" lIns="0" tIns="0" rIns="0" bIns="0" rtlCol="0" anchor="ctr" anchorCtr="0">
            <a:spAutoFit/>
          </a:bodyPr>
          <a:lstStyle/>
          <a:p>
            <a:pPr algn="ctr"/>
            <a:r>
              <a:rPr lang="zh-CN" altLang="en-US" sz="4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4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MH_Others_2"/>
          <p:cNvSpPr txBox="1"/>
          <p:nvPr>
            <p:custDataLst>
              <p:tags r:id="rId2"/>
            </p:custDataLst>
          </p:nvPr>
        </p:nvSpPr>
        <p:spPr>
          <a:xfrm>
            <a:off x="1907704" y="2695605"/>
            <a:ext cx="1872208" cy="307777"/>
          </a:xfrm>
          <a:prstGeom prst="rect">
            <a:avLst/>
          </a:prstGeom>
          <a:noFill/>
        </p:spPr>
        <p:txBody>
          <a:bodyPr wrap="square" lIns="0" tIns="0" rIns="0" bIns="0">
            <a:spAutoFit/>
          </a:bodyPr>
          <a:lstStyle/>
          <a:p>
            <a:pPr algn="ctr">
              <a:defRPr/>
            </a:pP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23"/>
          <p:cNvGrpSpPr/>
          <p:nvPr/>
        </p:nvGrpSpPr>
        <p:grpSpPr>
          <a:xfrm>
            <a:off x="3949256" y="1203598"/>
            <a:ext cx="3215826" cy="488307"/>
            <a:chOff x="4357092" y="1347614"/>
            <a:chExt cx="3215268" cy="488156"/>
          </a:xfrm>
        </p:grpSpPr>
        <p:sp>
          <p:nvSpPr>
            <p:cNvPr id="20" name="MH_SubTitle_1"/>
            <p:cNvSpPr txBox="1"/>
            <p:nvPr>
              <p:custDataLst>
                <p:tags r:id="rId3"/>
              </p:custDataLst>
            </p:nvPr>
          </p:nvSpPr>
          <p:spPr>
            <a:xfrm>
              <a:off x="5391574" y="1485928"/>
              <a:ext cx="2180786" cy="276913"/>
            </a:xfrm>
            <a:prstGeom prst="rect">
              <a:avLst/>
            </a:prstGeom>
            <a:noFill/>
          </p:spPr>
          <p:txBody>
            <a:bodyPr wrap="square" lIns="0" tIns="0" rIns="0" bIns="0" anchor="ctr">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
            <p:cNvGrpSpPr/>
            <p:nvPr/>
          </p:nvGrpSpPr>
          <p:grpSpPr>
            <a:xfrm>
              <a:off x="4357092" y="1347614"/>
              <a:ext cx="802436" cy="488156"/>
              <a:chOff x="6127160" y="2096130"/>
              <a:chExt cx="1128426" cy="686432"/>
            </a:xfrm>
          </p:grpSpPr>
          <p:cxnSp>
            <p:nvCxnSpPr>
              <p:cNvPr id="22" name="MH_Other_1"/>
              <p:cNvCxnSpPr/>
              <p:nvPr>
                <p:custDataLst>
                  <p:tags r:id="rId4"/>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MH_Other_2"/>
              <p:cNvSpPr/>
              <p:nvPr>
                <p:custDataLst>
                  <p:tags r:id="rId5"/>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Other_3"/>
              <p:cNvSpPr txBox="1">
                <a:spLocks noChangeArrowheads="1"/>
              </p:cNvSpPr>
              <p:nvPr>
                <p:custDataLst>
                  <p:tags r:id="rId6"/>
                </p:custDataLst>
              </p:nvPr>
            </p:nvSpPr>
            <p:spPr bwMode="auto">
              <a:xfrm>
                <a:off x="6127160" y="2108477"/>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5" name="组合 24"/>
          <p:cNvGrpSpPr/>
          <p:nvPr/>
        </p:nvGrpSpPr>
        <p:grpSpPr>
          <a:xfrm>
            <a:off x="3949256" y="1947572"/>
            <a:ext cx="3215826" cy="488307"/>
            <a:chOff x="4357092" y="2091358"/>
            <a:chExt cx="3215268" cy="488156"/>
          </a:xfrm>
        </p:grpSpPr>
        <p:sp>
          <p:nvSpPr>
            <p:cNvPr id="26" name="MH_SubTitle_2"/>
            <p:cNvSpPr txBox="1"/>
            <p:nvPr>
              <p:custDataLst>
                <p:tags r:id="rId7"/>
              </p:custDataLst>
            </p:nvPr>
          </p:nvSpPr>
          <p:spPr>
            <a:xfrm>
              <a:off x="5391574" y="2229276"/>
              <a:ext cx="2180786" cy="276914"/>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工作情况</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6"/>
            <p:cNvGrpSpPr/>
            <p:nvPr/>
          </p:nvGrpSpPr>
          <p:grpSpPr>
            <a:xfrm>
              <a:off x="4357092" y="2091358"/>
              <a:ext cx="802436" cy="488156"/>
              <a:chOff x="6127160" y="3142521"/>
              <a:chExt cx="1128426" cy="686432"/>
            </a:xfrm>
          </p:grpSpPr>
          <p:cxnSp>
            <p:nvCxnSpPr>
              <p:cNvPr id="28" name="MH_Other_4"/>
              <p:cNvCxnSpPr/>
              <p:nvPr>
                <p:custDataLst>
                  <p:tags r:id="rId8"/>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MH_Other_5"/>
              <p:cNvSpPr/>
              <p:nvPr>
                <p:custDataLst>
                  <p:tags r:id="rId9"/>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Other_6"/>
              <p:cNvSpPr txBox="1">
                <a:spLocks noChangeArrowheads="1"/>
              </p:cNvSpPr>
              <p:nvPr>
                <p:custDataLst>
                  <p:tags r:id="rId10"/>
                </p:custDataLst>
              </p:nvPr>
            </p:nvSpPr>
            <p:spPr bwMode="auto">
              <a:xfrm>
                <a:off x="6127160" y="3154868"/>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B</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3" name="组合 25"/>
          <p:cNvGrpSpPr/>
          <p:nvPr/>
        </p:nvGrpSpPr>
        <p:grpSpPr>
          <a:xfrm>
            <a:off x="3949256" y="2691543"/>
            <a:ext cx="3215826" cy="488307"/>
            <a:chOff x="4357092" y="2835101"/>
            <a:chExt cx="3215268" cy="488156"/>
          </a:xfrm>
        </p:grpSpPr>
        <p:sp>
          <p:nvSpPr>
            <p:cNvPr id="34" name="MH_SubTitle_3"/>
            <p:cNvSpPr txBox="1"/>
            <p:nvPr>
              <p:custDataLst>
                <p:tags r:id="rId11"/>
              </p:custDataLst>
            </p:nvPr>
          </p:nvSpPr>
          <p:spPr>
            <a:xfrm>
              <a:off x="5391574" y="2972623"/>
              <a:ext cx="2180786" cy="276913"/>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7"/>
            <p:cNvGrpSpPr/>
            <p:nvPr/>
          </p:nvGrpSpPr>
          <p:grpSpPr>
            <a:xfrm>
              <a:off x="4357092" y="2835101"/>
              <a:ext cx="802436" cy="488156"/>
              <a:chOff x="6127160" y="4187237"/>
              <a:chExt cx="1128426" cy="686432"/>
            </a:xfrm>
          </p:grpSpPr>
          <p:cxnSp>
            <p:nvCxnSpPr>
              <p:cNvPr id="36" name="MH_Other_7"/>
              <p:cNvCxnSpPr/>
              <p:nvPr>
                <p:custDataLst>
                  <p:tags r:id="rId12"/>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MH_Other_8"/>
              <p:cNvSpPr/>
              <p:nvPr>
                <p:custDataLst>
                  <p:tags r:id="rId13"/>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_9"/>
              <p:cNvSpPr txBox="1">
                <a:spLocks noChangeArrowheads="1"/>
              </p:cNvSpPr>
              <p:nvPr>
                <p:custDataLst>
                  <p:tags r:id="rId14"/>
                </p:custDataLst>
              </p:nvPr>
            </p:nvSpPr>
            <p:spPr bwMode="auto">
              <a:xfrm>
                <a:off x="6127160" y="419958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9" name="组合 26"/>
          <p:cNvGrpSpPr/>
          <p:nvPr/>
        </p:nvGrpSpPr>
        <p:grpSpPr>
          <a:xfrm>
            <a:off x="3949256" y="3435519"/>
            <a:ext cx="3215826" cy="487116"/>
            <a:chOff x="4357092" y="3578845"/>
            <a:chExt cx="3215268" cy="486966"/>
          </a:xfrm>
        </p:grpSpPr>
        <p:sp>
          <p:nvSpPr>
            <p:cNvPr id="40" name="MH_SubTitle_4"/>
            <p:cNvSpPr txBox="1"/>
            <p:nvPr>
              <p:custDataLst>
                <p:tags r:id="rId15"/>
              </p:custDataLst>
            </p:nvPr>
          </p:nvSpPr>
          <p:spPr>
            <a:xfrm>
              <a:off x="5391574" y="3715970"/>
              <a:ext cx="2180786" cy="276914"/>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1" name="组合 9"/>
            <p:cNvGrpSpPr/>
            <p:nvPr/>
          </p:nvGrpSpPr>
          <p:grpSpPr>
            <a:xfrm>
              <a:off x="4357092" y="3578845"/>
              <a:ext cx="802436" cy="486966"/>
              <a:chOff x="6127160" y="5233626"/>
              <a:chExt cx="1128426" cy="684758"/>
            </a:xfrm>
          </p:grpSpPr>
          <p:cxnSp>
            <p:nvCxnSpPr>
              <p:cNvPr id="42" name="MH_Other_10"/>
              <p:cNvCxnSpPr/>
              <p:nvPr>
                <p:custDataLst>
                  <p:tags r:id="rId16"/>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3" name="MH_Other_11"/>
              <p:cNvSpPr/>
              <p:nvPr>
                <p:custDataLst>
                  <p:tags r:id="rId17"/>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MH_Other_12"/>
              <p:cNvSpPr txBox="1">
                <a:spLocks noChangeArrowheads="1"/>
              </p:cNvSpPr>
              <p:nvPr>
                <p:custDataLst>
                  <p:tags r:id="rId18"/>
                </p:custDataLst>
              </p:nvPr>
            </p:nvSpPr>
            <p:spPr bwMode="auto">
              <a:xfrm>
                <a:off x="6127160" y="524597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45" name="Freeform 7"/>
          <p:cNvSpPr/>
          <p:nvPr/>
        </p:nvSpPr>
        <p:spPr bwMode="auto">
          <a:xfrm>
            <a:off x="-7685" y="4342110"/>
            <a:ext cx="9159372" cy="801390"/>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1"/>
          </a:solidFill>
          <a:ln w="0">
            <a:noFill/>
            <a:prstDash val="solid"/>
            <a:round/>
          </a:ln>
        </p:spPr>
        <p:txBody>
          <a:bodyPr vert="horz" wrap="square" lIns="91433" tIns="45717" rIns="91433" bIns="45717"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500" fill="hold"/>
                                        <p:tgtEl>
                                          <p:spTgt spid="39"/>
                                        </p:tgtEl>
                                        <p:attrNameLst>
                                          <p:attrName>ppt_x</p:attrName>
                                        </p:attrNameLst>
                                      </p:cBhvr>
                                      <p:tavLst>
                                        <p:tav tm="0">
                                          <p:val>
                                            <p:strVal val="#ppt_x"/>
                                          </p:val>
                                        </p:tav>
                                        <p:tav tm="100000">
                                          <p:val>
                                            <p:strVal val="#ppt_x"/>
                                          </p:val>
                                        </p:tav>
                                      </p:tavLst>
                                    </p:anim>
                                    <p:anim calcmode="lin" valueType="num">
                                      <p:cBhvr additive="base">
                                        <p:cTn id="3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29"/>
          <p:cNvGrpSpPr/>
          <p:nvPr/>
        </p:nvGrpSpPr>
        <p:grpSpPr>
          <a:xfrm>
            <a:off x="3291663" y="1850232"/>
            <a:ext cx="2464594" cy="869156"/>
            <a:chOff x="3038475" y="2625725"/>
            <a:chExt cx="3286125" cy="1158875"/>
          </a:xfrm>
          <a:solidFill>
            <a:schemeClr val="accent2"/>
          </a:solidFill>
        </p:grpSpPr>
        <p:sp>
          <p:nvSpPr>
            <p:cNvPr id="2" name="任意多边形 47"/>
            <p:cNvSpPr/>
            <p:nvPr/>
          </p:nvSpPr>
          <p:spPr bwMode="auto">
            <a:xfrm rot="21480000" flipH="1">
              <a:off x="3038475" y="2651125"/>
              <a:ext cx="1901825" cy="1133475"/>
            </a:xfrm>
            <a:custGeom>
              <a:avLst/>
              <a:gdLst>
                <a:gd name="T0" fmla="*/ 0 w 2262142"/>
                <a:gd name="T1" fmla="*/ 0 h 1396256"/>
                <a:gd name="T2" fmla="*/ 74770 w 2262142"/>
                <a:gd name="T3" fmla="*/ 1396256 h 1396256"/>
                <a:gd name="T4" fmla="*/ 2262142 w 2262142"/>
                <a:gd name="T5" fmla="*/ 1396256 h 1396256"/>
                <a:gd name="T6" fmla="*/ 0 w 2262142"/>
                <a:gd name="T7" fmla="*/ 0 h 1396256"/>
                <a:gd name="T8" fmla="*/ 2262142 w 2262142"/>
                <a:gd name="T9" fmla="*/ 1396256 h 1396256"/>
              </a:gdLst>
              <a:ahLst/>
              <a:cxnLst>
                <a:cxn ang="0">
                  <a:pos x="T0" y="T1"/>
                </a:cxn>
                <a:cxn ang="0">
                  <a:pos x="T2" y="T3"/>
                </a:cxn>
                <a:cxn ang="0">
                  <a:pos x="T4" y="T5"/>
                </a:cxn>
              </a:cxnLst>
              <a:rect l="T6" t="T7" r="T8" b="T9"/>
              <a:pathLst>
                <a:path w="2262142" h="1396256">
                  <a:moveTo>
                    <a:pt x="0" y="0"/>
                  </a:moveTo>
                  <a:lnTo>
                    <a:pt x="74770" y="1396256"/>
                  </a:lnTo>
                  <a:lnTo>
                    <a:pt x="2262142" y="1396256"/>
                  </a:lnTo>
                  <a:close/>
                </a:path>
              </a:pathLst>
            </a:custGeom>
            <a:grpFill/>
            <a:ln>
              <a:noFill/>
            </a:ln>
          </p:spPr>
          <p:txBody>
            <a:bodyPr anchor="ctr"/>
            <a:lstStyle/>
            <a:p>
              <a:endParaRPr lang="zh-CN" altLang="en-US" sz="1015"/>
            </a:p>
          </p:txBody>
        </p:sp>
        <p:sp>
          <p:nvSpPr>
            <p:cNvPr id="3" name="任意多边形 51"/>
            <p:cNvSpPr/>
            <p:nvPr/>
          </p:nvSpPr>
          <p:spPr bwMode="auto">
            <a:xfrm>
              <a:off x="4895850" y="2625725"/>
              <a:ext cx="1428750" cy="1133475"/>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sz="1015"/>
            </a:p>
          </p:txBody>
        </p:sp>
      </p:grpSp>
      <p:grpSp>
        <p:nvGrpSpPr>
          <p:cNvPr id="11" name="组合 30"/>
          <p:cNvGrpSpPr/>
          <p:nvPr/>
        </p:nvGrpSpPr>
        <p:grpSpPr>
          <a:xfrm>
            <a:off x="3291664" y="2762251"/>
            <a:ext cx="2451497" cy="859631"/>
            <a:chOff x="3038475" y="3841750"/>
            <a:chExt cx="3268663" cy="1146175"/>
          </a:xfrm>
          <a:solidFill>
            <a:schemeClr val="accent3"/>
          </a:solidFill>
        </p:grpSpPr>
        <p:sp>
          <p:nvSpPr>
            <p:cNvPr id="4" name="任意多边形 63"/>
            <p:cNvSpPr/>
            <p:nvPr/>
          </p:nvSpPr>
          <p:spPr bwMode="auto">
            <a:xfrm rot="120000" flipH="1" flipV="1">
              <a:off x="3038475" y="3841750"/>
              <a:ext cx="1901825" cy="1128713"/>
            </a:xfrm>
            <a:custGeom>
              <a:avLst/>
              <a:gdLst>
                <a:gd name="T0" fmla="*/ 1901961 w 1901961"/>
                <a:gd name="T1" fmla="*/ 1128526 h 1128526"/>
                <a:gd name="T2" fmla="*/ 62575 w 1901961"/>
                <a:gd name="T3" fmla="*/ 1128526 h 1128526"/>
                <a:gd name="T4" fmla="*/ 0 w 1901961"/>
                <a:gd name="T5" fmla="*/ 290 h 1128526"/>
                <a:gd name="T6" fmla="*/ 8289 w 1901961"/>
                <a:gd name="T7" fmla="*/ 0 h 1128526"/>
                <a:gd name="T8" fmla="*/ 0 w 1901961"/>
                <a:gd name="T9" fmla="*/ 0 h 1128526"/>
                <a:gd name="T10" fmla="*/ 1901961 w 1901961"/>
                <a:gd name="T11" fmla="*/ 1128526 h 1128526"/>
              </a:gdLst>
              <a:ahLst/>
              <a:cxnLst>
                <a:cxn ang="0">
                  <a:pos x="T0" y="T1"/>
                </a:cxn>
                <a:cxn ang="0">
                  <a:pos x="T2" y="T3"/>
                </a:cxn>
                <a:cxn ang="0">
                  <a:pos x="T4" y="T5"/>
                </a:cxn>
                <a:cxn ang="0">
                  <a:pos x="T6" y="T7"/>
                </a:cxn>
              </a:cxnLst>
              <a:rect l="T8" t="T9" r="T10" b="T11"/>
              <a:pathLst>
                <a:path w="1901961" h="1128526">
                  <a:moveTo>
                    <a:pt x="1901961" y="1128526"/>
                  </a:moveTo>
                  <a:lnTo>
                    <a:pt x="62575" y="1128526"/>
                  </a:lnTo>
                  <a:lnTo>
                    <a:pt x="0" y="290"/>
                  </a:lnTo>
                  <a:lnTo>
                    <a:pt x="8289" y="0"/>
                  </a:lnTo>
                  <a:close/>
                </a:path>
              </a:pathLst>
            </a:custGeom>
            <a:grpFill/>
            <a:ln>
              <a:noFill/>
            </a:ln>
          </p:spPr>
          <p:txBody>
            <a:bodyPr anchor="ctr"/>
            <a:lstStyle/>
            <a:p>
              <a:endParaRPr lang="zh-CN" altLang="en-US" sz="1015"/>
            </a:p>
          </p:txBody>
        </p:sp>
        <p:sp>
          <p:nvSpPr>
            <p:cNvPr id="5" name="任意多边形 53"/>
            <p:cNvSpPr/>
            <p:nvPr/>
          </p:nvSpPr>
          <p:spPr bwMode="auto">
            <a:xfrm flipV="1">
              <a:off x="4878388" y="3867150"/>
              <a:ext cx="1428750" cy="1120775"/>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sz="1015"/>
            </a:p>
          </p:txBody>
        </p:sp>
      </p:grpSp>
      <p:grpSp>
        <p:nvGrpSpPr>
          <p:cNvPr id="20" name="组合 31"/>
          <p:cNvGrpSpPr/>
          <p:nvPr/>
        </p:nvGrpSpPr>
        <p:grpSpPr>
          <a:xfrm>
            <a:off x="2893994" y="3283744"/>
            <a:ext cx="2849166" cy="1270397"/>
            <a:chOff x="2508250" y="4537075"/>
            <a:chExt cx="3798888" cy="1693863"/>
          </a:xfrm>
          <a:solidFill>
            <a:schemeClr val="accent4"/>
          </a:solidFill>
        </p:grpSpPr>
        <p:sp>
          <p:nvSpPr>
            <p:cNvPr id="6" name="任意多边形 55"/>
            <p:cNvSpPr/>
            <p:nvPr/>
          </p:nvSpPr>
          <p:spPr bwMode="auto">
            <a:xfrm rot="13105210" flipV="1">
              <a:off x="2508250" y="4537075"/>
              <a:ext cx="3000375" cy="879475"/>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w 3567861"/>
                <a:gd name="T9" fmla="*/ 0 h 1045825"/>
                <a:gd name="T10" fmla="*/ 3567861 w 3567861"/>
                <a:gd name="T11" fmla="*/ 1045825 h 1045825"/>
              </a:gdLst>
              <a:ahLst/>
              <a:cxnLst>
                <a:cxn ang="0">
                  <a:pos x="T0" y="T1"/>
                </a:cxn>
                <a:cxn ang="0">
                  <a:pos x="T2" y="T3"/>
                </a:cxn>
                <a:cxn ang="0">
                  <a:pos x="T4" y="T5"/>
                </a:cxn>
                <a:cxn ang="0">
                  <a:pos x="T6" y="T7"/>
                </a:cxn>
              </a:cxnLst>
              <a:rect l="T8" t="T9" r="T10" b="T11"/>
              <a:pathLst>
                <a:path w="3567861" h="1045825">
                  <a:moveTo>
                    <a:pt x="0" y="1045825"/>
                  </a:moveTo>
                  <a:lnTo>
                    <a:pt x="829510" y="0"/>
                  </a:lnTo>
                  <a:lnTo>
                    <a:pt x="3567861" y="116658"/>
                  </a:lnTo>
                  <a:cubicBezTo>
                    <a:pt x="2354936" y="465266"/>
                    <a:pt x="1212925" y="697217"/>
                    <a:pt x="0" y="1045825"/>
                  </a:cubicBezTo>
                  <a:close/>
                </a:path>
              </a:pathLst>
            </a:custGeom>
            <a:grpFill/>
            <a:ln>
              <a:noFill/>
            </a:ln>
            <a:effectLst>
              <a:outerShdw blurRad="50800" dist="38100" dir="2700000" algn="tl" rotWithShape="0">
                <a:prstClr val="black">
                  <a:alpha val="40000"/>
                </a:prstClr>
              </a:outerShdw>
            </a:effectLst>
          </p:spPr>
          <p:txBody>
            <a:bodyPr/>
            <a:lstStyle/>
            <a:p>
              <a:endParaRPr lang="zh-CN" altLang="en-US" sz="1500"/>
            </a:p>
          </p:txBody>
        </p:sp>
        <p:sp>
          <p:nvSpPr>
            <p:cNvPr id="7" name="任意多边形 56"/>
            <p:cNvSpPr/>
            <p:nvPr/>
          </p:nvSpPr>
          <p:spPr bwMode="auto">
            <a:xfrm flipV="1">
              <a:off x="4878388" y="5114925"/>
              <a:ext cx="1428750" cy="1116013"/>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2700000" algn="tl" rotWithShape="0">
                <a:prstClr val="black">
                  <a:alpha val="40000"/>
                </a:prstClr>
              </a:outerShdw>
            </a:effectLst>
          </p:spPr>
          <p:txBody>
            <a:bodyPr/>
            <a:lstStyle/>
            <a:p>
              <a:endParaRPr lang="zh-CN" altLang="en-US" sz="1500"/>
            </a:p>
          </p:txBody>
        </p:sp>
      </p:grpSp>
      <p:grpSp>
        <p:nvGrpSpPr>
          <p:cNvPr id="21" name="组合 28"/>
          <p:cNvGrpSpPr/>
          <p:nvPr/>
        </p:nvGrpSpPr>
        <p:grpSpPr>
          <a:xfrm>
            <a:off x="2893994" y="912019"/>
            <a:ext cx="2862263" cy="1276350"/>
            <a:chOff x="2508250" y="1374775"/>
            <a:chExt cx="3816350" cy="1701800"/>
          </a:xfrm>
        </p:grpSpPr>
        <p:sp>
          <p:nvSpPr>
            <p:cNvPr id="8" name="任意多边形 58"/>
            <p:cNvSpPr/>
            <p:nvPr/>
          </p:nvSpPr>
          <p:spPr bwMode="auto">
            <a:xfrm rot="8494790">
              <a:off x="2508250" y="2197100"/>
              <a:ext cx="3000375" cy="879475"/>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w 3567861"/>
                <a:gd name="T9" fmla="*/ 0 h 1045825"/>
                <a:gd name="T10" fmla="*/ 3567861 w 3567861"/>
                <a:gd name="T11" fmla="*/ 1045825 h 1045825"/>
              </a:gdLst>
              <a:ahLst/>
              <a:cxnLst>
                <a:cxn ang="0">
                  <a:pos x="T0" y="T1"/>
                </a:cxn>
                <a:cxn ang="0">
                  <a:pos x="T2" y="T3"/>
                </a:cxn>
                <a:cxn ang="0">
                  <a:pos x="T4" y="T5"/>
                </a:cxn>
                <a:cxn ang="0">
                  <a:pos x="T6" y="T7"/>
                </a:cxn>
              </a:cxnLst>
              <a:rect l="T8" t="T9" r="T10" b="T11"/>
              <a:pathLst>
                <a:path w="3567861" h="1045825">
                  <a:moveTo>
                    <a:pt x="0" y="1045825"/>
                  </a:moveTo>
                  <a:lnTo>
                    <a:pt x="829510" y="0"/>
                  </a:lnTo>
                  <a:lnTo>
                    <a:pt x="3567861" y="116658"/>
                  </a:lnTo>
                  <a:cubicBezTo>
                    <a:pt x="2354936" y="465266"/>
                    <a:pt x="1212925" y="697217"/>
                    <a:pt x="0" y="1045825"/>
                  </a:cubicBezTo>
                  <a:close/>
                </a:path>
              </a:pathLst>
            </a:custGeom>
            <a:solidFill>
              <a:schemeClr val="accent1"/>
            </a:solidFill>
            <a:ln>
              <a:noFill/>
            </a:ln>
          </p:spPr>
          <p:txBody>
            <a:bodyPr anchor="ctr"/>
            <a:lstStyle/>
            <a:p>
              <a:endParaRPr lang="zh-CN" altLang="en-US" sz="1015"/>
            </a:p>
          </p:txBody>
        </p:sp>
        <p:sp>
          <p:nvSpPr>
            <p:cNvPr id="9" name="任意多边形 59"/>
            <p:cNvSpPr/>
            <p:nvPr/>
          </p:nvSpPr>
          <p:spPr bwMode="auto">
            <a:xfrm>
              <a:off x="4895850" y="1374775"/>
              <a:ext cx="1428750" cy="1117600"/>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solidFill>
              <a:schemeClr val="accent1"/>
            </a:solidFill>
            <a:ln>
              <a:noFill/>
            </a:ln>
          </p:spPr>
          <p:txBody>
            <a:bodyPr anchor="ctr"/>
            <a:lstStyle/>
            <a:p>
              <a:endParaRPr lang="zh-CN" altLang="en-US" sz="1015"/>
            </a:p>
          </p:txBody>
        </p:sp>
      </p:grpSp>
      <p:grpSp>
        <p:nvGrpSpPr>
          <p:cNvPr id="22" name="组合 27"/>
          <p:cNvGrpSpPr/>
          <p:nvPr/>
        </p:nvGrpSpPr>
        <p:grpSpPr bwMode="auto">
          <a:xfrm>
            <a:off x="2299873" y="2312194"/>
            <a:ext cx="1026319" cy="1031081"/>
            <a:chOff x="0" y="0"/>
            <a:chExt cx="1375837" cy="1380067"/>
          </a:xfrm>
          <a:solidFill>
            <a:schemeClr val="accent1"/>
          </a:solidFill>
        </p:grpSpPr>
        <p:grpSp>
          <p:nvGrpSpPr>
            <p:cNvPr id="23" name="组合 25"/>
            <p:cNvGrpSpPr/>
            <p:nvPr/>
          </p:nvGrpSpPr>
          <p:grpSpPr bwMode="auto">
            <a:xfrm>
              <a:off x="0" y="0"/>
              <a:ext cx="1375837" cy="1380067"/>
              <a:chOff x="0" y="0"/>
              <a:chExt cx="1375837" cy="1380067"/>
            </a:xfrm>
            <a:grpFill/>
          </p:grpSpPr>
          <p:sp>
            <p:nvSpPr>
              <p:cNvPr id="13" name="矩形 11"/>
              <p:cNvSpPr>
                <a:spLocks noChangeArrowheads="1"/>
              </p:cNvSpPr>
              <p:nvPr/>
            </p:nvSpPr>
            <p:spPr bwMode="auto">
              <a:xfrm>
                <a:off x="0" y="254000"/>
                <a:ext cx="795866" cy="626533"/>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ym typeface="宋体" panose="02010600030101010101" pitchFamily="2" charset="-122"/>
                </a:endParaRPr>
              </a:p>
            </p:txBody>
          </p:sp>
          <p:sp>
            <p:nvSpPr>
              <p:cNvPr id="14" name="矩形 12"/>
              <p:cNvSpPr>
                <a:spLocks noChangeArrowheads="1"/>
              </p:cNvSpPr>
              <p:nvPr/>
            </p:nvSpPr>
            <p:spPr bwMode="auto">
              <a:xfrm>
                <a:off x="0" y="0"/>
                <a:ext cx="559857" cy="254000"/>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ym typeface="宋体" panose="02010600030101010101" pitchFamily="2" charset="-122"/>
                </a:endParaRPr>
              </a:p>
            </p:txBody>
          </p:sp>
          <p:sp>
            <p:nvSpPr>
              <p:cNvPr id="15" name="矩形 13"/>
              <p:cNvSpPr>
                <a:spLocks noChangeArrowheads="1"/>
              </p:cNvSpPr>
              <p:nvPr/>
            </p:nvSpPr>
            <p:spPr bwMode="auto">
              <a:xfrm>
                <a:off x="829733" y="287867"/>
                <a:ext cx="295406" cy="567266"/>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ym typeface="宋体" panose="02010600030101010101" pitchFamily="2" charset="-122"/>
                </a:endParaRPr>
              </a:p>
            </p:txBody>
          </p:sp>
          <p:sp>
            <p:nvSpPr>
              <p:cNvPr id="16" name="任意多边形 18"/>
              <p:cNvSpPr/>
              <p:nvPr/>
            </p:nvSpPr>
            <p:spPr bwMode="auto">
              <a:xfrm>
                <a:off x="1156761" y="143317"/>
                <a:ext cx="219076" cy="839485"/>
              </a:xfrm>
              <a:custGeom>
                <a:avLst/>
                <a:gdLst>
                  <a:gd name="T0" fmla="*/ 215619 w 215619"/>
                  <a:gd name="T1" fmla="*/ 0 h 839485"/>
                  <a:gd name="T2" fmla="*/ 215619 w 215619"/>
                  <a:gd name="T3" fmla="*/ 839485 h 839485"/>
                  <a:gd name="T4" fmla="*/ 0 w 215619"/>
                  <a:gd name="T5" fmla="*/ 691923 h 839485"/>
                  <a:gd name="T6" fmla="*/ 0 w 215619"/>
                  <a:gd name="T7" fmla="*/ 147562 h 839485"/>
                  <a:gd name="T8" fmla="*/ 0 w 215619"/>
                  <a:gd name="T9" fmla="*/ 0 h 839485"/>
                  <a:gd name="T10" fmla="*/ 215619 w 215619"/>
                  <a:gd name="T11" fmla="*/ 839485 h 839485"/>
                </a:gdLst>
                <a:ahLst/>
                <a:cxnLst>
                  <a:cxn ang="0">
                    <a:pos x="T0" y="T1"/>
                  </a:cxn>
                  <a:cxn ang="0">
                    <a:pos x="T2" y="T3"/>
                  </a:cxn>
                  <a:cxn ang="0">
                    <a:pos x="T4" y="T5"/>
                  </a:cxn>
                  <a:cxn ang="0">
                    <a:pos x="T6" y="T7"/>
                  </a:cxn>
                </a:cxnLst>
                <a:rect l="T8" t="T9" r="T10" b="T11"/>
                <a:pathLst>
                  <a:path w="215619" h="839485">
                    <a:moveTo>
                      <a:pt x="215619" y="0"/>
                    </a:moveTo>
                    <a:lnTo>
                      <a:pt x="215619" y="839485"/>
                    </a:lnTo>
                    <a:lnTo>
                      <a:pt x="0" y="691923"/>
                    </a:lnTo>
                    <a:lnTo>
                      <a:pt x="0" y="147562"/>
                    </a:lnTo>
                    <a:close/>
                  </a:path>
                </a:pathLst>
              </a:cu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7" name="任意多边形 21"/>
              <p:cNvSpPr/>
              <p:nvPr/>
            </p:nvSpPr>
            <p:spPr bwMode="auto">
              <a:xfrm>
                <a:off x="92709" y="821266"/>
                <a:ext cx="431799" cy="558801"/>
              </a:xfrm>
              <a:custGeom>
                <a:avLst/>
                <a:gdLst>
                  <a:gd name="T0" fmla="*/ 62411 w 431799"/>
                  <a:gd name="T1" fmla="*/ 80767 h 558801"/>
                  <a:gd name="T2" fmla="*/ 62411 w 431799"/>
                  <a:gd name="T3" fmla="*/ 478032 h 558801"/>
                  <a:gd name="T4" fmla="*/ 369387 w 431799"/>
                  <a:gd name="T5" fmla="*/ 478032 h 558801"/>
                  <a:gd name="T6" fmla="*/ 369387 w 431799"/>
                  <a:gd name="T7" fmla="*/ 80767 h 558801"/>
                  <a:gd name="T8" fmla="*/ 0 w 431799"/>
                  <a:gd name="T9" fmla="*/ 0 h 558801"/>
                  <a:gd name="T10" fmla="*/ 431799 w 431799"/>
                  <a:gd name="T11" fmla="*/ 0 h 558801"/>
                  <a:gd name="T12" fmla="*/ 431799 w 431799"/>
                  <a:gd name="T13" fmla="*/ 558801 h 558801"/>
                  <a:gd name="T14" fmla="*/ 0 w 431799"/>
                  <a:gd name="T15" fmla="*/ 558801 h 558801"/>
                  <a:gd name="T16" fmla="*/ 0 w 431799"/>
                  <a:gd name="T17" fmla="*/ 0 h 558801"/>
                  <a:gd name="T18" fmla="*/ 431799 w 431799"/>
                  <a:gd name="T19" fmla="*/ 558801 h 558801"/>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31799" h="558801">
                    <a:moveTo>
                      <a:pt x="62411" y="80767"/>
                    </a:moveTo>
                    <a:lnTo>
                      <a:pt x="62411" y="478032"/>
                    </a:lnTo>
                    <a:lnTo>
                      <a:pt x="369387" y="478032"/>
                    </a:lnTo>
                    <a:lnTo>
                      <a:pt x="369387" y="80767"/>
                    </a:lnTo>
                    <a:close/>
                    <a:moveTo>
                      <a:pt x="0" y="0"/>
                    </a:moveTo>
                    <a:lnTo>
                      <a:pt x="431799" y="0"/>
                    </a:lnTo>
                    <a:lnTo>
                      <a:pt x="431799" y="558801"/>
                    </a:lnTo>
                    <a:lnTo>
                      <a:pt x="0" y="558801"/>
                    </a:lnTo>
                    <a:close/>
                  </a:path>
                </a:pathLst>
              </a:cu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18" name="椭圆 22"/>
              <p:cNvSpPr>
                <a:spLocks noChangeArrowheads="1"/>
              </p:cNvSpPr>
              <p:nvPr/>
            </p:nvSpPr>
            <p:spPr bwMode="auto">
              <a:xfrm>
                <a:off x="470600" y="1004001"/>
                <a:ext cx="376066" cy="376066"/>
              </a:xfrm>
              <a:prstGeom prst="ellipse">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ym typeface="宋体" panose="02010600030101010101" pitchFamily="2" charset="-122"/>
                </a:endParaRPr>
              </a:p>
            </p:txBody>
          </p:sp>
          <p:sp>
            <p:nvSpPr>
              <p:cNvPr id="19" name="矩形 23"/>
              <p:cNvSpPr>
                <a:spLocks noChangeArrowheads="1"/>
              </p:cNvSpPr>
              <p:nvPr/>
            </p:nvSpPr>
            <p:spPr bwMode="auto">
              <a:xfrm>
                <a:off x="476797" y="812801"/>
                <a:ext cx="167786" cy="567266"/>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ym typeface="宋体" panose="02010600030101010101" pitchFamily="2" charset="-122"/>
                </a:endParaRPr>
              </a:p>
            </p:txBody>
          </p:sp>
        </p:grpSp>
        <p:sp>
          <p:nvSpPr>
            <p:cNvPr id="12" name="椭圆 26"/>
            <p:cNvSpPr>
              <a:spLocks noChangeAspect="1" noChangeArrowheads="1"/>
            </p:cNvSpPr>
            <p:nvPr/>
          </p:nvSpPr>
          <p:spPr bwMode="auto">
            <a:xfrm>
              <a:off x="535892" y="1071836"/>
              <a:ext cx="252000" cy="252000"/>
            </a:xfrm>
            <a:prstGeom prst="ellipse">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ym typeface="宋体" panose="02010600030101010101" pitchFamily="2" charset="-122"/>
              </a:endParaRPr>
            </a:p>
          </p:txBody>
        </p:sp>
      </p:grpSp>
      <p:sp>
        <p:nvSpPr>
          <p:cNvPr id="33" name="矩形 32"/>
          <p:cNvSpPr/>
          <p:nvPr/>
        </p:nvSpPr>
        <p:spPr>
          <a:xfrm>
            <a:off x="6274081" y="991856"/>
            <a:ext cx="1659899" cy="248209"/>
          </a:xfrm>
          <a:prstGeom prst="rect">
            <a:avLst/>
          </a:prstGeom>
        </p:spPr>
        <p:txBody>
          <a:bodyPr wrap="square">
            <a:spAutoFit/>
          </a:bodyPr>
          <a:lstStyle/>
          <a:p>
            <a:pPr lvl="0"/>
            <a:r>
              <a:rPr lang="zh-CN" altLang="en-US" sz="1015" b="1" dirty="0">
                <a:solidFill>
                  <a:schemeClr val="bg1">
                    <a:lumMod val="50000"/>
                  </a:schemeClr>
                </a:solidFill>
                <a:latin typeface="微软雅黑" panose="020B0503020204020204" pitchFamily="34" charset="-122"/>
                <a:ea typeface="微软雅黑" panose="020B0503020204020204" pitchFamily="34" charset="-122"/>
              </a:rPr>
              <a:t>请添加您的内容</a:t>
            </a:r>
            <a:endParaRPr lang="zh-CN" altLang="en-US" sz="101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268839" y="1236565"/>
            <a:ext cx="1961667" cy="674031"/>
          </a:xfrm>
          <a:prstGeom prst="rect">
            <a:avLst/>
          </a:prstGeom>
        </p:spPr>
        <p:txBody>
          <a:bodyPr wrap="square">
            <a:spAutoFit/>
          </a:bodyPr>
          <a:lstStyle/>
          <a:p>
            <a:pPr>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4875808" y="1193702"/>
            <a:ext cx="889286" cy="415498"/>
          </a:xfrm>
          <a:prstGeom prst="rect">
            <a:avLst/>
          </a:prstGeom>
        </p:spPr>
        <p:txBody>
          <a:bodyPr wrap="square">
            <a:spAutoFit/>
          </a:bodyPr>
          <a:lstStyle/>
          <a:p>
            <a:pPr lvl="0"/>
            <a:r>
              <a:rPr lang="zh-CN" altLang="en-US" sz="2100" b="1" dirty="0">
                <a:solidFill>
                  <a:schemeClr val="bg1"/>
                </a:solidFill>
                <a:latin typeface="微软雅黑" panose="020B0503020204020204" pitchFamily="34" charset="-122"/>
                <a:ea typeface="微软雅黑" panose="020B0503020204020204" pitchFamily="34" charset="-122"/>
              </a:rPr>
              <a:t>地产</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6298917" y="1877230"/>
            <a:ext cx="1659899" cy="248209"/>
          </a:xfrm>
          <a:prstGeom prst="rect">
            <a:avLst/>
          </a:prstGeom>
        </p:spPr>
        <p:txBody>
          <a:bodyPr wrap="square">
            <a:spAutoFit/>
          </a:bodyPr>
          <a:lstStyle/>
          <a:p>
            <a:pPr lvl="0"/>
            <a:r>
              <a:rPr lang="zh-CN" altLang="en-US" sz="1015" b="1" dirty="0">
                <a:solidFill>
                  <a:schemeClr val="bg1">
                    <a:lumMod val="50000"/>
                  </a:schemeClr>
                </a:solidFill>
                <a:latin typeface="微软雅黑" panose="020B0503020204020204" pitchFamily="34" charset="-122"/>
                <a:ea typeface="微软雅黑" panose="020B0503020204020204" pitchFamily="34" charset="-122"/>
              </a:rPr>
              <a:t>请添加您的内容</a:t>
            </a:r>
            <a:endParaRPr lang="zh-CN" altLang="en-US" sz="101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6293675" y="2121940"/>
            <a:ext cx="1961667" cy="674031"/>
          </a:xfrm>
          <a:prstGeom prst="rect">
            <a:avLst/>
          </a:prstGeom>
        </p:spPr>
        <p:txBody>
          <a:bodyPr wrap="square">
            <a:spAutoFit/>
          </a:bodyPr>
          <a:lstStyle/>
          <a:p>
            <a:pPr>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4900643" y="2079076"/>
            <a:ext cx="889286" cy="415498"/>
          </a:xfrm>
          <a:prstGeom prst="rect">
            <a:avLst/>
          </a:prstGeom>
        </p:spPr>
        <p:txBody>
          <a:bodyPr wrap="square">
            <a:spAutoFit/>
          </a:bodyPr>
          <a:lstStyle/>
          <a:p>
            <a:pPr lvl="0"/>
            <a:r>
              <a:rPr lang="zh-CN" altLang="en-US" sz="2100" b="1" dirty="0">
                <a:solidFill>
                  <a:schemeClr val="bg1"/>
                </a:solidFill>
                <a:latin typeface="微软雅黑" panose="020B0503020204020204" pitchFamily="34" charset="-122"/>
                <a:ea typeface="微软雅黑" panose="020B0503020204020204" pitchFamily="34" charset="-122"/>
              </a:rPr>
              <a:t>金融</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6298917" y="2820020"/>
            <a:ext cx="1659899" cy="248209"/>
          </a:xfrm>
          <a:prstGeom prst="rect">
            <a:avLst/>
          </a:prstGeom>
        </p:spPr>
        <p:txBody>
          <a:bodyPr wrap="square">
            <a:spAutoFit/>
          </a:bodyPr>
          <a:lstStyle/>
          <a:p>
            <a:pPr lvl="0"/>
            <a:r>
              <a:rPr lang="zh-CN" altLang="en-US" sz="1015" b="1" dirty="0">
                <a:solidFill>
                  <a:schemeClr val="bg1">
                    <a:lumMod val="50000"/>
                  </a:schemeClr>
                </a:solidFill>
                <a:latin typeface="微软雅黑" panose="020B0503020204020204" pitchFamily="34" charset="-122"/>
                <a:ea typeface="微软雅黑" panose="020B0503020204020204" pitchFamily="34" charset="-122"/>
              </a:rPr>
              <a:t>请添加您的内容</a:t>
            </a:r>
            <a:endParaRPr lang="zh-CN" altLang="en-US" sz="101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6293675" y="3064729"/>
            <a:ext cx="1961667" cy="674031"/>
          </a:xfrm>
          <a:prstGeom prst="rect">
            <a:avLst/>
          </a:prstGeom>
        </p:spPr>
        <p:txBody>
          <a:bodyPr wrap="square">
            <a:spAutoFit/>
          </a:bodyPr>
          <a:lstStyle/>
          <a:p>
            <a:pPr>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4900643" y="3021866"/>
            <a:ext cx="889286" cy="415498"/>
          </a:xfrm>
          <a:prstGeom prst="rect">
            <a:avLst/>
          </a:prstGeom>
        </p:spPr>
        <p:txBody>
          <a:bodyPr wrap="square">
            <a:spAutoFit/>
          </a:bodyPr>
          <a:lstStyle/>
          <a:p>
            <a:pPr lvl="0"/>
            <a:r>
              <a:rPr lang="zh-CN" altLang="en-US" sz="2100" b="1" dirty="0">
                <a:solidFill>
                  <a:schemeClr val="bg1"/>
                </a:solidFill>
                <a:latin typeface="微软雅黑" panose="020B0503020204020204" pitchFamily="34" charset="-122"/>
                <a:ea typeface="微软雅黑" panose="020B0503020204020204" pitchFamily="34" charset="-122"/>
              </a:rPr>
              <a:t>娱乐</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6312609" y="3737582"/>
            <a:ext cx="1659899" cy="248209"/>
          </a:xfrm>
          <a:prstGeom prst="rect">
            <a:avLst/>
          </a:prstGeom>
        </p:spPr>
        <p:txBody>
          <a:bodyPr wrap="square">
            <a:spAutoFit/>
          </a:bodyPr>
          <a:lstStyle/>
          <a:p>
            <a:pPr lvl="0"/>
            <a:r>
              <a:rPr lang="zh-CN" altLang="en-US" sz="1015" b="1" dirty="0">
                <a:solidFill>
                  <a:schemeClr val="bg1">
                    <a:lumMod val="50000"/>
                  </a:schemeClr>
                </a:solidFill>
                <a:latin typeface="微软雅黑" panose="020B0503020204020204" pitchFamily="34" charset="-122"/>
                <a:ea typeface="微软雅黑" panose="020B0503020204020204" pitchFamily="34" charset="-122"/>
              </a:rPr>
              <a:t>请添加您的内容</a:t>
            </a:r>
            <a:endParaRPr lang="zh-CN" altLang="en-US" sz="101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6307367" y="3982291"/>
            <a:ext cx="1961667" cy="674031"/>
          </a:xfrm>
          <a:prstGeom prst="rect">
            <a:avLst/>
          </a:prstGeom>
        </p:spPr>
        <p:txBody>
          <a:bodyPr wrap="square">
            <a:spAutoFit/>
          </a:bodyPr>
          <a:lstStyle/>
          <a:p>
            <a:pPr>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4914335" y="3939428"/>
            <a:ext cx="889286" cy="415498"/>
          </a:xfrm>
          <a:prstGeom prst="rect">
            <a:avLst/>
          </a:prstGeom>
        </p:spPr>
        <p:txBody>
          <a:bodyPr wrap="square">
            <a:spAutoFit/>
          </a:bodyPr>
          <a:lstStyle/>
          <a:p>
            <a:pPr lvl="0"/>
            <a:r>
              <a:rPr lang="zh-CN" altLang="en-US" sz="2100" b="1" dirty="0">
                <a:solidFill>
                  <a:schemeClr val="bg1"/>
                </a:solidFill>
                <a:latin typeface="微软雅黑" panose="020B0503020204020204" pitchFamily="34" charset="-122"/>
                <a:ea typeface="微软雅黑" panose="020B0503020204020204" pitchFamily="34" charset="-122"/>
              </a:rPr>
              <a:t>汽车</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742816" y="2310738"/>
            <a:ext cx="1374155" cy="323165"/>
          </a:xfrm>
          <a:prstGeom prst="rect">
            <a:avLst/>
          </a:prstGeom>
        </p:spPr>
        <p:txBody>
          <a:bodyPr wrap="square">
            <a:spAutoFit/>
          </a:bodyPr>
          <a:lstStyle/>
          <a:p>
            <a:pPr lvl="0"/>
            <a:r>
              <a:rPr lang="zh-CN" altLang="en-US" sz="1500" b="1" dirty="0">
                <a:solidFill>
                  <a:schemeClr val="bg1">
                    <a:lumMod val="50000"/>
                  </a:schemeClr>
                </a:solidFill>
                <a:latin typeface="微软雅黑" panose="020B0503020204020204" pitchFamily="34" charset="-122"/>
                <a:ea typeface="微软雅黑" panose="020B0503020204020204" pitchFamily="34" charset="-122"/>
              </a:rPr>
              <a:t>请添加内容</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683568" y="2653006"/>
            <a:ext cx="1379397" cy="867930"/>
          </a:xfrm>
          <a:prstGeom prst="rect">
            <a:avLst/>
          </a:prstGeom>
        </p:spPr>
        <p:txBody>
          <a:bodyPr wrap="square">
            <a:spAutoFit/>
          </a:bodyPr>
          <a:lstStyle/>
          <a:p>
            <a:pPr>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可通过右键选择只保留文本来粘贴您的内容。</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childTnLst>
                                </p:cTn>
                              </p:par>
                            </p:childTnLst>
                          </p:cTn>
                        </p:par>
                        <p:par>
                          <p:cTn id="9" fill="hold">
                            <p:stCondLst>
                              <p:cond delay="699"/>
                            </p:stCondLst>
                            <p:childTnLst>
                              <p:par>
                                <p:cTn id="10" presetID="14" presetClass="entr" presetSubtype="1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randombar(horizontal)">
                                      <p:cBhvr>
                                        <p:cTn id="12" dur="250"/>
                                        <p:tgtEl>
                                          <p:spTgt spid="46"/>
                                        </p:tgtEl>
                                      </p:cBhvr>
                                    </p:animEffect>
                                  </p:childTnLst>
                                </p:cTn>
                              </p:par>
                            </p:childTnLst>
                          </p:cTn>
                        </p:par>
                        <p:par>
                          <p:cTn id="13" fill="hold">
                            <p:stCondLst>
                              <p:cond delay="1199"/>
                            </p:stCondLst>
                            <p:childTnLst>
                              <p:par>
                                <p:cTn id="14" presetID="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1699"/>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2199"/>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iterate type="lt">
                                    <p:tmPct val="10000"/>
                                  </p:iterate>
                                  <p:childTnLst>
                                    <p:set>
                                      <p:cBhvr>
                                        <p:cTn id="29" dur="1" fill="hold">
                                          <p:stCondLst>
                                            <p:cond delay="0"/>
                                          </p:stCondLst>
                                        </p:cTn>
                                        <p:tgtEl>
                                          <p:spTgt spid="33"/>
                                        </p:tgtEl>
                                        <p:attrNameLst>
                                          <p:attrName>style.visibility</p:attrName>
                                        </p:attrNameLst>
                                      </p:cBhvr>
                                      <p:to>
                                        <p:strVal val="visible"/>
                                      </p:to>
                                    </p:set>
                                    <p:anim calcmode="lin" valueType="num">
                                      <p:cBhvr>
                                        <p:cTn id="30" dur="250" fill="hold"/>
                                        <p:tgtEl>
                                          <p:spTgt spid="33"/>
                                        </p:tgtEl>
                                        <p:attrNameLst>
                                          <p:attrName>ppt_w</p:attrName>
                                        </p:attrNameLst>
                                      </p:cBhvr>
                                      <p:tavLst>
                                        <p:tav tm="0">
                                          <p:val>
                                            <p:fltVal val="0"/>
                                          </p:val>
                                        </p:tav>
                                        <p:tav tm="100000">
                                          <p:val>
                                            <p:strVal val="#ppt_w"/>
                                          </p:val>
                                        </p:tav>
                                      </p:tavLst>
                                    </p:anim>
                                    <p:anim calcmode="lin" valueType="num">
                                      <p:cBhvr>
                                        <p:cTn id="31" dur="250" fill="hold"/>
                                        <p:tgtEl>
                                          <p:spTgt spid="33"/>
                                        </p:tgtEl>
                                        <p:attrNameLst>
                                          <p:attrName>ppt_h</p:attrName>
                                        </p:attrNameLst>
                                      </p:cBhvr>
                                      <p:tavLst>
                                        <p:tav tm="0">
                                          <p:val>
                                            <p:fltVal val="0"/>
                                          </p:val>
                                        </p:tav>
                                        <p:tav tm="100000">
                                          <p:val>
                                            <p:strVal val="#ppt_h"/>
                                          </p:val>
                                        </p:tav>
                                      </p:tavLst>
                                    </p:anim>
                                  </p:childTnLst>
                                </p:cTn>
                              </p:par>
                            </p:childTnLst>
                          </p:cTn>
                        </p:par>
                        <p:par>
                          <p:cTn id="32" fill="hold">
                            <p:stCondLst>
                              <p:cond delay="2900"/>
                            </p:stCondLst>
                            <p:childTnLst>
                              <p:par>
                                <p:cTn id="33" presetID="14" presetClass="entr" presetSubtype="1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randombar(horizontal)">
                                      <p:cBhvr>
                                        <p:cTn id="35" dur="250"/>
                                        <p:tgtEl>
                                          <p:spTgt spid="34"/>
                                        </p:tgtEl>
                                      </p:cBhvr>
                                    </p:animEffect>
                                  </p:childTnLst>
                                </p:cTn>
                              </p:par>
                            </p:childTnLst>
                          </p:cTn>
                        </p:par>
                        <p:par>
                          <p:cTn id="36" fill="hold">
                            <p:stCondLst>
                              <p:cond delay="34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390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childTnLst>
                                </p:cTn>
                              </p:par>
                            </p:childTnLst>
                          </p:cTn>
                        </p:par>
                        <p:par>
                          <p:cTn id="45" fill="hold">
                            <p:stCondLst>
                              <p:cond delay="4199"/>
                            </p:stCondLst>
                            <p:childTnLst>
                              <p:par>
                                <p:cTn id="46" presetID="23" presetClass="entr" presetSubtype="16" fill="hold" grpId="0" nodeType="afterEffect">
                                  <p:stCondLst>
                                    <p:cond delay="0"/>
                                  </p:stCondLst>
                                  <p:iterate type="lt">
                                    <p:tmPct val="10000"/>
                                  </p:iterate>
                                  <p:childTnLst>
                                    <p:set>
                                      <p:cBhvr>
                                        <p:cTn id="47" dur="1" fill="hold">
                                          <p:stCondLst>
                                            <p:cond delay="0"/>
                                          </p:stCondLst>
                                        </p:cTn>
                                        <p:tgtEl>
                                          <p:spTgt spid="36"/>
                                        </p:tgtEl>
                                        <p:attrNameLst>
                                          <p:attrName>style.visibility</p:attrName>
                                        </p:attrNameLst>
                                      </p:cBhvr>
                                      <p:to>
                                        <p:strVal val="visible"/>
                                      </p:to>
                                    </p:set>
                                    <p:anim calcmode="lin" valueType="num">
                                      <p:cBhvr>
                                        <p:cTn id="48" dur="250" fill="hold"/>
                                        <p:tgtEl>
                                          <p:spTgt spid="36"/>
                                        </p:tgtEl>
                                        <p:attrNameLst>
                                          <p:attrName>ppt_w</p:attrName>
                                        </p:attrNameLst>
                                      </p:cBhvr>
                                      <p:tavLst>
                                        <p:tav tm="0">
                                          <p:val>
                                            <p:fltVal val="0"/>
                                          </p:val>
                                        </p:tav>
                                        <p:tav tm="100000">
                                          <p:val>
                                            <p:strVal val="#ppt_w"/>
                                          </p:val>
                                        </p:tav>
                                      </p:tavLst>
                                    </p:anim>
                                    <p:anim calcmode="lin" valueType="num">
                                      <p:cBhvr>
                                        <p:cTn id="49" dur="250" fill="hold"/>
                                        <p:tgtEl>
                                          <p:spTgt spid="36"/>
                                        </p:tgtEl>
                                        <p:attrNameLst>
                                          <p:attrName>ppt_h</p:attrName>
                                        </p:attrNameLst>
                                      </p:cBhvr>
                                      <p:tavLst>
                                        <p:tav tm="0">
                                          <p:val>
                                            <p:fltVal val="0"/>
                                          </p:val>
                                        </p:tav>
                                        <p:tav tm="100000">
                                          <p:val>
                                            <p:strVal val="#ppt_h"/>
                                          </p:val>
                                        </p:tav>
                                      </p:tavLst>
                                    </p:anim>
                                  </p:childTnLst>
                                </p:cTn>
                              </p:par>
                            </p:childTnLst>
                          </p:cTn>
                        </p:par>
                        <p:par>
                          <p:cTn id="50" fill="hold">
                            <p:stCondLst>
                              <p:cond delay="4599"/>
                            </p:stCondLst>
                            <p:childTnLst>
                              <p:par>
                                <p:cTn id="51" presetID="14" presetClass="entr" presetSubtype="1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randombar(horizontal)">
                                      <p:cBhvr>
                                        <p:cTn id="53" dur="250"/>
                                        <p:tgtEl>
                                          <p:spTgt spid="37"/>
                                        </p:tgtEl>
                                      </p:cBhvr>
                                    </p:animEffect>
                                  </p:childTnLst>
                                </p:cTn>
                              </p:par>
                            </p:childTnLst>
                          </p:cTn>
                        </p:par>
                        <p:par>
                          <p:cTn id="54" fill="hold">
                            <p:stCondLst>
                              <p:cond delay="5099"/>
                            </p:stCondLst>
                            <p:childTnLst>
                              <p:par>
                                <p:cTn id="55" presetID="22" presetClass="entr" presetSubtype="8"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par>
                          <p:cTn id="58" fill="hold">
                            <p:stCondLst>
                              <p:cond delay="5599"/>
                            </p:stCondLst>
                            <p:childTnLst>
                              <p:par>
                                <p:cTn id="59" presetID="23" presetClass="entr" presetSubtype="16" fill="hold" grpId="0" nodeType="afterEffect">
                                  <p:stCondLst>
                                    <p:cond delay="0"/>
                                  </p:stCondLst>
                                  <p:iterate type="lt">
                                    <p:tmPct val="10000"/>
                                  </p:iterate>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childTnLst>
                                </p:cTn>
                              </p:par>
                            </p:childTnLst>
                          </p:cTn>
                        </p:par>
                        <p:par>
                          <p:cTn id="63" fill="hold">
                            <p:stCondLst>
                              <p:cond delay="5899"/>
                            </p:stCondLst>
                            <p:childTnLst>
                              <p:par>
                                <p:cTn id="64" presetID="23" presetClass="entr" presetSubtype="16" fill="hold" grpId="0" nodeType="afterEffect">
                                  <p:stCondLst>
                                    <p:cond delay="0"/>
                                  </p:stCondLst>
                                  <p:iterate type="lt">
                                    <p:tmPct val="10000"/>
                                  </p:iterate>
                                  <p:childTnLst>
                                    <p:set>
                                      <p:cBhvr>
                                        <p:cTn id="65" dur="1" fill="hold">
                                          <p:stCondLst>
                                            <p:cond delay="0"/>
                                          </p:stCondLst>
                                        </p:cTn>
                                        <p:tgtEl>
                                          <p:spTgt spid="39"/>
                                        </p:tgtEl>
                                        <p:attrNameLst>
                                          <p:attrName>style.visibility</p:attrName>
                                        </p:attrNameLst>
                                      </p:cBhvr>
                                      <p:to>
                                        <p:strVal val="visible"/>
                                      </p:to>
                                    </p:set>
                                    <p:anim calcmode="lin" valueType="num">
                                      <p:cBhvr>
                                        <p:cTn id="66" dur="250" fill="hold"/>
                                        <p:tgtEl>
                                          <p:spTgt spid="39"/>
                                        </p:tgtEl>
                                        <p:attrNameLst>
                                          <p:attrName>ppt_w</p:attrName>
                                        </p:attrNameLst>
                                      </p:cBhvr>
                                      <p:tavLst>
                                        <p:tav tm="0">
                                          <p:val>
                                            <p:fltVal val="0"/>
                                          </p:val>
                                        </p:tav>
                                        <p:tav tm="100000">
                                          <p:val>
                                            <p:strVal val="#ppt_w"/>
                                          </p:val>
                                        </p:tav>
                                      </p:tavLst>
                                    </p:anim>
                                    <p:anim calcmode="lin" valueType="num">
                                      <p:cBhvr>
                                        <p:cTn id="67" dur="250" fill="hold"/>
                                        <p:tgtEl>
                                          <p:spTgt spid="39"/>
                                        </p:tgtEl>
                                        <p:attrNameLst>
                                          <p:attrName>ppt_h</p:attrName>
                                        </p:attrNameLst>
                                      </p:cBhvr>
                                      <p:tavLst>
                                        <p:tav tm="0">
                                          <p:val>
                                            <p:fltVal val="0"/>
                                          </p:val>
                                        </p:tav>
                                        <p:tav tm="100000">
                                          <p:val>
                                            <p:strVal val="#ppt_h"/>
                                          </p:val>
                                        </p:tav>
                                      </p:tavLst>
                                    </p:anim>
                                  </p:childTnLst>
                                </p:cTn>
                              </p:par>
                            </p:childTnLst>
                          </p:cTn>
                        </p:par>
                        <p:par>
                          <p:cTn id="68" fill="hold">
                            <p:stCondLst>
                              <p:cond delay="6300"/>
                            </p:stCondLst>
                            <p:childTnLst>
                              <p:par>
                                <p:cTn id="69" presetID="14" presetClass="entr" presetSubtype="1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randombar(horizontal)">
                                      <p:cBhvr>
                                        <p:cTn id="71" dur="250"/>
                                        <p:tgtEl>
                                          <p:spTgt spid="40"/>
                                        </p:tgtEl>
                                      </p:cBhvr>
                                    </p:animEffect>
                                  </p:childTnLst>
                                </p:cTn>
                              </p:par>
                            </p:childTnLst>
                          </p:cTn>
                        </p:par>
                        <p:par>
                          <p:cTn id="72" fill="hold">
                            <p:stCondLst>
                              <p:cond delay="6800"/>
                            </p:stCondLst>
                            <p:childTnLst>
                              <p:par>
                                <p:cTn id="73" presetID="22"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par>
                          <p:cTn id="76" fill="hold">
                            <p:stCondLst>
                              <p:cond delay="7300"/>
                            </p:stCondLst>
                            <p:childTnLst>
                              <p:par>
                                <p:cTn id="77" presetID="23" presetClass="entr" presetSubtype="16" fill="hold" grpId="0" nodeType="afterEffect">
                                  <p:stCondLst>
                                    <p:cond delay="0"/>
                                  </p:stCondLst>
                                  <p:iterate type="lt">
                                    <p:tmPct val="10000"/>
                                  </p:iterate>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childTnLst>
                                </p:cTn>
                              </p:par>
                            </p:childTnLst>
                          </p:cTn>
                        </p:par>
                        <p:par>
                          <p:cTn id="81" fill="hold">
                            <p:stCondLst>
                              <p:cond delay="7599"/>
                            </p:stCondLst>
                            <p:childTnLst>
                              <p:par>
                                <p:cTn id="82" presetID="23" presetClass="entr" presetSubtype="16" fill="hold" grpId="0" nodeType="afterEffect">
                                  <p:stCondLst>
                                    <p:cond delay="0"/>
                                  </p:stCondLst>
                                  <p:iterate type="lt">
                                    <p:tmPct val="10000"/>
                                  </p:iterate>
                                  <p:childTnLst>
                                    <p:set>
                                      <p:cBhvr>
                                        <p:cTn id="83" dur="1" fill="hold">
                                          <p:stCondLst>
                                            <p:cond delay="0"/>
                                          </p:stCondLst>
                                        </p:cTn>
                                        <p:tgtEl>
                                          <p:spTgt spid="42"/>
                                        </p:tgtEl>
                                        <p:attrNameLst>
                                          <p:attrName>style.visibility</p:attrName>
                                        </p:attrNameLst>
                                      </p:cBhvr>
                                      <p:to>
                                        <p:strVal val="visible"/>
                                      </p:to>
                                    </p:set>
                                    <p:anim calcmode="lin" valueType="num">
                                      <p:cBhvr>
                                        <p:cTn id="84" dur="250" fill="hold"/>
                                        <p:tgtEl>
                                          <p:spTgt spid="42"/>
                                        </p:tgtEl>
                                        <p:attrNameLst>
                                          <p:attrName>ppt_w</p:attrName>
                                        </p:attrNameLst>
                                      </p:cBhvr>
                                      <p:tavLst>
                                        <p:tav tm="0">
                                          <p:val>
                                            <p:fltVal val="0"/>
                                          </p:val>
                                        </p:tav>
                                        <p:tav tm="100000">
                                          <p:val>
                                            <p:strVal val="#ppt_w"/>
                                          </p:val>
                                        </p:tav>
                                      </p:tavLst>
                                    </p:anim>
                                    <p:anim calcmode="lin" valueType="num">
                                      <p:cBhvr>
                                        <p:cTn id="85" dur="250" fill="hold"/>
                                        <p:tgtEl>
                                          <p:spTgt spid="42"/>
                                        </p:tgtEl>
                                        <p:attrNameLst>
                                          <p:attrName>ppt_h</p:attrName>
                                        </p:attrNameLst>
                                      </p:cBhvr>
                                      <p:tavLst>
                                        <p:tav tm="0">
                                          <p:val>
                                            <p:fltVal val="0"/>
                                          </p:val>
                                        </p:tav>
                                        <p:tav tm="100000">
                                          <p:val>
                                            <p:strVal val="#ppt_h"/>
                                          </p:val>
                                        </p:tav>
                                      </p:tavLst>
                                    </p:anim>
                                  </p:childTnLst>
                                </p:cTn>
                              </p:par>
                            </p:childTnLst>
                          </p:cTn>
                        </p:par>
                        <p:par>
                          <p:cTn id="86" fill="hold">
                            <p:stCondLst>
                              <p:cond delay="8000"/>
                            </p:stCondLst>
                            <p:childTnLst>
                              <p:par>
                                <p:cTn id="87" presetID="14" presetClass="entr" presetSubtype="1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randombar(horizontal)">
                                      <p:cBhvr>
                                        <p:cTn id="89"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54032" y="3672757"/>
            <a:ext cx="2322258" cy="742319"/>
          </a:xfrm>
          <a:prstGeom prst="rect">
            <a:avLst/>
          </a:prstGeom>
        </p:spPr>
        <p:txBody>
          <a:bodyPr wrap="square">
            <a:spAutoFit/>
          </a:bodyPr>
          <a:lstStyle/>
          <a:p>
            <a:pPr>
              <a:lnSpc>
                <a:spcPct val="130000"/>
              </a:lnSpc>
              <a:defRPr/>
            </a:pPr>
            <a:r>
              <a:rPr lang="zh-CN" altLang="en-US" sz="3600" b="1" kern="0" dirty="0">
                <a:solidFill>
                  <a:schemeClr val="bg1">
                    <a:lumMod val="50000"/>
                  </a:schemeClr>
                </a:solidFill>
                <a:latin typeface="微软雅黑" panose="020B0503020204020204" pitchFamily="34" charset="-122"/>
                <a:ea typeface="微软雅黑" panose="020B0503020204020204" pitchFamily="34" charset="-122"/>
              </a:rPr>
              <a:t>荣誉时刻</a:t>
            </a:r>
            <a:endParaRPr lang="zh-CN" altLang="en-US" sz="3600" b="1" kern="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3598" y="1911727"/>
            <a:ext cx="1828804" cy="2480315"/>
          </a:xfrm>
          <a:prstGeom prst="rect">
            <a:avLst/>
          </a:prstGeom>
          <a:effectLst>
            <a:outerShdw blurRad="76200" dir="13500000" sy="23000" kx="1200000" algn="br" rotWithShape="0">
              <a:prstClr val="black">
                <a:alpha val="20000"/>
              </a:prstClr>
            </a:outerShdw>
          </a:effectLst>
        </p:spPr>
      </p:pic>
      <p:sp>
        <p:nvSpPr>
          <p:cNvPr id="6" name="矩形 5"/>
          <p:cNvSpPr/>
          <p:nvPr/>
        </p:nvSpPr>
        <p:spPr>
          <a:xfrm>
            <a:off x="5204383" y="3914683"/>
            <a:ext cx="1875835" cy="507831"/>
          </a:xfrm>
          <a:prstGeom prst="rect">
            <a:avLst/>
          </a:prstGeom>
        </p:spPr>
        <p:txBody>
          <a:bodyPr wrap="none">
            <a:spAutoFit/>
          </a:bodyPr>
          <a:lstStyle/>
          <a:p>
            <a:r>
              <a:rPr lang="en-US" altLang="zh-CN" sz="2700" b="1" dirty="0">
                <a:solidFill>
                  <a:schemeClr val="bg1">
                    <a:lumMod val="50000"/>
                  </a:schemeClr>
                </a:solidFill>
              </a:rPr>
              <a:t>Honor Time</a:t>
            </a:r>
            <a:endParaRPr lang="en-US" altLang="zh-CN" sz="2700" b="1" dirty="0">
              <a:solidFill>
                <a:schemeClr val="bg1">
                  <a:lumMod val="50000"/>
                </a:schemeClr>
              </a:solidFill>
            </a:endParaRPr>
          </a:p>
        </p:txBody>
      </p:sp>
      <p:sp>
        <p:nvSpPr>
          <p:cNvPr id="7" name="矩形 6"/>
          <p:cNvSpPr/>
          <p:nvPr/>
        </p:nvSpPr>
        <p:spPr>
          <a:xfrm>
            <a:off x="4539716" y="1446331"/>
            <a:ext cx="4436466" cy="280205"/>
          </a:xfrm>
          <a:prstGeom prst="rect">
            <a:avLst/>
          </a:prstGeom>
        </p:spPr>
        <p:txBody>
          <a:bodyPr wrap="square">
            <a:spAutoFit/>
          </a:bodyPr>
          <a:lstStyle/>
          <a:p>
            <a:pPr>
              <a:lnSpc>
                <a:spcPct val="13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zh-CN" altLang="en-US" sz="1050" dirty="0">
              <a:solidFill>
                <a:schemeClr val="bg1">
                  <a:lumMod val="50000"/>
                </a:schemeClr>
              </a:solidFill>
              <a:latin typeface="方正细圆简体" pitchFamily="2" charset="-122"/>
              <a:ea typeface="方正细圆简体" pitchFamily="2" charset="-122"/>
            </a:endParaRPr>
          </a:p>
        </p:txBody>
      </p:sp>
      <p:sp>
        <p:nvSpPr>
          <p:cNvPr id="8" name="圆角矩形 7"/>
          <p:cNvSpPr/>
          <p:nvPr/>
        </p:nvSpPr>
        <p:spPr>
          <a:xfrm>
            <a:off x="3354893" y="1364708"/>
            <a:ext cx="1130818" cy="379719"/>
          </a:xfrm>
          <a:prstGeom prst="roundRect">
            <a:avLst/>
          </a:prstGeom>
          <a:solidFill>
            <a:schemeClr val="accent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015" dirty="0">
                <a:solidFill>
                  <a:schemeClr val="bg1"/>
                </a:solidFill>
              </a:rPr>
              <a:t>2011</a:t>
            </a:r>
            <a:r>
              <a:rPr lang="zh-CN" altLang="en-US" sz="1015" dirty="0">
                <a:solidFill>
                  <a:schemeClr val="bg1"/>
                </a:solidFill>
              </a:rPr>
              <a:t>年</a:t>
            </a:r>
            <a:endParaRPr lang="zh-CN" altLang="en-US" sz="1015" dirty="0">
              <a:solidFill>
                <a:schemeClr val="bg1"/>
              </a:solidFill>
            </a:endParaRPr>
          </a:p>
        </p:txBody>
      </p:sp>
      <p:sp>
        <p:nvSpPr>
          <p:cNvPr id="9" name="矩形 8"/>
          <p:cNvSpPr/>
          <p:nvPr/>
        </p:nvSpPr>
        <p:spPr>
          <a:xfrm>
            <a:off x="4530906" y="1935990"/>
            <a:ext cx="4436466" cy="280205"/>
          </a:xfrm>
          <a:prstGeom prst="rect">
            <a:avLst/>
          </a:prstGeom>
        </p:spPr>
        <p:txBody>
          <a:bodyPr wrap="square">
            <a:spAutoFit/>
          </a:bodyPr>
          <a:lstStyle/>
          <a:p>
            <a:pPr>
              <a:lnSpc>
                <a:spcPct val="13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zh-CN" altLang="en-US" sz="1050" dirty="0">
              <a:solidFill>
                <a:schemeClr val="bg1">
                  <a:lumMod val="50000"/>
                </a:schemeClr>
              </a:solidFill>
              <a:latin typeface="方正细圆简体" pitchFamily="2" charset="-122"/>
              <a:ea typeface="方正细圆简体" pitchFamily="2" charset="-122"/>
            </a:endParaRPr>
          </a:p>
        </p:txBody>
      </p:sp>
      <p:sp>
        <p:nvSpPr>
          <p:cNvPr id="10" name="圆角矩形 9"/>
          <p:cNvSpPr/>
          <p:nvPr/>
        </p:nvSpPr>
        <p:spPr>
          <a:xfrm>
            <a:off x="3346083" y="1854366"/>
            <a:ext cx="1130818" cy="379719"/>
          </a:xfrm>
          <a:prstGeom prst="roundRect">
            <a:avLst/>
          </a:prstGeom>
          <a:solidFill>
            <a:schemeClr val="accent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015" dirty="0">
                <a:solidFill>
                  <a:schemeClr val="bg1"/>
                </a:solidFill>
              </a:rPr>
              <a:t>2013</a:t>
            </a:r>
            <a:r>
              <a:rPr lang="zh-CN" altLang="en-US" sz="1015" dirty="0">
                <a:solidFill>
                  <a:schemeClr val="bg1"/>
                </a:solidFill>
              </a:rPr>
              <a:t>年</a:t>
            </a:r>
            <a:endParaRPr lang="zh-CN" altLang="en-US" sz="1015" dirty="0">
              <a:solidFill>
                <a:schemeClr val="bg1"/>
              </a:solidFill>
            </a:endParaRPr>
          </a:p>
        </p:txBody>
      </p:sp>
      <p:sp>
        <p:nvSpPr>
          <p:cNvPr id="11" name="矩形 10"/>
          <p:cNvSpPr/>
          <p:nvPr/>
        </p:nvSpPr>
        <p:spPr>
          <a:xfrm>
            <a:off x="4530905" y="2472446"/>
            <a:ext cx="4436466" cy="280205"/>
          </a:xfrm>
          <a:prstGeom prst="rect">
            <a:avLst/>
          </a:prstGeom>
        </p:spPr>
        <p:txBody>
          <a:bodyPr wrap="square">
            <a:spAutoFit/>
          </a:bodyPr>
          <a:lstStyle/>
          <a:p>
            <a:pPr>
              <a:lnSpc>
                <a:spcPct val="13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zh-CN" altLang="en-US" sz="1050" dirty="0">
              <a:solidFill>
                <a:schemeClr val="bg1">
                  <a:lumMod val="50000"/>
                </a:schemeClr>
              </a:solidFill>
              <a:latin typeface="方正细圆简体" pitchFamily="2" charset="-122"/>
              <a:ea typeface="方正细圆简体" pitchFamily="2" charset="-122"/>
            </a:endParaRPr>
          </a:p>
        </p:txBody>
      </p:sp>
      <p:sp>
        <p:nvSpPr>
          <p:cNvPr id="12" name="圆角矩形 11"/>
          <p:cNvSpPr/>
          <p:nvPr/>
        </p:nvSpPr>
        <p:spPr>
          <a:xfrm>
            <a:off x="3346082" y="2390822"/>
            <a:ext cx="1130818" cy="379719"/>
          </a:xfrm>
          <a:prstGeom prst="roundRect">
            <a:avLst/>
          </a:prstGeom>
          <a:solidFill>
            <a:schemeClr val="accent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015" dirty="0">
                <a:solidFill>
                  <a:schemeClr val="bg1"/>
                </a:solidFill>
              </a:rPr>
              <a:t>2014</a:t>
            </a:r>
            <a:r>
              <a:rPr lang="zh-CN" altLang="en-US" sz="1015" dirty="0">
                <a:solidFill>
                  <a:schemeClr val="bg1"/>
                </a:solidFill>
              </a:rPr>
              <a:t>年</a:t>
            </a:r>
            <a:endParaRPr lang="zh-CN" altLang="en-US" sz="1015" dirty="0">
              <a:solidFill>
                <a:schemeClr val="bg1"/>
              </a:solidFill>
            </a:endParaRPr>
          </a:p>
        </p:txBody>
      </p:sp>
      <p:sp>
        <p:nvSpPr>
          <p:cNvPr id="13" name="矩形 12"/>
          <p:cNvSpPr/>
          <p:nvPr/>
        </p:nvSpPr>
        <p:spPr>
          <a:xfrm>
            <a:off x="4530905" y="3012506"/>
            <a:ext cx="4436466" cy="280205"/>
          </a:xfrm>
          <a:prstGeom prst="rect">
            <a:avLst/>
          </a:prstGeom>
        </p:spPr>
        <p:txBody>
          <a:bodyPr wrap="square">
            <a:spAutoFit/>
          </a:bodyPr>
          <a:lstStyle/>
          <a:p>
            <a:pPr>
              <a:lnSpc>
                <a:spcPct val="13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zh-CN" altLang="en-US" sz="1050" dirty="0">
              <a:solidFill>
                <a:schemeClr val="bg1">
                  <a:lumMod val="50000"/>
                </a:schemeClr>
              </a:solidFill>
              <a:latin typeface="方正细圆简体" pitchFamily="2" charset="-122"/>
              <a:ea typeface="方正细圆简体" pitchFamily="2" charset="-122"/>
            </a:endParaRPr>
          </a:p>
        </p:txBody>
      </p:sp>
      <p:sp>
        <p:nvSpPr>
          <p:cNvPr id="14" name="圆角矩形 13"/>
          <p:cNvSpPr/>
          <p:nvPr/>
        </p:nvSpPr>
        <p:spPr>
          <a:xfrm>
            <a:off x="3346081" y="2930882"/>
            <a:ext cx="1130818" cy="379719"/>
          </a:xfrm>
          <a:prstGeom prst="roundRect">
            <a:avLst/>
          </a:prstGeom>
          <a:solidFill>
            <a:schemeClr val="accent4"/>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1015" dirty="0">
                <a:solidFill>
                  <a:schemeClr val="bg1"/>
                </a:solidFill>
              </a:rPr>
              <a:t>2018</a:t>
            </a:r>
            <a:r>
              <a:rPr lang="zh-CN" altLang="en-US" sz="1015" dirty="0">
                <a:solidFill>
                  <a:schemeClr val="bg1"/>
                </a:solidFill>
              </a:rPr>
              <a:t>年</a:t>
            </a:r>
            <a:endParaRPr lang="zh-CN" altLang="en-US" sz="1015"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par>
                          <p:cTn id="22" fill="hold">
                            <p:stCondLst>
                              <p:cond delay="2450"/>
                            </p:stCondLst>
                            <p:childTnLst>
                              <p:par>
                                <p:cTn id="23" presetID="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2950"/>
                            </p:stCondLst>
                            <p:childTnLst>
                              <p:par>
                                <p:cTn id="28" presetID="14" presetClass="entr" presetSubtype="1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par>
                          <p:cTn id="31" fill="hold">
                            <p:stCondLst>
                              <p:cond delay="3450"/>
                            </p:stCondLst>
                            <p:childTnLst>
                              <p:par>
                                <p:cTn id="32" presetID="2" presetClass="entr" presetSubtype="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3950"/>
                            </p:stCondLst>
                            <p:childTnLst>
                              <p:par>
                                <p:cTn id="37" presetID="14" presetClass="entr" presetSubtype="1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par>
                          <p:cTn id="40" fill="hold">
                            <p:stCondLst>
                              <p:cond delay="4450"/>
                            </p:stCondLst>
                            <p:childTnLst>
                              <p:par>
                                <p:cTn id="41" presetID="2" presetClass="entr" presetSubtype="2"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4950"/>
                            </p:stCondLst>
                            <p:childTnLst>
                              <p:par>
                                <p:cTn id="46" presetID="14" presetClass="entr" presetSubtype="1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par>
                          <p:cTn id="49" fill="hold">
                            <p:stCondLst>
                              <p:cond delay="545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par>
                          <p:cTn id="54" fill="hold">
                            <p:stCondLst>
                              <p:cond delay="5950"/>
                            </p:stCondLst>
                            <p:childTnLst>
                              <p:par>
                                <p:cTn id="55" presetID="14" presetClass="entr" presetSubtype="1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randombar(horizont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9" grpId="0"/>
      <p:bldP spid="10" grpId="0" animBg="1"/>
      <p:bldP spid="11" grpId="0"/>
      <p:bldP spid="12" grpId="0" animBg="1"/>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p:nvPr/>
        </p:nvGrpSpPr>
        <p:grpSpPr>
          <a:xfrm>
            <a:off x="1448453" y="1701206"/>
            <a:ext cx="2761213" cy="2328645"/>
            <a:chOff x="2116116" y="1357314"/>
            <a:chExt cx="11765602" cy="9921875"/>
          </a:xfrm>
        </p:grpSpPr>
        <p:sp>
          <p:nvSpPr>
            <p:cNvPr id="29" name="Freeform 1"/>
            <p:cNvSpPr>
              <a:spLocks noChangeArrowheads="1"/>
            </p:cNvSpPr>
            <p:nvPr/>
          </p:nvSpPr>
          <p:spPr bwMode="auto">
            <a:xfrm>
              <a:off x="10324000" y="1357314"/>
              <a:ext cx="3557718" cy="1994958"/>
            </a:xfrm>
            <a:custGeom>
              <a:avLst/>
              <a:gdLst>
                <a:gd name="T0" fmla="*/ 5242 w 5933"/>
                <a:gd name="T1" fmla="*/ 0 h 3325"/>
                <a:gd name="T2" fmla="*/ 5242 w 5933"/>
                <a:gd name="T3" fmla="*/ 0 h 3325"/>
                <a:gd name="T4" fmla="*/ 2540 w 5933"/>
                <a:gd name="T5" fmla="*/ 0 h 3325"/>
                <a:gd name="T6" fmla="*/ 2514 w 5933"/>
                <a:gd name="T7" fmla="*/ 0 h 3325"/>
                <a:gd name="T8" fmla="*/ 1906 w 5933"/>
                <a:gd name="T9" fmla="*/ 460 h 3325"/>
                <a:gd name="T10" fmla="*/ 0 w 5933"/>
                <a:gd name="T11" fmla="*/ 3324 h 3325"/>
                <a:gd name="T12" fmla="*/ 1230 w 5933"/>
                <a:gd name="T13" fmla="*/ 3324 h 3325"/>
                <a:gd name="T14" fmla="*/ 1230 w 5933"/>
                <a:gd name="T15" fmla="*/ 3202 h 3325"/>
                <a:gd name="T16" fmla="*/ 1163 w 5933"/>
                <a:gd name="T17" fmla="*/ 3080 h 3325"/>
                <a:gd name="T18" fmla="*/ 1041 w 5933"/>
                <a:gd name="T19" fmla="*/ 2756 h 3325"/>
                <a:gd name="T20" fmla="*/ 1163 w 5933"/>
                <a:gd name="T21" fmla="*/ 2378 h 3325"/>
                <a:gd name="T22" fmla="*/ 1595 w 5933"/>
                <a:gd name="T23" fmla="*/ 2189 h 3325"/>
                <a:gd name="T24" fmla="*/ 2027 w 5933"/>
                <a:gd name="T25" fmla="*/ 2378 h 3325"/>
                <a:gd name="T26" fmla="*/ 2149 w 5933"/>
                <a:gd name="T27" fmla="*/ 2756 h 3325"/>
                <a:gd name="T28" fmla="*/ 2014 w 5933"/>
                <a:gd name="T29" fmla="*/ 3094 h 3325"/>
                <a:gd name="T30" fmla="*/ 1933 w 5933"/>
                <a:gd name="T31" fmla="*/ 3229 h 3325"/>
                <a:gd name="T32" fmla="*/ 1933 w 5933"/>
                <a:gd name="T33" fmla="*/ 3324 h 3325"/>
                <a:gd name="T34" fmla="*/ 2514 w 5933"/>
                <a:gd name="T35" fmla="*/ 3324 h 3325"/>
                <a:gd name="T36" fmla="*/ 3027 w 5933"/>
                <a:gd name="T37" fmla="*/ 1351 h 3325"/>
                <a:gd name="T38" fmla="*/ 5242 w 5933"/>
                <a:gd name="T39" fmla="*/ 1351 h 3325"/>
                <a:gd name="T40" fmla="*/ 5932 w 5933"/>
                <a:gd name="T41" fmla="*/ 676 h 3325"/>
                <a:gd name="T42" fmla="*/ 5242 w 5933"/>
                <a:gd name="T43" fmla="*/ 0 h 3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33" h="3325">
                  <a:moveTo>
                    <a:pt x="5242" y="0"/>
                  </a:moveTo>
                  <a:lnTo>
                    <a:pt x="5242" y="0"/>
                  </a:lnTo>
                  <a:cubicBezTo>
                    <a:pt x="2540" y="0"/>
                    <a:pt x="2540" y="0"/>
                    <a:pt x="2540" y="0"/>
                  </a:cubicBezTo>
                  <a:cubicBezTo>
                    <a:pt x="2527" y="0"/>
                    <a:pt x="2527" y="0"/>
                    <a:pt x="2514" y="0"/>
                  </a:cubicBezTo>
                  <a:cubicBezTo>
                    <a:pt x="2243" y="27"/>
                    <a:pt x="1906" y="460"/>
                    <a:pt x="1906" y="460"/>
                  </a:cubicBezTo>
                  <a:cubicBezTo>
                    <a:pt x="0" y="3324"/>
                    <a:pt x="0" y="3324"/>
                    <a:pt x="0" y="3324"/>
                  </a:cubicBezTo>
                  <a:cubicBezTo>
                    <a:pt x="1230" y="3324"/>
                    <a:pt x="1230" y="3324"/>
                    <a:pt x="1230" y="3324"/>
                  </a:cubicBezTo>
                  <a:cubicBezTo>
                    <a:pt x="1230" y="3202"/>
                    <a:pt x="1230" y="3202"/>
                    <a:pt x="1230" y="3202"/>
                  </a:cubicBezTo>
                  <a:cubicBezTo>
                    <a:pt x="1230" y="3175"/>
                    <a:pt x="1230" y="3175"/>
                    <a:pt x="1163" y="3080"/>
                  </a:cubicBezTo>
                  <a:cubicBezTo>
                    <a:pt x="1109" y="3013"/>
                    <a:pt x="1041" y="2905"/>
                    <a:pt x="1041" y="2756"/>
                  </a:cubicBezTo>
                  <a:cubicBezTo>
                    <a:pt x="1041" y="2634"/>
                    <a:pt x="1068" y="2486"/>
                    <a:pt x="1163" y="2378"/>
                  </a:cubicBezTo>
                  <a:cubicBezTo>
                    <a:pt x="1243" y="2270"/>
                    <a:pt x="1406" y="2189"/>
                    <a:pt x="1595" y="2189"/>
                  </a:cubicBezTo>
                  <a:cubicBezTo>
                    <a:pt x="1784" y="2189"/>
                    <a:pt x="1946" y="2270"/>
                    <a:pt x="2027" y="2378"/>
                  </a:cubicBezTo>
                  <a:cubicBezTo>
                    <a:pt x="2122" y="2486"/>
                    <a:pt x="2149" y="2621"/>
                    <a:pt x="2149" y="2756"/>
                  </a:cubicBezTo>
                  <a:cubicBezTo>
                    <a:pt x="2149" y="2905"/>
                    <a:pt x="2068" y="3026"/>
                    <a:pt x="2014" y="3094"/>
                  </a:cubicBezTo>
                  <a:cubicBezTo>
                    <a:pt x="1946" y="3188"/>
                    <a:pt x="1933" y="3202"/>
                    <a:pt x="1933" y="3229"/>
                  </a:cubicBezTo>
                  <a:cubicBezTo>
                    <a:pt x="1933" y="3324"/>
                    <a:pt x="1933" y="3324"/>
                    <a:pt x="1933" y="3324"/>
                  </a:cubicBezTo>
                  <a:cubicBezTo>
                    <a:pt x="2514" y="3324"/>
                    <a:pt x="2514" y="3324"/>
                    <a:pt x="2514" y="3324"/>
                  </a:cubicBezTo>
                  <a:cubicBezTo>
                    <a:pt x="3027" y="1351"/>
                    <a:pt x="3027" y="1351"/>
                    <a:pt x="3027" y="1351"/>
                  </a:cubicBezTo>
                  <a:cubicBezTo>
                    <a:pt x="5242" y="1351"/>
                    <a:pt x="5242" y="1351"/>
                    <a:pt x="5242" y="1351"/>
                  </a:cubicBezTo>
                  <a:cubicBezTo>
                    <a:pt x="5594" y="1364"/>
                    <a:pt x="5932" y="1041"/>
                    <a:pt x="5932" y="676"/>
                  </a:cubicBezTo>
                  <a:cubicBezTo>
                    <a:pt x="5932" y="324"/>
                    <a:pt x="5594" y="0"/>
                    <a:pt x="5242" y="0"/>
                  </a:cubicBezTo>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
            <p:cNvSpPr>
              <a:spLocks noChangeArrowheads="1"/>
            </p:cNvSpPr>
            <p:nvPr/>
          </p:nvSpPr>
          <p:spPr bwMode="auto">
            <a:xfrm>
              <a:off x="2116116" y="3513668"/>
              <a:ext cx="3338172" cy="1531938"/>
            </a:xfrm>
            <a:custGeom>
              <a:avLst/>
              <a:gdLst>
                <a:gd name="T0" fmla="*/ 5471 w 5567"/>
                <a:gd name="T1" fmla="*/ 1013 h 2554"/>
                <a:gd name="T2" fmla="*/ 5471 w 5567"/>
                <a:gd name="T3" fmla="*/ 1013 h 2554"/>
                <a:gd name="T4" fmla="*/ 5228 w 5567"/>
                <a:gd name="T5" fmla="*/ 945 h 2554"/>
                <a:gd name="T6" fmla="*/ 5026 w 5567"/>
                <a:gd name="T7" fmla="*/ 1026 h 2554"/>
                <a:gd name="T8" fmla="*/ 4783 w 5567"/>
                <a:gd name="T9" fmla="*/ 1135 h 2554"/>
                <a:gd name="T10" fmla="*/ 4296 w 5567"/>
                <a:gd name="T11" fmla="*/ 1135 h 2554"/>
                <a:gd name="T12" fmla="*/ 4296 w 5567"/>
                <a:gd name="T13" fmla="*/ 0 h 2554"/>
                <a:gd name="T14" fmla="*/ 500 w 5567"/>
                <a:gd name="T15" fmla="*/ 0 h 2554"/>
                <a:gd name="T16" fmla="*/ 162 w 5567"/>
                <a:gd name="T17" fmla="*/ 229 h 2554"/>
                <a:gd name="T18" fmla="*/ 54 w 5567"/>
                <a:gd name="T19" fmla="*/ 824 h 2554"/>
                <a:gd name="T20" fmla="*/ 554 w 5567"/>
                <a:gd name="T21" fmla="*/ 2553 h 2554"/>
                <a:gd name="T22" fmla="*/ 2094 w 5567"/>
                <a:gd name="T23" fmla="*/ 2553 h 2554"/>
                <a:gd name="T24" fmla="*/ 2094 w 5567"/>
                <a:gd name="T25" fmla="*/ 2472 h 2554"/>
                <a:gd name="T26" fmla="*/ 2013 w 5567"/>
                <a:gd name="T27" fmla="*/ 2337 h 2554"/>
                <a:gd name="T28" fmla="*/ 1878 w 5567"/>
                <a:gd name="T29" fmla="*/ 1999 h 2554"/>
                <a:gd name="T30" fmla="*/ 1999 w 5567"/>
                <a:gd name="T31" fmla="*/ 1621 h 2554"/>
                <a:gd name="T32" fmla="*/ 2432 w 5567"/>
                <a:gd name="T33" fmla="*/ 1432 h 2554"/>
                <a:gd name="T34" fmla="*/ 2864 w 5567"/>
                <a:gd name="T35" fmla="*/ 1621 h 2554"/>
                <a:gd name="T36" fmla="*/ 2985 w 5567"/>
                <a:gd name="T37" fmla="*/ 1999 h 2554"/>
                <a:gd name="T38" fmla="*/ 2864 w 5567"/>
                <a:gd name="T39" fmla="*/ 2323 h 2554"/>
                <a:gd name="T40" fmla="*/ 2796 w 5567"/>
                <a:gd name="T41" fmla="*/ 2445 h 2554"/>
                <a:gd name="T42" fmla="*/ 2796 w 5567"/>
                <a:gd name="T43" fmla="*/ 2553 h 2554"/>
                <a:gd name="T44" fmla="*/ 4296 w 5567"/>
                <a:gd name="T45" fmla="*/ 2553 h 2554"/>
                <a:gd name="T46" fmla="*/ 4296 w 5567"/>
                <a:gd name="T47" fmla="*/ 1391 h 2554"/>
                <a:gd name="T48" fmla="*/ 4769 w 5567"/>
                <a:gd name="T49" fmla="*/ 1391 h 2554"/>
                <a:gd name="T50" fmla="*/ 4769 w 5567"/>
                <a:gd name="T51" fmla="*/ 1391 h 2554"/>
                <a:gd name="T52" fmla="*/ 5026 w 5567"/>
                <a:gd name="T53" fmla="*/ 1526 h 2554"/>
                <a:gd name="T54" fmla="*/ 5228 w 5567"/>
                <a:gd name="T55" fmla="*/ 1607 h 2554"/>
                <a:gd name="T56" fmla="*/ 5458 w 5567"/>
                <a:gd name="T57" fmla="*/ 1540 h 2554"/>
                <a:gd name="T58" fmla="*/ 5566 w 5567"/>
                <a:gd name="T59" fmla="*/ 1269 h 2554"/>
                <a:gd name="T60" fmla="*/ 5471 w 5567"/>
                <a:gd name="T61" fmla="*/ 1013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67" h="2554">
                  <a:moveTo>
                    <a:pt x="5471" y="1013"/>
                  </a:moveTo>
                  <a:lnTo>
                    <a:pt x="5471" y="1013"/>
                  </a:lnTo>
                  <a:cubicBezTo>
                    <a:pt x="5404" y="959"/>
                    <a:pt x="5323" y="945"/>
                    <a:pt x="5228" y="945"/>
                  </a:cubicBezTo>
                  <a:cubicBezTo>
                    <a:pt x="5147" y="945"/>
                    <a:pt x="5093" y="972"/>
                    <a:pt x="5026" y="1026"/>
                  </a:cubicBezTo>
                  <a:cubicBezTo>
                    <a:pt x="4958" y="1067"/>
                    <a:pt x="4891" y="1135"/>
                    <a:pt x="4783" y="1135"/>
                  </a:cubicBezTo>
                  <a:cubicBezTo>
                    <a:pt x="4296" y="1135"/>
                    <a:pt x="4296" y="1135"/>
                    <a:pt x="4296" y="1135"/>
                  </a:cubicBezTo>
                  <a:cubicBezTo>
                    <a:pt x="4296" y="0"/>
                    <a:pt x="4296" y="0"/>
                    <a:pt x="4296" y="0"/>
                  </a:cubicBezTo>
                  <a:cubicBezTo>
                    <a:pt x="500" y="0"/>
                    <a:pt x="500" y="0"/>
                    <a:pt x="500" y="0"/>
                  </a:cubicBezTo>
                  <a:cubicBezTo>
                    <a:pt x="365" y="40"/>
                    <a:pt x="243" y="121"/>
                    <a:pt x="162" y="229"/>
                  </a:cubicBezTo>
                  <a:cubicBezTo>
                    <a:pt x="40" y="405"/>
                    <a:pt x="0" y="621"/>
                    <a:pt x="54" y="824"/>
                  </a:cubicBezTo>
                  <a:cubicBezTo>
                    <a:pt x="554" y="2553"/>
                    <a:pt x="554" y="2553"/>
                    <a:pt x="554" y="2553"/>
                  </a:cubicBezTo>
                  <a:cubicBezTo>
                    <a:pt x="2094" y="2553"/>
                    <a:pt x="2094" y="2553"/>
                    <a:pt x="2094" y="2553"/>
                  </a:cubicBezTo>
                  <a:cubicBezTo>
                    <a:pt x="2094" y="2472"/>
                    <a:pt x="2094" y="2472"/>
                    <a:pt x="2094" y="2472"/>
                  </a:cubicBezTo>
                  <a:cubicBezTo>
                    <a:pt x="2094" y="2445"/>
                    <a:pt x="2081" y="2418"/>
                    <a:pt x="2013" y="2337"/>
                  </a:cubicBezTo>
                  <a:cubicBezTo>
                    <a:pt x="1945" y="2256"/>
                    <a:pt x="1878" y="2148"/>
                    <a:pt x="1878" y="1999"/>
                  </a:cubicBezTo>
                  <a:cubicBezTo>
                    <a:pt x="1878" y="1864"/>
                    <a:pt x="1905" y="1729"/>
                    <a:pt x="1999" y="1621"/>
                  </a:cubicBezTo>
                  <a:cubicBezTo>
                    <a:pt x="2081" y="1513"/>
                    <a:pt x="2243" y="1432"/>
                    <a:pt x="2432" y="1432"/>
                  </a:cubicBezTo>
                  <a:cubicBezTo>
                    <a:pt x="2607" y="1432"/>
                    <a:pt x="2783" y="1513"/>
                    <a:pt x="2864" y="1621"/>
                  </a:cubicBezTo>
                  <a:cubicBezTo>
                    <a:pt x="2959" y="1729"/>
                    <a:pt x="2985" y="1864"/>
                    <a:pt x="2985" y="1999"/>
                  </a:cubicBezTo>
                  <a:cubicBezTo>
                    <a:pt x="2985" y="2134"/>
                    <a:pt x="2918" y="2256"/>
                    <a:pt x="2864" y="2323"/>
                  </a:cubicBezTo>
                  <a:cubicBezTo>
                    <a:pt x="2796" y="2418"/>
                    <a:pt x="2796" y="2418"/>
                    <a:pt x="2796" y="2445"/>
                  </a:cubicBezTo>
                  <a:cubicBezTo>
                    <a:pt x="2796" y="2553"/>
                    <a:pt x="2796" y="2553"/>
                    <a:pt x="2796" y="2553"/>
                  </a:cubicBezTo>
                  <a:cubicBezTo>
                    <a:pt x="4296" y="2553"/>
                    <a:pt x="4296" y="2553"/>
                    <a:pt x="4296" y="2553"/>
                  </a:cubicBezTo>
                  <a:cubicBezTo>
                    <a:pt x="4296" y="1391"/>
                    <a:pt x="4296" y="1391"/>
                    <a:pt x="4296" y="1391"/>
                  </a:cubicBezTo>
                  <a:cubicBezTo>
                    <a:pt x="4769" y="1391"/>
                    <a:pt x="4769" y="1391"/>
                    <a:pt x="4769" y="1391"/>
                  </a:cubicBezTo>
                  <a:lnTo>
                    <a:pt x="4769" y="1391"/>
                  </a:lnTo>
                  <a:cubicBezTo>
                    <a:pt x="4891" y="1391"/>
                    <a:pt x="4958" y="1472"/>
                    <a:pt x="5026" y="1526"/>
                  </a:cubicBezTo>
                  <a:cubicBezTo>
                    <a:pt x="5080" y="1580"/>
                    <a:pt x="5147" y="1607"/>
                    <a:pt x="5228" y="1607"/>
                  </a:cubicBezTo>
                  <a:cubicBezTo>
                    <a:pt x="5323" y="1607"/>
                    <a:pt x="5404" y="1594"/>
                    <a:pt x="5458" y="1540"/>
                  </a:cubicBezTo>
                  <a:cubicBezTo>
                    <a:pt x="5525" y="1499"/>
                    <a:pt x="5566" y="1418"/>
                    <a:pt x="5566" y="1269"/>
                  </a:cubicBezTo>
                  <a:cubicBezTo>
                    <a:pt x="5566" y="1135"/>
                    <a:pt x="5525" y="1053"/>
                    <a:pt x="5471" y="1013"/>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
            <p:cNvSpPr>
              <a:spLocks noChangeArrowheads="1"/>
            </p:cNvSpPr>
            <p:nvPr/>
          </p:nvSpPr>
          <p:spPr bwMode="auto">
            <a:xfrm>
              <a:off x="4853841" y="3513668"/>
              <a:ext cx="4253392" cy="1531938"/>
            </a:xfrm>
            <a:custGeom>
              <a:avLst/>
              <a:gdLst>
                <a:gd name="T0" fmla="*/ 6984 w 7093"/>
                <a:gd name="T1" fmla="*/ 1013 h 2554"/>
                <a:gd name="T2" fmla="*/ 6984 w 7093"/>
                <a:gd name="T3" fmla="*/ 1013 h 2554"/>
                <a:gd name="T4" fmla="*/ 6741 w 7093"/>
                <a:gd name="T5" fmla="*/ 945 h 2554"/>
                <a:gd name="T6" fmla="*/ 6538 w 7093"/>
                <a:gd name="T7" fmla="*/ 1026 h 2554"/>
                <a:gd name="T8" fmla="*/ 6295 w 7093"/>
                <a:gd name="T9" fmla="*/ 1135 h 2554"/>
                <a:gd name="T10" fmla="*/ 5849 w 7093"/>
                <a:gd name="T11" fmla="*/ 1135 h 2554"/>
                <a:gd name="T12" fmla="*/ 5849 w 7093"/>
                <a:gd name="T13" fmla="*/ 0 h 2554"/>
                <a:gd name="T14" fmla="*/ 0 w 7093"/>
                <a:gd name="T15" fmla="*/ 0 h 2554"/>
                <a:gd name="T16" fmla="*/ 0 w 7093"/>
                <a:gd name="T17" fmla="*/ 918 h 2554"/>
                <a:gd name="T18" fmla="*/ 217 w 7093"/>
                <a:gd name="T19" fmla="*/ 918 h 2554"/>
                <a:gd name="T20" fmla="*/ 325 w 7093"/>
                <a:gd name="T21" fmla="*/ 837 h 2554"/>
                <a:gd name="T22" fmla="*/ 662 w 7093"/>
                <a:gd name="T23" fmla="*/ 716 h 2554"/>
                <a:gd name="T24" fmla="*/ 1041 w 7093"/>
                <a:gd name="T25" fmla="*/ 837 h 2554"/>
                <a:gd name="T26" fmla="*/ 1216 w 7093"/>
                <a:gd name="T27" fmla="*/ 1283 h 2554"/>
                <a:gd name="T28" fmla="*/ 1041 w 7093"/>
                <a:gd name="T29" fmla="*/ 1716 h 2554"/>
                <a:gd name="T30" fmla="*/ 662 w 7093"/>
                <a:gd name="T31" fmla="*/ 1837 h 2554"/>
                <a:gd name="T32" fmla="*/ 311 w 7093"/>
                <a:gd name="T33" fmla="*/ 1702 h 2554"/>
                <a:gd name="T34" fmla="*/ 189 w 7093"/>
                <a:gd name="T35" fmla="*/ 1607 h 2554"/>
                <a:gd name="T36" fmla="*/ 0 w 7093"/>
                <a:gd name="T37" fmla="*/ 1607 h 2554"/>
                <a:gd name="T38" fmla="*/ 0 w 7093"/>
                <a:gd name="T39" fmla="*/ 2553 h 2554"/>
                <a:gd name="T40" fmla="*/ 3135 w 7093"/>
                <a:gd name="T41" fmla="*/ 2553 h 2554"/>
                <a:gd name="T42" fmla="*/ 3135 w 7093"/>
                <a:gd name="T43" fmla="*/ 2472 h 2554"/>
                <a:gd name="T44" fmla="*/ 3054 w 7093"/>
                <a:gd name="T45" fmla="*/ 2337 h 2554"/>
                <a:gd name="T46" fmla="*/ 2919 w 7093"/>
                <a:gd name="T47" fmla="*/ 1999 h 2554"/>
                <a:gd name="T48" fmla="*/ 3040 w 7093"/>
                <a:gd name="T49" fmla="*/ 1621 h 2554"/>
                <a:gd name="T50" fmla="*/ 3472 w 7093"/>
                <a:gd name="T51" fmla="*/ 1432 h 2554"/>
                <a:gd name="T52" fmla="*/ 3905 w 7093"/>
                <a:gd name="T53" fmla="*/ 1621 h 2554"/>
                <a:gd name="T54" fmla="*/ 4026 w 7093"/>
                <a:gd name="T55" fmla="*/ 1999 h 2554"/>
                <a:gd name="T56" fmla="*/ 3905 w 7093"/>
                <a:gd name="T57" fmla="*/ 2323 h 2554"/>
                <a:gd name="T58" fmla="*/ 3837 w 7093"/>
                <a:gd name="T59" fmla="*/ 2445 h 2554"/>
                <a:gd name="T60" fmla="*/ 3837 w 7093"/>
                <a:gd name="T61" fmla="*/ 2553 h 2554"/>
                <a:gd name="T62" fmla="*/ 5849 w 7093"/>
                <a:gd name="T63" fmla="*/ 2553 h 2554"/>
                <a:gd name="T64" fmla="*/ 5849 w 7093"/>
                <a:gd name="T65" fmla="*/ 1391 h 2554"/>
                <a:gd name="T66" fmla="*/ 6282 w 7093"/>
                <a:gd name="T67" fmla="*/ 1391 h 2554"/>
                <a:gd name="T68" fmla="*/ 6295 w 7093"/>
                <a:gd name="T69" fmla="*/ 1391 h 2554"/>
                <a:gd name="T70" fmla="*/ 6538 w 7093"/>
                <a:gd name="T71" fmla="*/ 1526 h 2554"/>
                <a:gd name="T72" fmla="*/ 6741 w 7093"/>
                <a:gd name="T73" fmla="*/ 1607 h 2554"/>
                <a:gd name="T74" fmla="*/ 6984 w 7093"/>
                <a:gd name="T75" fmla="*/ 1540 h 2554"/>
                <a:gd name="T76" fmla="*/ 7079 w 7093"/>
                <a:gd name="T77" fmla="*/ 1269 h 2554"/>
                <a:gd name="T78" fmla="*/ 6984 w 7093"/>
                <a:gd name="T79" fmla="*/ 1013 h 2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93" h="2554">
                  <a:moveTo>
                    <a:pt x="6984" y="1013"/>
                  </a:moveTo>
                  <a:lnTo>
                    <a:pt x="6984" y="1013"/>
                  </a:lnTo>
                  <a:cubicBezTo>
                    <a:pt x="6917" y="959"/>
                    <a:pt x="6835" y="945"/>
                    <a:pt x="6741" y="945"/>
                  </a:cubicBezTo>
                  <a:cubicBezTo>
                    <a:pt x="6660" y="945"/>
                    <a:pt x="6606" y="972"/>
                    <a:pt x="6538" y="1026"/>
                  </a:cubicBezTo>
                  <a:cubicBezTo>
                    <a:pt x="6470" y="1067"/>
                    <a:pt x="6403" y="1135"/>
                    <a:pt x="6295" y="1135"/>
                  </a:cubicBezTo>
                  <a:cubicBezTo>
                    <a:pt x="5849" y="1135"/>
                    <a:pt x="5849" y="1135"/>
                    <a:pt x="5849" y="1135"/>
                  </a:cubicBezTo>
                  <a:cubicBezTo>
                    <a:pt x="5849" y="0"/>
                    <a:pt x="5849" y="0"/>
                    <a:pt x="5849" y="0"/>
                  </a:cubicBezTo>
                  <a:cubicBezTo>
                    <a:pt x="0" y="0"/>
                    <a:pt x="0" y="0"/>
                    <a:pt x="0" y="0"/>
                  </a:cubicBezTo>
                  <a:cubicBezTo>
                    <a:pt x="0" y="918"/>
                    <a:pt x="0" y="918"/>
                    <a:pt x="0" y="918"/>
                  </a:cubicBezTo>
                  <a:cubicBezTo>
                    <a:pt x="217" y="918"/>
                    <a:pt x="217" y="918"/>
                    <a:pt x="217" y="918"/>
                  </a:cubicBezTo>
                  <a:cubicBezTo>
                    <a:pt x="230" y="918"/>
                    <a:pt x="243" y="905"/>
                    <a:pt x="325" y="837"/>
                  </a:cubicBezTo>
                  <a:cubicBezTo>
                    <a:pt x="406" y="783"/>
                    <a:pt x="514" y="716"/>
                    <a:pt x="662" y="716"/>
                  </a:cubicBezTo>
                  <a:cubicBezTo>
                    <a:pt x="784" y="716"/>
                    <a:pt x="919" y="743"/>
                    <a:pt x="1041" y="837"/>
                  </a:cubicBezTo>
                  <a:cubicBezTo>
                    <a:pt x="1149" y="918"/>
                    <a:pt x="1230" y="1094"/>
                    <a:pt x="1216" y="1283"/>
                  </a:cubicBezTo>
                  <a:cubicBezTo>
                    <a:pt x="1216" y="1459"/>
                    <a:pt x="1149" y="1621"/>
                    <a:pt x="1041" y="1716"/>
                  </a:cubicBezTo>
                  <a:cubicBezTo>
                    <a:pt x="919" y="1810"/>
                    <a:pt x="784" y="1837"/>
                    <a:pt x="662" y="1837"/>
                  </a:cubicBezTo>
                  <a:cubicBezTo>
                    <a:pt x="514" y="1837"/>
                    <a:pt x="392" y="1756"/>
                    <a:pt x="311" y="1702"/>
                  </a:cubicBezTo>
                  <a:cubicBezTo>
                    <a:pt x="230" y="1621"/>
                    <a:pt x="217" y="1607"/>
                    <a:pt x="189" y="1607"/>
                  </a:cubicBezTo>
                  <a:cubicBezTo>
                    <a:pt x="0" y="1607"/>
                    <a:pt x="0" y="1607"/>
                    <a:pt x="0" y="1607"/>
                  </a:cubicBezTo>
                  <a:cubicBezTo>
                    <a:pt x="0" y="2553"/>
                    <a:pt x="0" y="2553"/>
                    <a:pt x="0" y="2553"/>
                  </a:cubicBezTo>
                  <a:cubicBezTo>
                    <a:pt x="3135" y="2553"/>
                    <a:pt x="3135" y="2553"/>
                    <a:pt x="3135" y="2553"/>
                  </a:cubicBezTo>
                  <a:cubicBezTo>
                    <a:pt x="3135" y="2472"/>
                    <a:pt x="3135" y="2472"/>
                    <a:pt x="3135" y="2472"/>
                  </a:cubicBezTo>
                  <a:cubicBezTo>
                    <a:pt x="3135" y="2445"/>
                    <a:pt x="3121" y="2418"/>
                    <a:pt x="3054" y="2337"/>
                  </a:cubicBezTo>
                  <a:cubicBezTo>
                    <a:pt x="2999" y="2256"/>
                    <a:pt x="2919" y="2148"/>
                    <a:pt x="2919" y="1999"/>
                  </a:cubicBezTo>
                  <a:cubicBezTo>
                    <a:pt x="2919" y="1864"/>
                    <a:pt x="2945" y="1729"/>
                    <a:pt x="3040" y="1621"/>
                  </a:cubicBezTo>
                  <a:cubicBezTo>
                    <a:pt x="3121" y="1513"/>
                    <a:pt x="3283" y="1432"/>
                    <a:pt x="3472" y="1432"/>
                  </a:cubicBezTo>
                  <a:cubicBezTo>
                    <a:pt x="3661" y="1432"/>
                    <a:pt x="3823" y="1513"/>
                    <a:pt x="3905" y="1621"/>
                  </a:cubicBezTo>
                  <a:cubicBezTo>
                    <a:pt x="3999" y="1729"/>
                    <a:pt x="4026" y="1864"/>
                    <a:pt x="4026" y="1999"/>
                  </a:cubicBezTo>
                  <a:cubicBezTo>
                    <a:pt x="4026" y="2134"/>
                    <a:pt x="3959" y="2256"/>
                    <a:pt x="3905" y="2323"/>
                  </a:cubicBezTo>
                  <a:cubicBezTo>
                    <a:pt x="3837" y="2418"/>
                    <a:pt x="3837" y="2418"/>
                    <a:pt x="3837" y="2445"/>
                  </a:cubicBezTo>
                  <a:cubicBezTo>
                    <a:pt x="3837" y="2553"/>
                    <a:pt x="3837" y="2553"/>
                    <a:pt x="3837" y="2553"/>
                  </a:cubicBezTo>
                  <a:cubicBezTo>
                    <a:pt x="5849" y="2553"/>
                    <a:pt x="5849" y="2553"/>
                    <a:pt x="5849" y="2553"/>
                  </a:cubicBezTo>
                  <a:cubicBezTo>
                    <a:pt x="5849" y="1391"/>
                    <a:pt x="5849" y="1391"/>
                    <a:pt x="5849" y="1391"/>
                  </a:cubicBezTo>
                  <a:cubicBezTo>
                    <a:pt x="6282" y="1391"/>
                    <a:pt x="6282" y="1391"/>
                    <a:pt x="6282" y="1391"/>
                  </a:cubicBezTo>
                  <a:cubicBezTo>
                    <a:pt x="6295" y="1391"/>
                    <a:pt x="6295" y="1391"/>
                    <a:pt x="6295" y="1391"/>
                  </a:cubicBezTo>
                  <a:cubicBezTo>
                    <a:pt x="6403" y="1391"/>
                    <a:pt x="6470" y="1472"/>
                    <a:pt x="6538" y="1526"/>
                  </a:cubicBezTo>
                  <a:cubicBezTo>
                    <a:pt x="6606" y="1580"/>
                    <a:pt x="6660" y="1607"/>
                    <a:pt x="6741" y="1607"/>
                  </a:cubicBezTo>
                  <a:cubicBezTo>
                    <a:pt x="6835" y="1607"/>
                    <a:pt x="6917" y="1594"/>
                    <a:pt x="6984" y="1540"/>
                  </a:cubicBezTo>
                  <a:cubicBezTo>
                    <a:pt x="7038" y="1499"/>
                    <a:pt x="7079" y="1418"/>
                    <a:pt x="7079" y="1269"/>
                  </a:cubicBezTo>
                  <a:cubicBezTo>
                    <a:pt x="7092" y="1135"/>
                    <a:pt x="7038" y="1053"/>
                    <a:pt x="6984" y="1013"/>
                  </a:cubicBez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4"/>
            <p:cNvSpPr>
              <a:spLocks noChangeArrowheads="1"/>
            </p:cNvSpPr>
            <p:nvPr/>
          </p:nvSpPr>
          <p:spPr bwMode="auto">
            <a:xfrm>
              <a:off x="8525301" y="2799292"/>
              <a:ext cx="3266752" cy="2246313"/>
            </a:xfrm>
            <a:custGeom>
              <a:avLst/>
              <a:gdLst>
                <a:gd name="T0" fmla="*/ 4702 w 5446"/>
                <a:gd name="T1" fmla="*/ 810 h 3743"/>
                <a:gd name="T2" fmla="*/ 4702 w 5446"/>
                <a:gd name="T3" fmla="*/ 810 h 3743"/>
                <a:gd name="T4" fmla="*/ 4702 w 5446"/>
                <a:gd name="T5" fmla="*/ 797 h 3743"/>
                <a:gd name="T6" fmla="*/ 4837 w 5446"/>
                <a:gd name="T7" fmla="*/ 554 h 3743"/>
                <a:gd name="T8" fmla="*/ 4932 w 5446"/>
                <a:gd name="T9" fmla="*/ 351 h 3743"/>
                <a:gd name="T10" fmla="*/ 4864 w 5446"/>
                <a:gd name="T11" fmla="*/ 108 h 3743"/>
                <a:gd name="T12" fmla="*/ 4594 w 5446"/>
                <a:gd name="T13" fmla="*/ 13 h 3743"/>
                <a:gd name="T14" fmla="*/ 4324 w 5446"/>
                <a:gd name="T15" fmla="*/ 108 h 3743"/>
                <a:gd name="T16" fmla="*/ 4256 w 5446"/>
                <a:gd name="T17" fmla="*/ 351 h 3743"/>
                <a:gd name="T18" fmla="*/ 4337 w 5446"/>
                <a:gd name="T19" fmla="*/ 554 h 3743"/>
                <a:gd name="T20" fmla="*/ 4445 w 5446"/>
                <a:gd name="T21" fmla="*/ 797 h 3743"/>
                <a:gd name="T22" fmla="*/ 4445 w 5446"/>
                <a:gd name="T23" fmla="*/ 1189 h 3743"/>
                <a:gd name="T24" fmla="*/ 0 w 5446"/>
                <a:gd name="T25" fmla="*/ 1189 h 3743"/>
                <a:gd name="T26" fmla="*/ 0 w 5446"/>
                <a:gd name="T27" fmla="*/ 2107 h 3743"/>
                <a:gd name="T28" fmla="*/ 176 w 5446"/>
                <a:gd name="T29" fmla="*/ 2107 h 3743"/>
                <a:gd name="T30" fmla="*/ 284 w 5446"/>
                <a:gd name="T31" fmla="*/ 2026 h 3743"/>
                <a:gd name="T32" fmla="*/ 622 w 5446"/>
                <a:gd name="T33" fmla="*/ 1905 h 3743"/>
                <a:gd name="T34" fmla="*/ 1000 w 5446"/>
                <a:gd name="T35" fmla="*/ 2026 h 3743"/>
                <a:gd name="T36" fmla="*/ 1189 w 5446"/>
                <a:gd name="T37" fmla="*/ 2472 h 3743"/>
                <a:gd name="T38" fmla="*/ 1000 w 5446"/>
                <a:gd name="T39" fmla="*/ 2905 h 3743"/>
                <a:gd name="T40" fmla="*/ 622 w 5446"/>
                <a:gd name="T41" fmla="*/ 3026 h 3743"/>
                <a:gd name="T42" fmla="*/ 284 w 5446"/>
                <a:gd name="T43" fmla="*/ 2891 h 3743"/>
                <a:gd name="T44" fmla="*/ 149 w 5446"/>
                <a:gd name="T45" fmla="*/ 2796 h 3743"/>
                <a:gd name="T46" fmla="*/ 0 w 5446"/>
                <a:gd name="T47" fmla="*/ 2796 h 3743"/>
                <a:gd name="T48" fmla="*/ 0 w 5446"/>
                <a:gd name="T49" fmla="*/ 3742 h 3743"/>
                <a:gd name="T50" fmla="*/ 2027 w 5446"/>
                <a:gd name="T51" fmla="*/ 3742 h 3743"/>
                <a:gd name="T52" fmla="*/ 2027 w 5446"/>
                <a:gd name="T53" fmla="*/ 3661 h 3743"/>
                <a:gd name="T54" fmla="*/ 1933 w 5446"/>
                <a:gd name="T55" fmla="*/ 3526 h 3743"/>
                <a:gd name="T56" fmla="*/ 1797 w 5446"/>
                <a:gd name="T57" fmla="*/ 3188 h 3743"/>
                <a:gd name="T58" fmla="*/ 1919 w 5446"/>
                <a:gd name="T59" fmla="*/ 2810 h 3743"/>
                <a:gd name="T60" fmla="*/ 2351 w 5446"/>
                <a:gd name="T61" fmla="*/ 2621 h 3743"/>
                <a:gd name="T62" fmla="*/ 2797 w 5446"/>
                <a:gd name="T63" fmla="*/ 2810 h 3743"/>
                <a:gd name="T64" fmla="*/ 2919 w 5446"/>
                <a:gd name="T65" fmla="*/ 3188 h 3743"/>
                <a:gd name="T66" fmla="*/ 2797 w 5446"/>
                <a:gd name="T67" fmla="*/ 3512 h 3743"/>
                <a:gd name="T68" fmla="*/ 2716 w 5446"/>
                <a:gd name="T69" fmla="*/ 3634 h 3743"/>
                <a:gd name="T70" fmla="*/ 2716 w 5446"/>
                <a:gd name="T71" fmla="*/ 3742 h 3743"/>
                <a:gd name="T72" fmla="*/ 4783 w 5446"/>
                <a:gd name="T73" fmla="*/ 3742 h 3743"/>
                <a:gd name="T74" fmla="*/ 5445 w 5446"/>
                <a:gd name="T75" fmla="*/ 1189 h 3743"/>
                <a:gd name="T76" fmla="*/ 4702 w 5446"/>
                <a:gd name="T77" fmla="*/ 1189 h 3743"/>
                <a:gd name="T78" fmla="*/ 4702 w 5446"/>
                <a:gd name="T79" fmla="*/ 810 h 3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46" h="3743">
                  <a:moveTo>
                    <a:pt x="4702" y="810"/>
                  </a:moveTo>
                  <a:lnTo>
                    <a:pt x="4702" y="810"/>
                  </a:lnTo>
                  <a:cubicBezTo>
                    <a:pt x="4702" y="797"/>
                    <a:pt x="4702" y="797"/>
                    <a:pt x="4702" y="797"/>
                  </a:cubicBezTo>
                  <a:cubicBezTo>
                    <a:pt x="4715" y="689"/>
                    <a:pt x="4783" y="621"/>
                    <a:pt x="4837" y="554"/>
                  </a:cubicBezTo>
                  <a:cubicBezTo>
                    <a:pt x="4891" y="486"/>
                    <a:pt x="4932" y="432"/>
                    <a:pt x="4932" y="351"/>
                  </a:cubicBezTo>
                  <a:cubicBezTo>
                    <a:pt x="4932" y="257"/>
                    <a:pt x="4905" y="175"/>
                    <a:pt x="4864" y="108"/>
                  </a:cubicBezTo>
                  <a:cubicBezTo>
                    <a:pt x="4810" y="54"/>
                    <a:pt x="4729" y="13"/>
                    <a:pt x="4594" y="13"/>
                  </a:cubicBezTo>
                  <a:cubicBezTo>
                    <a:pt x="4445" y="0"/>
                    <a:pt x="4378" y="41"/>
                    <a:pt x="4324" y="108"/>
                  </a:cubicBezTo>
                  <a:cubicBezTo>
                    <a:pt x="4283" y="162"/>
                    <a:pt x="4256" y="257"/>
                    <a:pt x="4256" y="351"/>
                  </a:cubicBezTo>
                  <a:cubicBezTo>
                    <a:pt x="4256" y="432"/>
                    <a:pt x="4296" y="486"/>
                    <a:pt x="4337" y="554"/>
                  </a:cubicBezTo>
                  <a:cubicBezTo>
                    <a:pt x="4378" y="621"/>
                    <a:pt x="4445" y="689"/>
                    <a:pt x="4445" y="797"/>
                  </a:cubicBezTo>
                  <a:cubicBezTo>
                    <a:pt x="4445" y="1189"/>
                    <a:pt x="4445" y="1189"/>
                    <a:pt x="4445" y="1189"/>
                  </a:cubicBezTo>
                  <a:cubicBezTo>
                    <a:pt x="0" y="1189"/>
                    <a:pt x="0" y="1189"/>
                    <a:pt x="0" y="1189"/>
                  </a:cubicBezTo>
                  <a:cubicBezTo>
                    <a:pt x="0" y="2107"/>
                    <a:pt x="0" y="2107"/>
                    <a:pt x="0" y="2107"/>
                  </a:cubicBezTo>
                  <a:cubicBezTo>
                    <a:pt x="176" y="2107"/>
                    <a:pt x="176" y="2107"/>
                    <a:pt x="176" y="2107"/>
                  </a:cubicBezTo>
                  <a:cubicBezTo>
                    <a:pt x="189" y="2107"/>
                    <a:pt x="203" y="2094"/>
                    <a:pt x="284" y="2026"/>
                  </a:cubicBezTo>
                  <a:cubicBezTo>
                    <a:pt x="365" y="1972"/>
                    <a:pt x="473" y="1905"/>
                    <a:pt x="622" y="1905"/>
                  </a:cubicBezTo>
                  <a:cubicBezTo>
                    <a:pt x="744" y="1905"/>
                    <a:pt x="878" y="1932"/>
                    <a:pt x="1000" y="2026"/>
                  </a:cubicBezTo>
                  <a:cubicBezTo>
                    <a:pt x="1108" y="2107"/>
                    <a:pt x="1189" y="2283"/>
                    <a:pt x="1189" y="2472"/>
                  </a:cubicBezTo>
                  <a:cubicBezTo>
                    <a:pt x="1176" y="2648"/>
                    <a:pt x="1108" y="2810"/>
                    <a:pt x="1000" y="2905"/>
                  </a:cubicBezTo>
                  <a:cubicBezTo>
                    <a:pt x="892" y="2999"/>
                    <a:pt x="744" y="3026"/>
                    <a:pt x="622" y="3026"/>
                  </a:cubicBezTo>
                  <a:cubicBezTo>
                    <a:pt x="473" y="3026"/>
                    <a:pt x="351" y="2945"/>
                    <a:pt x="284" y="2891"/>
                  </a:cubicBezTo>
                  <a:cubicBezTo>
                    <a:pt x="189" y="2810"/>
                    <a:pt x="176" y="2796"/>
                    <a:pt x="149" y="2796"/>
                  </a:cubicBezTo>
                  <a:cubicBezTo>
                    <a:pt x="0" y="2796"/>
                    <a:pt x="0" y="2796"/>
                    <a:pt x="0" y="2796"/>
                  </a:cubicBezTo>
                  <a:cubicBezTo>
                    <a:pt x="0" y="3742"/>
                    <a:pt x="0" y="3742"/>
                    <a:pt x="0" y="3742"/>
                  </a:cubicBezTo>
                  <a:cubicBezTo>
                    <a:pt x="2027" y="3742"/>
                    <a:pt x="2027" y="3742"/>
                    <a:pt x="2027" y="3742"/>
                  </a:cubicBezTo>
                  <a:cubicBezTo>
                    <a:pt x="2027" y="3661"/>
                    <a:pt x="2027" y="3661"/>
                    <a:pt x="2027" y="3661"/>
                  </a:cubicBezTo>
                  <a:cubicBezTo>
                    <a:pt x="2027" y="3634"/>
                    <a:pt x="2013" y="3607"/>
                    <a:pt x="1933" y="3526"/>
                  </a:cubicBezTo>
                  <a:cubicBezTo>
                    <a:pt x="1878" y="3445"/>
                    <a:pt x="1797" y="3337"/>
                    <a:pt x="1797" y="3188"/>
                  </a:cubicBezTo>
                  <a:cubicBezTo>
                    <a:pt x="1797" y="3053"/>
                    <a:pt x="1824" y="2918"/>
                    <a:pt x="1919" y="2810"/>
                  </a:cubicBezTo>
                  <a:cubicBezTo>
                    <a:pt x="2013" y="2702"/>
                    <a:pt x="2175" y="2621"/>
                    <a:pt x="2351" y="2621"/>
                  </a:cubicBezTo>
                  <a:cubicBezTo>
                    <a:pt x="2540" y="2621"/>
                    <a:pt x="2716" y="2702"/>
                    <a:pt x="2797" y="2810"/>
                  </a:cubicBezTo>
                  <a:cubicBezTo>
                    <a:pt x="2891" y="2918"/>
                    <a:pt x="2919" y="3053"/>
                    <a:pt x="2919" y="3188"/>
                  </a:cubicBezTo>
                  <a:cubicBezTo>
                    <a:pt x="2919" y="3323"/>
                    <a:pt x="2851" y="3445"/>
                    <a:pt x="2797" y="3512"/>
                  </a:cubicBezTo>
                  <a:cubicBezTo>
                    <a:pt x="2729" y="3607"/>
                    <a:pt x="2716" y="3607"/>
                    <a:pt x="2716" y="3634"/>
                  </a:cubicBezTo>
                  <a:cubicBezTo>
                    <a:pt x="2716" y="3742"/>
                    <a:pt x="2716" y="3742"/>
                    <a:pt x="2716" y="3742"/>
                  </a:cubicBezTo>
                  <a:cubicBezTo>
                    <a:pt x="4783" y="3742"/>
                    <a:pt x="4783" y="3742"/>
                    <a:pt x="4783" y="3742"/>
                  </a:cubicBezTo>
                  <a:cubicBezTo>
                    <a:pt x="5445" y="1189"/>
                    <a:pt x="5445" y="1189"/>
                    <a:pt x="5445" y="1189"/>
                  </a:cubicBezTo>
                  <a:cubicBezTo>
                    <a:pt x="4702" y="1189"/>
                    <a:pt x="4702" y="1189"/>
                    <a:pt x="4702" y="1189"/>
                  </a:cubicBezTo>
                  <a:lnTo>
                    <a:pt x="4702" y="810"/>
                  </a:lnTo>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5"/>
            <p:cNvSpPr>
              <a:spLocks noChangeArrowheads="1"/>
            </p:cNvSpPr>
            <p:nvPr/>
          </p:nvSpPr>
          <p:spPr bwMode="auto">
            <a:xfrm>
              <a:off x="2486437" y="4500564"/>
              <a:ext cx="2862046" cy="2958042"/>
            </a:xfrm>
            <a:custGeom>
              <a:avLst/>
              <a:gdLst>
                <a:gd name="T0" fmla="*/ 1945 w 4770"/>
                <a:gd name="T1" fmla="*/ 797 h 4931"/>
                <a:gd name="T2" fmla="*/ 1945 w 4770"/>
                <a:gd name="T3" fmla="*/ 797 h 4931"/>
                <a:gd name="T4" fmla="*/ 2067 w 4770"/>
                <a:gd name="T5" fmla="*/ 554 h 4931"/>
                <a:gd name="T6" fmla="*/ 2148 w 4770"/>
                <a:gd name="T7" fmla="*/ 351 h 4931"/>
                <a:gd name="T8" fmla="*/ 2081 w 4770"/>
                <a:gd name="T9" fmla="*/ 108 h 4931"/>
                <a:gd name="T10" fmla="*/ 1811 w 4770"/>
                <a:gd name="T11" fmla="*/ 0 h 4931"/>
                <a:gd name="T12" fmla="*/ 1540 w 4770"/>
                <a:gd name="T13" fmla="*/ 108 h 4931"/>
                <a:gd name="T14" fmla="*/ 1473 w 4770"/>
                <a:gd name="T15" fmla="*/ 351 h 4931"/>
                <a:gd name="T16" fmla="*/ 1554 w 4770"/>
                <a:gd name="T17" fmla="*/ 554 h 4931"/>
                <a:gd name="T18" fmla="*/ 1703 w 4770"/>
                <a:gd name="T19" fmla="*/ 797 h 4931"/>
                <a:gd name="T20" fmla="*/ 1703 w 4770"/>
                <a:gd name="T21" fmla="*/ 810 h 4931"/>
                <a:gd name="T22" fmla="*/ 1703 w 4770"/>
                <a:gd name="T23" fmla="*/ 1175 h 4931"/>
                <a:gd name="T24" fmla="*/ 0 w 4770"/>
                <a:gd name="T25" fmla="*/ 1175 h 4931"/>
                <a:gd name="T26" fmla="*/ 730 w 4770"/>
                <a:gd name="T27" fmla="*/ 3727 h 4931"/>
                <a:gd name="T28" fmla="*/ 2675 w 4770"/>
                <a:gd name="T29" fmla="*/ 3727 h 4931"/>
                <a:gd name="T30" fmla="*/ 2675 w 4770"/>
                <a:gd name="T31" fmla="*/ 4133 h 4931"/>
                <a:gd name="T32" fmla="*/ 2675 w 4770"/>
                <a:gd name="T33" fmla="*/ 4133 h 4931"/>
                <a:gd name="T34" fmla="*/ 2540 w 4770"/>
                <a:gd name="T35" fmla="*/ 4376 h 4931"/>
                <a:gd name="T36" fmla="*/ 2459 w 4770"/>
                <a:gd name="T37" fmla="*/ 4578 h 4931"/>
                <a:gd name="T38" fmla="*/ 2527 w 4770"/>
                <a:gd name="T39" fmla="*/ 4822 h 4931"/>
                <a:gd name="T40" fmla="*/ 2797 w 4770"/>
                <a:gd name="T41" fmla="*/ 4930 h 4931"/>
                <a:gd name="T42" fmla="*/ 3054 w 4770"/>
                <a:gd name="T43" fmla="*/ 4822 h 4931"/>
                <a:gd name="T44" fmla="*/ 3135 w 4770"/>
                <a:gd name="T45" fmla="*/ 4578 h 4931"/>
                <a:gd name="T46" fmla="*/ 3040 w 4770"/>
                <a:gd name="T47" fmla="*/ 4376 h 4931"/>
                <a:gd name="T48" fmla="*/ 2932 w 4770"/>
                <a:gd name="T49" fmla="*/ 4146 h 4931"/>
                <a:gd name="T50" fmla="*/ 2932 w 4770"/>
                <a:gd name="T51" fmla="*/ 3727 h 4931"/>
                <a:gd name="T52" fmla="*/ 4769 w 4770"/>
                <a:gd name="T53" fmla="*/ 3727 h 4931"/>
                <a:gd name="T54" fmla="*/ 4769 w 4770"/>
                <a:gd name="T55" fmla="*/ 2783 h 4931"/>
                <a:gd name="T56" fmla="*/ 4621 w 4770"/>
                <a:gd name="T57" fmla="*/ 2783 h 4931"/>
                <a:gd name="T58" fmla="*/ 4499 w 4770"/>
                <a:gd name="T59" fmla="*/ 2864 h 4931"/>
                <a:gd name="T60" fmla="*/ 4162 w 4770"/>
                <a:gd name="T61" fmla="*/ 2999 h 4931"/>
                <a:gd name="T62" fmla="*/ 3783 w 4770"/>
                <a:gd name="T63" fmla="*/ 2891 h 4931"/>
                <a:gd name="T64" fmla="*/ 3594 w 4770"/>
                <a:gd name="T65" fmla="*/ 2445 h 4931"/>
                <a:gd name="T66" fmla="*/ 3769 w 4770"/>
                <a:gd name="T67" fmla="*/ 2012 h 4931"/>
                <a:gd name="T68" fmla="*/ 4162 w 4770"/>
                <a:gd name="T69" fmla="*/ 1891 h 4931"/>
                <a:gd name="T70" fmla="*/ 4486 w 4770"/>
                <a:gd name="T71" fmla="*/ 2012 h 4931"/>
                <a:gd name="T72" fmla="*/ 4594 w 4770"/>
                <a:gd name="T73" fmla="*/ 2080 h 4931"/>
                <a:gd name="T74" fmla="*/ 4769 w 4770"/>
                <a:gd name="T75" fmla="*/ 2080 h 4931"/>
                <a:gd name="T76" fmla="*/ 4769 w 4770"/>
                <a:gd name="T77" fmla="*/ 1175 h 4931"/>
                <a:gd name="T78" fmla="*/ 1945 w 4770"/>
                <a:gd name="T79" fmla="*/ 1175 h 4931"/>
                <a:gd name="T80" fmla="*/ 1945 w 4770"/>
                <a:gd name="T81" fmla="*/ 797 h 4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70" h="4931">
                  <a:moveTo>
                    <a:pt x="1945" y="797"/>
                  </a:moveTo>
                  <a:lnTo>
                    <a:pt x="1945" y="797"/>
                  </a:lnTo>
                  <a:cubicBezTo>
                    <a:pt x="1945" y="689"/>
                    <a:pt x="2013" y="621"/>
                    <a:pt x="2067" y="554"/>
                  </a:cubicBezTo>
                  <a:cubicBezTo>
                    <a:pt x="2108" y="486"/>
                    <a:pt x="2148" y="432"/>
                    <a:pt x="2148" y="351"/>
                  </a:cubicBezTo>
                  <a:cubicBezTo>
                    <a:pt x="2148" y="256"/>
                    <a:pt x="2121" y="162"/>
                    <a:pt x="2081" y="108"/>
                  </a:cubicBezTo>
                  <a:cubicBezTo>
                    <a:pt x="2027" y="40"/>
                    <a:pt x="1945" y="0"/>
                    <a:pt x="1811" y="0"/>
                  </a:cubicBezTo>
                  <a:cubicBezTo>
                    <a:pt x="1662" y="14"/>
                    <a:pt x="1594" y="54"/>
                    <a:pt x="1540" y="108"/>
                  </a:cubicBezTo>
                  <a:cubicBezTo>
                    <a:pt x="1500" y="162"/>
                    <a:pt x="1473" y="256"/>
                    <a:pt x="1473" y="351"/>
                  </a:cubicBezTo>
                  <a:cubicBezTo>
                    <a:pt x="1473" y="432"/>
                    <a:pt x="1514" y="486"/>
                    <a:pt x="1554" y="554"/>
                  </a:cubicBezTo>
                  <a:cubicBezTo>
                    <a:pt x="1608" y="621"/>
                    <a:pt x="1689" y="689"/>
                    <a:pt x="1703" y="797"/>
                  </a:cubicBezTo>
                  <a:cubicBezTo>
                    <a:pt x="1703" y="797"/>
                    <a:pt x="1703" y="797"/>
                    <a:pt x="1703" y="810"/>
                  </a:cubicBezTo>
                  <a:cubicBezTo>
                    <a:pt x="1703" y="1175"/>
                    <a:pt x="1703" y="1175"/>
                    <a:pt x="1703" y="1175"/>
                  </a:cubicBezTo>
                  <a:cubicBezTo>
                    <a:pt x="0" y="1175"/>
                    <a:pt x="0" y="1175"/>
                    <a:pt x="0" y="1175"/>
                  </a:cubicBezTo>
                  <a:cubicBezTo>
                    <a:pt x="730" y="3727"/>
                    <a:pt x="730" y="3727"/>
                    <a:pt x="730" y="3727"/>
                  </a:cubicBezTo>
                  <a:cubicBezTo>
                    <a:pt x="2675" y="3727"/>
                    <a:pt x="2675" y="3727"/>
                    <a:pt x="2675" y="3727"/>
                  </a:cubicBezTo>
                  <a:cubicBezTo>
                    <a:pt x="2675" y="4133"/>
                    <a:pt x="2675" y="4133"/>
                    <a:pt x="2675" y="4133"/>
                  </a:cubicBezTo>
                  <a:lnTo>
                    <a:pt x="2675" y="4133"/>
                  </a:lnTo>
                  <a:cubicBezTo>
                    <a:pt x="2662" y="4241"/>
                    <a:pt x="2594" y="4308"/>
                    <a:pt x="2540" y="4376"/>
                  </a:cubicBezTo>
                  <a:cubicBezTo>
                    <a:pt x="2486" y="4444"/>
                    <a:pt x="2459" y="4498"/>
                    <a:pt x="2459" y="4578"/>
                  </a:cubicBezTo>
                  <a:cubicBezTo>
                    <a:pt x="2459" y="4673"/>
                    <a:pt x="2472" y="4768"/>
                    <a:pt x="2527" y="4822"/>
                  </a:cubicBezTo>
                  <a:cubicBezTo>
                    <a:pt x="2567" y="4876"/>
                    <a:pt x="2648" y="4930"/>
                    <a:pt x="2797" y="4930"/>
                  </a:cubicBezTo>
                  <a:cubicBezTo>
                    <a:pt x="2932" y="4930"/>
                    <a:pt x="3013" y="4889"/>
                    <a:pt x="3054" y="4822"/>
                  </a:cubicBezTo>
                  <a:cubicBezTo>
                    <a:pt x="3108" y="4768"/>
                    <a:pt x="3135" y="4673"/>
                    <a:pt x="3135" y="4578"/>
                  </a:cubicBezTo>
                  <a:cubicBezTo>
                    <a:pt x="3135" y="4498"/>
                    <a:pt x="3094" y="4444"/>
                    <a:pt x="3040" y="4376"/>
                  </a:cubicBezTo>
                  <a:cubicBezTo>
                    <a:pt x="2999" y="4322"/>
                    <a:pt x="2932" y="4254"/>
                    <a:pt x="2932" y="4146"/>
                  </a:cubicBezTo>
                  <a:cubicBezTo>
                    <a:pt x="2932" y="3727"/>
                    <a:pt x="2932" y="3727"/>
                    <a:pt x="2932" y="3727"/>
                  </a:cubicBezTo>
                  <a:cubicBezTo>
                    <a:pt x="4769" y="3727"/>
                    <a:pt x="4769" y="3727"/>
                    <a:pt x="4769" y="3727"/>
                  </a:cubicBezTo>
                  <a:cubicBezTo>
                    <a:pt x="4769" y="2783"/>
                    <a:pt x="4769" y="2783"/>
                    <a:pt x="4769" y="2783"/>
                  </a:cubicBezTo>
                  <a:cubicBezTo>
                    <a:pt x="4621" y="2783"/>
                    <a:pt x="4621" y="2783"/>
                    <a:pt x="4621" y="2783"/>
                  </a:cubicBezTo>
                  <a:cubicBezTo>
                    <a:pt x="4607" y="2783"/>
                    <a:pt x="4580" y="2796"/>
                    <a:pt x="4499" y="2864"/>
                  </a:cubicBezTo>
                  <a:cubicBezTo>
                    <a:pt x="4418" y="2932"/>
                    <a:pt x="4310" y="2999"/>
                    <a:pt x="4162" y="2999"/>
                  </a:cubicBezTo>
                  <a:cubicBezTo>
                    <a:pt x="4026" y="2999"/>
                    <a:pt x="3891" y="2972"/>
                    <a:pt x="3783" y="2891"/>
                  </a:cubicBezTo>
                  <a:cubicBezTo>
                    <a:pt x="3675" y="2796"/>
                    <a:pt x="3594" y="2634"/>
                    <a:pt x="3594" y="2445"/>
                  </a:cubicBezTo>
                  <a:cubicBezTo>
                    <a:pt x="3594" y="2269"/>
                    <a:pt x="3675" y="2094"/>
                    <a:pt x="3769" y="2012"/>
                  </a:cubicBezTo>
                  <a:cubicBezTo>
                    <a:pt x="3891" y="1918"/>
                    <a:pt x="4026" y="1891"/>
                    <a:pt x="4162" y="1891"/>
                  </a:cubicBezTo>
                  <a:cubicBezTo>
                    <a:pt x="4296" y="1891"/>
                    <a:pt x="4418" y="1959"/>
                    <a:pt x="4486" y="2012"/>
                  </a:cubicBezTo>
                  <a:cubicBezTo>
                    <a:pt x="4580" y="2080"/>
                    <a:pt x="4580" y="2080"/>
                    <a:pt x="4594" y="2080"/>
                  </a:cubicBezTo>
                  <a:cubicBezTo>
                    <a:pt x="4769" y="2080"/>
                    <a:pt x="4769" y="2080"/>
                    <a:pt x="4769" y="2080"/>
                  </a:cubicBezTo>
                  <a:cubicBezTo>
                    <a:pt x="4769" y="1175"/>
                    <a:pt x="4769" y="1175"/>
                    <a:pt x="4769" y="1175"/>
                  </a:cubicBezTo>
                  <a:cubicBezTo>
                    <a:pt x="1945" y="1175"/>
                    <a:pt x="1945" y="1175"/>
                    <a:pt x="1945" y="1175"/>
                  </a:cubicBezTo>
                  <a:lnTo>
                    <a:pt x="1945" y="797"/>
                  </a:ln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a:spLocks noChangeArrowheads="1"/>
            </p:cNvSpPr>
            <p:nvPr/>
          </p:nvSpPr>
          <p:spPr bwMode="auto">
            <a:xfrm>
              <a:off x="4771840" y="4500564"/>
              <a:ext cx="3589462" cy="2958042"/>
            </a:xfrm>
            <a:custGeom>
              <a:avLst/>
              <a:gdLst>
                <a:gd name="T0" fmla="*/ 3742 w 5985"/>
                <a:gd name="T1" fmla="*/ 797 h 4931"/>
                <a:gd name="T2" fmla="*/ 3742 w 5985"/>
                <a:gd name="T3" fmla="*/ 797 h 4931"/>
                <a:gd name="T4" fmla="*/ 3864 w 5985"/>
                <a:gd name="T5" fmla="*/ 554 h 4931"/>
                <a:gd name="T6" fmla="*/ 3945 w 5985"/>
                <a:gd name="T7" fmla="*/ 351 h 4931"/>
                <a:gd name="T8" fmla="*/ 3878 w 5985"/>
                <a:gd name="T9" fmla="*/ 108 h 4931"/>
                <a:gd name="T10" fmla="*/ 3607 w 5985"/>
                <a:gd name="T11" fmla="*/ 0 h 4931"/>
                <a:gd name="T12" fmla="*/ 3337 w 5985"/>
                <a:gd name="T13" fmla="*/ 108 h 4931"/>
                <a:gd name="T14" fmla="*/ 3270 w 5985"/>
                <a:gd name="T15" fmla="*/ 351 h 4931"/>
                <a:gd name="T16" fmla="*/ 3364 w 5985"/>
                <a:gd name="T17" fmla="*/ 554 h 4931"/>
                <a:gd name="T18" fmla="*/ 3499 w 5985"/>
                <a:gd name="T19" fmla="*/ 797 h 4931"/>
                <a:gd name="T20" fmla="*/ 3499 w 5985"/>
                <a:gd name="T21" fmla="*/ 810 h 4931"/>
                <a:gd name="T22" fmla="*/ 3499 w 5985"/>
                <a:gd name="T23" fmla="*/ 1175 h 4931"/>
                <a:gd name="T24" fmla="*/ 1230 w 5985"/>
                <a:gd name="T25" fmla="*/ 1175 h 4931"/>
                <a:gd name="T26" fmla="*/ 1230 w 5985"/>
                <a:gd name="T27" fmla="*/ 2310 h 4931"/>
                <a:gd name="T28" fmla="*/ 797 w 5985"/>
                <a:gd name="T29" fmla="*/ 2310 h 4931"/>
                <a:gd name="T30" fmla="*/ 554 w 5985"/>
                <a:gd name="T31" fmla="*/ 2188 h 4931"/>
                <a:gd name="T32" fmla="*/ 352 w 5985"/>
                <a:gd name="T33" fmla="*/ 2107 h 4931"/>
                <a:gd name="T34" fmla="*/ 108 w 5985"/>
                <a:gd name="T35" fmla="*/ 2188 h 4931"/>
                <a:gd name="T36" fmla="*/ 0 w 5985"/>
                <a:gd name="T37" fmla="*/ 2445 h 4931"/>
                <a:gd name="T38" fmla="*/ 108 w 5985"/>
                <a:gd name="T39" fmla="*/ 2715 h 4931"/>
                <a:gd name="T40" fmla="*/ 352 w 5985"/>
                <a:gd name="T41" fmla="*/ 2783 h 4931"/>
                <a:gd name="T42" fmla="*/ 554 w 5985"/>
                <a:gd name="T43" fmla="*/ 2702 h 4931"/>
                <a:gd name="T44" fmla="*/ 797 w 5985"/>
                <a:gd name="T45" fmla="*/ 2553 h 4931"/>
                <a:gd name="T46" fmla="*/ 811 w 5985"/>
                <a:gd name="T47" fmla="*/ 2553 h 4931"/>
                <a:gd name="T48" fmla="*/ 1230 w 5985"/>
                <a:gd name="T49" fmla="*/ 2553 h 4931"/>
                <a:gd name="T50" fmla="*/ 1230 w 5985"/>
                <a:gd name="T51" fmla="*/ 3727 h 4931"/>
                <a:gd name="T52" fmla="*/ 2837 w 5985"/>
                <a:gd name="T53" fmla="*/ 3727 h 4931"/>
                <a:gd name="T54" fmla="*/ 2837 w 5985"/>
                <a:gd name="T55" fmla="*/ 4133 h 4931"/>
                <a:gd name="T56" fmla="*/ 2837 w 5985"/>
                <a:gd name="T57" fmla="*/ 4133 h 4931"/>
                <a:gd name="T58" fmla="*/ 2702 w 5985"/>
                <a:gd name="T59" fmla="*/ 4376 h 4931"/>
                <a:gd name="T60" fmla="*/ 2607 w 5985"/>
                <a:gd name="T61" fmla="*/ 4578 h 4931"/>
                <a:gd name="T62" fmla="*/ 2689 w 5985"/>
                <a:gd name="T63" fmla="*/ 4822 h 4931"/>
                <a:gd name="T64" fmla="*/ 2946 w 5985"/>
                <a:gd name="T65" fmla="*/ 4930 h 4931"/>
                <a:gd name="T66" fmla="*/ 3216 w 5985"/>
                <a:gd name="T67" fmla="*/ 4822 h 4931"/>
                <a:gd name="T68" fmla="*/ 3283 w 5985"/>
                <a:gd name="T69" fmla="*/ 4578 h 4931"/>
                <a:gd name="T70" fmla="*/ 3202 w 5985"/>
                <a:gd name="T71" fmla="*/ 4376 h 4931"/>
                <a:gd name="T72" fmla="*/ 3094 w 5985"/>
                <a:gd name="T73" fmla="*/ 4146 h 4931"/>
                <a:gd name="T74" fmla="*/ 3094 w 5985"/>
                <a:gd name="T75" fmla="*/ 3727 h 4931"/>
                <a:gd name="T76" fmla="*/ 5984 w 5985"/>
                <a:gd name="T77" fmla="*/ 3727 h 4931"/>
                <a:gd name="T78" fmla="*/ 5984 w 5985"/>
                <a:gd name="T79" fmla="*/ 2783 h 4931"/>
                <a:gd name="T80" fmla="*/ 5836 w 5985"/>
                <a:gd name="T81" fmla="*/ 2783 h 4931"/>
                <a:gd name="T82" fmla="*/ 5714 w 5985"/>
                <a:gd name="T83" fmla="*/ 2864 h 4931"/>
                <a:gd name="T84" fmla="*/ 5377 w 5985"/>
                <a:gd name="T85" fmla="*/ 2999 h 4931"/>
                <a:gd name="T86" fmla="*/ 4999 w 5985"/>
                <a:gd name="T87" fmla="*/ 2891 h 4931"/>
                <a:gd name="T88" fmla="*/ 4810 w 5985"/>
                <a:gd name="T89" fmla="*/ 2445 h 4931"/>
                <a:gd name="T90" fmla="*/ 4985 w 5985"/>
                <a:gd name="T91" fmla="*/ 2012 h 4931"/>
                <a:gd name="T92" fmla="*/ 5377 w 5985"/>
                <a:gd name="T93" fmla="*/ 1891 h 4931"/>
                <a:gd name="T94" fmla="*/ 5701 w 5985"/>
                <a:gd name="T95" fmla="*/ 2012 h 4931"/>
                <a:gd name="T96" fmla="*/ 5809 w 5985"/>
                <a:gd name="T97" fmla="*/ 2080 h 4931"/>
                <a:gd name="T98" fmla="*/ 5984 w 5985"/>
                <a:gd name="T99" fmla="*/ 2080 h 4931"/>
                <a:gd name="T100" fmla="*/ 5984 w 5985"/>
                <a:gd name="T101" fmla="*/ 1175 h 4931"/>
                <a:gd name="T102" fmla="*/ 3742 w 5985"/>
                <a:gd name="T103" fmla="*/ 1175 h 4931"/>
                <a:gd name="T104" fmla="*/ 3742 w 5985"/>
                <a:gd name="T105" fmla="*/ 797 h 4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85" h="4931">
                  <a:moveTo>
                    <a:pt x="3742" y="797"/>
                  </a:moveTo>
                  <a:lnTo>
                    <a:pt x="3742" y="797"/>
                  </a:lnTo>
                  <a:cubicBezTo>
                    <a:pt x="3742" y="689"/>
                    <a:pt x="3810" y="621"/>
                    <a:pt x="3864" y="554"/>
                  </a:cubicBezTo>
                  <a:cubicBezTo>
                    <a:pt x="3904" y="486"/>
                    <a:pt x="3945" y="432"/>
                    <a:pt x="3945" y="351"/>
                  </a:cubicBezTo>
                  <a:cubicBezTo>
                    <a:pt x="3945" y="256"/>
                    <a:pt x="3918" y="162"/>
                    <a:pt x="3878" y="108"/>
                  </a:cubicBezTo>
                  <a:cubicBezTo>
                    <a:pt x="3824" y="40"/>
                    <a:pt x="3756" y="0"/>
                    <a:pt x="3607" y="0"/>
                  </a:cubicBezTo>
                  <a:cubicBezTo>
                    <a:pt x="3472" y="14"/>
                    <a:pt x="3391" y="54"/>
                    <a:pt x="3337" y="108"/>
                  </a:cubicBezTo>
                  <a:cubicBezTo>
                    <a:pt x="3297" y="162"/>
                    <a:pt x="3270" y="256"/>
                    <a:pt x="3270" y="351"/>
                  </a:cubicBezTo>
                  <a:cubicBezTo>
                    <a:pt x="3270" y="432"/>
                    <a:pt x="3310" y="486"/>
                    <a:pt x="3364" y="554"/>
                  </a:cubicBezTo>
                  <a:cubicBezTo>
                    <a:pt x="3418" y="621"/>
                    <a:pt x="3486" y="689"/>
                    <a:pt x="3499" y="797"/>
                  </a:cubicBezTo>
                  <a:cubicBezTo>
                    <a:pt x="3499" y="797"/>
                    <a:pt x="3499" y="797"/>
                    <a:pt x="3499" y="810"/>
                  </a:cubicBezTo>
                  <a:cubicBezTo>
                    <a:pt x="3499" y="1175"/>
                    <a:pt x="3499" y="1175"/>
                    <a:pt x="3499" y="1175"/>
                  </a:cubicBezTo>
                  <a:cubicBezTo>
                    <a:pt x="1230" y="1175"/>
                    <a:pt x="1230" y="1175"/>
                    <a:pt x="1230" y="1175"/>
                  </a:cubicBezTo>
                  <a:cubicBezTo>
                    <a:pt x="1230" y="2310"/>
                    <a:pt x="1230" y="2310"/>
                    <a:pt x="1230" y="2310"/>
                  </a:cubicBezTo>
                  <a:cubicBezTo>
                    <a:pt x="797" y="2310"/>
                    <a:pt x="797" y="2310"/>
                    <a:pt x="797" y="2310"/>
                  </a:cubicBezTo>
                  <a:cubicBezTo>
                    <a:pt x="676" y="2310"/>
                    <a:pt x="608" y="2242"/>
                    <a:pt x="554" y="2188"/>
                  </a:cubicBezTo>
                  <a:cubicBezTo>
                    <a:pt x="486" y="2148"/>
                    <a:pt x="432" y="2107"/>
                    <a:pt x="352" y="2107"/>
                  </a:cubicBezTo>
                  <a:cubicBezTo>
                    <a:pt x="257" y="2107"/>
                    <a:pt x="162" y="2134"/>
                    <a:pt x="108" y="2188"/>
                  </a:cubicBezTo>
                  <a:cubicBezTo>
                    <a:pt x="41" y="2229"/>
                    <a:pt x="0" y="2310"/>
                    <a:pt x="0" y="2445"/>
                  </a:cubicBezTo>
                  <a:cubicBezTo>
                    <a:pt x="0" y="2593"/>
                    <a:pt x="54" y="2661"/>
                    <a:pt x="108" y="2715"/>
                  </a:cubicBezTo>
                  <a:cubicBezTo>
                    <a:pt x="162" y="2756"/>
                    <a:pt x="257" y="2783"/>
                    <a:pt x="352" y="2783"/>
                  </a:cubicBezTo>
                  <a:cubicBezTo>
                    <a:pt x="432" y="2783"/>
                    <a:pt x="486" y="2742"/>
                    <a:pt x="554" y="2702"/>
                  </a:cubicBezTo>
                  <a:cubicBezTo>
                    <a:pt x="622" y="2648"/>
                    <a:pt x="689" y="2567"/>
                    <a:pt x="797" y="2553"/>
                  </a:cubicBezTo>
                  <a:cubicBezTo>
                    <a:pt x="811" y="2553"/>
                    <a:pt x="811" y="2553"/>
                    <a:pt x="811" y="2553"/>
                  </a:cubicBezTo>
                  <a:cubicBezTo>
                    <a:pt x="1230" y="2553"/>
                    <a:pt x="1230" y="2553"/>
                    <a:pt x="1230" y="2553"/>
                  </a:cubicBezTo>
                  <a:cubicBezTo>
                    <a:pt x="1230" y="3727"/>
                    <a:pt x="1230" y="3727"/>
                    <a:pt x="1230" y="3727"/>
                  </a:cubicBezTo>
                  <a:cubicBezTo>
                    <a:pt x="2837" y="3727"/>
                    <a:pt x="2837" y="3727"/>
                    <a:pt x="2837" y="3727"/>
                  </a:cubicBezTo>
                  <a:cubicBezTo>
                    <a:pt x="2837" y="4133"/>
                    <a:pt x="2837" y="4133"/>
                    <a:pt x="2837" y="4133"/>
                  </a:cubicBezTo>
                  <a:lnTo>
                    <a:pt x="2837" y="4133"/>
                  </a:lnTo>
                  <a:cubicBezTo>
                    <a:pt x="2824" y="4241"/>
                    <a:pt x="2756" y="4308"/>
                    <a:pt x="2702" y="4376"/>
                  </a:cubicBezTo>
                  <a:cubicBezTo>
                    <a:pt x="2648" y="4444"/>
                    <a:pt x="2607" y="4498"/>
                    <a:pt x="2607" y="4578"/>
                  </a:cubicBezTo>
                  <a:cubicBezTo>
                    <a:pt x="2607" y="4673"/>
                    <a:pt x="2635" y="4768"/>
                    <a:pt x="2689" y="4822"/>
                  </a:cubicBezTo>
                  <a:cubicBezTo>
                    <a:pt x="2729" y="4876"/>
                    <a:pt x="2810" y="4930"/>
                    <a:pt x="2946" y="4930"/>
                  </a:cubicBezTo>
                  <a:cubicBezTo>
                    <a:pt x="3094" y="4930"/>
                    <a:pt x="3162" y="4889"/>
                    <a:pt x="3216" y="4822"/>
                  </a:cubicBezTo>
                  <a:cubicBezTo>
                    <a:pt x="3256" y="4768"/>
                    <a:pt x="3283" y="4673"/>
                    <a:pt x="3283" y="4578"/>
                  </a:cubicBezTo>
                  <a:cubicBezTo>
                    <a:pt x="3283" y="4498"/>
                    <a:pt x="3256" y="4444"/>
                    <a:pt x="3202" y="4376"/>
                  </a:cubicBezTo>
                  <a:cubicBezTo>
                    <a:pt x="3162" y="4322"/>
                    <a:pt x="3094" y="4254"/>
                    <a:pt x="3094" y="4146"/>
                  </a:cubicBezTo>
                  <a:cubicBezTo>
                    <a:pt x="3094" y="3727"/>
                    <a:pt x="3094" y="3727"/>
                    <a:pt x="3094" y="3727"/>
                  </a:cubicBezTo>
                  <a:cubicBezTo>
                    <a:pt x="5984" y="3727"/>
                    <a:pt x="5984" y="3727"/>
                    <a:pt x="5984" y="3727"/>
                  </a:cubicBezTo>
                  <a:cubicBezTo>
                    <a:pt x="5984" y="2783"/>
                    <a:pt x="5984" y="2783"/>
                    <a:pt x="5984" y="2783"/>
                  </a:cubicBezTo>
                  <a:cubicBezTo>
                    <a:pt x="5836" y="2783"/>
                    <a:pt x="5836" y="2783"/>
                    <a:pt x="5836" y="2783"/>
                  </a:cubicBezTo>
                  <a:cubicBezTo>
                    <a:pt x="5822" y="2783"/>
                    <a:pt x="5795" y="2796"/>
                    <a:pt x="5714" y="2864"/>
                  </a:cubicBezTo>
                  <a:cubicBezTo>
                    <a:pt x="5633" y="2932"/>
                    <a:pt x="5525" y="2999"/>
                    <a:pt x="5377" y="2999"/>
                  </a:cubicBezTo>
                  <a:cubicBezTo>
                    <a:pt x="5242" y="2999"/>
                    <a:pt x="5107" y="2972"/>
                    <a:pt x="4999" y="2891"/>
                  </a:cubicBezTo>
                  <a:cubicBezTo>
                    <a:pt x="4891" y="2796"/>
                    <a:pt x="4810" y="2634"/>
                    <a:pt x="4810" y="2445"/>
                  </a:cubicBezTo>
                  <a:cubicBezTo>
                    <a:pt x="4810" y="2269"/>
                    <a:pt x="4877" y="2094"/>
                    <a:pt x="4985" y="2012"/>
                  </a:cubicBezTo>
                  <a:cubicBezTo>
                    <a:pt x="5107" y="1918"/>
                    <a:pt x="5242" y="1891"/>
                    <a:pt x="5377" y="1891"/>
                  </a:cubicBezTo>
                  <a:cubicBezTo>
                    <a:pt x="5511" y="1891"/>
                    <a:pt x="5633" y="1959"/>
                    <a:pt x="5701" y="2012"/>
                  </a:cubicBezTo>
                  <a:cubicBezTo>
                    <a:pt x="5795" y="2080"/>
                    <a:pt x="5795" y="2080"/>
                    <a:pt x="5809" y="2080"/>
                  </a:cubicBezTo>
                  <a:cubicBezTo>
                    <a:pt x="5984" y="2080"/>
                    <a:pt x="5984" y="2080"/>
                    <a:pt x="5984" y="2080"/>
                  </a:cubicBezTo>
                  <a:cubicBezTo>
                    <a:pt x="5984" y="1175"/>
                    <a:pt x="5984" y="1175"/>
                    <a:pt x="5984" y="1175"/>
                  </a:cubicBezTo>
                  <a:cubicBezTo>
                    <a:pt x="3742" y="1175"/>
                    <a:pt x="3742" y="1175"/>
                    <a:pt x="3742" y="1175"/>
                  </a:cubicBezTo>
                  <a:lnTo>
                    <a:pt x="3742" y="797"/>
                  </a:ln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7"/>
            <p:cNvSpPr>
              <a:spLocks noChangeArrowheads="1"/>
            </p:cNvSpPr>
            <p:nvPr/>
          </p:nvSpPr>
          <p:spPr bwMode="auto">
            <a:xfrm>
              <a:off x="7787305" y="4500564"/>
              <a:ext cx="3565655" cy="2958042"/>
            </a:xfrm>
            <a:custGeom>
              <a:avLst/>
              <a:gdLst>
                <a:gd name="T0" fmla="*/ 3728 w 5944"/>
                <a:gd name="T1" fmla="*/ 797 h 4931"/>
                <a:gd name="T2" fmla="*/ 3728 w 5944"/>
                <a:gd name="T3" fmla="*/ 797 h 4931"/>
                <a:gd name="T4" fmla="*/ 3836 w 5944"/>
                <a:gd name="T5" fmla="*/ 554 h 4931"/>
                <a:gd name="T6" fmla="*/ 3917 w 5944"/>
                <a:gd name="T7" fmla="*/ 351 h 4931"/>
                <a:gd name="T8" fmla="*/ 3849 w 5944"/>
                <a:gd name="T9" fmla="*/ 108 h 4931"/>
                <a:gd name="T10" fmla="*/ 3593 w 5944"/>
                <a:gd name="T11" fmla="*/ 0 h 4931"/>
                <a:gd name="T12" fmla="*/ 3323 w 5944"/>
                <a:gd name="T13" fmla="*/ 108 h 4931"/>
                <a:gd name="T14" fmla="*/ 3255 w 5944"/>
                <a:gd name="T15" fmla="*/ 351 h 4931"/>
                <a:gd name="T16" fmla="*/ 3336 w 5944"/>
                <a:gd name="T17" fmla="*/ 554 h 4931"/>
                <a:gd name="T18" fmla="*/ 3471 w 5944"/>
                <a:gd name="T19" fmla="*/ 797 h 4931"/>
                <a:gd name="T20" fmla="*/ 3471 w 5944"/>
                <a:gd name="T21" fmla="*/ 810 h 4931"/>
                <a:gd name="T22" fmla="*/ 3471 w 5944"/>
                <a:gd name="T23" fmla="*/ 1175 h 4931"/>
                <a:gd name="T24" fmla="*/ 1228 w 5944"/>
                <a:gd name="T25" fmla="*/ 1175 h 4931"/>
                <a:gd name="T26" fmla="*/ 1228 w 5944"/>
                <a:gd name="T27" fmla="*/ 2310 h 4931"/>
                <a:gd name="T28" fmla="*/ 783 w 5944"/>
                <a:gd name="T29" fmla="*/ 2310 h 4931"/>
                <a:gd name="T30" fmla="*/ 553 w 5944"/>
                <a:gd name="T31" fmla="*/ 2188 h 4931"/>
                <a:gd name="T32" fmla="*/ 351 w 5944"/>
                <a:gd name="T33" fmla="*/ 2107 h 4931"/>
                <a:gd name="T34" fmla="*/ 108 w 5944"/>
                <a:gd name="T35" fmla="*/ 2188 h 4931"/>
                <a:gd name="T36" fmla="*/ 0 w 5944"/>
                <a:gd name="T37" fmla="*/ 2445 h 4931"/>
                <a:gd name="T38" fmla="*/ 108 w 5944"/>
                <a:gd name="T39" fmla="*/ 2715 h 4931"/>
                <a:gd name="T40" fmla="*/ 351 w 5944"/>
                <a:gd name="T41" fmla="*/ 2783 h 4931"/>
                <a:gd name="T42" fmla="*/ 553 w 5944"/>
                <a:gd name="T43" fmla="*/ 2702 h 4931"/>
                <a:gd name="T44" fmla="*/ 796 w 5944"/>
                <a:gd name="T45" fmla="*/ 2553 h 4931"/>
                <a:gd name="T46" fmla="*/ 796 w 5944"/>
                <a:gd name="T47" fmla="*/ 2553 h 4931"/>
                <a:gd name="T48" fmla="*/ 1228 w 5944"/>
                <a:gd name="T49" fmla="*/ 2553 h 4931"/>
                <a:gd name="T50" fmla="*/ 1228 w 5944"/>
                <a:gd name="T51" fmla="*/ 3727 h 4931"/>
                <a:gd name="T52" fmla="*/ 2444 w 5944"/>
                <a:gd name="T53" fmla="*/ 3727 h 4931"/>
                <a:gd name="T54" fmla="*/ 2444 w 5944"/>
                <a:gd name="T55" fmla="*/ 4133 h 4931"/>
                <a:gd name="T56" fmla="*/ 2444 w 5944"/>
                <a:gd name="T57" fmla="*/ 4133 h 4931"/>
                <a:gd name="T58" fmla="*/ 2309 w 5944"/>
                <a:gd name="T59" fmla="*/ 4376 h 4931"/>
                <a:gd name="T60" fmla="*/ 2228 w 5944"/>
                <a:gd name="T61" fmla="*/ 4578 h 4931"/>
                <a:gd name="T62" fmla="*/ 2296 w 5944"/>
                <a:gd name="T63" fmla="*/ 4822 h 4931"/>
                <a:gd name="T64" fmla="*/ 2566 w 5944"/>
                <a:gd name="T65" fmla="*/ 4930 h 4931"/>
                <a:gd name="T66" fmla="*/ 2822 w 5944"/>
                <a:gd name="T67" fmla="*/ 4822 h 4931"/>
                <a:gd name="T68" fmla="*/ 2904 w 5944"/>
                <a:gd name="T69" fmla="*/ 4578 h 4931"/>
                <a:gd name="T70" fmla="*/ 2822 w 5944"/>
                <a:gd name="T71" fmla="*/ 4376 h 4931"/>
                <a:gd name="T72" fmla="*/ 2701 w 5944"/>
                <a:gd name="T73" fmla="*/ 4146 h 4931"/>
                <a:gd name="T74" fmla="*/ 2701 w 5944"/>
                <a:gd name="T75" fmla="*/ 3727 h 4931"/>
                <a:gd name="T76" fmla="*/ 5281 w 5944"/>
                <a:gd name="T77" fmla="*/ 3727 h 4931"/>
                <a:gd name="T78" fmla="*/ 5943 w 5944"/>
                <a:gd name="T79" fmla="*/ 1175 h 4931"/>
                <a:gd name="T80" fmla="*/ 3728 w 5944"/>
                <a:gd name="T81" fmla="*/ 1175 h 4931"/>
                <a:gd name="T82" fmla="*/ 3728 w 5944"/>
                <a:gd name="T83" fmla="*/ 797 h 4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44" h="4931">
                  <a:moveTo>
                    <a:pt x="3728" y="797"/>
                  </a:moveTo>
                  <a:lnTo>
                    <a:pt x="3728" y="797"/>
                  </a:lnTo>
                  <a:cubicBezTo>
                    <a:pt x="3728" y="689"/>
                    <a:pt x="3795" y="621"/>
                    <a:pt x="3836" y="554"/>
                  </a:cubicBezTo>
                  <a:cubicBezTo>
                    <a:pt x="3890" y="486"/>
                    <a:pt x="3917" y="432"/>
                    <a:pt x="3917" y="351"/>
                  </a:cubicBezTo>
                  <a:cubicBezTo>
                    <a:pt x="3917" y="256"/>
                    <a:pt x="3903" y="162"/>
                    <a:pt x="3849" y="108"/>
                  </a:cubicBezTo>
                  <a:cubicBezTo>
                    <a:pt x="3809" y="40"/>
                    <a:pt x="3728" y="0"/>
                    <a:pt x="3593" y="0"/>
                  </a:cubicBezTo>
                  <a:cubicBezTo>
                    <a:pt x="3444" y="14"/>
                    <a:pt x="3363" y="54"/>
                    <a:pt x="3323" y="108"/>
                  </a:cubicBezTo>
                  <a:cubicBezTo>
                    <a:pt x="3269" y="162"/>
                    <a:pt x="3255" y="256"/>
                    <a:pt x="3255" y="351"/>
                  </a:cubicBezTo>
                  <a:cubicBezTo>
                    <a:pt x="3255" y="432"/>
                    <a:pt x="3282" y="486"/>
                    <a:pt x="3336" y="554"/>
                  </a:cubicBezTo>
                  <a:cubicBezTo>
                    <a:pt x="3390" y="621"/>
                    <a:pt x="3458" y="689"/>
                    <a:pt x="3471" y="797"/>
                  </a:cubicBezTo>
                  <a:cubicBezTo>
                    <a:pt x="3471" y="797"/>
                    <a:pt x="3471" y="797"/>
                    <a:pt x="3471" y="810"/>
                  </a:cubicBezTo>
                  <a:cubicBezTo>
                    <a:pt x="3471" y="1175"/>
                    <a:pt x="3471" y="1175"/>
                    <a:pt x="3471" y="1175"/>
                  </a:cubicBezTo>
                  <a:cubicBezTo>
                    <a:pt x="1228" y="1175"/>
                    <a:pt x="1228" y="1175"/>
                    <a:pt x="1228" y="1175"/>
                  </a:cubicBezTo>
                  <a:cubicBezTo>
                    <a:pt x="1228" y="2310"/>
                    <a:pt x="1228" y="2310"/>
                    <a:pt x="1228" y="2310"/>
                  </a:cubicBezTo>
                  <a:cubicBezTo>
                    <a:pt x="783" y="2310"/>
                    <a:pt x="783" y="2310"/>
                    <a:pt x="783" y="2310"/>
                  </a:cubicBezTo>
                  <a:cubicBezTo>
                    <a:pt x="675" y="2310"/>
                    <a:pt x="607" y="2242"/>
                    <a:pt x="553" y="2188"/>
                  </a:cubicBezTo>
                  <a:cubicBezTo>
                    <a:pt x="485" y="2148"/>
                    <a:pt x="431" y="2107"/>
                    <a:pt x="351" y="2107"/>
                  </a:cubicBezTo>
                  <a:cubicBezTo>
                    <a:pt x="257" y="2107"/>
                    <a:pt x="162" y="2134"/>
                    <a:pt x="108" y="2188"/>
                  </a:cubicBezTo>
                  <a:cubicBezTo>
                    <a:pt x="41" y="2229"/>
                    <a:pt x="0" y="2310"/>
                    <a:pt x="0" y="2445"/>
                  </a:cubicBezTo>
                  <a:cubicBezTo>
                    <a:pt x="0" y="2593"/>
                    <a:pt x="54" y="2661"/>
                    <a:pt x="108" y="2715"/>
                  </a:cubicBezTo>
                  <a:cubicBezTo>
                    <a:pt x="162" y="2756"/>
                    <a:pt x="257" y="2783"/>
                    <a:pt x="351" y="2783"/>
                  </a:cubicBezTo>
                  <a:cubicBezTo>
                    <a:pt x="431" y="2783"/>
                    <a:pt x="485" y="2742"/>
                    <a:pt x="553" y="2702"/>
                  </a:cubicBezTo>
                  <a:cubicBezTo>
                    <a:pt x="621" y="2648"/>
                    <a:pt x="688" y="2567"/>
                    <a:pt x="796" y="2553"/>
                  </a:cubicBezTo>
                  <a:lnTo>
                    <a:pt x="796" y="2553"/>
                  </a:lnTo>
                  <a:cubicBezTo>
                    <a:pt x="1228" y="2553"/>
                    <a:pt x="1228" y="2553"/>
                    <a:pt x="1228" y="2553"/>
                  </a:cubicBezTo>
                  <a:cubicBezTo>
                    <a:pt x="1228" y="3727"/>
                    <a:pt x="1228" y="3727"/>
                    <a:pt x="1228" y="3727"/>
                  </a:cubicBezTo>
                  <a:cubicBezTo>
                    <a:pt x="2444" y="3727"/>
                    <a:pt x="2444" y="3727"/>
                    <a:pt x="2444" y="3727"/>
                  </a:cubicBezTo>
                  <a:cubicBezTo>
                    <a:pt x="2444" y="4133"/>
                    <a:pt x="2444" y="4133"/>
                    <a:pt x="2444" y="4133"/>
                  </a:cubicBezTo>
                  <a:lnTo>
                    <a:pt x="2444" y="4133"/>
                  </a:lnTo>
                  <a:cubicBezTo>
                    <a:pt x="2444" y="4241"/>
                    <a:pt x="2363" y="4308"/>
                    <a:pt x="2309" y="4376"/>
                  </a:cubicBezTo>
                  <a:cubicBezTo>
                    <a:pt x="2269" y="4444"/>
                    <a:pt x="2228" y="4498"/>
                    <a:pt x="2228" y="4578"/>
                  </a:cubicBezTo>
                  <a:cubicBezTo>
                    <a:pt x="2228" y="4673"/>
                    <a:pt x="2241" y="4768"/>
                    <a:pt x="2296" y="4822"/>
                  </a:cubicBezTo>
                  <a:cubicBezTo>
                    <a:pt x="2350" y="4876"/>
                    <a:pt x="2417" y="4930"/>
                    <a:pt x="2566" y="4930"/>
                  </a:cubicBezTo>
                  <a:cubicBezTo>
                    <a:pt x="2701" y="4930"/>
                    <a:pt x="2782" y="4889"/>
                    <a:pt x="2822" y="4822"/>
                  </a:cubicBezTo>
                  <a:cubicBezTo>
                    <a:pt x="2876" y="4768"/>
                    <a:pt x="2904" y="4673"/>
                    <a:pt x="2904" y="4578"/>
                  </a:cubicBezTo>
                  <a:cubicBezTo>
                    <a:pt x="2904" y="4498"/>
                    <a:pt x="2863" y="4444"/>
                    <a:pt x="2822" y="4376"/>
                  </a:cubicBezTo>
                  <a:cubicBezTo>
                    <a:pt x="2768" y="4322"/>
                    <a:pt x="2701" y="4254"/>
                    <a:pt x="2701" y="4146"/>
                  </a:cubicBezTo>
                  <a:cubicBezTo>
                    <a:pt x="2701" y="3727"/>
                    <a:pt x="2701" y="3727"/>
                    <a:pt x="2701" y="3727"/>
                  </a:cubicBezTo>
                  <a:cubicBezTo>
                    <a:pt x="5281" y="3727"/>
                    <a:pt x="5281" y="3727"/>
                    <a:pt x="5281" y="3727"/>
                  </a:cubicBezTo>
                  <a:cubicBezTo>
                    <a:pt x="5943" y="1175"/>
                    <a:pt x="5943" y="1175"/>
                    <a:pt x="5943" y="1175"/>
                  </a:cubicBezTo>
                  <a:cubicBezTo>
                    <a:pt x="3728" y="1175"/>
                    <a:pt x="3728" y="1175"/>
                    <a:pt x="3728" y="1175"/>
                  </a:cubicBezTo>
                  <a:lnTo>
                    <a:pt x="3728" y="797"/>
                  </a:lnTo>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8"/>
            <p:cNvSpPr>
              <a:spLocks noChangeArrowheads="1"/>
            </p:cNvSpPr>
            <p:nvPr/>
          </p:nvSpPr>
          <p:spPr bwMode="auto">
            <a:xfrm>
              <a:off x="2973143" y="6892397"/>
              <a:ext cx="2375340" cy="1460500"/>
            </a:xfrm>
            <a:custGeom>
              <a:avLst/>
              <a:gdLst>
                <a:gd name="T0" fmla="*/ 2337 w 3959"/>
                <a:gd name="T1" fmla="*/ 162 h 2433"/>
                <a:gd name="T2" fmla="*/ 2337 w 3959"/>
                <a:gd name="T3" fmla="*/ 162 h 2433"/>
                <a:gd name="T4" fmla="*/ 2418 w 3959"/>
                <a:gd name="T5" fmla="*/ 270 h 2433"/>
                <a:gd name="T6" fmla="*/ 2540 w 3959"/>
                <a:gd name="T7" fmla="*/ 594 h 2433"/>
                <a:gd name="T8" fmla="*/ 2418 w 3959"/>
                <a:gd name="T9" fmla="*/ 986 h 2433"/>
                <a:gd name="T10" fmla="*/ 1972 w 3959"/>
                <a:gd name="T11" fmla="*/ 1162 h 2433"/>
                <a:gd name="T12" fmla="*/ 1540 w 3959"/>
                <a:gd name="T13" fmla="*/ 986 h 2433"/>
                <a:gd name="T14" fmla="*/ 1419 w 3959"/>
                <a:gd name="T15" fmla="*/ 594 h 2433"/>
                <a:gd name="T16" fmla="*/ 1553 w 3959"/>
                <a:gd name="T17" fmla="*/ 257 h 2433"/>
                <a:gd name="T18" fmla="*/ 1648 w 3959"/>
                <a:gd name="T19" fmla="*/ 135 h 2433"/>
                <a:gd name="T20" fmla="*/ 1648 w 3959"/>
                <a:gd name="T21" fmla="*/ 0 h 2433"/>
                <a:gd name="T22" fmla="*/ 0 w 3959"/>
                <a:gd name="T23" fmla="*/ 0 h 2433"/>
                <a:gd name="T24" fmla="*/ 513 w 3959"/>
                <a:gd name="T25" fmla="*/ 1811 h 2433"/>
                <a:gd name="T26" fmla="*/ 729 w 3959"/>
                <a:gd name="T27" fmla="*/ 2148 h 2433"/>
                <a:gd name="T28" fmla="*/ 729 w 3959"/>
                <a:gd name="T29" fmla="*/ 2148 h 2433"/>
                <a:gd name="T30" fmla="*/ 1297 w 3959"/>
                <a:gd name="T31" fmla="*/ 2432 h 2433"/>
                <a:gd name="T32" fmla="*/ 3958 w 3959"/>
                <a:gd name="T33" fmla="*/ 2432 h 2433"/>
                <a:gd name="T34" fmla="*/ 3958 w 3959"/>
                <a:gd name="T35" fmla="*/ 1554 h 2433"/>
                <a:gd name="T36" fmla="*/ 3810 w 3959"/>
                <a:gd name="T37" fmla="*/ 1554 h 2433"/>
                <a:gd name="T38" fmla="*/ 3688 w 3959"/>
                <a:gd name="T39" fmla="*/ 1635 h 2433"/>
                <a:gd name="T40" fmla="*/ 3351 w 3959"/>
                <a:gd name="T41" fmla="*/ 1770 h 2433"/>
                <a:gd name="T42" fmla="*/ 2972 w 3959"/>
                <a:gd name="T43" fmla="*/ 1648 h 2433"/>
                <a:gd name="T44" fmla="*/ 2783 w 3959"/>
                <a:gd name="T45" fmla="*/ 1216 h 2433"/>
                <a:gd name="T46" fmla="*/ 2958 w 3959"/>
                <a:gd name="T47" fmla="*/ 784 h 2433"/>
                <a:gd name="T48" fmla="*/ 3351 w 3959"/>
                <a:gd name="T49" fmla="*/ 662 h 2433"/>
                <a:gd name="T50" fmla="*/ 3675 w 3959"/>
                <a:gd name="T51" fmla="*/ 784 h 2433"/>
                <a:gd name="T52" fmla="*/ 3783 w 3959"/>
                <a:gd name="T53" fmla="*/ 851 h 2433"/>
                <a:gd name="T54" fmla="*/ 3958 w 3959"/>
                <a:gd name="T55" fmla="*/ 851 h 2433"/>
                <a:gd name="T56" fmla="*/ 3958 w 3959"/>
                <a:gd name="T57" fmla="*/ 0 h 2433"/>
                <a:gd name="T58" fmla="*/ 2337 w 3959"/>
                <a:gd name="T59" fmla="*/ 0 h 2433"/>
                <a:gd name="T60" fmla="*/ 2337 w 3959"/>
                <a:gd name="T61" fmla="*/ 162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59" h="2433">
                  <a:moveTo>
                    <a:pt x="2337" y="162"/>
                  </a:moveTo>
                  <a:lnTo>
                    <a:pt x="2337" y="162"/>
                  </a:lnTo>
                  <a:cubicBezTo>
                    <a:pt x="2337" y="176"/>
                    <a:pt x="2351" y="176"/>
                    <a:pt x="2418" y="270"/>
                  </a:cubicBezTo>
                  <a:cubicBezTo>
                    <a:pt x="2472" y="338"/>
                    <a:pt x="2540" y="460"/>
                    <a:pt x="2540" y="594"/>
                  </a:cubicBezTo>
                  <a:cubicBezTo>
                    <a:pt x="2540" y="730"/>
                    <a:pt x="2513" y="865"/>
                    <a:pt x="2418" y="986"/>
                  </a:cubicBezTo>
                  <a:cubicBezTo>
                    <a:pt x="2337" y="1094"/>
                    <a:pt x="2162" y="1162"/>
                    <a:pt x="1972" y="1162"/>
                  </a:cubicBezTo>
                  <a:cubicBezTo>
                    <a:pt x="1797" y="1162"/>
                    <a:pt x="1635" y="1081"/>
                    <a:pt x="1540" y="986"/>
                  </a:cubicBezTo>
                  <a:cubicBezTo>
                    <a:pt x="1445" y="865"/>
                    <a:pt x="1419" y="730"/>
                    <a:pt x="1419" y="594"/>
                  </a:cubicBezTo>
                  <a:cubicBezTo>
                    <a:pt x="1419" y="446"/>
                    <a:pt x="1499" y="338"/>
                    <a:pt x="1553" y="257"/>
                  </a:cubicBezTo>
                  <a:cubicBezTo>
                    <a:pt x="1621" y="176"/>
                    <a:pt x="1648" y="149"/>
                    <a:pt x="1648" y="135"/>
                  </a:cubicBezTo>
                  <a:cubicBezTo>
                    <a:pt x="1648" y="0"/>
                    <a:pt x="1648" y="0"/>
                    <a:pt x="1648" y="0"/>
                  </a:cubicBezTo>
                  <a:cubicBezTo>
                    <a:pt x="0" y="0"/>
                    <a:pt x="0" y="0"/>
                    <a:pt x="0" y="0"/>
                  </a:cubicBezTo>
                  <a:cubicBezTo>
                    <a:pt x="513" y="1811"/>
                    <a:pt x="513" y="1811"/>
                    <a:pt x="513" y="1811"/>
                  </a:cubicBezTo>
                  <a:cubicBezTo>
                    <a:pt x="554" y="1932"/>
                    <a:pt x="621" y="2053"/>
                    <a:pt x="729" y="2148"/>
                  </a:cubicBezTo>
                  <a:lnTo>
                    <a:pt x="729" y="2148"/>
                  </a:lnTo>
                  <a:cubicBezTo>
                    <a:pt x="865" y="2324"/>
                    <a:pt x="1081" y="2432"/>
                    <a:pt x="1297" y="2432"/>
                  </a:cubicBezTo>
                  <a:cubicBezTo>
                    <a:pt x="3958" y="2432"/>
                    <a:pt x="3958" y="2432"/>
                    <a:pt x="3958" y="2432"/>
                  </a:cubicBezTo>
                  <a:cubicBezTo>
                    <a:pt x="3958" y="1554"/>
                    <a:pt x="3958" y="1554"/>
                    <a:pt x="3958" y="1554"/>
                  </a:cubicBezTo>
                  <a:cubicBezTo>
                    <a:pt x="3810" y="1554"/>
                    <a:pt x="3810" y="1554"/>
                    <a:pt x="3810" y="1554"/>
                  </a:cubicBezTo>
                  <a:cubicBezTo>
                    <a:pt x="3796" y="1554"/>
                    <a:pt x="3769" y="1567"/>
                    <a:pt x="3688" y="1635"/>
                  </a:cubicBezTo>
                  <a:cubicBezTo>
                    <a:pt x="3607" y="1702"/>
                    <a:pt x="3499" y="1770"/>
                    <a:pt x="3351" y="1770"/>
                  </a:cubicBezTo>
                  <a:cubicBezTo>
                    <a:pt x="3215" y="1770"/>
                    <a:pt x="3080" y="1743"/>
                    <a:pt x="2972" y="1648"/>
                  </a:cubicBezTo>
                  <a:cubicBezTo>
                    <a:pt x="2864" y="1567"/>
                    <a:pt x="2783" y="1405"/>
                    <a:pt x="2783" y="1216"/>
                  </a:cubicBezTo>
                  <a:cubicBezTo>
                    <a:pt x="2783" y="1040"/>
                    <a:pt x="2864" y="865"/>
                    <a:pt x="2958" y="784"/>
                  </a:cubicBezTo>
                  <a:cubicBezTo>
                    <a:pt x="3080" y="689"/>
                    <a:pt x="3215" y="662"/>
                    <a:pt x="3351" y="662"/>
                  </a:cubicBezTo>
                  <a:cubicBezTo>
                    <a:pt x="3485" y="662"/>
                    <a:pt x="3607" y="730"/>
                    <a:pt x="3675" y="784"/>
                  </a:cubicBezTo>
                  <a:cubicBezTo>
                    <a:pt x="3769" y="851"/>
                    <a:pt x="3769" y="851"/>
                    <a:pt x="3783" y="851"/>
                  </a:cubicBezTo>
                  <a:cubicBezTo>
                    <a:pt x="3958" y="851"/>
                    <a:pt x="3958" y="851"/>
                    <a:pt x="3958" y="851"/>
                  </a:cubicBezTo>
                  <a:cubicBezTo>
                    <a:pt x="3958" y="0"/>
                    <a:pt x="3958" y="0"/>
                    <a:pt x="3958" y="0"/>
                  </a:cubicBezTo>
                  <a:cubicBezTo>
                    <a:pt x="2337" y="0"/>
                    <a:pt x="2337" y="0"/>
                    <a:pt x="2337" y="0"/>
                  </a:cubicBezTo>
                  <a:lnTo>
                    <a:pt x="2337" y="162"/>
                  </a:ln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a:spLocks noChangeArrowheads="1"/>
            </p:cNvSpPr>
            <p:nvPr/>
          </p:nvSpPr>
          <p:spPr bwMode="auto">
            <a:xfrm>
              <a:off x="3597397" y="9599084"/>
              <a:ext cx="706254" cy="664105"/>
            </a:xfrm>
            <a:custGeom>
              <a:avLst/>
              <a:gdLst>
                <a:gd name="T0" fmla="*/ 608 w 1176"/>
                <a:gd name="T1" fmla="*/ 351 h 1109"/>
                <a:gd name="T2" fmla="*/ 608 w 1176"/>
                <a:gd name="T3" fmla="*/ 351 h 1109"/>
                <a:gd name="T4" fmla="*/ 365 w 1176"/>
                <a:gd name="T5" fmla="*/ 419 h 1109"/>
                <a:gd name="T6" fmla="*/ 149 w 1176"/>
                <a:gd name="T7" fmla="*/ 487 h 1109"/>
                <a:gd name="T8" fmla="*/ 14 w 1176"/>
                <a:gd name="T9" fmla="*/ 703 h 1109"/>
                <a:gd name="T10" fmla="*/ 122 w 1176"/>
                <a:gd name="T11" fmla="*/ 973 h 1109"/>
                <a:gd name="T12" fmla="*/ 379 w 1176"/>
                <a:gd name="T13" fmla="*/ 1108 h 1109"/>
                <a:gd name="T14" fmla="*/ 595 w 1176"/>
                <a:gd name="T15" fmla="*/ 1000 h 1109"/>
                <a:gd name="T16" fmla="*/ 689 w 1176"/>
                <a:gd name="T17" fmla="*/ 797 h 1109"/>
                <a:gd name="T18" fmla="*/ 784 w 1176"/>
                <a:gd name="T19" fmla="*/ 527 h 1109"/>
                <a:gd name="T20" fmla="*/ 797 w 1176"/>
                <a:gd name="T21" fmla="*/ 527 h 1109"/>
                <a:gd name="T22" fmla="*/ 1175 w 1176"/>
                <a:gd name="T23" fmla="*/ 189 h 1109"/>
                <a:gd name="T24" fmla="*/ 1014 w 1176"/>
                <a:gd name="T25" fmla="*/ 0 h 1109"/>
                <a:gd name="T26" fmla="*/ 608 w 1176"/>
                <a:gd name="T27" fmla="*/ 351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6" h="1109">
                  <a:moveTo>
                    <a:pt x="608" y="351"/>
                  </a:moveTo>
                  <a:lnTo>
                    <a:pt x="608" y="351"/>
                  </a:lnTo>
                  <a:cubicBezTo>
                    <a:pt x="527" y="419"/>
                    <a:pt x="433" y="406"/>
                    <a:pt x="365" y="419"/>
                  </a:cubicBezTo>
                  <a:cubicBezTo>
                    <a:pt x="284" y="433"/>
                    <a:pt x="216" y="433"/>
                    <a:pt x="149" y="487"/>
                  </a:cubicBezTo>
                  <a:cubicBezTo>
                    <a:pt x="81" y="554"/>
                    <a:pt x="27" y="622"/>
                    <a:pt x="14" y="703"/>
                  </a:cubicBezTo>
                  <a:cubicBezTo>
                    <a:pt x="0" y="784"/>
                    <a:pt x="27" y="865"/>
                    <a:pt x="122" y="973"/>
                  </a:cubicBezTo>
                  <a:cubicBezTo>
                    <a:pt x="216" y="1081"/>
                    <a:pt x="297" y="1108"/>
                    <a:pt x="379" y="1108"/>
                  </a:cubicBezTo>
                  <a:cubicBezTo>
                    <a:pt x="446" y="1095"/>
                    <a:pt x="527" y="1054"/>
                    <a:pt x="595" y="1000"/>
                  </a:cubicBezTo>
                  <a:cubicBezTo>
                    <a:pt x="662" y="946"/>
                    <a:pt x="676" y="878"/>
                    <a:pt x="689" y="797"/>
                  </a:cubicBezTo>
                  <a:cubicBezTo>
                    <a:pt x="703" y="716"/>
                    <a:pt x="703" y="608"/>
                    <a:pt x="784" y="527"/>
                  </a:cubicBezTo>
                  <a:cubicBezTo>
                    <a:pt x="784" y="527"/>
                    <a:pt x="784" y="527"/>
                    <a:pt x="797" y="527"/>
                  </a:cubicBezTo>
                  <a:cubicBezTo>
                    <a:pt x="1175" y="189"/>
                    <a:pt x="1175" y="189"/>
                    <a:pt x="1175" y="189"/>
                  </a:cubicBezTo>
                  <a:cubicBezTo>
                    <a:pt x="1014" y="0"/>
                    <a:pt x="1014" y="0"/>
                    <a:pt x="1014" y="0"/>
                  </a:cubicBezTo>
                  <a:lnTo>
                    <a:pt x="608" y="351"/>
                  </a:lnTo>
                </a:path>
              </a:pathLst>
            </a:custGeom>
            <a:solidFill>
              <a:schemeClr val="bg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a:spLocks noChangeArrowheads="1"/>
            </p:cNvSpPr>
            <p:nvPr/>
          </p:nvSpPr>
          <p:spPr bwMode="auto">
            <a:xfrm>
              <a:off x="4771841" y="6892397"/>
              <a:ext cx="3541849" cy="1460500"/>
            </a:xfrm>
            <a:custGeom>
              <a:avLst/>
              <a:gdLst>
                <a:gd name="T0" fmla="*/ 5795 w 5904"/>
                <a:gd name="T1" fmla="*/ 946 h 2433"/>
                <a:gd name="T2" fmla="*/ 5795 w 5904"/>
                <a:gd name="T3" fmla="*/ 946 h 2433"/>
                <a:gd name="T4" fmla="*/ 5552 w 5904"/>
                <a:gd name="T5" fmla="*/ 878 h 2433"/>
                <a:gd name="T6" fmla="*/ 5350 w 5904"/>
                <a:gd name="T7" fmla="*/ 959 h 2433"/>
                <a:gd name="T8" fmla="*/ 5107 w 5904"/>
                <a:gd name="T9" fmla="*/ 1081 h 2433"/>
                <a:gd name="T10" fmla="*/ 4675 w 5904"/>
                <a:gd name="T11" fmla="*/ 1081 h 2433"/>
                <a:gd name="T12" fmla="*/ 4675 w 5904"/>
                <a:gd name="T13" fmla="*/ 0 h 2433"/>
                <a:gd name="T14" fmla="*/ 3310 w 5904"/>
                <a:gd name="T15" fmla="*/ 0 h 2433"/>
                <a:gd name="T16" fmla="*/ 3310 w 5904"/>
                <a:gd name="T17" fmla="*/ 162 h 2433"/>
                <a:gd name="T18" fmla="*/ 3378 w 5904"/>
                <a:gd name="T19" fmla="*/ 270 h 2433"/>
                <a:gd name="T20" fmla="*/ 3499 w 5904"/>
                <a:gd name="T21" fmla="*/ 594 h 2433"/>
                <a:gd name="T22" fmla="*/ 3391 w 5904"/>
                <a:gd name="T23" fmla="*/ 986 h 2433"/>
                <a:gd name="T24" fmla="*/ 2946 w 5904"/>
                <a:gd name="T25" fmla="*/ 1162 h 2433"/>
                <a:gd name="T26" fmla="*/ 2513 w 5904"/>
                <a:gd name="T27" fmla="*/ 986 h 2433"/>
                <a:gd name="T28" fmla="*/ 2391 w 5904"/>
                <a:gd name="T29" fmla="*/ 594 h 2433"/>
                <a:gd name="T30" fmla="*/ 2527 w 5904"/>
                <a:gd name="T31" fmla="*/ 257 h 2433"/>
                <a:gd name="T32" fmla="*/ 2621 w 5904"/>
                <a:gd name="T33" fmla="*/ 135 h 2433"/>
                <a:gd name="T34" fmla="*/ 2621 w 5904"/>
                <a:gd name="T35" fmla="*/ 0 h 2433"/>
                <a:gd name="T36" fmla="*/ 1230 w 5904"/>
                <a:gd name="T37" fmla="*/ 0 h 2433"/>
                <a:gd name="T38" fmla="*/ 1230 w 5904"/>
                <a:gd name="T39" fmla="*/ 1081 h 2433"/>
                <a:gd name="T40" fmla="*/ 784 w 5904"/>
                <a:gd name="T41" fmla="*/ 1081 h 2433"/>
                <a:gd name="T42" fmla="*/ 554 w 5904"/>
                <a:gd name="T43" fmla="*/ 959 h 2433"/>
                <a:gd name="T44" fmla="*/ 352 w 5904"/>
                <a:gd name="T45" fmla="*/ 878 h 2433"/>
                <a:gd name="T46" fmla="*/ 108 w 5904"/>
                <a:gd name="T47" fmla="*/ 946 h 2433"/>
                <a:gd name="T48" fmla="*/ 0 w 5904"/>
                <a:gd name="T49" fmla="*/ 1216 h 2433"/>
                <a:gd name="T50" fmla="*/ 108 w 5904"/>
                <a:gd name="T51" fmla="*/ 1486 h 2433"/>
                <a:gd name="T52" fmla="*/ 352 w 5904"/>
                <a:gd name="T53" fmla="*/ 1554 h 2433"/>
                <a:gd name="T54" fmla="*/ 554 w 5904"/>
                <a:gd name="T55" fmla="*/ 1472 h 2433"/>
                <a:gd name="T56" fmla="*/ 797 w 5904"/>
                <a:gd name="T57" fmla="*/ 1324 h 2433"/>
                <a:gd name="T58" fmla="*/ 797 w 5904"/>
                <a:gd name="T59" fmla="*/ 1324 h 2433"/>
                <a:gd name="T60" fmla="*/ 1230 w 5904"/>
                <a:gd name="T61" fmla="*/ 1324 h 2433"/>
                <a:gd name="T62" fmla="*/ 1230 w 5904"/>
                <a:gd name="T63" fmla="*/ 2432 h 2433"/>
                <a:gd name="T64" fmla="*/ 4675 w 5904"/>
                <a:gd name="T65" fmla="*/ 2432 h 2433"/>
                <a:gd name="T66" fmla="*/ 4675 w 5904"/>
                <a:gd name="T67" fmla="*/ 1324 h 2433"/>
                <a:gd name="T68" fmla="*/ 5093 w 5904"/>
                <a:gd name="T69" fmla="*/ 1324 h 2433"/>
                <a:gd name="T70" fmla="*/ 5107 w 5904"/>
                <a:gd name="T71" fmla="*/ 1324 h 2433"/>
                <a:gd name="T72" fmla="*/ 5350 w 5904"/>
                <a:gd name="T73" fmla="*/ 1472 h 2433"/>
                <a:gd name="T74" fmla="*/ 5552 w 5904"/>
                <a:gd name="T75" fmla="*/ 1554 h 2433"/>
                <a:gd name="T76" fmla="*/ 5795 w 5904"/>
                <a:gd name="T77" fmla="*/ 1486 h 2433"/>
                <a:gd name="T78" fmla="*/ 5890 w 5904"/>
                <a:gd name="T79" fmla="*/ 1216 h 2433"/>
                <a:gd name="T80" fmla="*/ 5795 w 5904"/>
                <a:gd name="T81" fmla="*/ 946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04" h="2433">
                  <a:moveTo>
                    <a:pt x="5795" y="946"/>
                  </a:moveTo>
                  <a:lnTo>
                    <a:pt x="5795" y="946"/>
                  </a:lnTo>
                  <a:cubicBezTo>
                    <a:pt x="5741" y="905"/>
                    <a:pt x="5647" y="878"/>
                    <a:pt x="5552" y="878"/>
                  </a:cubicBezTo>
                  <a:cubicBezTo>
                    <a:pt x="5471" y="878"/>
                    <a:pt x="5417" y="919"/>
                    <a:pt x="5350" y="959"/>
                  </a:cubicBezTo>
                  <a:cubicBezTo>
                    <a:pt x="5283" y="1013"/>
                    <a:pt x="5215" y="1081"/>
                    <a:pt x="5107" y="1081"/>
                  </a:cubicBezTo>
                  <a:cubicBezTo>
                    <a:pt x="4675" y="1081"/>
                    <a:pt x="4675" y="1081"/>
                    <a:pt x="4675" y="1081"/>
                  </a:cubicBezTo>
                  <a:cubicBezTo>
                    <a:pt x="4675" y="0"/>
                    <a:pt x="4675" y="0"/>
                    <a:pt x="4675" y="0"/>
                  </a:cubicBezTo>
                  <a:cubicBezTo>
                    <a:pt x="3310" y="0"/>
                    <a:pt x="3310" y="0"/>
                    <a:pt x="3310" y="0"/>
                  </a:cubicBezTo>
                  <a:cubicBezTo>
                    <a:pt x="3310" y="162"/>
                    <a:pt x="3310" y="162"/>
                    <a:pt x="3310" y="162"/>
                  </a:cubicBezTo>
                  <a:cubicBezTo>
                    <a:pt x="3310" y="176"/>
                    <a:pt x="3324" y="176"/>
                    <a:pt x="3378" y="270"/>
                  </a:cubicBezTo>
                  <a:cubicBezTo>
                    <a:pt x="3432" y="338"/>
                    <a:pt x="3499" y="460"/>
                    <a:pt x="3499" y="594"/>
                  </a:cubicBezTo>
                  <a:cubicBezTo>
                    <a:pt x="3499" y="730"/>
                    <a:pt x="3486" y="865"/>
                    <a:pt x="3391" y="986"/>
                  </a:cubicBezTo>
                  <a:cubicBezTo>
                    <a:pt x="3297" y="1094"/>
                    <a:pt x="3134" y="1162"/>
                    <a:pt x="2946" y="1162"/>
                  </a:cubicBezTo>
                  <a:cubicBezTo>
                    <a:pt x="2756" y="1162"/>
                    <a:pt x="2594" y="1081"/>
                    <a:pt x="2513" y="986"/>
                  </a:cubicBezTo>
                  <a:cubicBezTo>
                    <a:pt x="2419" y="865"/>
                    <a:pt x="2391" y="730"/>
                    <a:pt x="2391" y="594"/>
                  </a:cubicBezTo>
                  <a:cubicBezTo>
                    <a:pt x="2391" y="446"/>
                    <a:pt x="2473" y="338"/>
                    <a:pt x="2527" y="257"/>
                  </a:cubicBezTo>
                  <a:cubicBezTo>
                    <a:pt x="2594" y="176"/>
                    <a:pt x="2607" y="149"/>
                    <a:pt x="2621" y="135"/>
                  </a:cubicBezTo>
                  <a:cubicBezTo>
                    <a:pt x="2621" y="0"/>
                    <a:pt x="2621" y="0"/>
                    <a:pt x="2621" y="0"/>
                  </a:cubicBezTo>
                  <a:cubicBezTo>
                    <a:pt x="1230" y="0"/>
                    <a:pt x="1230" y="0"/>
                    <a:pt x="1230" y="0"/>
                  </a:cubicBezTo>
                  <a:cubicBezTo>
                    <a:pt x="1230" y="1081"/>
                    <a:pt x="1230" y="1081"/>
                    <a:pt x="1230" y="1081"/>
                  </a:cubicBezTo>
                  <a:cubicBezTo>
                    <a:pt x="784" y="1081"/>
                    <a:pt x="784" y="1081"/>
                    <a:pt x="784" y="1081"/>
                  </a:cubicBezTo>
                  <a:cubicBezTo>
                    <a:pt x="676" y="1081"/>
                    <a:pt x="608" y="1013"/>
                    <a:pt x="554" y="959"/>
                  </a:cubicBezTo>
                  <a:cubicBezTo>
                    <a:pt x="486" y="919"/>
                    <a:pt x="419" y="878"/>
                    <a:pt x="352" y="878"/>
                  </a:cubicBezTo>
                  <a:cubicBezTo>
                    <a:pt x="257" y="878"/>
                    <a:pt x="162" y="905"/>
                    <a:pt x="108" y="946"/>
                  </a:cubicBezTo>
                  <a:cubicBezTo>
                    <a:pt x="41" y="1000"/>
                    <a:pt x="0" y="1081"/>
                    <a:pt x="0" y="1216"/>
                  </a:cubicBezTo>
                  <a:cubicBezTo>
                    <a:pt x="0" y="1364"/>
                    <a:pt x="54" y="1432"/>
                    <a:pt x="108" y="1486"/>
                  </a:cubicBezTo>
                  <a:cubicBezTo>
                    <a:pt x="162" y="1527"/>
                    <a:pt x="244" y="1554"/>
                    <a:pt x="352" y="1554"/>
                  </a:cubicBezTo>
                  <a:cubicBezTo>
                    <a:pt x="432" y="1554"/>
                    <a:pt x="486" y="1513"/>
                    <a:pt x="554" y="1472"/>
                  </a:cubicBezTo>
                  <a:cubicBezTo>
                    <a:pt x="622" y="1418"/>
                    <a:pt x="689" y="1338"/>
                    <a:pt x="797" y="1324"/>
                  </a:cubicBezTo>
                  <a:lnTo>
                    <a:pt x="797" y="1324"/>
                  </a:lnTo>
                  <a:cubicBezTo>
                    <a:pt x="1230" y="1324"/>
                    <a:pt x="1230" y="1324"/>
                    <a:pt x="1230" y="1324"/>
                  </a:cubicBezTo>
                  <a:cubicBezTo>
                    <a:pt x="1230" y="2432"/>
                    <a:pt x="1230" y="2432"/>
                    <a:pt x="1230" y="2432"/>
                  </a:cubicBezTo>
                  <a:cubicBezTo>
                    <a:pt x="4675" y="2432"/>
                    <a:pt x="4675" y="2432"/>
                    <a:pt x="4675" y="2432"/>
                  </a:cubicBezTo>
                  <a:cubicBezTo>
                    <a:pt x="4675" y="1324"/>
                    <a:pt x="4675" y="1324"/>
                    <a:pt x="4675" y="1324"/>
                  </a:cubicBezTo>
                  <a:cubicBezTo>
                    <a:pt x="5093" y="1324"/>
                    <a:pt x="5093" y="1324"/>
                    <a:pt x="5093" y="1324"/>
                  </a:cubicBezTo>
                  <a:cubicBezTo>
                    <a:pt x="5107" y="1324"/>
                    <a:pt x="5107" y="1324"/>
                    <a:pt x="5107" y="1324"/>
                  </a:cubicBezTo>
                  <a:cubicBezTo>
                    <a:pt x="5215" y="1338"/>
                    <a:pt x="5283" y="1418"/>
                    <a:pt x="5350" y="1472"/>
                  </a:cubicBezTo>
                  <a:cubicBezTo>
                    <a:pt x="5417" y="1513"/>
                    <a:pt x="5471" y="1554"/>
                    <a:pt x="5552" y="1554"/>
                  </a:cubicBezTo>
                  <a:cubicBezTo>
                    <a:pt x="5647" y="1554"/>
                    <a:pt x="5727" y="1527"/>
                    <a:pt x="5795" y="1486"/>
                  </a:cubicBezTo>
                  <a:cubicBezTo>
                    <a:pt x="5849" y="1432"/>
                    <a:pt x="5890" y="1364"/>
                    <a:pt x="5890" y="1216"/>
                  </a:cubicBezTo>
                  <a:cubicBezTo>
                    <a:pt x="5903" y="1081"/>
                    <a:pt x="5862" y="1000"/>
                    <a:pt x="5795" y="946"/>
                  </a:cubicBez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1"/>
            <p:cNvSpPr>
              <a:spLocks noChangeArrowheads="1"/>
            </p:cNvSpPr>
            <p:nvPr/>
          </p:nvSpPr>
          <p:spPr bwMode="auto">
            <a:xfrm>
              <a:off x="9271232" y="9599084"/>
              <a:ext cx="698318" cy="664105"/>
            </a:xfrm>
            <a:custGeom>
              <a:avLst/>
              <a:gdLst>
                <a:gd name="T0" fmla="*/ 608 w 1163"/>
                <a:gd name="T1" fmla="*/ 351 h 1109"/>
                <a:gd name="T2" fmla="*/ 608 w 1163"/>
                <a:gd name="T3" fmla="*/ 351 h 1109"/>
                <a:gd name="T4" fmla="*/ 351 w 1163"/>
                <a:gd name="T5" fmla="*/ 419 h 1109"/>
                <a:gd name="T6" fmla="*/ 149 w 1163"/>
                <a:gd name="T7" fmla="*/ 487 h 1109"/>
                <a:gd name="T8" fmla="*/ 14 w 1163"/>
                <a:gd name="T9" fmla="*/ 703 h 1109"/>
                <a:gd name="T10" fmla="*/ 108 w 1163"/>
                <a:gd name="T11" fmla="*/ 973 h 1109"/>
                <a:gd name="T12" fmla="*/ 365 w 1163"/>
                <a:gd name="T13" fmla="*/ 1108 h 1109"/>
                <a:gd name="T14" fmla="*/ 595 w 1163"/>
                <a:gd name="T15" fmla="*/ 1000 h 1109"/>
                <a:gd name="T16" fmla="*/ 690 w 1163"/>
                <a:gd name="T17" fmla="*/ 797 h 1109"/>
                <a:gd name="T18" fmla="*/ 784 w 1163"/>
                <a:gd name="T19" fmla="*/ 527 h 1109"/>
                <a:gd name="T20" fmla="*/ 784 w 1163"/>
                <a:gd name="T21" fmla="*/ 527 h 1109"/>
                <a:gd name="T22" fmla="*/ 1162 w 1163"/>
                <a:gd name="T23" fmla="*/ 189 h 1109"/>
                <a:gd name="T24" fmla="*/ 1000 w 1163"/>
                <a:gd name="T25" fmla="*/ 0 h 1109"/>
                <a:gd name="T26" fmla="*/ 608 w 1163"/>
                <a:gd name="T27" fmla="*/ 351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3" h="1109">
                  <a:moveTo>
                    <a:pt x="608" y="351"/>
                  </a:moveTo>
                  <a:lnTo>
                    <a:pt x="608" y="351"/>
                  </a:lnTo>
                  <a:cubicBezTo>
                    <a:pt x="527" y="419"/>
                    <a:pt x="433" y="406"/>
                    <a:pt x="351" y="419"/>
                  </a:cubicBezTo>
                  <a:cubicBezTo>
                    <a:pt x="271" y="433"/>
                    <a:pt x="203" y="433"/>
                    <a:pt x="149" y="487"/>
                  </a:cubicBezTo>
                  <a:cubicBezTo>
                    <a:pt x="81" y="554"/>
                    <a:pt x="27" y="622"/>
                    <a:pt x="14" y="703"/>
                  </a:cubicBezTo>
                  <a:cubicBezTo>
                    <a:pt x="0" y="784"/>
                    <a:pt x="14" y="865"/>
                    <a:pt x="108" y="973"/>
                  </a:cubicBezTo>
                  <a:cubicBezTo>
                    <a:pt x="203" y="1081"/>
                    <a:pt x="284" y="1108"/>
                    <a:pt x="365" y="1108"/>
                  </a:cubicBezTo>
                  <a:cubicBezTo>
                    <a:pt x="446" y="1095"/>
                    <a:pt x="514" y="1054"/>
                    <a:pt x="595" y="1000"/>
                  </a:cubicBezTo>
                  <a:cubicBezTo>
                    <a:pt x="649" y="946"/>
                    <a:pt x="676" y="878"/>
                    <a:pt x="690" y="797"/>
                  </a:cubicBezTo>
                  <a:cubicBezTo>
                    <a:pt x="703" y="716"/>
                    <a:pt x="703" y="608"/>
                    <a:pt x="784" y="527"/>
                  </a:cubicBezTo>
                  <a:lnTo>
                    <a:pt x="784" y="527"/>
                  </a:lnTo>
                  <a:cubicBezTo>
                    <a:pt x="1162" y="189"/>
                    <a:pt x="1162" y="189"/>
                    <a:pt x="1162" y="189"/>
                  </a:cubicBezTo>
                  <a:cubicBezTo>
                    <a:pt x="1000" y="0"/>
                    <a:pt x="1000" y="0"/>
                    <a:pt x="1000" y="0"/>
                  </a:cubicBezTo>
                  <a:lnTo>
                    <a:pt x="608" y="351"/>
                  </a:lnTo>
                </a:path>
              </a:pathLst>
            </a:custGeom>
            <a:solidFill>
              <a:schemeClr val="bg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2"/>
            <p:cNvSpPr>
              <a:spLocks noChangeArrowheads="1"/>
            </p:cNvSpPr>
            <p:nvPr/>
          </p:nvSpPr>
          <p:spPr bwMode="auto">
            <a:xfrm>
              <a:off x="7731758" y="6892397"/>
              <a:ext cx="3184754" cy="1460500"/>
            </a:xfrm>
            <a:custGeom>
              <a:avLst/>
              <a:gdLst>
                <a:gd name="T0" fmla="*/ 3026 w 5310"/>
                <a:gd name="T1" fmla="*/ 162 h 2433"/>
                <a:gd name="T2" fmla="*/ 3026 w 5310"/>
                <a:gd name="T3" fmla="*/ 162 h 2433"/>
                <a:gd name="T4" fmla="*/ 3093 w 5310"/>
                <a:gd name="T5" fmla="*/ 270 h 2433"/>
                <a:gd name="T6" fmla="*/ 3215 w 5310"/>
                <a:gd name="T7" fmla="*/ 594 h 2433"/>
                <a:gd name="T8" fmla="*/ 3093 w 5310"/>
                <a:gd name="T9" fmla="*/ 986 h 2433"/>
                <a:gd name="T10" fmla="*/ 2661 w 5310"/>
                <a:gd name="T11" fmla="*/ 1162 h 2433"/>
                <a:gd name="T12" fmla="*/ 2215 w 5310"/>
                <a:gd name="T13" fmla="*/ 986 h 2433"/>
                <a:gd name="T14" fmla="*/ 2107 w 5310"/>
                <a:gd name="T15" fmla="*/ 594 h 2433"/>
                <a:gd name="T16" fmla="*/ 2242 w 5310"/>
                <a:gd name="T17" fmla="*/ 257 h 2433"/>
                <a:gd name="T18" fmla="*/ 2323 w 5310"/>
                <a:gd name="T19" fmla="*/ 135 h 2433"/>
                <a:gd name="T20" fmla="*/ 2323 w 5310"/>
                <a:gd name="T21" fmla="*/ 0 h 2433"/>
                <a:gd name="T22" fmla="*/ 0 w 5310"/>
                <a:gd name="T23" fmla="*/ 0 h 2433"/>
                <a:gd name="T24" fmla="*/ 0 w 5310"/>
                <a:gd name="T25" fmla="*/ 851 h 2433"/>
                <a:gd name="T26" fmla="*/ 176 w 5310"/>
                <a:gd name="T27" fmla="*/ 851 h 2433"/>
                <a:gd name="T28" fmla="*/ 298 w 5310"/>
                <a:gd name="T29" fmla="*/ 784 h 2433"/>
                <a:gd name="T30" fmla="*/ 621 w 5310"/>
                <a:gd name="T31" fmla="*/ 662 h 2433"/>
                <a:gd name="T32" fmla="*/ 999 w 5310"/>
                <a:gd name="T33" fmla="*/ 784 h 2433"/>
                <a:gd name="T34" fmla="*/ 1188 w 5310"/>
                <a:gd name="T35" fmla="*/ 1216 h 2433"/>
                <a:gd name="T36" fmla="*/ 999 w 5310"/>
                <a:gd name="T37" fmla="*/ 1648 h 2433"/>
                <a:gd name="T38" fmla="*/ 621 w 5310"/>
                <a:gd name="T39" fmla="*/ 1770 h 2433"/>
                <a:gd name="T40" fmla="*/ 284 w 5310"/>
                <a:gd name="T41" fmla="*/ 1635 h 2433"/>
                <a:gd name="T42" fmla="*/ 149 w 5310"/>
                <a:gd name="T43" fmla="*/ 1554 h 2433"/>
                <a:gd name="T44" fmla="*/ 0 w 5310"/>
                <a:gd name="T45" fmla="*/ 1554 h 2433"/>
                <a:gd name="T46" fmla="*/ 0 w 5310"/>
                <a:gd name="T47" fmla="*/ 2432 h 2433"/>
                <a:gd name="T48" fmla="*/ 4160 w 5310"/>
                <a:gd name="T49" fmla="*/ 2432 h 2433"/>
                <a:gd name="T50" fmla="*/ 4809 w 5310"/>
                <a:gd name="T51" fmla="*/ 1973 h 2433"/>
                <a:gd name="T52" fmla="*/ 5309 w 5310"/>
                <a:gd name="T53" fmla="*/ 0 h 2433"/>
                <a:gd name="T54" fmla="*/ 3026 w 5310"/>
                <a:gd name="T55" fmla="*/ 0 h 2433"/>
                <a:gd name="T56" fmla="*/ 3026 w 5310"/>
                <a:gd name="T57" fmla="*/ 162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10" h="2433">
                  <a:moveTo>
                    <a:pt x="3026" y="162"/>
                  </a:moveTo>
                  <a:lnTo>
                    <a:pt x="3026" y="162"/>
                  </a:lnTo>
                  <a:cubicBezTo>
                    <a:pt x="3026" y="176"/>
                    <a:pt x="3026" y="176"/>
                    <a:pt x="3093" y="270"/>
                  </a:cubicBezTo>
                  <a:cubicBezTo>
                    <a:pt x="3147" y="338"/>
                    <a:pt x="3215" y="460"/>
                    <a:pt x="3215" y="594"/>
                  </a:cubicBezTo>
                  <a:cubicBezTo>
                    <a:pt x="3215" y="730"/>
                    <a:pt x="3188" y="865"/>
                    <a:pt x="3093" y="986"/>
                  </a:cubicBezTo>
                  <a:cubicBezTo>
                    <a:pt x="3012" y="1094"/>
                    <a:pt x="2837" y="1162"/>
                    <a:pt x="2661" y="1162"/>
                  </a:cubicBezTo>
                  <a:cubicBezTo>
                    <a:pt x="2472" y="1162"/>
                    <a:pt x="2310" y="1081"/>
                    <a:pt x="2215" y="986"/>
                  </a:cubicBezTo>
                  <a:cubicBezTo>
                    <a:pt x="2121" y="865"/>
                    <a:pt x="2107" y="730"/>
                    <a:pt x="2107" y="594"/>
                  </a:cubicBezTo>
                  <a:cubicBezTo>
                    <a:pt x="2107" y="446"/>
                    <a:pt x="2175" y="338"/>
                    <a:pt x="2242" y="257"/>
                  </a:cubicBezTo>
                  <a:cubicBezTo>
                    <a:pt x="2310" y="176"/>
                    <a:pt x="2323" y="149"/>
                    <a:pt x="2323" y="135"/>
                  </a:cubicBezTo>
                  <a:cubicBezTo>
                    <a:pt x="2323" y="0"/>
                    <a:pt x="2323" y="0"/>
                    <a:pt x="2323" y="0"/>
                  </a:cubicBezTo>
                  <a:cubicBezTo>
                    <a:pt x="0" y="0"/>
                    <a:pt x="0" y="0"/>
                    <a:pt x="0" y="0"/>
                  </a:cubicBezTo>
                  <a:cubicBezTo>
                    <a:pt x="0" y="851"/>
                    <a:pt x="0" y="851"/>
                    <a:pt x="0" y="851"/>
                  </a:cubicBezTo>
                  <a:cubicBezTo>
                    <a:pt x="176" y="851"/>
                    <a:pt x="176" y="851"/>
                    <a:pt x="176" y="851"/>
                  </a:cubicBezTo>
                  <a:cubicBezTo>
                    <a:pt x="203" y="851"/>
                    <a:pt x="203" y="851"/>
                    <a:pt x="298" y="784"/>
                  </a:cubicBezTo>
                  <a:cubicBezTo>
                    <a:pt x="365" y="730"/>
                    <a:pt x="472" y="662"/>
                    <a:pt x="621" y="662"/>
                  </a:cubicBezTo>
                  <a:cubicBezTo>
                    <a:pt x="742" y="662"/>
                    <a:pt x="891" y="689"/>
                    <a:pt x="999" y="784"/>
                  </a:cubicBezTo>
                  <a:cubicBezTo>
                    <a:pt x="1107" y="865"/>
                    <a:pt x="1188" y="1040"/>
                    <a:pt x="1188" y="1216"/>
                  </a:cubicBezTo>
                  <a:cubicBezTo>
                    <a:pt x="1188" y="1405"/>
                    <a:pt x="1107" y="1567"/>
                    <a:pt x="999" y="1648"/>
                  </a:cubicBezTo>
                  <a:cubicBezTo>
                    <a:pt x="891" y="1743"/>
                    <a:pt x="756" y="1770"/>
                    <a:pt x="621" y="1770"/>
                  </a:cubicBezTo>
                  <a:cubicBezTo>
                    <a:pt x="472" y="1770"/>
                    <a:pt x="352" y="1702"/>
                    <a:pt x="284" y="1635"/>
                  </a:cubicBezTo>
                  <a:cubicBezTo>
                    <a:pt x="190" y="1567"/>
                    <a:pt x="176" y="1554"/>
                    <a:pt x="149" y="1554"/>
                  </a:cubicBezTo>
                  <a:cubicBezTo>
                    <a:pt x="0" y="1554"/>
                    <a:pt x="0" y="1554"/>
                    <a:pt x="0" y="1554"/>
                  </a:cubicBezTo>
                  <a:cubicBezTo>
                    <a:pt x="0" y="2432"/>
                    <a:pt x="0" y="2432"/>
                    <a:pt x="0" y="2432"/>
                  </a:cubicBezTo>
                  <a:cubicBezTo>
                    <a:pt x="4160" y="2432"/>
                    <a:pt x="4160" y="2432"/>
                    <a:pt x="4160" y="2432"/>
                  </a:cubicBezTo>
                  <a:cubicBezTo>
                    <a:pt x="4444" y="2432"/>
                    <a:pt x="4715" y="2229"/>
                    <a:pt x="4809" y="1973"/>
                  </a:cubicBezTo>
                  <a:cubicBezTo>
                    <a:pt x="5309" y="0"/>
                    <a:pt x="5309" y="0"/>
                    <a:pt x="5309" y="0"/>
                  </a:cubicBezTo>
                  <a:cubicBezTo>
                    <a:pt x="3026" y="0"/>
                    <a:pt x="3026" y="0"/>
                    <a:pt x="3026" y="0"/>
                  </a:cubicBezTo>
                  <a:lnTo>
                    <a:pt x="3026" y="162"/>
                  </a:lnTo>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3"/>
            <p:cNvSpPr>
              <a:spLocks noChangeArrowheads="1"/>
            </p:cNvSpPr>
            <p:nvPr/>
          </p:nvSpPr>
          <p:spPr bwMode="auto">
            <a:xfrm>
              <a:off x="2608112" y="8585731"/>
              <a:ext cx="2690113" cy="2693458"/>
            </a:xfrm>
            <a:custGeom>
              <a:avLst/>
              <a:gdLst>
                <a:gd name="T0" fmla="*/ 2243 w 4486"/>
                <a:gd name="T1" fmla="*/ 0 h 4487"/>
                <a:gd name="T2" fmla="*/ 2243 w 4486"/>
                <a:gd name="T3" fmla="*/ 0 h 4487"/>
                <a:gd name="T4" fmla="*/ 0 w 4486"/>
                <a:gd name="T5" fmla="*/ 2243 h 4487"/>
                <a:gd name="T6" fmla="*/ 2243 w 4486"/>
                <a:gd name="T7" fmla="*/ 4486 h 4487"/>
                <a:gd name="T8" fmla="*/ 4485 w 4486"/>
                <a:gd name="T9" fmla="*/ 2243 h 4487"/>
                <a:gd name="T10" fmla="*/ 2243 w 4486"/>
                <a:gd name="T11" fmla="*/ 0 h 4487"/>
                <a:gd name="T12" fmla="*/ 2972 w 4486"/>
                <a:gd name="T13" fmla="*/ 2040 h 4487"/>
                <a:gd name="T14" fmla="*/ 2972 w 4486"/>
                <a:gd name="T15" fmla="*/ 2040 h 4487"/>
                <a:gd name="T16" fmla="*/ 2972 w 4486"/>
                <a:gd name="T17" fmla="*/ 2040 h 4487"/>
                <a:gd name="T18" fmla="*/ 2594 w 4486"/>
                <a:gd name="T19" fmla="*/ 2378 h 4487"/>
                <a:gd name="T20" fmla="*/ 2554 w 4486"/>
                <a:gd name="T21" fmla="*/ 2527 h 4487"/>
                <a:gd name="T22" fmla="*/ 2391 w 4486"/>
                <a:gd name="T23" fmla="*/ 2851 h 4487"/>
                <a:gd name="T24" fmla="*/ 2027 w 4486"/>
                <a:gd name="T25" fmla="*/ 3013 h 4487"/>
                <a:gd name="T26" fmla="*/ 1608 w 4486"/>
                <a:gd name="T27" fmla="*/ 2810 h 4487"/>
                <a:gd name="T28" fmla="*/ 1445 w 4486"/>
                <a:gd name="T29" fmla="*/ 2351 h 4487"/>
                <a:gd name="T30" fmla="*/ 1662 w 4486"/>
                <a:gd name="T31" fmla="*/ 2014 h 4487"/>
                <a:gd name="T32" fmla="*/ 1986 w 4486"/>
                <a:gd name="T33" fmla="*/ 1892 h 4487"/>
                <a:gd name="T34" fmla="*/ 2121 w 4486"/>
                <a:gd name="T35" fmla="*/ 1865 h 4487"/>
                <a:gd name="T36" fmla="*/ 2513 w 4486"/>
                <a:gd name="T37" fmla="*/ 1527 h 4487"/>
                <a:gd name="T38" fmla="*/ 2648 w 4486"/>
                <a:gd name="T39" fmla="*/ 1473 h 4487"/>
                <a:gd name="T40" fmla="*/ 2823 w 4486"/>
                <a:gd name="T41" fmla="*/ 1541 h 4487"/>
                <a:gd name="T42" fmla="*/ 2986 w 4486"/>
                <a:gd name="T43" fmla="*/ 1730 h 4487"/>
                <a:gd name="T44" fmla="*/ 2972 w 4486"/>
                <a:gd name="T45" fmla="*/ 2040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6" h="4487">
                  <a:moveTo>
                    <a:pt x="2243" y="0"/>
                  </a:moveTo>
                  <a:lnTo>
                    <a:pt x="2243" y="0"/>
                  </a:lnTo>
                  <a:cubicBezTo>
                    <a:pt x="1000" y="0"/>
                    <a:pt x="0" y="1000"/>
                    <a:pt x="0" y="2243"/>
                  </a:cubicBezTo>
                  <a:cubicBezTo>
                    <a:pt x="0" y="3486"/>
                    <a:pt x="1000" y="4486"/>
                    <a:pt x="2243" y="4486"/>
                  </a:cubicBezTo>
                  <a:cubicBezTo>
                    <a:pt x="3486" y="4486"/>
                    <a:pt x="4485" y="3486"/>
                    <a:pt x="4485" y="2243"/>
                  </a:cubicBezTo>
                  <a:cubicBezTo>
                    <a:pt x="4485" y="1000"/>
                    <a:pt x="3486" y="0"/>
                    <a:pt x="2243" y="0"/>
                  </a:cubicBezTo>
                  <a:close/>
                  <a:moveTo>
                    <a:pt x="2972" y="2040"/>
                  </a:moveTo>
                  <a:lnTo>
                    <a:pt x="2972" y="2040"/>
                  </a:lnTo>
                  <a:lnTo>
                    <a:pt x="2972" y="2040"/>
                  </a:lnTo>
                  <a:cubicBezTo>
                    <a:pt x="2594" y="2378"/>
                    <a:pt x="2594" y="2378"/>
                    <a:pt x="2594" y="2378"/>
                  </a:cubicBezTo>
                  <a:cubicBezTo>
                    <a:pt x="2580" y="2392"/>
                    <a:pt x="2580" y="2419"/>
                    <a:pt x="2554" y="2527"/>
                  </a:cubicBezTo>
                  <a:cubicBezTo>
                    <a:pt x="2540" y="2621"/>
                    <a:pt x="2499" y="2756"/>
                    <a:pt x="2391" y="2851"/>
                  </a:cubicBezTo>
                  <a:cubicBezTo>
                    <a:pt x="2297" y="2932"/>
                    <a:pt x="2175" y="3000"/>
                    <a:pt x="2027" y="3013"/>
                  </a:cubicBezTo>
                  <a:cubicBezTo>
                    <a:pt x="1891" y="3013"/>
                    <a:pt x="1729" y="2946"/>
                    <a:pt x="1608" y="2810"/>
                  </a:cubicBezTo>
                  <a:cubicBezTo>
                    <a:pt x="1473" y="2676"/>
                    <a:pt x="1419" y="2486"/>
                    <a:pt x="1445" y="2351"/>
                  </a:cubicBezTo>
                  <a:cubicBezTo>
                    <a:pt x="1473" y="2203"/>
                    <a:pt x="1554" y="2095"/>
                    <a:pt x="1662" y="2014"/>
                  </a:cubicBezTo>
                  <a:cubicBezTo>
                    <a:pt x="1756" y="1919"/>
                    <a:pt x="1891" y="1892"/>
                    <a:pt x="1986" y="1892"/>
                  </a:cubicBezTo>
                  <a:cubicBezTo>
                    <a:pt x="2094" y="1878"/>
                    <a:pt x="2107" y="1878"/>
                    <a:pt x="2121" y="1865"/>
                  </a:cubicBezTo>
                  <a:cubicBezTo>
                    <a:pt x="2513" y="1527"/>
                    <a:pt x="2513" y="1527"/>
                    <a:pt x="2513" y="1527"/>
                  </a:cubicBezTo>
                  <a:cubicBezTo>
                    <a:pt x="2540" y="1487"/>
                    <a:pt x="2594" y="1473"/>
                    <a:pt x="2648" y="1473"/>
                  </a:cubicBezTo>
                  <a:cubicBezTo>
                    <a:pt x="2716" y="1459"/>
                    <a:pt x="2770" y="1487"/>
                    <a:pt x="2823" y="1541"/>
                  </a:cubicBezTo>
                  <a:cubicBezTo>
                    <a:pt x="2986" y="1730"/>
                    <a:pt x="2986" y="1730"/>
                    <a:pt x="2986" y="1730"/>
                  </a:cubicBezTo>
                  <a:cubicBezTo>
                    <a:pt x="3067" y="1824"/>
                    <a:pt x="3053" y="1960"/>
                    <a:pt x="2972" y="2040"/>
                  </a:cubicBez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4"/>
            <p:cNvSpPr>
              <a:spLocks noChangeArrowheads="1"/>
            </p:cNvSpPr>
            <p:nvPr/>
          </p:nvSpPr>
          <p:spPr bwMode="auto">
            <a:xfrm>
              <a:off x="8274012" y="8585731"/>
              <a:ext cx="2698047" cy="2693458"/>
            </a:xfrm>
            <a:custGeom>
              <a:avLst/>
              <a:gdLst>
                <a:gd name="T0" fmla="*/ 2242 w 4499"/>
                <a:gd name="T1" fmla="*/ 0 h 4487"/>
                <a:gd name="T2" fmla="*/ 2242 w 4499"/>
                <a:gd name="T3" fmla="*/ 0 h 4487"/>
                <a:gd name="T4" fmla="*/ 0 w 4499"/>
                <a:gd name="T5" fmla="*/ 2243 h 4487"/>
                <a:gd name="T6" fmla="*/ 2242 w 4499"/>
                <a:gd name="T7" fmla="*/ 4486 h 4487"/>
                <a:gd name="T8" fmla="*/ 4498 w 4499"/>
                <a:gd name="T9" fmla="*/ 2243 h 4487"/>
                <a:gd name="T10" fmla="*/ 2242 w 4499"/>
                <a:gd name="T11" fmla="*/ 0 h 4487"/>
                <a:gd name="T12" fmla="*/ 2972 w 4499"/>
                <a:gd name="T13" fmla="*/ 2040 h 4487"/>
                <a:gd name="T14" fmla="*/ 2972 w 4499"/>
                <a:gd name="T15" fmla="*/ 2040 h 4487"/>
                <a:gd name="T16" fmla="*/ 2972 w 4499"/>
                <a:gd name="T17" fmla="*/ 2040 h 4487"/>
                <a:gd name="T18" fmla="*/ 2593 w 4499"/>
                <a:gd name="T19" fmla="*/ 2378 h 4487"/>
                <a:gd name="T20" fmla="*/ 2566 w 4499"/>
                <a:gd name="T21" fmla="*/ 2527 h 4487"/>
                <a:gd name="T22" fmla="*/ 2391 w 4499"/>
                <a:gd name="T23" fmla="*/ 2851 h 4487"/>
                <a:gd name="T24" fmla="*/ 2026 w 4499"/>
                <a:gd name="T25" fmla="*/ 3013 h 4487"/>
                <a:gd name="T26" fmla="*/ 1607 w 4499"/>
                <a:gd name="T27" fmla="*/ 2810 h 4487"/>
                <a:gd name="T28" fmla="*/ 1459 w 4499"/>
                <a:gd name="T29" fmla="*/ 2351 h 4487"/>
                <a:gd name="T30" fmla="*/ 1661 w 4499"/>
                <a:gd name="T31" fmla="*/ 2014 h 4487"/>
                <a:gd name="T32" fmla="*/ 1986 w 4499"/>
                <a:gd name="T33" fmla="*/ 1892 h 4487"/>
                <a:gd name="T34" fmla="*/ 2121 w 4499"/>
                <a:gd name="T35" fmla="*/ 1865 h 4487"/>
                <a:gd name="T36" fmla="*/ 2513 w 4499"/>
                <a:gd name="T37" fmla="*/ 1527 h 4487"/>
                <a:gd name="T38" fmla="*/ 2648 w 4499"/>
                <a:gd name="T39" fmla="*/ 1473 h 4487"/>
                <a:gd name="T40" fmla="*/ 2823 w 4499"/>
                <a:gd name="T41" fmla="*/ 1541 h 4487"/>
                <a:gd name="T42" fmla="*/ 2999 w 4499"/>
                <a:gd name="T43" fmla="*/ 1730 h 4487"/>
                <a:gd name="T44" fmla="*/ 2972 w 4499"/>
                <a:gd name="T45" fmla="*/ 2040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9" h="4487">
                  <a:moveTo>
                    <a:pt x="2242" y="0"/>
                  </a:moveTo>
                  <a:lnTo>
                    <a:pt x="2242" y="0"/>
                  </a:lnTo>
                  <a:cubicBezTo>
                    <a:pt x="1013" y="0"/>
                    <a:pt x="0" y="1000"/>
                    <a:pt x="0" y="2243"/>
                  </a:cubicBezTo>
                  <a:cubicBezTo>
                    <a:pt x="0" y="3486"/>
                    <a:pt x="1013" y="4486"/>
                    <a:pt x="2242" y="4486"/>
                  </a:cubicBezTo>
                  <a:cubicBezTo>
                    <a:pt x="3485" y="4486"/>
                    <a:pt x="4498" y="3486"/>
                    <a:pt x="4498" y="2243"/>
                  </a:cubicBezTo>
                  <a:cubicBezTo>
                    <a:pt x="4498" y="1000"/>
                    <a:pt x="3485" y="0"/>
                    <a:pt x="2242" y="0"/>
                  </a:cubicBezTo>
                  <a:close/>
                  <a:moveTo>
                    <a:pt x="2972" y="2040"/>
                  </a:moveTo>
                  <a:lnTo>
                    <a:pt x="2972" y="2040"/>
                  </a:lnTo>
                  <a:lnTo>
                    <a:pt x="2972" y="2040"/>
                  </a:lnTo>
                  <a:cubicBezTo>
                    <a:pt x="2593" y="2378"/>
                    <a:pt x="2593" y="2378"/>
                    <a:pt x="2593" y="2378"/>
                  </a:cubicBezTo>
                  <a:cubicBezTo>
                    <a:pt x="2580" y="2392"/>
                    <a:pt x="2580" y="2419"/>
                    <a:pt x="2566" y="2527"/>
                  </a:cubicBezTo>
                  <a:cubicBezTo>
                    <a:pt x="2539" y="2621"/>
                    <a:pt x="2513" y="2756"/>
                    <a:pt x="2391" y="2851"/>
                  </a:cubicBezTo>
                  <a:cubicBezTo>
                    <a:pt x="2296" y="2932"/>
                    <a:pt x="2175" y="3000"/>
                    <a:pt x="2026" y="3013"/>
                  </a:cubicBezTo>
                  <a:cubicBezTo>
                    <a:pt x="1891" y="3013"/>
                    <a:pt x="1729" y="2946"/>
                    <a:pt x="1607" y="2810"/>
                  </a:cubicBezTo>
                  <a:cubicBezTo>
                    <a:pt x="1486" y="2676"/>
                    <a:pt x="1431" y="2486"/>
                    <a:pt x="1459" y="2351"/>
                  </a:cubicBezTo>
                  <a:cubicBezTo>
                    <a:pt x="1486" y="2203"/>
                    <a:pt x="1567" y="2095"/>
                    <a:pt x="1661" y="2014"/>
                  </a:cubicBezTo>
                  <a:cubicBezTo>
                    <a:pt x="1769" y="1919"/>
                    <a:pt x="1904" y="1892"/>
                    <a:pt x="1986" y="1892"/>
                  </a:cubicBezTo>
                  <a:cubicBezTo>
                    <a:pt x="2094" y="1878"/>
                    <a:pt x="2107" y="1878"/>
                    <a:pt x="2121" y="1865"/>
                  </a:cubicBezTo>
                  <a:cubicBezTo>
                    <a:pt x="2513" y="1527"/>
                    <a:pt x="2513" y="1527"/>
                    <a:pt x="2513" y="1527"/>
                  </a:cubicBezTo>
                  <a:cubicBezTo>
                    <a:pt x="2553" y="1487"/>
                    <a:pt x="2593" y="1473"/>
                    <a:pt x="2648" y="1473"/>
                  </a:cubicBezTo>
                  <a:cubicBezTo>
                    <a:pt x="2715" y="1459"/>
                    <a:pt x="2783" y="1487"/>
                    <a:pt x="2823" y="1541"/>
                  </a:cubicBezTo>
                  <a:cubicBezTo>
                    <a:pt x="2999" y="1730"/>
                    <a:pt x="2999" y="1730"/>
                    <a:pt x="2999" y="1730"/>
                  </a:cubicBezTo>
                  <a:cubicBezTo>
                    <a:pt x="3080" y="1824"/>
                    <a:pt x="3066" y="1960"/>
                    <a:pt x="2972" y="2040"/>
                  </a:cubicBez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345" tIns="40172" rIns="80345" bIns="40172"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1"/>
          <p:cNvGrpSpPr/>
          <p:nvPr/>
        </p:nvGrpSpPr>
        <p:grpSpPr>
          <a:xfrm>
            <a:off x="4553641" y="1701206"/>
            <a:ext cx="3347735" cy="361755"/>
            <a:chOff x="11598408" y="3841200"/>
            <a:chExt cx="8927784" cy="964681"/>
          </a:xfrm>
        </p:grpSpPr>
        <p:sp>
          <p:nvSpPr>
            <p:cNvPr id="43" name="TextBox 42"/>
            <p:cNvSpPr txBox="1"/>
            <p:nvPr/>
          </p:nvSpPr>
          <p:spPr>
            <a:xfrm>
              <a:off x="12546961" y="4445782"/>
              <a:ext cx="7979231" cy="360099"/>
            </a:xfrm>
            <a:prstGeom prst="rect">
              <a:avLst/>
            </a:prstGeom>
            <a:noFill/>
          </p:spPr>
          <p:txBody>
            <a:bodyPr wrap="square" lIns="0" tIns="0" rIns="0" bIns="0" rtlCol="0">
              <a:spAutoFit/>
            </a:body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222"/>
            <p:cNvSpPr>
              <a:spLocks noEditPoints="1"/>
            </p:cNvSpPr>
            <p:nvPr/>
          </p:nvSpPr>
          <p:spPr bwMode="auto">
            <a:xfrm>
              <a:off x="11598408" y="4009233"/>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1"/>
            </a:solidFill>
            <a:ln>
              <a:noFill/>
            </a:ln>
          </p:spPr>
          <p:txBody>
            <a:bodyPr vert="horz" wrap="square" lIns="48218" tIns="24109" rIns="48218" bIns="24109"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12617496" y="3841200"/>
              <a:ext cx="2397766" cy="492443"/>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4565599" y="2314708"/>
            <a:ext cx="3335777" cy="478589"/>
            <a:chOff x="11630298" y="5477207"/>
            <a:chExt cx="8895894" cy="1276237"/>
          </a:xfrm>
        </p:grpSpPr>
        <p:sp>
          <p:nvSpPr>
            <p:cNvPr id="57" name="TextBox 56"/>
            <p:cNvSpPr txBox="1"/>
            <p:nvPr/>
          </p:nvSpPr>
          <p:spPr>
            <a:xfrm>
              <a:off x="12312602" y="6081788"/>
              <a:ext cx="8213590" cy="671656"/>
            </a:xfrm>
            <a:prstGeom prst="rect">
              <a:avLst/>
            </a:prstGeom>
            <a:noFill/>
          </p:spPr>
          <p:txBody>
            <a:bodyPr wrap="square" lIns="115703" tIns="57852" rIns="115703" bIns="57852" rtlCol="0">
              <a:spAutoFit/>
            </a:body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222"/>
            <p:cNvSpPr>
              <a:spLocks noEditPoints="1"/>
            </p:cNvSpPr>
            <p:nvPr/>
          </p:nvSpPr>
          <p:spPr bwMode="auto">
            <a:xfrm>
              <a:off x="11630298" y="5645243"/>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1"/>
            </a:solidFill>
            <a:ln>
              <a:noFill/>
            </a:ln>
          </p:spPr>
          <p:txBody>
            <a:bodyPr vert="horz" wrap="square" lIns="48218" tIns="24109" rIns="48218" bIns="24109"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12395297" y="5477207"/>
              <a:ext cx="2967774" cy="752064"/>
            </a:xfrm>
            <a:prstGeom prst="rect">
              <a:avLst/>
            </a:prstGeom>
            <a:noFill/>
          </p:spPr>
          <p:txBody>
            <a:bodyPr wrap="square" lIns="96416" tIns="48208" rIns="96416" bIns="48208"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4557388" y="2909929"/>
            <a:ext cx="3322912" cy="361755"/>
            <a:chOff x="11608400" y="7064478"/>
            <a:chExt cx="8861584" cy="964681"/>
          </a:xfrm>
        </p:grpSpPr>
        <p:sp>
          <p:nvSpPr>
            <p:cNvPr id="60" name="TextBox 59"/>
            <p:cNvSpPr txBox="1"/>
            <p:nvPr/>
          </p:nvSpPr>
          <p:spPr>
            <a:xfrm>
              <a:off x="12500745" y="7669060"/>
              <a:ext cx="7969239" cy="360099"/>
            </a:xfrm>
            <a:prstGeom prst="rect">
              <a:avLst/>
            </a:prstGeom>
            <a:noFill/>
          </p:spPr>
          <p:txBody>
            <a:bodyPr wrap="square" lIns="0" tIns="0" rIns="0" bIns="0" rtlCol="0">
              <a:spAutoFit/>
            </a:body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22"/>
            <p:cNvSpPr>
              <a:spLocks noEditPoints="1"/>
            </p:cNvSpPr>
            <p:nvPr/>
          </p:nvSpPr>
          <p:spPr bwMode="auto">
            <a:xfrm>
              <a:off x="11608400" y="7232508"/>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1"/>
            </a:solidFill>
            <a:ln>
              <a:noFill/>
            </a:ln>
          </p:spPr>
          <p:txBody>
            <a:bodyPr vert="horz" wrap="square" lIns="48218" tIns="24109" rIns="48218" bIns="24109"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TextBox 62"/>
            <p:cNvSpPr txBox="1"/>
            <p:nvPr/>
          </p:nvSpPr>
          <p:spPr>
            <a:xfrm>
              <a:off x="12546961" y="7064478"/>
              <a:ext cx="2468303" cy="492443"/>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569345" y="3523434"/>
            <a:ext cx="3332031" cy="478588"/>
            <a:chOff x="11640290" y="8700484"/>
            <a:chExt cx="8885902" cy="1276235"/>
          </a:xfrm>
        </p:grpSpPr>
        <p:sp>
          <p:nvSpPr>
            <p:cNvPr id="64" name="TextBox 63"/>
            <p:cNvSpPr txBox="1"/>
            <p:nvPr/>
          </p:nvSpPr>
          <p:spPr>
            <a:xfrm>
              <a:off x="12139941" y="9305063"/>
              <a:ext cx="8386251" cy="671656"/>
            </a:xfrm>
            <a:prstGeom prst="rect">
              <a:avLst/>
            </a:prstGeom>
            <a:noFill/>
          </p:spPr>
          <p:txBody>
            <a:bodyPr wrap="square" lIns="115703" tIns="57852" rIns="115703" bIns="57852" rtlCol="0">
              <a:spAutoFit/>
            </a:body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222"/>
            <p:cNvSpPr>
              <a:spLocks noEditPoints="1"/>
            </p:cNvSpPr>
            <p:nvPr/>
          </p:nvSpPr>
          <p:spPr bwMode="auto">
            <a:xfrm>
              <a:off x="11640290" y="8868518"/>
              <a:ext cx="518612" cy="520896"/>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accent1"/>
            </a:solidFill>
            <a:ln>
              <a:noFill/>
            </a:ln>
          </p:spPr>
          <p:txBody>
            <a:bodyPr vert="horz" wrap="square" lIns="48218" tIns="24109" rIns="48218" bIns="24109"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TextBox 65"/>
            <p:cNvSpPr txBox="1"/>
            <p:nvPr/>
          </p:nvSpPr>
          <p:spPr>
            <a:xfrm>
              <a:off x="12210473" y="8700484"/>
              <a:ext cx="3228318" cy="752064"/>
            </a:xfrm>
            <a:prstGeom prst="rect">
              <a:avLst/>
            </a:prstGeom>
            <a:noFill/>
          </p:spPr>
          <p:txBody>
            <a:bodyPr wrap="square" lIns="96416" tIns="48208" rIns="96416" bIns="48208"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菱形 27"/>
          <p:cNvSpPr/>
          <p:nvPr/>
        </p:nvSpPr>
        <p:spPr>
          <a:xfrm>
            <a:off x="2411773" y="2563092"/>
            <a:ext cx="1852315" cy="1852315"/>
          </a:xfrm>
          <a:prstGeom prst="diamond">
            <a:avLst/>
          </a:prstGeom>
          <a:pattFill prst="wdUpDiag">
            <a:fgClr>
              <a:srgbClr val="8EA67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975">
              <a:latin typeface="微软雅黑" panose="020B0503020204020204" pitchFamily="34" charset="-122"/>
              <a:ea typeface="微软雅黑" panose="020B0503020204020204" pitchFamily="34" charset="-122"/>
              <a:sym typeface="+mn-ea"/>
            </a:endParaRPr>
          </a:p>
        </p:txBody>
      </p:sp>
      <p:sp>
        <p:nvSpPr>
          <p:cNvPr id="29" name="菱形 28"/>
          <p:cNvSpPr/>
          <p:nvPr/>
        </p:nvSpPr>
        <p:spPr>
          <a:xfrm>
            <a:off x="4383562" y="2563092"/>
            <a:ext cx="1851848" cy="1852315"/>
          </a:xfrm>
          <a:prstGeom prst="diamond">
            <a:avLst/>
          </a:prstGeom>
          <a:pattFill prst="wdUpDiag">
            <a:fgClr>
              <a:srgbClr val="8EA67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975">
              <a:latin typeface="微软雅黑" panose="020B0503020204020204" pitchFamily="34" charset="-122"/>
              <a:ea typeface="微软雅黑" panose="020B0503020204020204" pitchFamily="34" charset="-122"/>
              <a:sym typeface="+mn-ea"/>
            </a:endParaRPr>
          </a:p>
        </p:txBody>
      </p:sp>
      <p:sp>
        <p:nvSpPr>
          <p:cNvPr id="30" name="菱形 29"/>
          <p:cNvSpPr/>
          <p:nvPr/>
        </p:nvSpPr>
        <p:spPr>
          <a:xfrm>
            <a:off x="951949" y="2860377"/>
            <a:ext cx="1852315" cy="1852315"/>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latin typeface="微软雅黑" panose="020B0503020204020204" pitchFamily="34" charset="-122"/>
              <a:ea typeface="微软雅黑" panose="020B0503020204020204" pitchFamily="34" charset="-122"/>
            </a:endParaRPr>
          </a:p>
        </p:txBody>
      </p:sp>
      <p:sp>
        <p:nvSpPr>
          <p:cNvPr id="31" name="菱形 30"/>
          <p:cNvSpPr/>
          <p:nvPr/>
        </p:nvSpPr>
        <p:spPr>
          <a:xfrm>
            <a:off x="2591451" y="2572893"/>
            <a:ext cx="1852315" cy="1852315"/>
          </a:xfrm>
          <a:prstGeom prst="diamond">
            <a:avLst/>
          </a:prstGeom>
          <a:blipFill dpi="0" rotWithShape="1">
            <a:blip r:embed="rId1">
              <a:extLst>
                <a:ext uri="{28A0092B-C50C-407E-A947-70E740481C1C}">
                  <a14:useLocalDpi xmlns:a14="http://schemas.microsoft.com/office/drawing/2010/main" val="0"/>
                </a:ext>
              </a:extLst>
            </a:blip>
            <a:srcRect/>
            <a:stretch>
              <a:fillRect/>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975">
              <a:latin typeface="微软雅黑" panose="020B0503020204020204" pitchFamily="34" charset="-122"/>
              <a:ea typeface="微软雅黑" panose="020B0503020204020204" pitchFamily="34" charset="-122"/>
              <a:sym typeface="+mn-ea"/>
            </a:endParaRPr>
          </a:p>
        </p:txBody>
      </p:sp>
      <p:sp>
        <p:nvSpPr>
          <p:cNvPr id="32" name="菱形 31"/>
          <p:cNvSpPr/>
          <p:nvPr/>
        </p:nvSpPr>
        <p:spPr>
          <a:xfrm>
            <a:off x="3577579" y="1607766"/>
            <a:ext cx="1851848" cy="185231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菱形 32"/>
          <p:cNvSpPr/>
          <p:nvPr/>
        </p:nvSpPr>
        <p:spPr>
          <a:xfrm>
            <a:off x="4563240" y="2572893"/>
            <a:ext cx="1851848" cy="1852315"/>
          </a:xfrm>
          <a:prstGeom prst="diamond">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975">
              <a:latin typeface="微软雅黑" panose="020B0503020204020204" pitchFamily="34" charset="-122"/>
              <a:ea typeface="微软雅黑" panose="020B0503020204020204" pitchFamily="34" charset="-122"/>
              <a:sym typeface="+mn-ea"/>
            </a:endParaRPr>
          </a:p>
        </p:txBody>
      </p:sp>
      <p:sp>
        <p:nvSpPr>
          <p:cNvPr id="34" name="菱形 33"/>
          <p:cNvSpPr/>
          <p:nvPr/>
        </p:nvSpPr>
        <p:spPr>
          <a:xfrm>
            <a:off x="6195741" y="2860377"/>
            <a:ext cx="1852315" cy="1852315"/>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latin typeface="微软雅黑" panose="020B0503020204020204" pitchFamily="34" charset="-122"/>
              <a:ea typeface="微软雅黑" panose="020B0503020204020204" pitchFamily="34" charset="-122"/>
            </a:endParaRPr>
          </a:p>
        </p:txBody>
      </p:sp>
      <p:sp>
        <p:nvSpPr>
          <p:cNvPr id="35" name="文本框 20"/>
          <p:cNvSpPr txBox="1"/>
          <p:nvPr/>
        </p:nvSpPr>
        <p:spPr>
          <a:xfrm flipH="1">
            <a:off x="1283303" y="3344808"/>
            <a:ext cx="1076667" cy="77098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1470">
                <a:solidFill>
                  <a:schemeClr val="bg1"/>
                </a:solidFill>
                <a:latin typeface="微软雅黑" panose="020B0503020204020204" pitchFamily="34" charset="-122"/>
                <a:ea typeface="微软雅黑" panose="020B0503020204020204" pitchFamily="34" charset="-122"/>
                <a:sym typeface="Arial" panose="020B0604020202020204" pitchFamily="34" charset="0"/>
              </a:rPr>
              <a:t>KEY WORDS HERE</a:t>
            </a:r>
            <a:endParaRPr lang="en-US" altLang="zh-CN" sz="147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文本框 20"/>
          <p:cNvSpPr txBox="1"/>
          <p:nvPr/>
        </p:nvSpPr>
        <p:spPr>
          <a:xfrm flipH="1">
            <a:off x="3965403" y="2105264"/>
            <a:ext cx="1076667" cy="646331"/>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KEY WORDS HERE</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文本框 20"/>
          <p:cNvSpPr txBox="1"/>
          <p:nvPr/>
        </p:nvSpPr>
        <p:spPr>
          <a:xfrm flipH="1">
            <a:off x="6583565" y="3408745"/>
            <a:ext cx="1076667" cy="770980"/>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1470">
                <a:solidFill>
                  <a:schemeClr val="bg1"/>
                </a:solidFill>
                <a:latin typeface="微软雅黑" panose="020B0503020204020204" pitchFamily="34" charset="-122"/>
                <a:ea typeface="微软雅黑" panose="020B0503020204020204" pitchFamily="34" charset="-122"/>
                <a:sym typeface="Arial" panose="020B0604020202020204" pitchFamily="34" charset="0"/>
              </a:rPr>
              <a:t>KEY WORDS HERE</a:t>
            </a:r>
            <a:endParaRPr lang="en-US" altLang="zh-CN" sz="147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圆角箭头"/>
          <p:cNvSpPr/>
          <p:nvPr/>
        </p:nvSpPr>
        <p:spPr>
          <a:xfrm rot="16200000">
            <a:off x="1767266" y="2583160"/>
            <a:ext cx="252949" cy="197412"/>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文本框 22"/>
          <p:cNvSpPr txBox="1"/>
          <p:nvPr/>
        </p:nvSpPr>
        <p:spPr>
          <a:xfrm flipH="1">
            <a:off x="831542" y="1855582"/>
            <a:ext cx="2092663" cy="64633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单击此处添加本章节的简要内容单击此处添加本章节的简要内容单击此处添加本章节的简要内容单击此处添加本章节的简要内容</a:t>
            </a:r>
            <a:endParaRPr lang="zh-CN" altLang="en-US" sz="9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3" name="圆角箭头"/>
          <p:cNvSpPr/>
          <p:nvPr/>
        </p:nvSpPr>
        <p:spPr>
          <a:xfrm rot="16200000">
            <a:off x="7011525" y="2583160"/>
            <a:ext cx="252949" cy="197412"/>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文本框 22"/>
          <p:cNvSpPr txBox="1"/>
          <p:nvPr/>
        </p:nvSpPr>
        <p:spPr>
          <a:xfrm flipH="1">
            <a:off x="6075800" y="1855582"/>
            <a:ext cx="2092663" cy="64633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单击此处添加本章节的简要内容单击此处添加本章节的简要内容单击此处添加本章节的简要内容单击此处添加本章节的简要内容</a:t>
            </a:r>
            <a:endParaRPr lang="zh-CN" altLang="en-US" sz="9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5" name="圆角箭头"/>
          <p:cNvSpPr/>
          <p:nvPr/>
        </p:nvSpPr>
        <p:spPr>
          <a:xfrm rot="16200000">
            <a:off x="4389162" y="1368352"/>
            <a:ext cx="252949" cy="197412"/>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文本框 22"/>
          <p:cNvSpPr txBox="1"/>
          <p:nvPr/>
        </p:nvSpPr>
        <p:spPr>
          <a:xfrm flipH="1">
            <a:off x="3453438" y="640773"/>
            <a:ext cx="2092663" cy="646331"/>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9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单击此处添加本章节的简要内容单击此处添加本章节的简要内容单击此处添加本章节的简要内容单击此处添加本章节的简要内容</a:t>
            </a:r>
            <a:endParaRPr lang="zh-CN" altLang="en-US" sz="9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1257">
        <p:fade/>
      </p:transition>
    </mc:Choice>
    <mc:Fallback>
      <p:transition spd="slow" advClick="0" advTm="1257">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59"/>
          <p:cNvSpPr>
            <a:spLocks noChangeArrowheads="1"/>
          </p:cNvSpPr>
          <p:nvPr/>
        </p:nvSpPr>
        <p:spPr bwMode="auto">
          <a:xfrm>
            <a:off x="4534598" y="3842633"/>
            <a:ext cx="3367420"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dirty="0" smtClean="0">
                <a:solidFill>
                  <a:schemeClr val="tx1">
                    <a:lumMod val="75000"/>
                    <a:lumOff val="25000"/>
                  </a:schemeClr>
                </a:solidFill>
                <a:cs typeface="Arial" panose="020B0604020202020204" pitchFamily="34" charset="0"/>
              </a:rPr>
              <a:t>汇报</a:t>
            </a:r>
            <a:r>
              <a:rPr lang="zh-CN" altLang="en-US" sz="1100" smtClean="0">
                <a:solidFill>
                  <a:schemeClr val="tx1">
                    <a:lumMod val="75000"/>
                    <a:lumOff val="25000"/>
                  </a:schemeClr>
                </a:solidFill>
                <a:cs typeface="Arial" panose="020B0604020202020204" pitchFamily="34" charset="0"/>
              </a:rPr>
              <a:t>人</a:t>
            </a:r>
            <a:r>
              <a:rPr lang="zh-CN" altLang="en-US" sz="1100" smtClean="0">
                <a:solidFill>
                  <a:schemeClr val="tx1">
                    <a:lumMod val="75000"/>
                    <a:lumOff val="25000"/>
                  </a:schemeClr>
                </a:solidFill>
                <a:cs typeface="Arial" panose="020B0604020202020204" pitchFamily="34" charset="0"/>
              </a:rPr>
              <a:t>：                       </a:t>
            </a:r>
            <a:r>
              <a:rPr lang="zh-CN" altLang="en-US" sz="1100" dirty="0" smtClean="0">
                <a:solidFill>
                  <a:schemeClr val="tx1">
                    <a:lumMod val="75000"/>
                    <a:lumOff val="25000"/>
                  </a:schemeClr>
                </a:solidFill>
                <a:cs typeface="Arial" panose="020B0604020202020204" pitchFamily="34" charset="0"/>
              </a:rPr>
              <a:t>时间：</a:t>
            </a:r>
            <a:r>
              <a:rPr lang="en-US" altLang="zh-CN" sz="1100" dirty="0" smtClean="0">
                <a:solidFill>
                  <a:schemeClr val="tx1">
                    <a:lumMod val="75000"/>
                    <a:lumOff val="25000"/>
                  </a:schemeClr>
                </a:solidFill>
                <a:cs typeface="Arial" panose="020B0604020202020204" pitchFamily="34" charset="0"/>
              </a:rPr>
              <a:t>XX</a:t>
            </a:r>
            <a:r>
              <a:rPr lang="zh-CN" altLang="en-US" sz="1100" dirty="0" smtClean="0">
                <a:solidFill>
                  <a:schemeClr val="tx1">
                    <a:lumMod val="75000"/>
                    <a:lumOff val="25000"/>
                  </a:schemeClr>
                </a:solidFill>
                <a:cs typeface="Arial" panose="020B0604020202020204" pitchFamily="34" charset="0"/>
              </a:rPr>
              <a:t>年</a:t>
            </a:r>
            <a:r>
              <a:rPr lang="en-US" altLang="zh-CN" sz="1100" dirty="0" smtClean="0">
                <a:solidFill>
                  <a:schemeClr val="tx1">
                    <a:lumMod val="75000"/>
                    <a:lumOff val="25000"/>
                  </a:schemeClr>
                </a:solidFill>
                <a:cs typeface="Arial" panose="020B0604020202020204" pitchFamily="34" charset="0"/>
              </a:rPr>
              <a:t>XX</a:t>
            </a:r>
            <a:r>
              <a:rPr lang="zh-CN" altLang="en-US" sz="1100" dirty="0" smtClean="0">
                <a:solidFill>
                  <a:schemeClr val="tx1">
                    <a:lumMod val="75000"/>
                    <a:lumOff val="25000"/>
                  </a:schemeClr>
                </a:solidFill>
                <a:cs typeface="Arial" panose="020B0604020202020204" pitchFamily="34" charset="0"/>
              </a:rPr>
              <a:t>月</a:t>
            </a:r>
            <a:endParaRPr lang="zh-CN" altLang="en-US" sz="1100" dirty="0">
              <a:solidFill>
                <a:schemeClr val="tx1">
                  <a:lumMod val="75000"/>
                  <a:lumOff val="25000"/>
                </a:schemeClr>
              </a:solidFill>
              <a:cs typeface="Arial" panose="020B0604020202020204" pitchFamily="34" charset="0"/>
            </a:endParaRPr>
          </a:p>
        </p:txBody>
      </p:sp>
      <p:sp>
        <p:nvSpPr>
          <p:cNvPr id="20" name="矩形 259"/>
          <p:cNvSpPr>
            <a:spLocks noChangeArrowheads="1"/>
          </p:cNvSpPr>
          <p:nvPr/>
        </p:nvSpPr>
        <p:spPr bwMode="auto">
          <a:xfrm>
            <a:off x="4534597" y="3037127"/>
            <a:ext cx="4352484"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BUSINESS FINANCING PPT</a:t>
            </a:r>
            <a:endParaRPr lang="en-US" altLang="zh-CN" sz="2000" dirty="0">
              <a:solidFill>
                <a:schemeClr val="tx1">
                  <a:lumMod val="75000"/>
                  <a:lumOff val="25000"/>
                </a:schemeClr>
              </a:solidFill>
              <a:latin typeface="Arial" panose="020B0604020202020204" pitchFamily="34" charset="0"/>
              <a:cs typeface="Arial" panose="020B0604020202020204" pitchFamily="34" charset="0"/>
            </a:endParaRPr>
          </a:p>
          <a:p>
            <a:pPr>
              <a:buNone/>
            </a:pPr>
            <a:r>
              <a:rPr lang="zh-CN" altLang="en-US" sz="900" dirty="0">
                <a:solidFill>
                  <a:schemeClr val="tx1">
                    <a:lumMod val="75000"/>
                    <a:lumOff val="25000"/>
                  </a:schemeClr>
                </a:solidFill>
                <a:latin typeface="Arial" panose="020B0604020202020204" pitchFamily="34" charset="0"/>
                <a:cs typeface="Arial" panose="020B0604020202020204" pitchFamily="34" charset="0"/>
              </a:rPr>
              <a:t>工作计划 工作报告 销售培训 年终总结</a:t>
            </a:r>
            <a:endParaRPr lang="en-US" altLang="zh-CN"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矩形 259"/>
          <p:cNvSpPr>
            <a:spLocks noChangeArrowheads="1"/>
          </p:cNvSpPr>
          <p:nvPr/>
        </p:nvSpPr>
        <p:spPr bwMode="auto">
          <a:xfrm>
            <a:off x="4534596" y="2276167"/>
            <a:ext cx="4789932"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dirty="0">
                <a:solidFill>
                  <a:schemeClr val="tx1">
                    <a:lumMod val="75000"/>
                    <a:lumOff val="25000"/>
                  </a:schemeClr>
                </a:solidFill>
                <a:latin typeface="Arial" panose="020B0604020202020204" pitchFamily="34" charset="0"/>
                <a:cs typeface="Arial" panose="020B0604020202020204" pitchFamily="34" charset="0"/>
              </a:rPr>
              <a:t>非常感谢您的观看</a:t>
            </a:r>
            <a:endParaRPr lang="en-US" altLang="zh-CN" sz="40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矩形 259"/>
          <p:cNvSpPr>
            <a:spLocks noChangeArrowheads="1"/>
          </p:cNvSpPr>
          <p:nvPr/>
        </p:nvSpPr>
        <p:spPr bwMode="auto">
          <a:xfrm>
            <a:off x="4536504" y="1268055"/>
            <a:ext cx="2664296" cy="1015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a:solidFill>
                  <a:schemeClr val="accent1"/>
                </a:solidFill>
                <a:cs typeface="Arial" panose="020B0604020202020204" pitchFamily="34" charset="0"/>
              </a:rPr>
              <a:t>2029</a:t>
            </a:r>
            <a:endParaRPr lang="en-US" altLang="zh-CN" sz="6600" b="1" dirty="0">
              <a:solidFill>
                <a:schemeClr val="accent1"/>
              </a:solidFill>
              <a:cs typeface="Arial" panose="020B0604020202020204" pitchFamily="34"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6319" y="169986"/>
            <a:ext cx="4236269" cy="4699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fad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2"/>
                                        </p:tgtEl>
                                        <p:attrNameLst>
                                          <p:attrName>ppt_y</p:attrName>
                                        </p:attrNameLst>
                                      </p:cBhvr>
                                      <p:tavLst>
                                        <p:tav tm="0">
                                          <p:val>
                                            <p:strVal val="#ppt_y"/>
                                          </p:val>
                                        </p:tav>
                                        <p:tav tm="100000">
                                          <p:val>
                                            <p:strVal val="#ppt_y"/>
                                          </p:val>
                                        </p:tav>
                                      </p:tavLst>
                                    </p:anim>
                                    <p:anim calcmode="lin" valueType="num">
                                      <p:cBhvr>
                                        <p:cTn id="1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2"/>
                                        </p:tgtEl>
                                      </p:cBhvr>
                                    </p:animEffect>
                                  </p:childTnLst>
                                </p:cTn>
                              </p:par>
                            </p:childTnLst>
                          </p:cTn>
                        </p:par>
                        <p:par>
                          <p:cTn id="20" fill="hold">
                            <p:stCondLst>
                              <p:cond delay="649"/>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1"/>
                                        </p:tgtEl>
                                        <p:attrNameLst>
                                          <p:attrName>ppt_y</p:attrName>
                                        </p:attrNameLst>
                                      </p:cBhvr>
                                      <p:tavLst>
                                        <p:tav tm="0">
                                          <p:val>
                                            <p:strVal val="#ppt_y"/>
                                          </p:val>
                                        </p:tav>
                                        <p:tav tm="100000">
                                          <p:val>
                                            <p:strVal val="#ppt_y"/>
                                          </p:val>
                                        </p:tav>
                                      </p:tavLst>
                                    </p:anim>
                                    <p:anim calcmode="lin" valueType="num">
                                      <p:cBhvr>
                                        <p:cTn id="3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1"/>
                                        </p:tgtEl>
                                      </p:cBhvr>
                                    </p:animEffect>
                                  </p:childTnLst>
                                </p:cTn>
                              </p:par>
                            </p:childTnLst>
                          </p:cTn>
                        </p:par>
                        <p:par>
                          <p:cTn id="33" fill="hold">
                            <p:stCondLst>
                              <p:cond delay="85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21"/>
                                        </p:tgtEl>
                                      </p:cBhvr>
                                    </p:animEffect>
                                    <p:animScale>
                                      <p:cBhvr>
                                        <p:cTn id="36" dur="250" autoRev="1" fill="hold"/>
                                        <p:tgtEl>
                                          <p:spTgt spid="21"/>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0"/>
                                        </p:tgtEl>
                                        <p:attrNameLst>
                                          <p:attrName>ppt_y</p:attrName>
                                        </p:attrNameLst>
                                      </p:cBhvr>
                                      <p:tavLst>
                                        <p:tav tm="0">
                                          <p:val>
                                            <p:strVal val="#ppt_y"/>
                                          </p:val>
                                        </p:tav>
                                        <p:tav tm="100000">
                                          <p:val>
                                            <p:strVal val="#ppt_y"/>
                                          </p:val>
                                        </p:tav>
                                      </p:tavLst>
                                    </p:anim>
                                    <p:anim calcmode="lin" valueType="num">
                                      <p:cBhvr>
                                        <p:cTn id="4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0"/>
                                        </p:tgtEl>
                                      </p:cBhvr>
                                    </p:animEffect>
                                  </p:childTnLst>
                                </p:cTn>
                              </p:par>
                            </p:childTnLst>
                          </p:cTn>
                        </p:par>
                        <p:par>
                          <p:cTn id="46" fill="hold">
                            <p:stCondLst>
                              <p:cond delay="2500"/>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20"/>
                                        </p:tgtEl>
                                      </p:cBhvr>
                                    </p:animEffect>
                                    <p:animScale>
                                      <p:cBhvr>
                                        <p:cTn id="49" dur="250" autoRev="1" fill="hold"/>
                                        <p:tgtEl>
                                          <p:spTgt spid="20"/>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2"/>
                                        </p:tgtEl>
                                        <p:attrNameLst>
                                          <p:attrName>ppt_y</p:attrName>
                                        </p:attrNameLst>
                                      </p:cBhvr>
                                      <p:tavLst>
                                        <p:tav tm="0">
                                          <p:val>
                                            <p:strVal val="#ppt_y"/>
                                          </p:val>
                                        </p:tav>
                                        <p:tav tm="100000">
                                          <p:val>
                                            <p:strVal val="#ppt_y"/>
                                          </p:val>
                                        </p:tav>
                                      </p:tavLst>
                                    </p:anim>
                                    <p:anim calcmode="lin" valueType="num">
                                      <p:cBhvr>
                                        <p:cTn id="5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2"/>
                                        </p:tgtEl>
                                      </p:cBhvr>
                                    </p:animEffect>
                                  </p:childTnLst>
                                </p:cTn>
                              </p:par>
                            </p:childTnLst>
                          </p:cTn>
                        </p:par>
                        <p:par>
                          <p:cTn id="59" fill="hold">
                            <p:stCondLst>
                              <p:cond delay="2250"/>
                            </p:stCondLst>
                            <p:childTnLst>
                              <p:par>
                                <p:cTn id="60" presetID="26" presetClass="emph" presetSubtype="0" fill="hold" grpId="1" nodeType="afterEffect">
                                  <p:stCondLst>
                                    <p:cond delay="0"/>
                                  </p:stCondLst>
                                  <p:iterate type="lt">
                                    <p:tmPct val="0"/>
                                  </p:iterate>
                                  <p:childTnLst>
                                    <p:animEffect transition="out" filter="fade">
                                      <p:cBhvr>
                                        <p:cTn id="61" dur="500" tmFilter="0, 0; .2, .5; .8, .5; 1, 0"/>
                                        <p:tgtEl>
                                          <p:spTgt spid="12"/>
                                        </p:tgtEl>
                                      </p:cBhvr>
                                    </p:animEffect>
                                    <p:animScale>
                                      <p:cBhvr>
                                        <p:cTn id="6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0" grpId="0"/>
      <p:bldP spid="20" grpId="1"/>
      <p:bldP spid="21" grpId="0"/>
      <p:bldP spid="21" grpId="1"/>
      <p:bldP spid="22" grpId="0"/>
      <p:bldP spid="22" grpId="1"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8"/>
          <p:cNvSpPr txBox="1"/>
          <p:nvPr/>
        </p:nvSpPr>
        <p:spPr>
          <a:xfrm>
            <a:off x="5788136" y="2096670"/>
            <a:ext cx="2816312" cy="492443"/>
          </a:xfrm>
          <a:prstGeom prst="rect">
            <a:avLst/>
          </a:prstGeom>
          <a:noFill/>
        </p:spPr>
        <p:txBody>
          <a:bodyPr wrap="square" lIns="0" tIns="0" rIns="0" bIns="0" rtlCol="0">
            <a:spAutoFit/>
          </a:bodyPr>
          <a:lstStyle/>
          <a:p>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49"/>
          <p:cNvSpPr txBox="1"/>
          <p:nvPr/>
        </p:nvSpPr>
        <p:spPr>
          <a:xfrm>
            <a:off x="5788136" y="2676270"/>
            <a:ext cx="2605935"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矩形 259"/>
          <p:cNvSpPr>
            <a:spLocks noChangeArrowheads="1"/>
          </p:cNvSpPr>
          <p:nvPr/>
        </p:nvSpPr>
        <p:spPr bwMode="auto">
          <a:xfrm>
            <a:off x="4303171"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solidFill>
                  <a:schemeClr val="accent2"/>
                </a:solidFill>
                <a:latin typeface="Impact" panose="020B0806030902050204" pitchFamily="34" charset="0"/>
                <a:cs typeface="Arial" panose="020B0604020202020204" pitchFamily="34" charset="0"/>
              </a:rPr>
              <a:t>01</a:t>
            </a:r>
            <a:endParaRPr lang="zh-CN" altLang="en-US" sz="9800" cap="all" spc="213" dirty="0">
              <a:solidFill>
                <a:schemeClr val="accent2"/>
              </a:solidFill>
              <a:latin typeface="Impact" panose="020B0806030902050204" pitchFamily="34" charset="0"/>
              <a:cs typeface="Arial" panose="020B0604020202020204" pitchFamily="34"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6319" y="169986"/>
            <a:ext cx="4236269" cy="4699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8"/>
                                        </p:tgtEl>
                                        <p:attrNameLst>
                                          <p:attrName>ppt_y</p:attrName>
                                        </p:attrNameLst>
                                      </p:cBhvr>
                                      <p:tavLst>
                                        <p:tav tm="0">
                                          <p:val>
                                            <p:strVal val="#ppt_y"/>
                                          </p:val>
                                        </p:tav>
                                        <p:tav tm="100000">
                                          <p:val>
                                            <p:strVal val="#ppt_y"/>
                                          </p:val>
                                        </p:tav>
                                      </p:tavLst>
                                    </p:anim>
                                    <p:anim calcmode="lin" valueType="num">
                                      <p:cBhvr>
                                        <p:cTn id="1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8"/>
                                        </p:tgtEl>
                                      </p:cBhvr>
                                    </p:animEffect>
                                  </p:childTnLst>
                                </p:cTn>
                              </p:par>
                            </p:childTnLst>
                          </p:cTn>
                        </p:par>
                        <p:par>
                          <p:cTn id="19" fill="hold">
                            <p:stCondLst>
                              <p:cond delay="1549"/>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8"/>
                                        </p:tgtEl>
                                      </p:cBhvr>
                                    </p:animEffect>
                                    <p:animScale>
                                      <p:cBhvr>
                                        <p:cTn id="22" dur="250" autoRev="1" fill="hold"/>
                                        <p:tgtEl>
                                          <p:spTgt spid="28"/>
                                        </p:tgtEl>
                                      </p:cBhvr>
                                      <p:by x="105000" y="105000"/>
                                    </p:animScale>
                                  </p:childTnLst>
                                </p:cTn>
                              </p:par>
                            </p:childTnLst>
                          </p:cTn>
                        </p:par>
                        <p:par>
                          <p:cTn id="23" fill="hold">
                            <p:stCondLst>
                              <p:cond delay="2049"/>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26"/>
                                        </p:tgtEl>
                                        <p:attrNameLst>
                                          <p:attrName>style.visibility</p:attrName>
                                        </p:attrNameLst>
                                      </p:cBhvr>
                                      <p:to>
                                        <p:strVal val="visible"/>
                                      </p:to>
                                    </p:set>
                                    <p:animEffect transition="in" filter="wipe(left)">
                                      <p:cBhvr>
                                        <p:cTn id="26" dur="200"/>
                                        <p:tgtEl>
                                          <p:spTgt spid="26"/>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26"/>
                                        </p:tgtEl>
                                      </p:cBhvr>
                                      <p:to x="80000" y="100000"/>
                                    </p:animScale>
                                    <p:anim by="(#ppt_w*0.10)" calcmode="lin" valueType="num">
                                      <p:cBhvr>
                                        <p:cTn id="29" dur="50" autoRev="1" fill="hold">
                                          <p:stCondLst>
                                            <p:cond delay="0"/>
                                          </p:stCondLst>
                                        </p:cTn>
                                        <p:tgtEl>
                                          <p:spTgt spid="26"/>
                                        </p:tgtEl>
                                        <p:attrNameLst>
                                          <p:attrName>ppt_x</p:attrName>
                                        </p:attrNameLst>
                                      </p:cBhvr>
                                    </p:anim>
                                    <p:anim by="(-#ppt_w*0.10)" calcmode="lin" valueType="num">
                                      <p:cBhvr>
                                        <p:cTn id="30" dur="50" autoRev="1" fill="hold">
                                          <p:stCondLst>
                                            <p:cond delay="0"/>
                                          </p:stCondLst>
                                        </p:cTn>
                                        <p:tgtEl>
                                          <p:spTgt spid="26"/>
                                        </p:tgtEl>
                                        <p:attrNameLst>
                                          <p:attrName>ppt_y</p:attrName>
                                        </p:attrNameLst>
                                      </p:cBhvr>
                                    </p:anim>
                                    <p:animRot by="-480000">
                                      <p:cBhvr>
                                        <p:cTn id="31" dur="50" autoRev="1" fill="hold">
                                          <p:stCondLst>
                                            <p:cond delay="0"/>
                                          </p:stCondLst>
                                        </p:cTn>
                                        <p:tgtEl>
                                          <p:spTgt spid="26"/>
                                        </p:tgtEl>
                                        <p:attrNameLst>
                                          <p:attrName>r</p:attrName>
                                        </p:attrNameLst>
                                      </p:cBhvr>
                                    </p:animRot>
                                  </p:childTnLst>
                                </p:cTn>
                              </p:par>
                            </p:childTnLst>
                          </p:cTn>
                        </p:par>
                        <p:par>
                          <p:cTn id="32" fill="hold">
                            <p:stCondLst>
                              <p:cond delay="2430"/>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27"/>
                                        </p:tgtEl>
                                        <p:attrNameLst>
                                          <p:attrName>style.visibility</p:attrName>
                                        </p:attrNameLst>
                                      </p:cBhvr>
                                      <p:to>
                                        <p:strVal val="visible"/>
                                      </p:to>
                                    </p:set>
                                    <p:animEffect transition="in" filter="wipe(left)">
                                      <p:cBhvr>
                                        <p:cTn id="35" dur="200"/>
                                        <p:tgtEl>
                                          <p:spTgt spid="27"/>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27"/>
                                        </p:tgtEl>
                                      </p:cBhvr>
                                      <p:to x="80000" y="100000"/>
                                    </p:animScale>
                                    <p:anim by="(#ppt_w*0.10)" calcmode="lin" valueType="num">
                                      <p:cBhvr>
                                        <p:cTn id="38" dur="50" autoRev="1" fill="hold">
                                          <p:stCondLst>
                                            <p:cond delay="0"/>
                                          </p:stCondLst>
                                        </p:cTn>
                                        <p:tgtEl>
                                          <p:spTgt spid="27"/>
                                        </p:tgtEl>
                                        <p:attrNameLst>
                                          <p:attrName>ppt_x</p:attrName>
                                        </p:attrNameLst>
                                      </p:cBhvr>
                                    </p:anim>
                                    <p:anim by="(-#ppt_w*0.10)" calcmode="lin" valueType="num">
                                      <p:cBhvr>
                                        <p:cTn id="39" dur="50" autoRev="1" fill="hold">
                                          <p:stCondLst>
                                            <p:cond delay="0"/>
                                          </p:stCondLst>
                                        </p:cTn>
                                        <p:tgtEl>
                                          <p:spTgt spid="27"/>
                                        </p:tgtEl>
                                        <p:attrNameLst>
                                          <p:attrName>ppt_y</p:attrName>
                                        </p:attrNameLst>
                                      </p:cBhvr>
                                    </p:anim>
                                    <p:animRot by="-480000">
                                      <p:cBhvr>
                                        <p:cTn id="40"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21"/>
          <p:cNvSpPr/>
          <p:nvPr/>
        </p:nvSpPr>
        <p:spPr>
          <a:xfrm rot="8017353">
            <a:off x="3867444" y="2089849"/>
            <a:ext cx="821322" cy="790988"/>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sz="2400" dirty="0">
              <a:solidFill>
                <a:schemeClr val="tx1"/>
              </a:solidFill>
            </a:endParaRPr>
          </a:p>
        </p:txBody>
      </p:sp>
      <p:sp>
        <p:nvSpPr>
          <p:cNvPr id="6" name="任意多边形 22"/>
          <p:cNvSpPr/>
          <p:nvPr/>
        </p:nvSpPr>
        <p:spPr>
          <a:xfrm rot="13330866">
            <a:off x="3295379" y="2658705"/>
            <a:ext cx="821619" cy="790702"/>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sz="2400" dirty="0">
              <a:solidFill>
                <a:schemeClr val="tx1"/>
              </a:solidFill>
            </a:endParaRPr>
          </a:p>
        </p:txBody>
      </p:sp>
      <p:sp>
        <p:nvSpPr>
          <p:cNvPr id="7" name="任意多边形 23"/>
          <p:cNvSpPr/>
          <p:nvPr/>
        </p:nvSpPr>
        <p:spPr>
          <a:xfrm rot="2853042">
            <a:off x="3366654" y="1521664"/>
            <a:ext cx="821322" cy="790988"/>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sz="2400" dirty="0">
              <a:solidFill>
                <a:schemeClr val="tx1"/>
              </a:solidFill>
            </a:endParaRPr>
          </a:p>
        </p:txBody>
      </p:sp>
      <p:sp>
        <p:nvSpPr>
          <p:cNvPr id="9" name="任意多边形 24"/>
          <p:cNvSpPr/>
          <p:nvPr/>
        </p:nvSpPr>
        <p:spPr>
          <a:xfrm rot="18918822">
            <a:off x="4336534" y="2070812"/>
            <a:ext cx="821619" cy="790702"/>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sz="2400" dirty="0">
              <a:solidFill>
                <a:schemeClr val="tx1"/>
              </a:solidFill>
            </a:endParaRPr>
          </a:p>
        </p:txBody>
      </p:sp>
      <p:sp>
        <p:nvSpPr>
          <p:cNvPr id="10" name="任意多边形 25"/>
          <p:cNvSpPr/>
          <p:nvPr/>
        </p:nvSpPr>
        <p:spPr>
          <a:xfrm rot="13330866">
            <a:off x="4865848" y="2654545"/>
            <a:ext cx="821619" cy="790702"/>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sz="2400" dirty="0">
              <a:solidFill>
                <a:schemeClr val="tx1"/>
              </a:solidFill>
            </a:endParaRPr>
          </a:p>
        </p:txBody>
      </p:sp>
      <p:sp>
        <p:nvSpPr>
          <p:cNvPr id="11" name="任意多边形 26"/>
          <p:cNvSpPr/>
          <p:nvPr/>
        </p:nvSpPr>
        <p:spPr>
          <a:xfrm rot="2853042">
            <a:off x="4889152" y="1585732"/>
            <a:ext cx="821322" cy="790988"/>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a:endParaRPr lang="zh-CN" altLang="en-US" sz="2400" dirty="0">
              <a:solidFill>
                <a:schemeClr val="tx1"/>
              </a:solidFill>
            </a:endParaRPr>
          </a:p>
        </p:txBody>
      </p:sp>
      <p:grpSp>
        <p:nvGrpSpPr>
          <p:cNvPr id="4" name="组合 354"/>
          <p:cNvGrpSpPr/>
          <p:nvPr/>
        </p:nvGrpSpPr>
        <p:grpSpPr>
          <a:xfrm>
            <a:off x="1770237" y="1534582"/>
            <a:ext cx="1761848" cy="877376"/>
            <a:chOff x="1343472" y="4037001"/>
            <a:chExt cx="1761619" cy="877579"/>
          </a:xfrm>
        </p:grpSpPr>
        <p:sp>
          <p:nvSpPr>
            <p:cNvPr id="13" name="文本框 355"/>
            <p:cNvSpPr txBox="1"/>
            <p:nvPr/>
          </p:nvSpPr>
          <p:spPr>
            <a:xfrm>
              <a:off x="1454173" y="4360454"/>
              <a:ext cx="1650918" cy="554126"/>
            </a:xfrm>
            <a:prstGeom prst="rect">
              <a:avLst/>
            </a:prstGeom>
            <a:noFill/>
          </p:spPr>
          <p:txBody>
            <a:bodyPr wrap="squar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本框 356"/>
            <p:cNvSpPr txBox="1"/>
            <p:nvPr/>
          </p:nvSpPr>
          <p:spPr>
            <a:xfrm>
              <a:off x="1343472" y="4037001"/>
              <a:ext cx="1650918" cy="307848"/>
            </a:xfrm>
            <a:prstGeom prst="rect">
              <a:avLst/>
            </a:prstGeom>
            <a:noFill/>
          </p:spPr>
          <p:txBody>
            <a:bodyPr wrap="squar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354"/>
          <p:cNvGrpSpPr/>
          <p:nvPr/>
        </p:nvGrpSpPr>
        <p:grpSpPr>
          <a:xfrm>
            <a:off x="1801151" y="2736405"/>
            <a:ext cx="1761848" cy="877376"/>
            <a:chOff x="1343472" y="4037001"/>
            <a:chExt cx="1761619" cy="877579"/>
          </a:xfrm>
        </p:grpSpPr>
        <p:sp>
          <p:nvSpPr>
            <p:cNvPr id="16" name="文本框 355"/>
            <p:cNvSpPr txBox="1"/>
            <p:nvPr/>
          </p:nvSpPr>
          <p:spPr>
            <a:xfrm>
              <a:off x="1454173" y="4360454"/>
              <a:ext cx="1650918" cy="554126"/>
            </a:xfrm>
            <a:prstGeom prst="rect">
              <a:avLst/>
            </a:prstGeom>
            <a:noFill/>
          </p:spPr>
          <p:txBody>
            <a:bodyPr wrap="squar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文本框 356"/>
            <p:cNvSpPr txBox="1"/>
            <p:nvPr/>
          </p:nvSpPr>
          <p:spPr>
            <a:xfrm>
              <a:off x="1343472" y="4037001"/>
              <a:ext cx="1650918" cy="307848"/>
            </a:xfrm>
            <a:prstGeom prst="rect">
              <a:avLst/>
            </a:prstGeom>
            <a:noFill/>
          </p:spPr>
          <p:txBody>
            <a:bodyPr wrap="squar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组合 354"/>
          <p:cNvGrpSpPr/>
          <p:nvPr/>
        </p:nvGrpSpPr>
        <p:grpSpPr>
          <a:xfrm>
            <a:off x="6054361" y="1467237"/>
            <a:ext cx="1761848" cy="877376"/>
            <a:chOff x="1343472" y="4037001"/>
            <a:chExt cx="1761619" cy="877579"/>
          </a:xfrm>
        </p:grpSpPr>
        <p:sp>
          <p:nvSpPr>
            <p:cNvPr id="19" name="文本框 355"/>
            <p:cNvSpPr txBox="1"/>
            <p:nvPr/>
          </p:nvSpPr>
          <p:spPr>
            <a:xfrm>
              <a:off x="1454173" y="4360454"/>
              <a:ext cx="1650918" cy="554126"/>
            </a:xfrm>
            <a:prstGeom prst="rect">
              <a:avLst/>
            </a:prstGeom>
            <a:noFill/>
          </p:spPr>
          <p:txBody>
            <a:bodyPr wrap="squar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356"/>
            <p:cNvSpPr txBox="1"/>
            <p:nvPr/>
          </p:nvSpPr>
          <p:spPr>
            <a:xfrm>
              <a:off x="1343472" y="4037001"/>
              <a:ext cx="1650918" cy="307848"/>
            </a:xfrm>
            <a:prstGeom prst="rect">
              <a:avLst/>
            </a:prstGeom>
            <a:noFill/>
          </p:spPr>
          <p:txBody>
            <a:bodyPr wrap="squar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8" name="组合 354"/>
          <p:cNvGrpSpPr/>
          <p:nvPr/>
        </p:nvGrpSpPr>
        <p:grpSpPr>
          <a:xfrm>
            <a:off x="6135080" y="2644124"/>
            <a:ext cx="1761848" cy="877376"/>
            <a:chOff x="1343472" y="4037001"/>
            <a:chExt cx="1761619" cy="877579"/>
          </a:xfrm>
        </p:grpSpPr>
        <p:sp>
          <p:nvSpPr>
            <p:cNvPr id="22" name="文本框 355"/>
            <p:cNvSpPr txBox="1"/>
            <p:nvPr/>
          </p:nvSpPr>
          <p:spPr>
            <a:xfrm>
              <a:off x="1454173" y="4360454"/>
              <a:ext cx="1650918" cy="554126"/>
            </a:xfrm>
            <a:prstGeom prst="rect">
              <a:avLst/>
            </a:prstGeom>
            <a:noFill/>
          </p:spPr>
          <p:txBody>
            <a:bodyPr wrap="square"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r>
                <a:rPr lang="en-US" altLang="zh-CN" sz="10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356"/>
            <p:cNvSpPr txBox="1"/>
            <p:nvPr/>
          </p:nvSpPr>
          <p:spPr>
            <a:xfrm>
              <a:off x="1343472" y="4037001"/>
              <a:ext cx="1650918" cy="307848"/>
            </a:xfrm>
            <a:prstGeom prst="rect">
              <a:avLst/>
            </a:prstGeom>
            <a:noFill/>
          </p:spPr>
          <p:txBody>
            <a:bodyPr wrap="square" rtlCol="0">
              <a:spAutoFit/>
            </a:bodyPr>
            <a:lstStyle/>
            <a:p>
              <a:r>
                <a:rPr lang="en-US" altLang="zh-CN" sz="140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4" name="Rectangle 42"/>
          <p:cNvSpPr/>
          <p:nvPr/>
        </p:nvSpPr>
        <p:spPr>
          <a:xfrm>
            <a:off x="889044" y="4255196"/>
            <a:ext cx="7697495" cy="730458"/>
          </a:xfrm>
          <a:prstGeom prst="rect">
            <a:avLst/>
          </a:prstGeom>
          <a:noFill/>
          <a:ln w="12700" cap="flat" cmpd="sng" algn="ctr">
            <a:noFill/>
            <a:prstDash val="solid"/>
          </a:ln>
          <a:effectLst/>
        </p:spPr>
        <p:txBody>
          <a:bodyPr lIns="68571" tIns="0" rIns="68571" bIns="0" rtlCol="0" anchor="t"/>
          <a:lstStyle/>
          <a:p>
            <a:pPr algn="just">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在这里输入您的内容，或通复制内容后右键选择保留文本在这里输入您的内容，或通复制内容后右键选择保留文本在这里输入您的内容，或通复制内容后右键选择保留文本</a:t>
            </a:r>
            <a:endParaRPr lang="en-US" sz="1100" kern="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1000">
        <p14:doors dir="ver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1606938" y="1674587"/>
            <a:ext cx="1794329" cy="1794327"/>
            <a:chOff x="953424" y="1486519"/>
            <a:chExt cx="2228412" cy="2228408"/>
          </a:xfrm>
          <a:solidFill>
            <a:schemeClr val="accent1"/>
          </a:solidFill>
        </p:grpSpPr>
        <p:sp>
          <p:nvSpPr>
            <p:cNvPr id="9"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algn="ctr" defTabSz="1332865">
                <a:lnSpc>
                  <a:spcPct val="90000"/>
                </a:lnSpc>
                <a:spcAft>
                  <a:spcPct val="35000"/>
                </a:spcAft>
                <a:defRPr/>
              </a:pPr>
              <a:endParaRPr lang="en-US" sz="3000" kern="0" dirty="0">
                <a:solidFill>
                  <a:srgbClr val="FFFFFF"/>
                </a:solidFill>
                <a:latin typeface="微软雅黑" panose="020B0503020204020204" pitchFamily="34" charset="-122"/>
                <a:ea typeface="微软雅黑" panose="020B0503020204020204" pitchFamily="34" charset="-122"/>
              </a:endParaRPr>
            </a:p>
          </p:txBody>
        </p:sp>
        <p:sp>
          <p:nvSpPr>
            <p:cNvPr id="10" name="Oval 48"/>
            <p:cNvSpPr/>
            <p:nvPr/>
          </p:nvSpPr>
          <p:spPr>
            <a:xfrm>
              <a:off x="1376346" y="1909439"/>
              <a:ext cx="1382568" cy="1382568"/>
            </a:xfrm>
            <a:prstGeom prst="ellipse">
              <a:avLst/>
            </a:prstGeom>
            <a:grpFill/>
            <a:ln w="76200" cap="flat" cmpd="sng" algn="ctr">
              <a:solidFill>
                <a:srgbClr val="FFFFFF"/>
              </a:solidFill>
              <a:prstDash val="solid"/>
            </a:ln>
            <a:effectLst/>
          </p:spPr>
          <p:txBody>
            <a:bodyPr rtlCol="0" anchor="ctr"/>
            <a:lstStyle/>
            <a:p>
              <a:pPr algn="ctr" defTabSz="1031240">
                <a:defRPr/>
              </a:pPr>
              <a:endParaRPr lang="en-US" sz="3600" kern="0" dirty="0">
                <a:solidFill>
                  <a:srgbClr val="FFFFFF"/>
                </a:solidFill>
                <a:latin typeface="微软雅黑" panose="020B0503020204020204" pitchFamily="34" charset="-122"/>
                <a:ea typeface="微软雅黑" panose="020B0503020204020204" pitchFamily="34" charset="-122"/>
              </a:endParaRPr>
            </a:p>
          </p:txBody>
        </p:sp>
      </p:grpSp>
      <p:grpSp>
        <p:nvGrpSpPr>
          <p:cNvPr id="3" name="Group 50"/>
          <p:cNvGrpSpPr/>
          <p:nvPr/>
        </p:nvGrpSpPr>
        <p:grpSpPr>
          <a:xfrm>
            <a:off x="3384470" y="1713029"/>
            <a:ext cx="1245193" cy="1245191"/>
            <a:chOff x="953424" y="1486519"/>
            <a:chExt cx="2228412" cy="2228408"/>
          </a:xfrm>
          <a:solidFill>
            <a:schemeClr val="accent2"/>
          </a:solidFill>
        </p:grpSpPr>
        <p:sp>
          <p:nvSpPr>
            <p:cNvPr id="12"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algn="ctr" defTabSz="1332865">
                <a:lnSpc>
                  <a:spcPct val="90000"/>
                </a:lnSpc>
                <a:spcAft>
                  <a:spcPct val="35000"/>
                </a:spcAft>
                <a:defRPr/>
              </a:pPr>
              <a:endParaRPr lang="en-US" sz="3000" kern="0" dirty="0">
                <a:solidFill>
                  <a:srgbClr val="FFFFFF"/>
                </a:solidFill>
                <a:latin typeface="微软雅黑" panose="020B0503020204020204" pitchFamily="34" charset="-122"/>
                <a:ea typeface="微软雅黑" panose="020B0503020204020204" pitchFamily="34" charset="-122"/>
              </a:endParaRPr>
            </a:p>
          </p:txBody>
        </p:sp>
        <p:sp>
          <p:nvSpPr>
            <p:cNvPr id="13" name="Oval 52"/>
            <p:cNvSpPr/>
            <p:nvPr/>
          </p:nvSpPr>
          <p:spPr>
            <a:xfrm>
              <a:off x="1376346" y="1909439"/>
              <a:ext cx="1382568" cy="1382568"/>
            </a:xfrm>
            <a:prstGeom prst="ellipse">
              <a:avLst/>
            </a:prstGeom>
            <a:grpFill/>
            <a:ln w="57150" cap="flat" cmpd="sng" algn="ctr">
              <a:solidFill>
                <a:srgbClr val="FFFFFF"/>
              </a:solidFill>
              <a:prstDash val="solid"/>
            </a:ln>
            <a:effectLst/>
          </p:spPr>
          <p:txBody>
            <a:bodyPr rtlCol="0" anchor="ctr"/>
            <a:lstStyle/>
            <a:p>
              <a:pPr algn="ctr" defTabSz="1031240">
                <a:defRPr/>
              </a:pPr>
              <a:endParaRPr lang="en-US" sz="3200" kern="0" dirty="0">
                <a:solidFill>
                  <a:srgbClr val="FFFFFF"/>
                </a:solidFill>
                <a:latin typeface="微软雅黑" panose="020B0503020204020204" pitchFamily="34" charset="-122"/>
                <a:ea typeface="微软雅黑" panose="020B0503020204020204" pitchFamily="34" charset="-122"/>
              </a:endParaRPr>
            </a:p>
          </p:txBody>
        </p:sp>
      </p:grpSp>
      <p:grpSp>
        <p:nvGrpSpPr>
          <p:cNvPr id="4" name="Group 53"/>
          <p:cNvGrpSpPr/>
          <p:nvPr/>
        </p:nvGrpSpPr>
        <p:grpSpPr>
          <a:xfrm>
            <a:off x="4568394" y="1674587"/>
            <a:ext cx="1794329" cy="1794327"/>
            <a:chOff x="953424" y="1486519"/>
            <a:chExt cx="2228412" cy="2228408"/>
          </a:xfrm>
          <a:solidFill>
            <a:schemeClr val="accent3"/>
          </a:solidFill>
        </p:grpSpPr>
        <p:sp>
          <p:nvSpPr>
            <p:cNvPr id="15"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algn="ctr" defTabSz="1332865">
                <a:lnSpc>
                  <a:spcPct val="90000"/>
                </a:lnSpc>
                <a:spcAft>
                  <a:spcPct val="35000"/>
                </a:spcAft>
                <a:defRPr/>
              </a:pPr>
              <a:endParaRPr lang="en-US" sz="3000" kern="0" dirty="0">
                <a:solidFill>
                  <a:srgbClr val="FFFFFF"/>
                </a:solidFill>
                <a:latin typeface="微软雅黑" panose="020B0503020204020204" pitchFamily="34" charset="-122"/>
                <a:ea typeface="微软雅黑" panose="020B0503020204020204" pitchFamily="34" charset="-122"/>
              </a:endParaRPr>
            </a:p>
          </p:txBody>
        </p:sp>
        <p:sp>
          <p:nvSpPr>
            <p:cNvPr id="16" name="Oval 55"/>
            <p:cNvSpPr/>
            <p:nvPr/>
          </p:nvSpPr>
          <p:spPr>
            <a:xfrm>
              <a:off x="1376346" y="1909439"/>
              <a:ext cx="1382568" cy="1382568"/>
            </a:xfrm>
            <a:prstGeom prst="ellipse">
              <a:avLst/>
            </a:prstGeom>
            <a:grpFill/>
            <a:ln w="76200" cap="flat" cmpd="sng" algn="ctr">
              <a:solidFill>
                <a:srgbClr val="FFFFFF"/>
              </a:solidFill>
              <a:prstDash val="solid"/>
            </a:ln>
            <a:effectLst/>
          </p:spPr>
          <p:txBody>
            <a:bodyPr rtlCol="0" anchor="ctr"/>
            <a:lstStyle/>
            <a:p>
              <a:pPr algn="ctr" defTabSz="1031240">
                <a:defRPr/>
              </a:pPr>
              <a:endParaRPr lang="en-US" sz="3600" kern="0" dirty="0">
                <a:solidFill>
                  <a:srgbClr val="FFFFFF"/>
                </a:solidFill>
                <a:latin typeface="微软雅黑" panose="020B0503020204020204" pitchFamily="34" charset="-122"/>
                <a:ea typeface="微软雅黑" panose="020B0503020204020204" pitchFamily="34" charset="-122"/>
              </a:endParaRPr>
            </a:p>
          </p:txBody>
        </p:sp>
      </p:grpSp>
      <p:grpSp>
        <p:nvGrpSpPr>
          <p:cNvPr id="5" name="Group 56"/>
          <p:cNvGrpSpPr/>
          <p:nvPr/>
        </p:nvGrpSpPr>
        <p:grpSpPr>
          <a:xfrm>
            <a:off x="6291871" y="1713029"/>
            <a:ext cx="1245193" cy="1245191"/>
            <a:chOff x="953424" y="1486519"/>
            <a:chExt cx="2228412" cy="2228408"/>
          </a:xfrm>
          <a:solidFill>
            <a:schemeClr val="accent4"/>
          </a:solidFill>
        </p:grpSpPr>
        <p:sp>
          <p:nvSpPr>
            <p:cNvPr id="18"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w="25400" cap="flat" cmpd="sng" algn="ctr">
              <a:noFill/>
              <a:prstDash val="solid"/>
            </a:ln>
            <a:effectLst/>
          </p:spPr>
          <p:txBody>
            <a:bodyPr spcFirstLastPara="0" vert="horz" wrap="square" lIns="475308" tIns="731520" rIns="475308" bIns="582340" numCol="1" spcCol="1270" anchor="ctr" anchorCtr="0">
              <a:noAutofit/>
            </a:bodyPr>
            <a:lstStyle/>
            <a:p>
              <a:pPr algn="ctr" defTabSz="1332865">
                <a:lnSpc>
                  <a:spcPct val="90000"/>
                </a:lnSpc>
                <a:spcAft>
                  <a:spcPct val="35000"/>
                </a:spcAft>
                <a:defRPr/>
              </a:pPr>
              <a:endParaRPr lang="en-US" sz="3000" kern="0" dirty="0">
                <a:solidFill>
                  <a:srgbClr val="FFFFFF"/>
                </a:solidFill>
                <a:latin typeface="微软雅黑" panose="020B0503020204020204" pitchFamily="34" charset="-122"/>
                <a:ea typeface="微软雅黑" panose="020B0503020204020204" pitchFamily="34" charset="-122"/>
              </a:endParaRPr>
            </a:p>
          </p:txBody>
        </p:sp>
        <p:sp>
          <p:nvSpPr>
            <p:cNvPr id="19" name="Oval 58"/>
            <p:cNvSpPr/>
            <p:nvPr/>
          </p:nvSpPr>
          <p:spPr>
            <a:xfrm>
              <a:off x="1376346" y="1909439"/>
              <a:ext cx="1382568" cy="1382568"/>
            </a:xfrm>
            <a:prstGeom prst="ellipse">
              <a:avLst/>
            </a:prstGeom>
            <a:grpFill/>
            <a:ln w="57150" cap="flat" cmpd="sng" algn="ctr">
              <a:solidFill>
                <a:srgbClr val="FFFFFF"/>
              </a:solidFill>
              <a:prstDash val="solid"/>
            </a:ln>
            <a:effectLst/>
          </p:spPr>
          <p:txBody>
            <a:bodyPr rtlCol="0" anchor="ctr"/>
            <a:lstStyle/>
            <a:p>
              <a:pPr algn="ctr" defTabSz="1031240">
                <a:defRPr/>
              </a:pPr>
              <a:endParaRPr lang="en-US" sz="3200" kern="0" dirty="0">
                <a:solidFill>
                  <a:srgbClr val="FFFFFF"/>
                </a:solidFill>
                <a:latin typeface="微软雅黑" panose="020B0503020204020204" pitchFamily="34" charset="-122"/>
                <a:ea typeface="微软雅黑" panose="020B0503020204020204" pitchFamily="34" charset="-122"/>
              </a:endParaRPr>
            </a:p>
          </p:txBody>
        </p:sp>
      </p:grpSp>
      <p:sp>
        <p:nvSpPr>
          <p:cNvPr id="20" name="Arc 61"/>
          <p:cNvSpPr/>
          <p:nvPr/>
        </p:nvSpPr>
        <p:spPr>
          <a:xfrm rot="19051047">
            <a:off x="2667472" y="1422714"/>
            <a:ext cx="1317580" cy="1317581"/>
          </a:xfrm>
          <a:prstGeom prst="arc">
            <a:avLst/>
          </a:prstGeom>
          <a:noFill/>
          <a:ln w="28575" cap="flat" cmpd="sng" algn="ctr">
            <a:solidFill>
              <a:srgbClr val="FFFFFF">
                <a:lumMod val="65000"/>
              </a:srgbClr>
            </a:solidFill>
            <a:prstDash val="sysDot"/>
            <a:tailEnd type="stealth"/>
          </a:ln>
          <a:effectLst/>
        </p:spPr>
        <p:txBody>
          <a:bodyPr lIns="68570" tIns="34286" rIns="68570" bIns="34286" rtlCol="0" anchor="ctr"/>
          <a:lstStyle/>
          <a:p>
            <a:pPr algn="ctr" defTabSz="1031240">
              <a:defRPr/>
            </a:pPr>
            <a:endParaRPr lang="en-US" sz="2000" kern="0" dirty="0">
              <a:solidFill>
                <a:srgbClr val="262626"/>
              </a:solidFill>
              <a:latin typeface="微软雅黑" panose="020B0503020204020204" pitchFamily="34" charset="-122"/>
              <a:ea typeface="微软雅黑" panose="020B0503020204020204" pitchFamily="34" charset="-122"/>
            </a:endParaRPr>
          </a:p>
        </p:txBody>
      </p:sp>
      <p:sp>
        <p:nvSpPr>
          <p:cNvPr id="21" name="Arc 62"/>
          <p:cNvSpPr/>
          <p:nvPr/>
        </p:nvSpPr>
        <p:spPr>
          <a:xfrm rot="19051047">
            <a:off x="5537248" y="1436328"/>
            <a:ext cx="1317580" cy="1317581"/>
          </a:xfrm>
          <a:prstGeom prst="arc">
            <a:avLst/>
          </a:prstGeom>
          <a:noFill/>
          <a:ln w="28575" cap="flat" cmpd="sng" algn="ctr">
            <a:solidFill>
              <a:srgbClr val="FFFFFF">
                <a:lumMod val="65000"/>
              </a:srgbClr>
            </a:solidFill>
            <a:prstDash val="sysDot"/>
            <a:tailEnd type="stealth"/>
          </a:ln>
          <a:effectLst/>
        </p:spPr>
        <p:txBody>
          <a:bodyPr lIns="68570" tIns="34286" rIns="68570" bIns="34286" rtlCol="0" anchor="ctr"/>
          <a:lstStyle/>
          <a:p>
            <a:pPr algn="ctr" defTabSz="1031240">
              <a:defRPr/>
            </a:pPr>
            <a:endParaRPr lang="en-US" sz="2000" kern="0" dirty="0">
              <a:solidFill>
                <a:srgbClr val="262626"/>
              </a:solidFill>
              <a:latin typeface="微软雅黑" panose="020B0503020204020204" pitchFamily="34" charset="-122"/>
              <a:ea typeface="微软雅黑" panose="020B0503020204020204" pitchFamily="34" charset="-122"/>
            </a:endParaRPr>
          </a:p>
        </p:txBody>
      </p:sp>
      <p:sp>
        <p:nvSpPr>
          <p:cNvPr id="22" name="Arc 63"/>
          <p:cNvSpPr/>
          <p:nvPr/>
        </p:nvSpPr>
        <p:spPr>
          <a:xfrm rot="3261709" flipV="1">
            <a:off x="3732509" y="2086705"/>
            <a:ext cx="1317581" cy="1317580"/>
          </a:xfrm>
          <a:prstGeom prst="arc">
            <a:avLst/>
          </a:prstGeom>
          <a:noFill/>
          <a:ln w="28575" cap="flat" cmpd="sng" algn="ctr">
            <a:solidFill>
              <a:srgbClr val="FFFFFF">
                <a:lumMod val="65000"/>
              </a:srgbClr>
            </a:solidFill>
            <a:prstDash val="sysDot"/>
            <a:tailEnd type="stealth"/>
          </a:ln>
          <a:effectLst/>
        </p:spPr>
        <p:txBody>
          <a:bodyPr lIns="68570" tIns="34286" rIns="68570" bIns="34286" rtlCol="0" anchor="ctr"/>
          <a:lstStyle/>
          <a:p>
            <a:pPr algn="ctr" defTabSz="1031240">
              <a:defRPr/>
            </a:pPr>
            <a:endParaRPr lang="en-US" sz="2000" kern="0" dirty="0">
              <a:solidFill>
                <a:srgbClr val="262626"/>
              </a:solidFill>
              <a:latin typeface="微软雅黑" panose="020B0503020204020204" pitchFamily="34" charset="-122"/>
              <a:ea typeface="微软雅黑" panose="020B0503020204020204" pitchFamily="34" charset="-122"/>
            </a:endParaRPr>
          </a:p>
        </p:txBody>
      </p:sp>
      <p:sp>
        <p:nvSpPr>
          <p:cNvPr id="23" name="Freeform 152"/>
          <p:cNvSpPr>
            <a:spLocks noEditPoints="1"/>
          </p:cNvSpPr>
          <p:nvPr/>
        </p:nvSpPr>
        <p:spPr bwMode="auto">
          <a:xfrm>
            <a:off x="6737597" y="2172174"/>
            <a:ext cx="353740" cy="3269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91427" tIns="45714" rIns="91427" bIns="45714" numCol="1" anchor="t" anchorCtr="0" compatLnSpc="1"/>
          <a:lstStyle/>
          <a:p>
            <a:pPr defTabSz="1031240">
              <a:defRPr/>
            </a:pPr>
            <a:endParaRPr lang="en-US" sz="2000" kern="0" dirty="0">
              <a:solidFill>
                <a:srgbClr val="262626"/>
              </a:solidFill>
              <a:latin typeface="微软雅黑" panose="020B0503020204020204" pitchFamily="34" charset="-122"/>
              <a:ea typeface="微软雅黑" panose="020B0503020204020204" pitchFamily="34" charset="-122"/>
            </a:endParaRPr>
          </a:p>
        </p:txBody>
      </p:sp>
      <p:sp>
        <p:nvSpPr>
          <p:cNvPr id="24" name="Freeform 42"/>
          <p:cNvSpPr>
            <a:spLocks noEditPoints="1"/>
          </p:cNvSpPr>
          <p:nvPr/>
        </p:nvSpPr>
        <p:spPr bwMode="auto">
          <a:xfrm>
            <a:off x="2264416" y="2365439"/>
            <a:ext cx="479374" cy="41262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w="9525">
            <a:noFill/>
            <a:round/>
          </a:ln>
        </p:spPr>
        <p:txBody>
          <a:bodyPr vert="horz" wrap="square" lIns="91427" tIns="45714" rIns="91427" bIns="45714" numCol="1" anchor="t" anchorCtr="0" compatLnSpc="1"/>
          <a:lstStyle/>
          <a:p>
            <a:pPr defTabSz="1031240">
              <a:defRPr/>
            </a:pPr>
            <a:endParaRPr lang="en-US" sz="2000" kern="0" dirty="0">
              <a:solidFill>
                <a:srgbClr val="262626"/>
              </a:solidFill>
              <a:latin typeface="微软雅黑" panose="020B0503020204020204" pitchFamily="34" charset="-122"/>
              <a:ea typeface="微软雅黑" panose="020B0503020204020204" pitchFamily="34" charset="-122"/>
            </a:endParaRPr>
          </a:p>
        </p:txBody>
      </p:sp>
      <p:sp>
        <p:nvSpPr>
          <p:cNvPr id="25" name="Freeform 144"/>
          <p:cNvSpPr>
            <a:spLocks noEditPoints="1"/>
          </p:cNvSpPr>
          <p:nvPr/>
        </p:nvSpPr>
        <p:spPr bwMode="auto">
          <a:xfrm>
            <a:off x="3792113" y="2134192"/>
            <a:ext cx="430806" cy="334152"/>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FFFFFF"/>
          </a:solidFill>
          <a:ln w="9525">
            <a:noFill/>
            <a:round/>
          </a:ln>
        </p:spPr>
        <p:txBody>
          <a:bodyPr vert="horz" wrap="square" lIns="91427" tIns="45714" rIns="91427" bIns="45714" numCol="1" anchor="t" anchorCtr="0" compatLnSpc="1"/>
          <a:lstStyle/>
          <a:p>
            <a:pPr defTabSz="1031240">
              <a:defRPr/>
            </a:pPr>
            <a:endParaRPr lang="en-US" sz="2000" kern="0" dirty="0">
              <a:solidFill>
                <a:srgbClr val="262626"/>
              </a:solidFill>
              <a:latin typeface="微软雅黑" panose="020B0503020204020204" pitchFamily="34" charset="-122"/>
              <a:ea typeface="微软雅黑" panose="020B0503020204020204" pitchFamily="34" charset="-122"/>
            </a:endParaRPr>
          </a:p>
        </p:txBody>
      </p:sp>
      <p:sp>
        <p:nvSpPr>
          <p:cNvPr id="26" name="Freeform 234"/>
          <p:cNvSpPr/>
          <p:nvPr/>
        </p:nvSpPr>
        <p:spPr bwMode="auto">
          <a:xfrm>
            <a:off x="5234589" y="2291071"/>
            <a:ext cx="510721" cy="517671"/>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rgbClr val="FFFFFF"/>
          </a:solidFill>
          <a:ln w="9525">
            <a:noFill/>
            <a:round/>
          </a:ln>
        </p:spPr>
        <p:txBody>
          <a:bodyPr vert="horz" wrap="square" lIns="91427" tIns="45714" rIns="91427" bIns="45714" numCol="1" anchor="t" anchorCtr="0" compatLnSpc="1"/>
          <a:lstStyle/>
          <a:p>
            <a:pPr defTabSz="1031240">
              <a:defRPr/>
            </a:pPr>
            <a:endParaRPr lang="en-US" sz="2000" kern="0" dirty="0">
              <a:solidFill>
                <a:srgbClr val="262626"/>
              </a:solidFill>
              <a:latin typeface="微软雅黑" panose="020B0503020204020204" pitchFamily="34" charset="-122"/>
              <a:ea typeface="微软雅黑" panose="020B0503020204020204" pitchFamily="34" charset="-122"/>
            </a:endParaRPr>
          </a:p>
        </p:txBody>
      </p:sp>
      <p:grpSp>
        <p:nvGrpSpPr>
          <p:cNvPr id="6" name="组合 26"/>
          <p:cNvGrpSpPr/>
          <p:nvPr/>
        </p:nvGrpSpPr>
        <p:grpSpPr>
          <a:xfrm>
            <a:off x="1226649" y="3664752"/>
            <a:ext cx="1573601" cy="1212706"/>
            <a:chOff x="1266881" y="4440078"/>
            <a:chExt cx="2098134" cy="1616943"/>
          </a:xfrm>
        </p:grpSpPr>
        <p:sp>
          <p:nvSpPr>
            <p:cNvPr id="28" name="矩形 57"/>
            <p:cNvSpPr>
              <a:spLocks noChangeArrowheads="1"/>
            </p:cNvSpPr>
            <p:nvPr/>
          </p:nvSpPr>
          <p:spPr bwMode="auto">
            <a:xfrm>
              <a:off x="1415041" y="4440078"/>
              <a:ext cx="1801813" cy="37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文本框 40"/>
            <p:cNvSpPr txBox="1"/>
            <p:nvPr/>
          </p:nvSpPr>
          <p:spPr>
            <a:xfrm>
              <a:off x="1266881" y="4763020"/>
              <a:ext cx="2098134" cy="1294001"/>
            </a:xfrm>
            <a:prstGeom prst="rect">
              <a:avLst/>
            </a:prstGeom>
            <a:noFill/>
            <a:ln w="9525">
              <a:noFill/>
            </a:ln>
          </p:spPr>
          <p:txBody>
            <a:bodyPr wrap="square">
              <a:spAutoFit/>
            </a:bodyPr>
            <a:lstStyle/>
            <a:p>
              <a:pPr algn="r" defTabSz="913765">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pPr algn="r" defTabSz="913765">
                <a:spcBef>
                  <a:spcPct val="20000"/>
                </a:spcBef>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组合 29"/>
          <p:cNvGrpSpPr/>
          <p:nvPr/>
        </p:nvGrpSpPr>
        <p:grpSpPr>
          <a:xfrm>
            <a:off x="2928156" y="3664752"/>
            <a:ext cx="1573601" cy="1212706"/>
            <a:chOff x="1266881" y="4440078"/>
            <a:chExt cx="2098134" cy="1616943"/>
          </a:xfrm>
        </p:grpSpPr>
        <p:sp>
          <p:nvSpPr>
            <p:cNvPr id="31" name="矩形 57"/>
            <p:cNvSpPr>
              <a:spLocks noChangeArrowheads="1"/>
            </p:cNvSpPr>
            <p:nvPr/>
          </p:nvSpPr>
          <p:spPr bwMode="auto">
            <a:xfrm>
              <a:off x="1415041" y="4440078"/>
              <a:ext cx="1801813" cy="37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文本框 40"/>
            <p:cNvSpPr txBox="1"/>
            <p:nvPr/>
          </p:nvSpPr>
          <p:spPr>
            <a:xfrm>
              <a:off x="1266881" y="4763020"/>
              <a:ext cx="2098134" cy="1294001"/>
            </a:xfrm>
            <a:prstGeom prst="rect">
              <a:avLst/>
            </a:prstGeom>
            <a:noFill/>
            <a:ln w="9525">
              <a:noFill/>
            </a:ln>
          </p:spPr>
          <p:txBody>
            <a:bodyPr wrap="square">
              <a:spAutoFit/>
            </a:bodyPr>
            <a:lstStyle/>
            <a:p>
              <a:pPr algn="r" defTabSz="913765">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pPr algn="r" defTabSz="913765">
                <a:spcBef>
                  <a:spcPct val="20000"/>
                </a:spcBef>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8" name="组合 32"/>
          <p:cNvGrpSpPr/>
          <p:nvPr/>
        </p:nvGrpSpPr>
        <p:grpSpPr>
          <a:xfrm>
            <a:off x="4629663" y="3664752"/>
            <a:ext cx="1573601" cy="1212706"/>
            <a:chOff x="1266881" y="4440078"/>
            <a:chExt cx="2098134" cy="1616943"/>
          </a:xfrm>
        </p:grpSpPr>
        <p:sp>
          <p:nvSpPr>
            <p:cNvPr id="34" name="矩形 57"/>
            <p:cNvSpPr>
              <a:spLocks noChangeArrowheads="1"/>
            </p:cNvSpPr>
            <p:nvPr/>
          </p:nvSpPr>
          <p:spPr bwMode="auto">
            <a:xfrm>
              <a:off x="1415041" y="4440078"/>
              <a:ext cx="1801813" cy="37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文本框 40"/>
            <p:cNvSpPr txBox="1"/>
            <p:nvPr/>
          </p:nvSpPr>
          <p:spPr>
            <a:xfrm>
              <a:off x="1266881" y="4763020"/>
              <a:ext cx="2098134" cy="1294001"/>
            </a:xfrm>
            <a:prstGeom prst="rect">
              <a:avLst/>
            </a:prstGeom>
            <a:noFill/>
            <a:ln w="9525">
              <a:noFill/>
            </a:ln>
          </p:spPr>
          <p:txBody>
            <a:bodyPr wrap="square">
              <a:spAutoFit/>
            </a:bodyPr>
            <a:lstStyle/>
            <a:p>
              <a:pPr algn="r" defTabSz="913765">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pPr algn="r" defTabSz="913765">
                <a:spcBef>
                  <a:spcPct val="20000"/>
                </a:spcBef>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35"/>
          <p:cNvGrpSpPr/>
          <p:nvPr/>
        </p:nvGrpSpPr>
        <p:grpSpPr>
          <a:xfrm>
            <a:off x="6331169" y="3664752"/>
            <a:ext cx="1573601" cy="1212706"/>
            <a:chOff x="1266881" y="4440078"/>
            <a:chExt cx="2098134" cy="1616943"/>
          </a:xfrm>
        </p:grpSpPr>
        <p:sp>
          <p:nvSpPr>
            <p:cNvPr id="37" name="矩形 57"/>
            <p:cNvSpPr>
              <a:spLocks noChangeArrowheads="1"/>
            </p:cNvSpPr>
            <p:nvPr/>
          </p:nvSpPr>
          <p:spPr bwMode="auto">
            <a:xfrm>
              <a:off x="1415041" y="4440078"/>
              <a:ext cx="1801813" cy="37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文本框 40"/>
            <p:cNvSpPr txBox="1"/>
            <p:nvPr/>
          </p:nvSpPr>
          <p:spPr>
            <a:xfrm>
              <a:off x="1266881" y="4763020"/>
              <a:ext cx="2098134" cy="1294001"/>
            </a:xfrm>
            <a:prstGeom prst="rect">
              <a:avLst/>
            </a:prstGeom>
            <a:noFill/>
            <a:ln w="9525">
              <a:noFill/>
            </a:ln>
          </p:spPr>
          <p:txBody>
            <a:bodyPr wrap="square">
              <a:spAutoFit/>
            </a:bodyPr>
            <a:lstStyle/>
            <a:p>
              <a:pPr algn="r" defTabSz="913765">
                <a:spcBef>
                  <a:spcPct val="2000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单击此处可编辑内容单击此处可编辑内容单击此处可编辑内容单击此处可编辑内容单击此处可编辑内容单击此处可编辑内容</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a:p>
              <a:pPr algn="r" defTabSz="913765">
                <a:spcBef>
                  <a:spcPct val="20000"/>
                </a:spcBef>
                <a:defRPr/>
              </a:pP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6359">
        <p14:doors dir="vert"/>
      </p:transition>
    </mc:Choice>
    <mc:Fallback>
      <p:transition spd="slow" advClick="0" advTm="63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childTnLst>
                          </p:cTn>
                        </p:par>
                        <p:par>
                          <p:cTn id="70" fill="hold">
                            <p:stCondLst>
                              <p:cond delay="5500"/>
                            </p:stCondLst>
                            <p:childTnLst>
                              <p:par>
                                <p:cTn id="71" presetID="42"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anim calcmode="lin" valueType="num">
                                      <p:cBhvr>
                                        <p:cTn id="74" dur="1000" fill="hold"/>
                                        <p:tgtEl>
                                          <p:spTgt spid="6"/>
                                        </p:tgtEl>
                                        <p:attrNameLst>
                                          <p:attrName>ppt_x</p:attrName>
                                        </p:attrNameLst>
                                      </p:cBhvr>
                                      <p:tavLst>
                                        <p:tav tm="0">
                                          <p:val>
                                            <p:strVal val="#ppt_x"/>
                                          </p:val>
                                        </p:tav>
                                        <p:tav tm="100000">
                                          <p:val>
                                            <p:strVal val="#ppt_x"/>
                                          </p:val>
                                        </p:tav>
                                      </p:tavLst>
                                    </p:anim>
                                    <p:anim calcmode="lin" valueType="num">
                                      <p:cBhvr>
                                        <p:cTn id="75" dur="1000" fill="hold"/>
                                        <p:tgtEl>
                                          <p:spTgt spid="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anim calcmode="lin" valueType="num">
                                      <p:cBhvr>
                                        <p:cTn id="80" dur="1000" fill="hold"/>
                                        <p:tgtEl>
                                          <p:spTgt spid="7"/>
                                        </p:tgtEl>
                                        <p:attrNameLst>
                                          <p:attrName>ppt_x</p:attrName>
                                        </p:attrNameLst>
                                      </p:cBhvr>
                                      <p:tavLst>
                                        <p:tav tm="0">
                                          <p:val>
                                            <p:strVal val="#ppt_x"/>
                                          </p:val>
                                        </p:tav>
                                        <p:tav tm="100000">
                                          <p:val>
                                            <p:strVal val="#ppt_x"/>
                                          </p:val>
                                        </p:tav>
                                      </p:tavLst>
                                    </p:anim>
                                    <p:anim calcmode="lin" valueType="num">
                                      <p:cBhvr>
                                        <p:cTn id="81" dur="1000" fill="hold"/>
                                        <p:tgtEl>
                                          <p:spTgt spid="7"/>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42"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childTnLst>
                          </p:cTn>
                        </p:par>
                        <p:par>
                          <p:cTn id="88" fill="hold">
                            <p:stCondLst>
                              <p:cond delay="8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1000"/>
                                        <p:tgtEl>
                                          <p:spTgt spid="11"/>
                                        </p:tgtEl>
                                      </p:cBhvr>
                                    </p:animEffect>
                                    <p:anim calcmode="lin" valueType="num">
                                      <p:cBhvr>
                                        <p:cTn id="92" dur="1000" fill="hold"/>
                                        <p:tgtEl>
                                          <p:spTgt spid="11"/>
                                        </p:tgtEl>
                                        <p:attrNameLst>
                                          <p:attrName>ppt_x</p:attrName>
                                        </p:attrNameLst>
                                      </p:cBhvr>
                                      <p:tavLst>
                                        <p:tav tm="0">
                                          <p:val>
                                            <p:strVal val="#ppt_x"/>
                                          </p:val>
                                        </p:tav>
                                        <p:tav tm="100000">
                                          <p:val>
                                            <p:strVal val="#ppt_x"/>
                                          </p:val>
                                        </p:tav>
                                      </p:tavLst>
                                    </p:anim>
                                    <p:anim calcmode="lin" valueType="num">
                                      <p:cBhvr>
                                        <p:cTn id="9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698266" y="1484255"/>
            <a:ext cx="3295439" cy="2738187"/>
            <a:chOff x="4200186" y="2320894"/>
            <a:chExt cx="3791627" cy="3651116"/>
          </a:xfrm>
        </p:grpSpPr>
        <p:sp>
          <p:nvSpPr>
            <p:cNvPr id="7" name="Rounded Rectangle 6"/>
            <p:cNvSpPr/>
            <p:nvPr/>
          </p:nvSpPr>
          <p:spPr>
            <a:xfrm flipH="1">
              <a:off x="4214254" y="4850056"/>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Rounded Rectangle 3"/>
            <p:cNvSpPr/>
            <p:nvPr/>
          </p:nvSpPr>
          <p:spPr>
            <a:xfrm rot="18107609">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ounded Rectangle 9"/>
            <p:cNvSpPr/>
            <p:nvPr/>
          </p:nvSpPr>
          <p:spPr>
            <a:xfrm flipH="1">
              <a:off x="4200186" y="4850056"/>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3"/>
          <p:cNvGrpSpPr/>
          <p:nvPr/>
        </p:nvGrpSpPr>
        <p:grpSpPr>
          <a:xfrm>
            <a:off x="6150939" y="3298306"/>
            <a:ext cx="2021461" cy="603093"/>
            <a:chOff x="8512415" y="2327890"/>
            <a:chExt cx="3256083" cy="804167"/>
          </a:xfrm>
        </p:grpSpPr>
        <p:sp>
          <p:nvSpPr>
            <p:cNvPr id="25" name="TextBox 24"/>
            <p:cNvSpPr txBox="1"/>
            <p:nvPr/>
          </p:nvSpPr>
          <p:spPr>
            <a:xfrm>
              <a:off x="8512415" y="2327890"/>
              <a:ext cx="1951008" cy="615586"/>
            </a:xfrm>
            <a:prstGeom prst="rect">
              <a:avLst/>
            </a:prstGeom>
            <a:noFill/>
          </p:spPr>
          <p:txBody>
            <a:bodyPr wrap="squar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8512415" y="2631893"/>
              <a:ext cx="3256083" cy="500164"/>
            </a:xfrm>
            <a:prstGeom prst="rect">
              <a:avLst/>
            </a:prstGeom>
          </p:spPr>
          <p:txBody>
            <a:bodyPr wrap="square">
              <a:spAutoFit/>
            </a:bodyPr>
            <a:lstStyle/>
            <a:p>
              <a:pPr algn="just">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6"/>
          <p:cNvGrpSpPr/>
          <p:nvPr/>
        </p:nvGrpSpPr>
        <p:grpSpPr>
          <a:xfrm flipH="1">
            <a:off x="1979711" y="1419623"/>
            <a:ext cx="1949935" cy="603092"/>
            <a:chOff x="8512415" y="2327889"/>
            <a:chExt cx="3256083" cy="804166"/>
          </a:xfrm>
        </p:grpSpPr>
        <p:sp>
          <p:nvSpPr>
            <p:cNvPr id="28" name="TextBox 27"/>
            <p:cNvSpPr txBox="1"/>
            <p:nvPr/>
          </p:nvSpPr>
          <p:spPr>
            <a:xfrm>
              <a:off x="8519746" y="2327889"/>
              <a:ext cx="2035173" cy="615587"/>
            </a:xfrm>
            <a:prstGeom prst="rect">
              <a:avLst/>
            </a:prstGeom>
            <a:noFill/>
          </p:spPr>
          <p:txBody>
            <a:bodyPr wrap="square"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8512415" y="2631891"/>
              <a:ext cx="3256083" cy="500164"/>
            </a:xfrm>
            <a:prstGeom prst="rect">
              <a:avLst/>
            </a:prstGeom>
          </p:spPr>
          <p:txBody>
            <a:bodyPr wrap="square">
              <a:spAutoFit/>
            </a:bodyPr>
            <a:lstStyle/>
            <a:p>
              <a:pPr algn="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30"/>
          <p:cNvGrpSpPr/>
          <p:nvPr/>
        </p:nvGrpSpPr>
        <p:grpSpPr>
          <a:xfrm flipH="1">
            <a:off x="755576" y="3417669"/>
            <a:ext cx="1949935" cy="603092"/>
            <a:chOff x="8512415" y="2327889"/>
            <a:chExt cx="3256083" cy="804166"/>
          </a:xfrm>
        </p:grpSpPr>
        <p:sp>
          <p:nvSpPr>
            <p:cNvPr id="32" name="TextBox 31"/>
            <p:cNvSpPr txBox="1"/>
            <p:nvPr/>
          </p:nvSpPr>
          <p:spPr>
            <a:xfrm>
              <a:off x="8519742" y="2327889"/>
              <a:ext cx="2256792" cy="369352"/>
            </a:xfrm>
            <a:prstGeom prst="rect">
              <a:avLst/>
            </a:prstGeom>
            <a:noFill/>
          </p:spPr>
          <p:txBody>
            <a:bodyPr wrap="square"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512415" y="2631891"/>
              <a:ext cx="3256083" cy="500164"/>
            </a:xfrm>
            <a:prstGeom prst="rect">
              <a:avLst/>
            </a:prstGeom>
          </p:spPr>
          <p:txBody>
            <a:bodyPr wrap="square">
              <a:spAutoFit/>
            </a:bodyPr>
            <a:lstStyle/>
            <a:p>
              <a:pPr algn="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在这里输入您的内容，或通复制内容后右键选择保留文本</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6540" y="1235203"/>
            <a:ext cx="2852903" cy="174250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266540" y="3013408"/>
            <a:ext cx="2852903" cy="1286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527425" y="3314216"/>
            <a:ext cx="2327664" cy="707886"/>
          </a:xfrm>
          <a:prstGeom prst="rect">
            <a:avLst/>
          </a:prstGeom>
          <a:noFill/>
        </p:spPr>
        <p:txBody>
          <a:bodyPr wrap="square" lIns="0" tIns="0" rIns="0" bIns="0" numCol="1" spcCol="255996">
            <a:spAutoFit/>
          </a:bodyPr>
          <a:lstStyle/>
          <a:p>
            <a:pPr algn="just"/>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16"/>
          <p:cNvSpPr/>
          <p:nvPr/>
        </p:nvSpPr>
        <p:spPr>
          <a:xfrm>
            <a:off x="3163605" y="1235203"/>
            <a:ext cx="2852903" cy="174250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3163605" y="3013408"/>
            <a:ext cx="2852903" cy="12865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3424493" y="3340481"/>
            <a:ext cx="2327664" cy="707886"/>
          </a:xfrm>
          <a:prstGeom prst="rect">
            <a:avLst/>
          </a:prstGeom>
          <a:noFill/>
        </p:spPr>
        <p:txBody>
          <a:bodyPr wrap="square" lIns="0" tIns="0" rIns="0" bIns="0" numCol="1" spcCol="255996">
            <a:spAutoFit/>
          </a:bodyPr>
          <a:lstStyle/>
          <a:p>
            <a:pPr algn="just"/>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6060671" y="1235203"/>
            <a:ext cx="2852903" cy="174250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6060671" y="3013408"/>
            <a:ext cx="2852903" cy="12865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a:off x="6321560" y="3340481"/>
            <a:ext cx="2327664" cy="707886"/>
          </a:xfrm>
          <a:prstGeom prst="rect">
            <a:avLst/>
          </a:prstGeom>
          <a:noFill/>
        </p:spPr>
        <p:txBody>
          <a:bodyPr wrap="square" lIns="0" tIns="0" rIns="0" bIns="0" numCol="1" spcCol="255996">
            <a:spAutoFit/>
          </a:bodyPr>
          <a:lstStyle/>
          <a:p>
            <a:pPr algn="just"/>
            <a:r>
              <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50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p:bldP spid="17" grpId="0" animBg="1"/>
      <p:bldP spid="18" grpId="0" animBg="1"/>
      <p:bldP spid="19" grpId="0"/>
      <p:bldP spid="20" grpId="0" animBg="1"/>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8"/>
          <p:cNvSpPr txBox="1"/>
          <p:nvPr/>
        </p:nvSpPr>
        <p:spPr>
          <a:xfrm>
            <a:off x="5788136" y="2096670"/>
            <a:ext cx="2816312" cy="492443"/>
          </a:xfrm>
          <a:prstGeom prst="rect">
            <a:avLst/>
          </a:prstGeom>
          <a:noFill/>
        </p:spPr>
        <p:txBody>
          <a:bodyPr wrap="square" lIns="0" tIns="0" rIns="0" bIns="0" rtlCol="0">
            <a:spAutoFit/>
          </a:bodyPr>
          <a:lstStyle/>
          <a:p>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工作情况</a:t>
            </a:r>
            <a:endPar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49"/>
          <p:cNvSpPr txBox="1"/>
          <p:nvPr/>
        </p:nvSpPr>
        <p:spPr>
          <a:xfrm>
            <a:off x="5788136" y="2676270"/>
            <a:ext cx="2605935" cy="276999"/>
          </a:xfrm>
          <a:prstGeom prst="rect">
            <a:avLst/>
          </a:prstGeom>
          <a:noFill/>
        </p:spPr>
        <p:txBody>
          <a:bodyPr wrap="square" lIns="0" tIns="0" rIns="0" bIns="0" rtlCol="0">
            <a:spAutoFit/>
          </a:bodyPr>
          <a:lstStyle/>
          <a:p>
            <a:pPr eaLnBrk="0" hangingPunct="0"/>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矩形 259"/>
          <p:cNvSpPr>
            <a:spLocks noChangeArrowheads="1"/>
          </p:cNvSpPr>
          <p:nvPr/>
        </p:nvSpPr>
        <p:spPr bwMode="auto">
          <a:xfrm>
            <a:off x="4303171" y="1643920"/>
            <a:ext cx="1561914" cy="15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800" cap="all" spc="213" dirty="0">
                <a:solidFill>
                  <a:schemeClr val="accent2"/>
                </a:solidFill>
                <a:latin typeface="Impact" panose="020B0806030902050204" pitchFamily="34" charset="0"/>
                <a:cs typeface="Arial" panose="020B0604020202020204" pitchFamily="34" charset="0"/>
              </a:rPr>
              <a:t>02</a:t>
            </a:r>
            <a:endParaRPr lang="zh-CN" altLang="en-US" sz="9800" cap="all" spc="213" dirty="0">
              <a:solidFill>
                <a:schemeClr val="accent2"/>
              </a:solidFill>
              <a:latin typeface="Impact" panose="020B0806030902050204" pitchFamily="34" charset="0"/>
              <a:cs typeface="Arial" panose="020B0604020202020204" pitchFamily="34"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6319" y="169986"/>
            <a:ext cx="4236269" cy="4699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comb/>
      </p:transition>
    </mc:Choice>
    <mc:Fallback>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8"/>
                                        </p:tgtEl>
                                        <p:attrNameLst>
                                          <p:attrName>ppt_y</p:attrName>
                                        </p:attrNameLst>
                                      </p:cBhvr>
                                      <p:tavLst>
                                        <p:tav tm="0">
                                          <p:val>
                                            <p:strVal val="#ppt_y"/>
                                          </p:val>
                                        </p:tav>
                                        <p:tav tm="100000">
                                          <p:val>
                                            <p:strVal val="#ppt_y"/>
                                          </p:val>
                                        </p:tav>
                                      </p:tavLst>
                                    </p:anim>
                                    <p:anim calcmode="lin" valueType="num">
                                      <p:cBhvr>
                                        <p:cTn id="1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8"/>
                                        </p:tgtEl>
                                      </p:cBhvr>
                                    </p:animEffect>
                                  </p:childTnLst>
                                </p:cTn>
                              </p:par>
                            </p:childTnLst>
                          </p:cTn>
                        </p:par>
                        <p:par>
                          <p:cTn id="19" fill="hold">
                            <p:stCondLst>
                              <p:cond delay="1549"/>
                            </p:stCondLst>
                            <p:childTnLst>
                              <p:par>
                                <p:cTn id="20" presetID="26" presetClass="emph" presetSubtype="0" fill="hold" grpId="1" nodeType="afterEffect">
                                  <p:stCondLst>
                                    <p:cond delay="0"/>
                                  </p:stCondLst>
                                  <p:iterate type="lt">
                                    <p:tmPct val="0"/>
                                  </p:iterate>
                                  <p:childTnLst>
                                    <p:animEffect transition="out" filter="fade">
                                      <p:cBhvr>
                                        <p:cTn id="21" dur="500" tmFilter="0, 0; .2, .5; .8, .5; 1, 0"/>
                                        <p:tgtEl>
                                          <p:spTgt spid="28"/>
                                        </p:tgtEl>
                                      </p:cBhvr>
                                    </p:animEffect>
                                    <p:animScale>
                                      <p:cBhvr>
                                        <p:cTn id="22" dur="250" autoRev="1" fill="hold"/>
                                        <p:tgtEl>
                                          <p:spTgt spid="28"/>
                                        </p:tgtEl>
                                      </p:cBhvr>
                                      <p:by x="105000" y="105000"/>
                                    </p:animScale>
                                  </p:childTnLst>
                                </p:cTn>
                              </p:par>
                            </p:childTnLst>
                          </p:cTn>
                        </p:par>
                        <p:par>
                          <p:cTn id="23" fill="hold">
                            <p:stCondLst>
                              <p:cond delay="2049"/>
                            </p:stCondLst>
                            <p:childTnLst>
                              <p:par>
                                <p:cTn id="24" presetID="22" presetClass="entr" presetSubtype="8" fill="hold" grpId="0" nodeType="afterEffect">
                                  <p:stCondLst>
                                    <p:cond delay="0"/>
                                  </p:stCondLst>
                                  <p:iterate type="lt">
                                    <p:tmPct val="30000"/>
                                  </p:iterate>
                                  <p:childTnLst>
                                    <p:set>
                                      <p:cBhvr>
                                        <p:cTn id="25" dur="1" fill="hold">
                                          <p:stCondLst>
                                            <p:cond delay="0"/>
                                          </p:stCondLst>
                                        </p:cTn>
                                        <p:tgtEl>
                                          <p:spTgt spid="26"/>
                                        </p:tgtEl>
                                        <p:attrNameLst>
                                          <p:attrName>style.visibility</p:attrName>
                                        </p:attrNameLst>
                                      </p:cBhvr>
                                      <p:to>
                                        <p:strVal val="visible"/>
                                      </p:to>
                                    </p:set>
                                    <p:animEffect transition="in" filter="wipe(left)">
                                      <p:cBhvr>
                                        <p:cTn id="26" dur="200"/>
                                        <p:tgtEl>
                                          <p:spTgt spid="26"/>
                                        </p:tgtEl>
                                      </p:cBhvr>
                                    </p:animEffect>
                                  </p:childTnLst>
                                </p:cTn>
                              </p:par>
                              <p:par>
                                <p:cTn id="27" presetID="36" presetClass="emph" presetSubtype="0" fill="hold" grpId="1" nodeType="withEffect">
                                  <p:stCondLst>
                                    <p:cond delay="0"/>
                                  </p:stCondLst>
                                  <p:iterate type="lt">
                                    <p:tmPct val="30000"/>
                                  </p:iterate>
                                  <p:childTnLst>
                                    <p:animScale>
                                      <p:cBhvr>
                                        <p:cTn id="28" dur="50" autoRev="1" fill="hold">
                                          <p:stCondLst>
                                            <p:cond delay="0"/>
                                          </p:stCondLst>
                                        </p:cTn>
                                        <p:tgtEl>
                                          <p:spTgt spid="26"/>
                                        </p:tgtEl>
                                      </p:cBhvr>
                                      <p:to x="80000" y="100000"/>
                                    </p:animScale>
                                    <p:anim by="(#ppt_w*0.10)" calcmode="lin" valueType="num">
                                      <p:cBhvr>
                                        <p:cTn id="29" dur="50" autoRev="1" fill="hold">
                                          <p:stCondLst>
                                            <p:cond delay="0"/>
                                          </p:stCondLst>
                                        </p:cTn>
                                        <p:tgtEl>
                                          <p:spTgt spid="26"/>
                                        </p:tgtEl>
                                        <p:attrNameLst>
                                          <p:attrName>ppt_x</p:attrName>
                                        </p:attrNameLst>
                                      </p:cBhvr>
                                    </p:anim>
                                    <p:anim by="(-#ppt_w*0.10)" calcmode="lin" valueType="num">
                                      <p:cBhvr>
                                        <p:cTn id="30" dur="50" autoRev="1" fill="hold">
                                          <p:stCondLst>
                                            <p:cond delay="0"/>
                                          </p:stCondLst>
                                        </p:cTn>
                                        <p:tgtEl>
                                          <p:spTgt spid="26"/>
                                        </p:tgtEl>
                                        <p:attrNameLst>
                                          <p:attrName>ppt_y</p:attrName>
                                        </p:attrNameLst>
                                      </p:cBhvr>
                                    </p:anim>
                                    <p:animRot by="-480000">
                                      <p:cBhvr>
                                        <p:cTn id="31" dur="50" autoRev="1" fill="hold">
                                          <p:stCondLst>
                                            <p:cond delay="0"/>
                                          </p:stCondLst>
                                        </p:cTn>
                                        <p:tgtEl>
                                          <p:spTgt spid="26"/>
                                        </p:tgtEl>
                                        <p:attrNameLst>
                                          <p:attrName>r</p:attrName>
                                        </p:attrNameLst>
                                      </p:cBhvr>
                                    </p:animRot>
                                  </p:childTnLst>
                                </p:cTn>
                              </p:par>
                            </p:childTnLst>
                          </p:cTn>
                        </p:par>
                        <p:par>
                          <p:cTn id="32" fill="hold">
                            <p:stCondLst>
                              <p:cond delay="2430"/>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27"/>
                                        </p:tgtEl>
                                        <p:attrNameLst>
                                          <p:attrName>style.visibility</p:attrName>
                                        </p:attrNameLst>
                                      </p:cBhvr>
                                      <p:to>
                                        <p:strVal val="visible"/>
                                      </p:to>
                                    </p:set>
                                    <p:animEffect transition="in" filter="wipe(left)">
                                      <p:cBhvr>
                                        <p:cTn id="35" dur="200"/>
                                        <p:tgtEl>
                                          <p:spTgt spid="27"/>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27"/>
                                        </p:tgtEl>
                                      </p:cBhvr>
                                      <p:to x="80000" y="100000"/>
                                    </p:animScale>
                                    <p:anim by="(#ppt_w*0.10)" calcmode="lin" valueType="num">
                                      <p:cBhvr>
                                        <p:cTn id="38" dur="50" autoRev="1" fill="hold">
                                          <p:stCondLst>
                                            <p:cond delay="0"/>
                                          </p:stCondLst>
                                        </p:cTn>
                                        <p:tgtEl>
                                          <p:spTgt spid="27"/>
                                        </p:tgtEl>
                                        <p:attrNameLst>
                                          <p:attrName>ppt_x</p:attrName>
                                        </p:attrNameLst>
                                      </p:cBhvr>
                                    </p:anim>
                                    <p:anim by="(-#ppt_w*0.10)" calcmode="lin" valueType="num">
                                      <p:cBhvr>
                                        <p:cTn id="39" dur="50" autoRev="1" fill="hold">
                                          <p:stCondLst>
                                            <p:cond delay="0"/>
                                          </p:stCondLst>
                                        </p:cTn>
                                        <p:tgtEl>
                                          <p:spTgt spid="27"/>
                                        </p:tgtEl>
                                        <p:attrNameLst>
                                          <p:attrName>ppt_y</p:attrName>
                                        </p:attrNameLst>
                                      </p:cBhvr>
                                    </p:anim>
                                    <p:animRot by="-480000">
                                      <p:cBhvr>
                                        <p:cTn id="40" dur="50" autoRev="1"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52461" y="873244"/>
            <a:ext cx="2048158" cy="2063379"/>
            <a:chOff x="1287463" y="1603376"/>
            <a:chExt cx="1922463" cy="1936750"/>
          </a:xfrm>
        </p:grpSpPr>
        <p:sp>
          <p:nvSpPr>
            <p:cNvPr id="3" name="Freeform 12"/>
            <p:cNvSpPr/>
            <p:nvPr/>
          </p:nvSpPr>
          <p:spPr bwMode="auto">
            <a:xfrm>
              <a:off x="1611313" y="1603376"/>
              <a:ext cx="577850" cy="471488"/>
            </a:xfrm>
            <a:custGeom>
              <a:avLst/>
              <a:gdLst>
                <a:gd name="T0" fmla="*/ 112 w 112"/>
                <a:gd name="T1" fmla="*/ 0 h 91"/>
                <a:gd name="T2" fmla="*/ 0 w 112"/>
                <a:gd name="T3" fmla="*/ 47 h 91"/>
                <a:gd name="T4" fmla="*/ 44 w 112"/>
                <a:gd name="T5" fmla="*/ 91 h 91"/>
                <a:gd name="T6" fmla="*/ 112 w 112"/>
                <a:gd name="T7" fmla="*/ 63 h 91"/>
                <a:gd name="T8" fmla="*/ 112 w 112"/>
                <a:gd name="T9" fmla="*/ 0 h 91"/>
              </a:gdLst>
              <a:ahLst/>
              <a:cxnLst>
                <a:cxn ang="0">
                  <a:pos x="T0" y="T1"/>
                </a:cxn>
                <a:cxn ang="0">
                  <a:pos x="T2" y="T3"/>
                </a:cxn>
                <a:cxn ang="0">
                  <a:pos x="T4" y="T5"/>
                </a:cxn>
                <a:cxn ang="0">
                  <a:pos x="T6" y="T7"/>
                </a:cxn>
                <a:cxn ang="0">
                  <a:pos x="T8" y="T9"/>
                </a:cxn>
              </a:cxnLst>
              <a:rect l="0" t="0" r="r" b="b"/>
              <a:pathLst>
                <a:path w="112" h="91">
                  <a:moveTo>
                    <a:pt x="112" y="0"/>
                  </a:moveTo>
                  <a:cubicBezTo>
                    <a:pt x="69" y="3"/>
                    <a:pt x="30" y="20"/>
                    <a:pt x="0" y="47"/>
                  </a:cubicBezTo>
                  <a:cubicBezTo>
                    <a:pt x="44" y="91"/>
                    <a:pt x="44" y="91"/>
                    <a:pt x="44" y="91"/>
                  </a:cubicBezTo>
                  <a:cubicBezTo>
                    <a:pt x="63" y="76"/>
                    <a:pt x="86" y="65"/>
                    <a:pt x="112" y="63"/>
                  </a:cubicBezTo>
                  <a:lnTo>
                    <a:pt x="112"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4" name="Freeform 13"/>
            <p:cNvSpPr/>
            <p:nvPr/>
          </p:nvSpPr>
          <p:spPr bwMode="auto">
            <a:xfrm>
              <a:off x="1287463" y="2633663"/>
              <a:ext cx="468313" cy="581025"/>
            </a:xfrm>
            <a:custGeom>
              <a:avLst/>
              <a:gdLst>
                <a:gd name="T0" fmla="*/ 0 w 91"/>
                <a:gd name="T1" fmla="*/ 0 h 112"/>
                <a:gd name="T2" fmla="*/ 46 w 91"/>
                <a:gd name="T3" fmla="*/ 112 h 112"/>
                <a:gd name="T4" fmla="*/ 91 w 91"/>
                <a:gd name="T5" fmla="*/ 68 h 112"/>
                <a:gd name="T6" fmla="*/ 62 w 91"/>
                <a:gd name="T7" fmla="*/ 0 h 112"/>
                <a:gd name="T8" fmla="*/ 0 w 91"/>
                <a:gd name="T9" fmla="*/ 0 h 112"/>
              </a:gdLst>
              <a:ahLst/>
              <a:cxnLst>
                <a:cxn ang="0">
                  <a:pos x="T0" y="T1"/>
                </a:cxn>
                <a:cxn ang="0">
                  <a:pos x="T2" y="T3"/>
                </a:cxn>
                <a:cxn ang="0">
                  <a:pos x="T4" y="T5"/>
                </a:cxn>
                <a:cxn ang="0">
                  <a:pos x="T6" y="T7"/>
                </a:cxn>
                <a:cxn ang="0">
                  <a:pos x="T8" y="T9"/>
                </a:cxn>
              </a:cxnLst>
              <a:rect l="0" t="0" r="r" b="b"/>
              <a:pathLst>
                <a:path w="91" h="112">
                  <a:moveTo>
                    <a:pt x="0" y="0"/>
                  </a:moveTo>
                  <a:cubicBezTo>
                    <a:pt x="2" y="43"/>
                    <a:pt x="20" y="82"/>
                    <a:pt x="46" y="112"/>
                  </a:cubicBezTo>
                  <a:cubicBezTo>
                    <a:pt x="91" y="68"/>
                    <a:pt x="91" y="68"/>
                    <a:pt x="91" y="68"/>
                  </a:cubicBezTo>
                  <a:cubicBezTo>
                    <a:pt x="75" y="49"/>
                    <a:pt x="65" y="25"/>
                    <a:pt x="62"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5" name="Freeform 14"/>
            <p:cNvSpPr/>
            <p:nvPr/>
          </p:nvSpPr>
          <p:spPr bwMode="auto">
            <a:xfrm>
              <a:off x="1287463" y="1928813"/>
              <a:ext cx="468313" cy="581025"/>
            </a:xfrm>
            <a:custGeom>
              <a:avLst/>
              <a:gdLst>
                <a:gd name="T0" fmla="*/ 46 w 91"/>
                <a:gd name="T1" fmla="*/ 0 h 112"/>
                <a:gd name="T2" fmla="*/ 0 w 91"/>
                <a:gd name="T3" fmla="*/ 112 h 112"/>
                <a:gd name="T4" fmla="*/ 62 w 91"/>
                <a:gd name="T5" fmla="*/ 112 h 112"/>
                <a:gd name="T6" fmla="*/ 91 w 91"/>
                <a:gd name="T7" fmla="*/ 45 h 112"/>
                <a:gd name="T8" fmla="*/ 46 w 91"/>
                <a:gd name="T9" fmla="*/ 0 h 112"/>
              </a:gdLst>
              <a:ahLst/>
              <a:cxnLst>
                <a:cxn ang="0">
                  <a:pos x="T0" y="T1"/>
                </a:cxn>
                <a:cxn ang="0">
                  <a:pos x="T2" y="T3"/>
                </a:cxn>
                <a:cxn ang="0">
                  <a:pos x="T4" y="T5"/>
                </a:cxn>
                <a:cxn ang="0">
                  <a:pos x="T6" y="T7"/>
                </a:cxn>
                <a:cxn ang="0">
                  <a:pos x="T8" y="T9"/>
                </a:cxn>
              </a:cxnLst>
              <a:rect l="0" t="0" r="r" b="b"/>
              <a:pathLst>
                <a:path w="91" h="112">
                  <a:moveTo>
                    <a:pt x="46" y="0"/>
                  </a:moveTo>
                  <a:cubicBezTo>
                    <a:pt x="20" y="31"/>
                    <a:pt x="2" y="70"/>
                    <a:pt x="0" y="112"/>
                  </a:cubicBezTo>
                  <a:cubicBezTo>
                    <a:pt x="62" y="112"/>
                    <a:pt x="62" y="112"/>
                    <a:pt x="62" y="112"/>
                  </a:cubicBezTo>
                  <a:cubicBezTo>
                    <a:pt x="65" y="87"/>
                    <a:pt x="75" y="63"/>
                    <a:pt x="91" y="45"/>
                  </a:cubicBezTo>
                  <a:lnTo>
                    <a:pt x="4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6" name="Freeform 15"/>
            <p:cNvSpPr/>
            <p:nvPr/>
          </p:nvSpPr>
          <p:spPr bwMode="auto">
            <a:xfrm>
              <a:off x="2308226" y="1603376"/>
              <a:ext cx="576263" cy="471488"/>
            </a:xfrm>
            <a:custGeom>
              <a:avLst/>
              <a:gdLst>
                <a:gd name="T0" fmla="*/ 112 w 112"/>
                <a:gd name="T1" fmla="*/ 47 h 91"/>
                <a:gd name="T2" fmla="*/ 0 w 112"/>
                <a:gd name="T3" fmla="*/ 0 h 91"/>
                <a:gd name="T4" fmla="*/ 0 w 112"/>
                <a:gd name="T5" fmla="*/ 63 h 91"/>
                <a:gd name="T6" fmla="*/ 68 w 112"/>
                <a:gd name="T7" fmla="*/ 91 h 91"/>
                <a:gd name="T8" fmla="*/ 112 w 112"/>
                <a:gd name="T9" fmla="*/ 47 h 91"/>
              </a:gdLst>
              <a:ahLst/>
              <a:cxnLst>
                <a:cxn ang="0">
                  <a:pos x="T0" y="T1"/>
                </a:cxn>
                <a:cxn ang="0">
                  <a:pos x="T2" y="T3"/>
                </a:cxn>
                <a:cxn ang="0">
                  <a:pos x="T4" y="T5"/>
                </a:cxn>
                <a:cxn ang="0">
                  <a:pos x="T6" y="T7"/>
                </a:cxn>
                <a:cxn ang="0">
                  <a:pos x="T8" y="T9"/>
                </a:cxn>
              </a:cxnLst>
              <a:rect l="0" t="0" r="r" b="b"/>
              <a:pathLst>
                <a:path w="112" h="91">
                  <a:moveTo>
                    <a:pt x="112" y="47"/>
                  </a:moveTo>
                  <a:cubicBezTo>
                    <a:pt x="82" y="20"/>
                    <a:pt x="43" y="3"/>
                    <a:pt x="0" y="0"/>
                  </a:cubicBezTo>
                  <a:cubicBezTo>
                    <a:pt x="0" y="63"/>
                    <a:pt x="0" y="63"/>
                    <a:pt x="0" y="63"/>
                  </a:cubicBezTo>
                  <a:cubicBezTo>
                    <a:pt x="26" y="65"/>
                    <a:pt x="49" y="76"/>
                    <a:pt x="68" y="91"/>
                  </a:cubicBezTo>
                  <a:lnTo>
                    <a:pt x="112" y="47"/>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7" name="Freeform 16"/>
            <p:cNvSpPr/>
            <p:nvPr/>
          </p:nvSpPr>
          <p:spPr bwMode="auto">
            <a:xfrm>
              <a:off x="2746376" y="2633663"/>
              <a:ext cx="463550" cy="581025"/>
            </a:xfrm>
            <a:custGeom>
              <a:avLst/>
              <a:gdLst>
                <a:gd name="T0" fmla="*/ 0 w 90"/>
                <a:gd name="T1" fmla="*/ 68 h 112"/>
                <a:gd name="T2" fmla="*/ 44 w 90"/>
                <a:gd name="T3" fmla="*/ 112 h 112"/>
                <a:gd name="T4" fmla="*/ 90 w 90"/>
                <a:gd name="T5" fmla="*/ 0 h 112"/>
                <a:gd name="T6" fmla="*/ 28 w 90"/>
                <a:gd name="T7" fmla="*/ 0 h 112"/>
                <a:gd name="T8" fmla="*/ 0 w 90"/>
                <a:gd name="T9" fmla="*/ 68 h 112"/>
              </a:gdLst>
              <a:ahLst/>
              <a:cxnLst>
                <a:cxn ang="0">
                  <a:pos x="T0" y="T1"/>
                </a:cxn>
                <a:cxn ang="0">
                  <a:pos x="T2" y="T3"/>
                </a:cxn>
                <a:cxn ang="0">
                  <a:pos x="T4" y="T5"/>
                </a:cxn>
                <a:cxn ang="0">
                  <a:pos x="T6" y="T7"/>
                </a:cxn>
                <a:cxn ang="0">
                  <a:pos x="T8" y="T9"/>
                </a:cxn>
              </a:cxnLst>
              <a:rect l="0" t="0" r="r" b="b"/>
              <a:pathLst>
                <a:path w="90" h="112">
                  <a:moveTo>
                    <a:pt x="0" y="68"/>
                  </a:moveTo>
                  <a:cubicBezTo>
                    <a:pt x="44" y="112"/>
                    <a:pt x="44" y="112"/>
                    <a:pt x="44" y="112"/>
                  </a:cubicBezTo>
                  <a:cubicBezTo>
                    <a:pt x="71" y="82"/>
                    <a:pt x="88" y="43"/>
                    <a:pt x="90" y="0"/>
                  </a:cubicBezTo>
                  <a:cubicBezTo>
                    <a:pt x="28" y="0"/>
                    <a:pt x="28" y="0"/>
                    <a:pt x="28" y="0"/>
                  </a:cubicBezTo>
                  <a:cubicBezTo>
                    <a:pt x="25" y="25"/>
                    <a:pt x="15" y="49"/>
                    <a:pt x="0" y="68"/>
                  </a:cubicBez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8" name="Freeform 17"/>
            <p:cNvSpPr/>
            <p:nvPr/>
          </p:nvSpPr>
          <p:spPr bwMode="auto">
            <a:xfrm>
              <a:off x="2746376" y="1928813"/>
              <a:ext cx="463550" cy="581025"/>
            </a:xfrm>
            <a:custGeom>
              <a:avLst/>
              <a:gdLst>
                <a:gd name="T0" fmla="*/ 90 w 90"/>
                <a:gd name="T1" fmla="*/ 112 h 112"/>
                <a:gd name="T2" fmla="*/ 44 w 90"/>
                <a:gd name="T3" fmla="*/ 0 h 112"/>
                <a:gd name="T4" fmla="*/ 0 w 90"/>
                <a:gd name="T5" fmla="*/ 45 h 112"/>
                <a:gd name="T6" fmla="*/ 28 w 90"/>
                <a:gd name="T7" fmla="*/ 112 h 112"/>
                <a:gd name="T8" fmla="*/ 90 w 90"/>
                <a:gd name="T9" fmla="*/ 112 h 112"/>
              </a:gdLst>
              <a:ahLst/>
              <a:cxnLst>
                <a:cxn ang="0">
                  <a:pos x="T0" y="T1"/>
                </a:cxn>
                <a:cxn ang="0">
                  <a:pos x="T2" y="T3"/>
                </a:cxn>
                <a:cxn ang="0">
                  <a:pos x="T4" y="T5"/>
                </a:cxn>
                <a:cxn ang="0">
                  <a:pos x="T6" y="T7"/>
                </a:cxn>
                <a:cxn ang="0">
                  <a:pos x="T8" y="T9"/>
                </a:cxn>
              </a:cxnLst>
              <a:rect l="0" t="0" r="r" b="b"/>
              <a:pathLst>
                <a:path w="90" h="112">
                  <a:moveTo>
                    <a:pt x="90" y="112"/>
                  </a:moveTo>
                  <a:cubicBezTo>
                    <a:pt x="88" y="70"/>
                    <a:pt x="71" y="31"/>
                    <a:pt x="44" y="0"/>
                  </a:cubicBezTo>
                  <a:cubicBezTo>
                    <a:pt x="0" y="45"/>
                    <a:pt x="0" y="45"/>
                    <a:pt x="0" y="45"/>
                  </a:cubicBezTo>
                  <a:cubicBezTo>
                    <a:pt x="15" y="63"/>
                    <a:pt x="25" y="87"/>
                    <a:pt x="28" y="112"/>
                  </a:cubicBezTo>
                  <a:lnTo>
                    <a:pt x="90" y="112"/>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9" name="Freeform 18"/>
            <p:cNvSpPr/>
            <p:nvPr/>
          </p:nvSpPr>
          <p:spPr bwMode="auto">
            <a:xfrm>
              <a:off x="1611313" y="3068638"/>
              <a:ext cx="577850" cy="471488"/>
            </a:xfrm>
            <a:custGeom>
              <a:avLst/>
              <a:gdLst>
                <a:gd name="T0" fmla="*/ 0 w 112"/>
                <a:gd name="T1" fmla="*/ 44 h 91"/>
                <a:gd name="T2" fmla="*/ 112 w 112"/>
                <a:gd name="T3" fmla="*/ 91 h 91"/>
                <a:gd name="T4" fmla="*/ 112 w 112"/>
                <a:gd name="T5" fmla="*/ 28 h 91"/>
                <a:gd name="T6" fmla="*/ 44 w 112"/>
                <a:gd name="T7" fmla="*/ 0 h 91"/>
                <a:gd name="T8" fmla="*/ 0 w 112"/>
                <a:gd name="T9" fmla="*/ 44 h 91"/>
              </a:gdLst>
              <a:ahLst/>
              <a:cxnLst>
                <a:cxn ang="0">
                  <a:pos x="T0" y="T1"/>
                </a:cxn>
                <a:cxn ang="0">
                  <a:pos x="T2" y="T3"/>
                </a:cxn>
                <a:cxn ang="0">
                  <a:pos x="T4" y="T5"/>
                </a:cxn>
                <a:cxn ang="0">
                  <a:pos x="T6" y="T7"/>
                </a:cxn>
                <a:cxn ang="0">
                  <a:pos x="T8" y="T9"/>
                </a:cxn>
              </a:cxnLst>
              <a:rect l="0" t="0" r="r" b="b"/>
              <a:pathLst>
                <a:path w="112" h="91">
                  <a:moveTo>
                    <a:pt x="0" y="44"/>
                  </a:moveTo>
                  <a:cubicBezTo>
                    <a:pt x="30" y="71"/>
                    <a:pt x="69" y="88"/>
                    <a:pt x="112" y="91"/>
                  </a:cubicBezTo>
                  <a:cubicBezTo>
                    <a:pt x="112" y="28"/>
                    <a:pt x="112" y="28"/>
                    <a:pt x="112" y="28"/>
                  </a:cubicBezTo>
                  <a:cubicBezTo>
                    <a:pt x="86" y="26"/>
                    <a:pt x="63" y="16"/>
                    <a:pt x="44" y="0"/>
                  </a:cubicBez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10" name="Freeform 19"/>
            <p:cNvSpPr/>
            <p:nvPr/>
          </p:nvSpPr>
          <p:spPr bwMode="auto">
            <a:xfrm>
              <a:off x="2308226" y="3068638"/>
              <a:ext cx="576263" cy="471488"/>
            </a:xfrm>
            <a:custGeom>
              <a:avLst/>
              <a:gdLst>
                <a:gd name="T0" fmla="*/ 0 w 112"/>
                <a:gd name="T1" fmla="*/ 91 h 91"/>
                <a:gd name="T2" fmla="*/ 112 w 112"/>
                <a:gd name="T3" fmla="*/ 44 h 91"/>
                <a:gd name="T4" fmla="*/ 68 w 112"/>
                <a:gd name="T5" fmla="*/ 0 h 91"/>
                <a:gd name="T6" fmla="*/ 0 w 112"/>
                <a:gd name="T7" fmla="*/ 28 h 91"/>
                <a:gd name="T8" fmla="*/ 0 w 112"/>
                <a:gd name="T9" fmla="*/ 91 h 91"/>
              </a:gdLst>
              <a:ahLst/>
              <a:cxnLst>
                <a:cxn ang="0">
                  <a:pos x="T0" y="T1"/>
                </a:cxn>
                <a:cxn ang="0">
                  <a:pos x="T2" y="T3"/>
                </a:cxn>
                <a:cxn ang="0">
                  <a:pos x="T4" y="T5"/>
                </a:cxn>
                <a:cxn ang="0">
                  <a:pos x="T6" y="T7"/>
                </a:cxn>
                <a:cxn ang="0">
                  <a:pos x="T8" y="T9"/>
                </a:cxn>
              </a:cxnLst>
              <a:rect l="0" t="0" r="r" b="b"/>
              <a:pathLst>
                <a:path w="112" h="91">
                  <a:moveTo>
                    <a:pt x="0" y="91"/>
                  </a:moveTo>
                  <a:cubicBezTo>
                    <a:pt x="43" y="88"/>
                    <a:pt x="82" y="71"/>
                    <a:pt x="112" y="44"/>
                  </a:cubicBezTo>
                  <a:cubicBezTo>
                    <a:pt x="68" y="0"/>
                    <a:pt x="68" y="0"/>
                    <a:pt x="68" y="0"/>
                  </a:cubicBezTo>
                  <a:cubicBezTo>
                    <a:pt x="49" y="16"/>
                    <a:pt x="26" y="26"/>
                    <a:pt x="0" y="28"/>
                  </a:cubicBezTo>
                  <a:lnTo>
                    <a:pt x="0" y="9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grpSp>
      <p:grpSp>
        <p:nvGrpSpPr>
          <p:cNvPr id="11" name="组合 10"/>
          <p:cNvGrpSpPr/>
          <p:nvPr/>
        </p:nvGrpSpPr>
        <p:grpSpPr>
          <a:xfrm>
            <a:off x="3572953" y="873244"/>
            <a:ext cx="2054922" cy="2063379"/>
            <a:chOff x="3533776" y="1603376"/>
            <a:chExt cx="1928812" cy="1936750"/>
          </a:xfrm>
        </p:grpSpPr>
        <p:sp>
          <p:nvSpPr>
            <p:cNvPr id="12" name="Freeform 27"/>
            <p:cNvSpPr/>
            <p:nvPr/>
          </p:nvSpPr>
          <p:spPr bwMode="auto">
            <a:xfrm>
              <a:off x="3859213" y="1603376"/>
              <a:ext cx="577850" cy="471488"/>
            </a:xfrm>
            <a:custGeom>
              <a:avLst/>
              <a:gdLst>
                <a:gd name="T0" fmla="*/ 112 w 112"/>
                <a:gd name="T1" fmla="*/ 0 h 91"/>
                <a:gd name="T2" fmla="*/ 0 w 112"/>
                <a:gd name="T3" fmla="*/ 47 h 91"/>
                <a:gd name="T4" fmla="*/ 44 w 112"/>
                <a:gd name="T5" fmla="*/ 91 h 91"/>
                <a:gd name="T6" fmla="*/ 112 w 112"/>
                <a:gd name="T7" fmla="*/ 63 h 91"/>
                <a:gd name="T8" fmla="*/ 112 w 112"/>
                <a:gd name="T9" fmla="*/ 0 h 91"/>
              </a:gdLst>
              <a:ahLst/>
              <a:cxnLst>
                <a:cxn ang="0">
                  <a:pos x="T0" y="T1"/>
                </a:cxn>
                <a:cxn ang="0">
                  <a:pos x="T2" y="T3"/>
                </a:cxn>
                <a:cxn ang="0">
                  <a:pos x="T4" y="T5"/>
                </a:cxn>
                <a:cxn ang="0">
                  <a:pos x="T6" y="T7"/>
                </a:cxn>
                <a:cxn ang="0">
                  <a:pos x="T8" y="T9"/>
                </a:cxn>
              </a:cxnLst>
              <a:rect l="0" t="0" r="r" b="b"/>
              <a:pathLst>
                <a:path w="112" h="91">
                  <a:moveTo>
                    <a:pt x="112" y="0"/>
                  </a:moveTo>
                  <a:cubicBezTo>
                    <a:pt x="69" y="3"/>
                    <a:pt x="30" y="20"/>
                    <a:pt x="0" y="47"/>
                  </a:cubicBezTo>
                  <a:cubicBezTo>
                    <a:pt x="44" y="91"/>
                    <a:pt x="44" y="91"/>
                    <a:pt x="44" y="91"/>
                  </a:cubicBezTo>
                  <a:cubicBezTo>
                    <a:pt x="63" y="76"/>
                    <a:pt x="86" y="65"/>
                    <a:pt x="112" y="63"/>
                  </a:cubicBezTo>
                  <a:lnTo>
                    <a:pt x="11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13" name="Freeform 28"/>
            <p:cNvSpPr/>
            <p:nvPr/>
          </p:nvSpPr>
          <p:spPr bwMode="auto">
            <a:xfrm>
              <a:off x="3533776" y="2633663"/>
              <a:ext cx="469900" cy="581025"/>
            </a:xfrm>
            <a:custGeom>
              <a:avLst/>
              <a:gdLst>
                <a:gd name="T0" fmla="*/ 0 w 91"/>
                <a:gd name="T1" fmla="*/ 0 h 112"/>
                <a:gd name="T2" fmla="*/ 46 w 91"/>
                <a:gd name="T3" fmla="*/ 112 h 112"/>
                <a:gd name="T4" fmla="*/ 91 w 91"/>
                <a:gd name="T5" fmla="*/ 68 h 112"/>
                <a:gd name="T6" fmla="*/ 63 w 91"/>
                <a:gd name="T7" fmla="*/ 0 h 112"/>
                <a:gd name="T8" fmla="*/ 0 w 91"/>
                <a:gd name="T9" fmla="*/ 0 h 112"/>
              </a:gdLst>
              <a:ahLst/>
              <a:cxnLst>
                <a:cxn ang="0">
                  <a:pos x="T0" y="T1"/>
                </a:cxn>
                <a:cxn ang="0">
                  <a:pos x="T2" y="T3"/>
                </a:cxn>
                <a:cxn ang="0">
                  <a:pos x="T4" y="T5"/>
                </a:cxn>
                <a:cxn ang="0">
                  <a:pos x="T6" y="T7"/>
                </a:cxn>
                <a:cxn ang="0">
                  <a:pos x="T8" y="T9"/>
                </a:cxn>
              </a:cxnLst>
              <a:rect l="0" t="0" r="r" b="b"/>
              <a:pathLst>
                <a:path w="91" h="112">
                  <a:moveTo>
                    <a:pt x="0" y="0"/>
                  </a:moveTo>
                  <a:cubicBezTo>
                    <a:pt x="3" y="43"/>
                    <a:pt x="20" y="82"/>
                    <a:pt x="46" y="112"/>
                  </a:cubicBezTo>
                  <a:cubicBezTo>
                    <a:pt x="91" y="68"/>
                    <a:pt x="91" y="68"/>
                    <a:pt x="91" y="68"/>
                  </a:cubicBezTo>
                  <a:cubicBezTo>
                    <a:pt x="75" y="49"/>
                    <a:pt x="65" y="25"/>
                    <a:pt x="63" y="0"/>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14" name="Freeform 29"/>
            <p:cNvSpPr/>
            <p:nvPr/>
          </p:nvSpPr>
          <p:spPr bwMode="auto">
            <a:xfrm>
              <a:off x="3533776" y="1928813"/>
              <a:ext cx="469900" cy="581025"/>
            </a:xfrm>
            <a:custGeom>
              <a:avLst/>
              <a:gdLst>
                <a:gd name="T0" fmla="*/ 46 w 91"/>
                <a:gd name="T1" fmla="*/ 0 h 112"/>
                <a:gd name="T2" fmla="*/ 0 w 91"/>
                <a:gd name="T3" fmla="*/ 112 h 112"/>
                <a:gd name="T4" fmla="*/ 63 w 91"/>
                <a:gd name="T5" fmla="*/ 112 h 112"/>
                <a:gd name="T6" fmla="*/ 91 w 91"/>
                <a:gd name="T7" fmla="*/ 45 h 112"/>
                <a:gd name="T8" fmla="*/ 46 w 91"/>
                <a:gd name="T9" fmla="*/ 0 h 112"/>
              </a:gdLst>
              <a:ahLst/>
              <a:cxnLst>
                <a:cxn ang="0">
                  <a:pos x="T0" y="T1"/>
                </a:cxn>
                <a:cxn ang="0">
                  <a:pos x="T2" y="T3"/>
                </a:cxn>
                <a:cxn ang="0">
                  <a:pos x="T4" y="T5"/>
                </a:cxn>
                <a:cxn ang="0">
                  <a:pos x="T6" y="T7"/>
                </a:cxn>
                <a:cxn ang="0">
                  <a:pos x="T8" y="T9"/>
                </a:cxn>
              </a:cxnLst>
              <a:rect l="0" t="0" r="r" b="b"/>
              <a:pathLst>
                <a:path w="91" h="112">
                  <a:moveTo>
                    <a:pt x="46" y="0"/>
                  </a:moveTo>
                  <a:cubicBezTo>
                    <a:pt x="20" y="31"/>
                    <a:pt x="3" y="70"/>
                    <a:pt x="0" y="112"/>
                  </a:cubicBezTo>
                  <a:cubicBezTo>
                    <a:pt x="63" y="112"/>
                    <a:pt x="63" y="112"/>
                    <a:pt x="63" y="112"/>
                  </a:cubicBezTo>
                  <a:cubicBezTo>
                    <a:pt x="65" y="87"/>
                    <a:pt x="75" y="63"/>
                    <a:pt x="91" y="45"/>
                  </a:cubicBezTo>
                  <a:lnTo>
                    <a:pt x="46"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15" name="Freeform 30"/>
            <p:cNvSpPr/>
            <p:nvPr/>
          </p:nvSpPr>
          <p:spPr bwMode="auto">
            <a:xfrm>
              <a:off x="4554538" y="1603376"/>
              <a:ext cx="582613" cy="471488"/>
            </a:xfrm>
            <a:custGeom>
              <a:avLst/>
              <a:gdLst>
                <a:gd name="T0" fmla="*/ 113 w 113"/>
                <a:gd name="T1" fmla="*/ 47 h 91"/>
                <a:gd name="T2" fmla="*/ 0 w 113"/>
                <a:gd name="T3" fmla="*/ 0 h 91"/>
                <a:gd name="T4" fmla="*/ 0 w 113"/>
                <a:gd name="T5" fmla="*/ 63 h 91"/>
                <a:gd name="T6" fmla="*/ 68 w 113"/>
                <a:gd name="T7" fmla="*/ 91 h 91"/>
                <a:gd name="T8" fmla="*/ 113 w 113"/>
                <a:gd name="T9" fmla="*/ 47 h 91"/>
              </a:gdLst>
              <a:ahLst/>
              <a:cxnLst>
                <a:cxn ang="0">
                  <a:pos x="T0" y="T1"/>
                </a:cxn>
                <a:cxn ang="0">
                  <a:pos x="T2" y="T3"/>
                </a:cxn>
                <a:cxn ang="0">
                  <a:pos x="T4" y="T5"/>
                </a:cxn>
                <a:cxn ang="0">
                  <a:pos x="T6" y="T7"/>
                </a:cxn>
                <a:cxn ang="0">
                  <a:pos x="T8" y="T9"/>
                </a:cxn>
              </a:cxnLst>
              <a:rect l="0" t="0" r="r" b="b"/>
              <a:pathLst>
                <a:path w="113" h="91">
                  <a:moveTo>
                    <a:pt x="113" y="47"/>
                  </a:moveTo>
                  <a:cubicBezTo>
                    <a:pt x="82" y="20"/>
                    <a:pt x="43" y="3"/>
                    <a:pt x="0" y="0"/>
                  </a:cubicBezTo>
                  <a:cubicBezTo>
                    <a:pt x="0" y="63"/>
                    <a:pt x="0" y="63"/>
                    <a:pt x="0" y="63"/>
                  </a:cubicBezTo>
                  <a:cubicBezTo>
                    <a:pt x="26" y="65"/>
                    <a:pt x="49" y="76"/>
                    <a:pt x="68" y="91"/>
                  </a:cubicBezTo>
                  <a:lnTo>
                    <a:pt x="113" y="47"/>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16" name="Freeform 31"/>
            <p:cNvSpPr/>
            <p:nvPr/>
          </p:nvSpPr>
          <p:spPr bwMode="auto">
            <a:xfrm>
              <a:off x="4992688" y="2633663"/>
              <a:ext cx="469900" cy="581025"/>
            </a:xfrm>
            <a:custGeom>
              <a:avLst/>
              <a:gdLst>
                <a:gd name="T0" fmla="*/ 0 w 91"/>
                <a:gd name="T1" fmla="*/ 68 h 112"/>
                <a:gd name="T2" fmla="*/ 44 w 91"/>
                <a:gd name="T3" fmla="*/ 112 h 112"/>
                <a:gd name="T4" fmla="*/ 91 w 91"/>
                <a:gd name="T5" fmla="*/ 0 h 112"/>
                <a:gd name="T6" fmla="*/ 28 w 91"/>
                <a:gd name="T7" fmla="*/ 0 h 112"/>
                <a:gd name="T8" fmla="*/ 0 w 91"/>
                <a:gd name="T9" fmla="*/ 68 h 112"/>
              </a:gdLst>
              <a:ahLst/>
              <a:cxnLst>
                <a:cxn ang="0">
                  <a:pos x="T0" y="T1"/>
                </a:cxn>
                <a:cxn ang="0">
                  <a:pos x="T2" y="T3"/>
                </a:cxn>
                <a:cxn ang="0">
                  <a:pos x="T4" y="T5"/>
                </a:cxn>
                <a:cxn ang="0">
                  <a:pos x="T6" y="T7"/>
                </a:cxn>
                <a:cxn ang="0">
                  <a:pos x="T8" y="T9"/>
                </a:cxn>
              </a:cxnLst>
              <a:rect l="0" t="0" r="r" b="b"/>
              <a:pathLst>
                <a:path w="91" h="112">
                  <a:moveTo>
                    <a:pt x="0" y="68"/>
                  </a:moveTo>
                  <a:cubicBezTo>
                    <a:pt x="44" y="112"/>
                    <a:pt x="44" y="112"/>
                    <a:pt x="44" y="112"/>
                  </a:cubicBezTo>
                  <a:cubicBezTo>
                    <a:pt x="71" y="82"/>
                    <a:pt x="88" y="43"/>
                    <a:pt x="91" y="0"/>
                  </a:cubicBezTo>
                  <a:cubicBezTo>
                    <a:pt x="28" y="0"/>
                    <a:pt x="28" y="0"/>
                    <a:pt x="28" y="0"/>
                  </a:cubicBezTo>
                  <a:cubicBezTo>
                    <a:pt x="25" y="25"/>
                    <a:pt x="15" y="49"/>
                    <a:pt x="0" y="68"/>
                  </a:cubicBez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17" name="Freeform 32"/>
            <p:cNvSpPr/>
            <p:nvPr/>
          </p:nvSpPr>
          <p:spPr bwMode="auto">
            <a:xfrm>
              <a:off x="4992688" y="1928813"/>
              <a:ext cx="469900" cy="581025"/>
            </a:xfrm>
            <a:custGeom>
              <a:avLst/>
              <a:gdLst>
                <a:gd name="T0" fmla="*/ 91 w 91"/>
                <a:gd name="T1" fmla="*/ 112 h 112"/>
                <a:gd name="T2" fmla="*/ 44 w 91"/>
                <a:gd name="T3" fmla="*/ 0 h 112"/>
                <a:gd name="T4" fmla="*/ 0 w 91"/>
                <a:gd name="T5" fmla="*/ 45 h 112"/>
                <a:gd name="T6" fmla="*/ 28 w 91"/>
                <a:gd name="T7" fmla="*/ 112 h 112"/>
                <a:gd name="T8" fmla="*/ 91 w 91"/>
                <a:gd name="T9" fmla="*/ 112 h 112"/>
              </a:gdLst>
              <a:ahLst/>
              <a:cxnLst>
                <a:cxn ang="0">
                  <a:pos x="T0" y="T1"/>
                </a:cxn>
                <a:cxn ang="0">
                  <a:pos x="T2" y="T3"/>
                </a:cxn>
                <a:cxn ang="0">
                  <a:pos x="T4" y="T5"/>
                </a:cxn>
                <a:cxn ang="0">
                  <a:pos x="T6" y="T7"/>
                </a:cxn>
                <a:cxn ang="0">
                  <a:pos x="T8" y="T9"/>
                </a:cxn>
              </a:cxnLst>
              <a:rect l="0" t="0" r="r" b="b"/>
              <a:pathLst>
                <a:path w="91" h="112">
                  <a:moveTo>
                    <a:pt x="91" y="112"/>
                  </a:moveTo>
                  <a:cubicBezTo>
                    <a:pt x="88" y="70"/>
                    <a:pt x="71" y="31"/>
                    <a:pt x="44" y="0"/>
                  </a:cubicBezTo>
                  <a:cubicBezTo>
                    <a:pt x="0" y="45"/>
                    <a:pt x="0" y="45"/>
                    <a:pt x="0" y="45"/>
                  </a:cubicBezTo>
                  <a:cubicBezTo>
                    <a:pt x="15" y="63"/>
                    <a:pt x="25" y="87"/>
                    <a:pt x="28" y="112"/>
                  </a:cubicBezTo>
                  <a:lnTo>
                    <a:pt x="91" y="112"/>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18" name="Freeform 33"/>
            <p:cNvSpPr/>
            <p:nvPr/>
          </p:nvSpPr>
          <p:spPr bwMode="auto">
            <a:xfrm>
              <a:off x="3859213" y="3068638"/>
              <a:ext cx="577850" cy="471488"/>
            </a:xfrm>
            <a:custGeom>
              <a:avLst/>
              <a:gdLst>
                <a:gd name="T0" fmla="*/ 0 w 112"/>
                <a:gd name="T1" fmla="*/ 44 h 91"/>
                <a:gd name="T2" fmla="*/ 112 w 112"/>
                <a:gd name="T3" fmla="*/ 91 h 91"/>
                <a:gd name="T4" fmla="*/ 112 w 112"/>
                <a:gd name="T5" fmla="*/ 28 h 91"/>
                <a:gd name="T6" fmla="*/ 44 w 112"/>
                <a:gd name="T7" fmla="*/ 0 h 91"/>
                <a:gd name="T8" fmla="*/ 0 w 112"/>
                <a:gd name="T9" fmla="*/ 44 h 91"/>
              </a:gdLst>
              <a:ahLst/>
              <a:cxnLst>
                <a:cxn ang="0">
                  <a:pos x="T0" y="T1"/>
                </a:cxn>
                <a:cxn ang="0">
                  <a:pos x="T2" y="T3"/>
                </a:cxn>
                <a:cxn ang="0">
                  <a:pos x="T4" y="T5"/>
                </a:cxn>
                <a:cxn ang="0">
                  <a:pos x="T6" y="T7"/>
                </a:cxn>
                <a:cxn ang="0">
                  <a:pos x="T8" y="T9"/>
                </a:cxn>
              </a:cxnLst>
              <a:rect l="0" t="0" r="r" b="b"/>
              <a:pathLst>
                <a:path w="112" h="91">
                  <a:moveTo>
                    <a:pt x="0" y="44"/>
                  </a:moveTo>
                  <a:cubicBezTo>
                    <a:pt x="30" y="71"/>
                    <a:pt x="69" y="88"/>
                    <a:pt x="112" y="91"/>
                  </a:cubicBezTo>
                  <a:cubicBezTo>
                    <a:pt x="112" y="28"/>
                    <a:pt x="112" y="28"/>
                    <a:pt x="112" y="28"/>
                  </a:cubicBezTo>
                  <a:cubicBezTo>
                    <a:pt x="86" y="26"/>
                    <a:pt x="63" y="16"/>
                    <a:pt x="44" y="0"/>
                  </a:cubicBezTo>
                  <a:lnTo>
                    <a:pt x="0" y="44"/>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19" name="Freeform 34"/>
            <p:cNvSpPr/>
            <p:nvPr/>
          </p:nvSpPr>
          <p:spPr bwMode="auto">
            <a:xfrm>
              <a:off x="4554538" y="3068638"/>
              <a:ext cx="582613" cy="471488"/>
            </a:xfrm>
            <a:custGeom>
              <a:avLst/>
              <a:gdLst>
                <a:gd name="T0" fmla="*/ 0 w 113"/>
                <a:gd name="T1" fmla="*/ 91 h 91"/>
                <a:gd name="T2" fmla="*/ 113 w 113"/>
                <a:gd name="T3" fmla="*/ 44 h 91"/>
                <a:gd name="T4" fmla="*/ 68 w 113"/>
                <a:gd name="T5" fmla="*/ 0 h 91"/>
                <a:gd name="T6" fmla="*/ 0 w 113"/>
                <a:gd name="T7" fmla="*/ 28 h 91"/>
                <a:gd name="T8" fmla="*/ 0 w 113"/>
                <a:gd name="T9" fmla="*/ 91 h 91"/>
              </a:gdLst>
              <a:ahLst/>
              <a:cxnLst>
                <a:cxn ang="0">
                  <a:pos x="T0" y="T1"/>
                </a:cxn>
                <a:cxn ang="0">
                  <a:pos x="T2" y="T3"/>
                </a:cxn>
                <a:cxn ang="0">
                  <a:pos x="T4" y="T5"/>
                </a:cxn>
                <a:cxn ang="0">
                  <a:pos x="T6" y="T7"/>
                </a:cxn>
                <a:cxn ang="0">
                  <a:pos x="T8" y="T9"/>
                </a:cxn>
              </a:cxnLst>
              <a:rect l="0" t="0" r="r" b="b"/>
              <a:pathLst>
                <a:path w="113" h="91">
                  <a:moveTo>
                    <a:pt x="0" y="91"/>
                  </a:moveTo>
                  <a:cubicBezTo>
                    <a:pt x="43" y="88"/>
                    <a:pt x="82" y="71"/>
                    <a:pt x="113" y="44"/>
                  </a:cubicBezTo>
                  <a:cubicBezTo>
                    <a:pt x="68" y="0"/>
                    <a:pt x="68" y="0"/>
                    <a:pt x="68" y="0"/>
                  </a:cubicBezTo>
                  <a:cubicBezTo>
                    <a:pt x="49" y="16"/>
                    <a:pt x="26" y="26"/>
                    <a:pt x="0" y="28"/>
                  </a:cubicBezTo>
                  <a:lnTo>
                    <a:pt x="0" y="91"/>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grpSp>
      <p:grpSp>
        <p:nvGrpSpPr>
          <p:cNvPr id="20" name="组合 19"/>
          <p:cNvGrpSpPr/>
          <p:nvPr/>
        </p:nvGrpSpPr>
        <p:grpSpPr>
          <a:xfrm>
            <a:off x="6143382" y="873244"/>
            <a:ext cx="2048158" cy="2063379"/>
            <a:chOff x="5786438" y="1603376"/>
            <a:chExt cx="1922463" cy="1936750"/>
          </a:xfrm>
        </p:grpSpPr>
        <p:sp>
          <p:nvSpPr>
            <p:cNvPr id="21" name="Freeform 42"/>
            <p:cNvSpPr/>
            <p:nvPr/>
          </p:nvSpPr>
          <p:spPr bwMode="auto">
            <a:xfrm>
              <a:off x="6107113" y="1603376"/>
              <a:ext cx="581025" cy="471488"/>
            </a:xfrm>
            <a:custGeom>
              <a:avLst/>
              <a:gdLst>
                <a:gd name="T0" fmla="*/ 113 w 113"/>
                <a:gd name="T1" fmla="*/ 0 h 91"/>
                <a:gd name="T2" fmla="*/ 0 w 113"/>
                <a:gd name="T3" fmla="*/ 47 h 91"/>
                <a:gd name="T4" fmla="*/ 45 w 113"/>
                <a:gd name="T5" fmla="*/ 91 h 91"/>
                <a:gd name="T6" fmla="*/ 113 w 113"/>
                <a:gd name="T7" fmla="*/ 63 h 91"/>
                <a:gd name="T8" fmla="*/ 113 w 113"/>
                <a:gd name="T9" fmla="*/ 0 h 91"/>
              </a:gdLst>
              <a:ahLst/>
              <a:cxnLst>
                <a:cxn ang="0">
                  <a:pos x="T0" y="T1"/>
                </a:cxn>
                <a:cxn ang="0">
                  <a:pos x="T2" y="T3"/>
                </a:cxn>
                <a:cxn ang="0">
                  <a:pos x="T4" y="T5"/>
                </a:cxn>
                <a:cxn ang="0">
                  <a:pos x="T6" y="T7"/>
                </a:cxn>
                <a:cxn ang="0">
                  <a:pos x="T8" y="T9"/>
                </a:cxn>
              </a:cxnLst>
              <a:rect l="0" t="0" r="r" b="b"/>
              <a:pathLst>
                <a:path w="113" h="91">
                  <a:moveTo>
                    <a:pt x="113" y="0"/>
                  </a:moveTo>
                  <a:cubicBezTo>
                    <a:pt x="70" y="3"/>
                    <a:pt x="31" y="20"/>
                    <a:pt x="0" y="47"/>
                  </a:cubicBezTo>
                  <a:cubicBezTo>
                    <a:pt x="45" y="91"/>
                    <a:pt x="45" y="91"/>
                    <a:pt x="45" y="91"/>
                  </a:cubicBezTo>
                  <a:cubicBezTo>
                    <a:pt x="64" y="76"/>
                    <a:pt x="87" y="65"/>
                    <a:pt x="113" y="63"/>
                  </a:cubicBezTo>
                  <a:lnTo>
                    <a:pt x="113"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22" name="Freeform 43"/>
            <p:cNvSpPr/>
            <p:nvPr/>
          </p:nvSpPr>
          <p:spPr bwMode="auto">
            <a:xfrm>
              <a:off x="5786438" y="2633663"/>
              <a:ext cx="463550" cy="581025"/>
            </a:xfrm>
            <a:custGeom>
              <a:avLst/>
              <a:gdLst>
                <a:gd name="T0" fmla="*/ 0 w 90"/>
                <a:gd name="T1" fmla="*/ 0 h 112"/>
                <a:gd name="T2" fmla="*/ 46 w 90"/>
                <a:gd name="T3" fmla="*/ 112 h 112"/>
                <a:gd name="T4" fmla="*/ 90 w 90"/>
                <a:gd name="T5" fmla="*/ 68 h 112"/>
                <a:gd name="T6" fmla="*/ 62 w 90"/>
                <a:gd name="T7" fmla="*/ 0 h 112"/>
                <a:gd name="T8" fmla="*/ 0 w 90"/>
                <a:gd name="T9" fmla="*/ 0 h 112"/>
              </a:gdLst>
              <a:ahLst/>
              <a:cxnLst>
                <a:cxn ang="0">
                  <a:pos x="T0" y="T1"/>
                </a:cxn>
                <a:cxn ang="0">
                  <a:pos x="T2" y="T3"/>
                </a:cxn>
                <a:cxn ang="0">
                  <a:pos x="T4" y="T5"/>
                </a:cxn>
                <a:cxn ang="0">
                  <a:pos x="T6" y="T7"/>
                </a:cxn>
                <a:cxn ang="0">
                  <a:pos x="T8" y="T9"/>
                </a:cxn>
              </a:cxnLst>
              <a:rect l="0" t="0" r="r" b="b"/>
              <a:pathLst>
                <a:path w="90" h="112">
                  <a:moveTo>
                    <a:pt x="0" y="0"/>
                  </a:moveTo>
                  <a:cubicBezTo>
                    <a:pt x="2" y="43"/>
                    <a:pt x="19" y="82"/>
                    <a:pt x="46" y="112"/>
                  </a:cubicBezTo>
                  <a:cubicBezTo>
                    <a:pt x="90" y="68"/>
                    <a:pt x="90" y="68"/>
                    <a:pt x="90" y="68"/>
                  </a:cubicBezTo>
                  <a:cubicBezTo>
                    <a:pt x="75" y="49"/>
                    <a:pt x="65" y="25"/>
                    <a:pt x="62" y="0"/>
                  </a:cubicBez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23" name="Freeform 44"/>
            <p:cNvSpPr/>
            <p:nvPr/>
          </p:nvSpPr>
          <p:spPr bwMode="auto">
            <a:xfrm>
              <a:off x="5786438" y="1928813"/>
              <a:ext cx="463550" cy="581025"/>
            </a:xfrm>
            <a:custGeom>
              <a:avLst/>
              <a:gdLst>
                <a:gd name="T0" fmla="*/ 46 w 90"/>
                <a:gd name="T1" fmla="*/ 0 h 112"/>
                <a:gd name="T2" fmla="*/ 0 w 90"/>
                <a:gd name="T3" fmla="*/ 112 h 112"/>
                <a:gd name="T4" fmla="*/ 62 w 90"/>
                <a:gd name="T5" fmla="*/ 112 h 112"/>
                <a:gd name="T6" fmla="*/ 90 w 90"/>
                <a:gd name="T7" fmla="*/ 45 h 112"/>
                <a:gd name="T8" fmla="*/ 46 w 90"/>
                <a:gd name="T9" fmla="*/ 0 h 112"/>
              </a:gdLst>
              <a:ahLst/>
              <a:cxnLst>
                <a:cxn ang="0">
                  <a:pos x="T0" y="T1"/>
                </a:cxn>
                <a:cxn ang="0">
                  <a:pos x="T2" y="T3"/>
                </a:cxn>
                <a:cxn ang="0">
                  <a:pos x="T4" y="T5"/>
                </a:cxn>
                <a:cxn ang="0">
                  <a:pos x="T6" y="T7"/>
                </a:cxn>
                <a:cxn ang="0">
                  <a:pos x="T8" y="T9"/>
                </a:cxn>
              </a:cxnLst>
              <a:rect l="0" t="0" r="r" b="b"/>
              <a:pathLst>
                <a:path w="90" h="112">
                  <a:moveTo>
                    <a:pt x="46" y="0"/>
                  </a:moveTo>
                  <a:cubicBezTo>
                    <a:pt x="19" y="31"/>
                    <a:pt x="2" y="70"/>
                    <a:pt x="0" y="112"/>
                  </a:cubicBezTo>
                  <a:cubicBezTo>
                    <a:pt x="62" y="112"/>
                    <a:pt x="62" y="112"/>
                    <a:pt x="62" y="112"/>
                  </a:cubicBezTo>
                  <a:cubicBezTo>
                    <a:pt x="65" y="87"/>
                    <a:pt x="75" y="63"/>
                    <a:pt x="90" y="45"/>
                  </a:cubicBezTo>
                  <a:lnTo>
                    <a:pt x="46"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24" name="Freeform 45"/>
            <p:cNvSpPr/>
            <p:nvPr/>
          </p:nvSpPr>
          <p:spPr bwMode="auto">
            <a:xfrm>
              <a:off x="6807201" y="1603376"/>
              <a:ext cx="577850" cy="471488"/>
            </a:xfrm>
            <a:custGeom>
              <a:avLst/>
              <a:gdLst>
                <a:gd name="T0" fmla="*/ 112 w 112"/>
                <a:gd name="T1" fmla="*/ 47 h 91"/>
                <a:gd name="T2" fmla="*/ 0 w 112"/>
                <a:gd name="T3" fmla="*/ 0 h 91"/>
                <a:gd name="T4" fmla="*/ 0 w 112"/>
                <a:gd name="T5" fmla="*/ 63 h 91"/>
                <a:gd name="T6" fmla="*/ 68 w 112"/>
                <a:gd name="T7" fmla="*/ 91 h 91"/>
                <a:gd name="T8" fmla="*/ 112 w 112"/>
                <a:gd name="T9" fmla="*/ 47 h 91"/>
              </a:gdLst>
              <a:ahLst/>
              <a:cxnLst>
                <a:cxn ang="0">
                  <a:pos x="T0" y="T1"/>
                </a:cxn>
                <a:cxn ang="0">
                  <a:pos x="T2" y="T3"/>
                </a:cxn>
                <a:cxn ang="0">
                  <a:pos x="T4" y="T5"/>
                </a:cxn>
                <a:cxn ang="0">
                  <a:pos x="T6" y="T7"/>
                </a:cxn>
                <a:cxn ang="0">
                  <a:pos x="T8" y="T9"/>
                </a:cxn>
              </a:cxnLst>
              <a:rect l="0" t="0" r="r" b="b"/>
              <a:pathLst>
                <a:path w="112" h="91">
                  <a:moveTo>
                    <a:pt x="112" y="47"/>
                  </a:moveTo>
                  <a:cubicBezTo>
                    <a:pt x="82" y="20"/>
                    <a:pt x="43" y="3"/>
                    <a:pt x="0" y="0"/>
                  </a:cubicBezTo>
                  <a:cubicBezTo>
                    <a:pt x="0" y="63"/>
                    <a:pt x="0" y="63"/>
                    <a:pt x="0" y="63"/>
                  </a:cubicBezTo>
                  <a:cubicBezTo>
                    <a:pt x="26" y="65"/>
                    <a:pt x="49" y="76"/>
                    <a:pt x="68" y="91"/>
                  </a:cubicBezTo>
                  <a:lnTo>
                    <a:pt x="112" y="47"/>
                  </a:lnTo>
                  <a:close/>
                </a:path>
              </a:pathLst>
            </a:custGeom>
            <a:solidFill>
              <a:srgbClr val="C4C5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25" name="Freeform 46"/>
            <p:cNvSpPr/>
            <p:nvPr/>
          </p:nvSpPr>
          <p:spPr bwMode="auto">
            <a:xfrm>
              <a:off x="7240588" y="2633663"/>
              <a:ext cx="468313" cy="581025"/>
            </a:xfrm>
            <a:custGeom>
              <a:avLst/>
              <a:gdLst>
                <a:gd name="T0" fmla="*/ 0 w 91"/>
                <a:gd name="T1" fmla="*/ 68 h 112"/>
                <a:gd name="T2" fmla="*/ 45 w 91"/>
                <a:gd name="T3" fmla="*/ 112 h 112"/>
                <a:gd name="T4" fmla="*/ 91 w 91"/>
                <a:gd name="T5" fmla="*/ 0 h 112"/>
                <a:gd name="T6" fmla="*/ 28 w 91"/>
                <a:gd name="T7" fmla="*/ 0 h 112"/>
                <a:gd name="T8" fmla="*/ 0 w 91"/>
                <a:gd name="T9" fmla="*/ 68 h 112"/>
              </a:gdLst>
              <a:ahLst/>
              <a:cxnLst>
                <a:cxn ang="0">
                  <a:pos x="T0" y="T1"/>
                </a:cxn>
                <a:cxn ang="0">
                  <a:pos x="T2" y="T3"/>
                </a:cxn>
                <a:cxn ang="0">
                  <a:pos x="T4" y="T5"/>
                </a:cxn>
                <a:cxn ang="0">
                  <a:pos x="T6" y="T7"/>
                </a:cxn>
                <a:cxn ang="0">
                  <a:pos x="T8" y="T9"/>
                </a:cxn>
              </a:cxnLst>
              <a:rect l="0" t="0" r="r" b="b"/>
              <a:pathLst>
                <a:path w="91" h="112">
                  <a:moveTo>
                    <a:pt x="0" y="68"/>
                  </a:moveTo>
                  <a:cubicBezTo>
                    <a:pt x="45" y="112"/>
                    <a:pt x="45" y="112"/>
                    <a:pt x="45" y="112"/>
                  </a:cubicBezTo>
                  <a:cubicBezTo>
                    <a:pt x="71" y="82"/>
                    <a:pt x="88" y="43"/>
                    <a:pt x="91" y="0"/>
                  </a:cubicBezTo>
                  <a:cubicBezTo>
                    <a:pt x="28" y="0"/>
                    <a:pt x="28" y="0"/>
                    <a:pt x="28" y="0"/>
                  </a:cubicBezTo>
                  <a:cubicBezTo>
                    <a:pt x="26" y="25"/>
                    <a:pt x="16" y="49"/>
                    <a:pt x="0" y="6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26" name="Freeform 47"/>
            <p:cNvSpPr/>
            <p:nvPr/>
          </p:nvSpPr>
          <p:spPr bwMode="auto">
            <a:xfrm>
              <a:off x="7240588" y="1928813"/>
              <a:ext cx="468313" cy="581025"/>
            </a:xfrm>
            <a:custGeom>
              <a:avLst/>
              <a:gdLst>
                <a:gd name="T0" fmla="*/ 91 w 91"/>
                <a:gd name="T1" fmla="*/ 112 h 112"/>
                <a:gd name="T2" fmla="*/ 45 w 91"/>
                <a:gd name="T3" fmla="*/ 0 h 112"/>
                <a:gd name="T4" fmla="*/ 0 w 91"/>
                <a:gd name="T5" fmla="*/ 45 h 112"/>
                <a:gd name="T6" fmla="*/ 28 w 91"/>
                <a:gd name="T7" fmla="*/ 112 h 112"/>
                <a:gd name="T8" fmla="*/ 91 w 91"/>
                <a:gd name="T9" fmla="*/ 112 h 112"/>
              </a:gdLst>
              <a:ahLst/>
              <a:cxnLst>
                <a:cxn ang="0">
                  <a:pos x="T0" y="T1"/>
                </a:cxn>
                <a:cxn ang="0">
                  <a:pos x="T2" y="T3"/>
                </a:cxn>
                <a:cxn ang="0">
                  <a:pos x="T4" y="T5"/>
                </a:cxn>
                <a:cxn ang="0">
                  <a:pos x="T6" y="T7"/>
                </a:cxn>
                <a:cxn ang="0">
                  <a:pos x="T8" y="T9"/>
                </a:cxn>
              </a:cxnLst>
              <a:rect l="0" t="0" r="r" b="b"/>
              <a:pathLst>
                <a:path w="91" h="112">
                  <a:moveTo>
                    <a:pt x="91" y="112"/>
                  </a:moveTo>
                  <a:cubicBezTo>
                    <a:pt x="88" y="70"/>
                    <a:pt x="71" y="31"/>
                    <a:pt x="45" y="0"/>
                  </a:cubicBezTo>
                  <a:cubicBezTo>
                    <a:pt x="0" y="45"/>
                    <a:pt x="0" y="45"/>
                    <a:pt x="0" y="45"/>
                  </a:cubicBezTo>
                  <a:cubicBezTo>
                    <a:pt x="16" y="63"/>
                    <a:pt x="26" y="87"/>
                    <a:pt x="28" y="112"/>
                  </a:cubicBezTo>
                  <a:lnTo>
                    <a:pt x="91" y="11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27" name="Freeform 48"/>
            <p:cNvSpPr/>
            <p:nvPr/>
          </p:nvSpPr>
          <p:spPr bwMode="auto">
            <a:xfrm>
              <a:off x="6107113" y="3068638"/>
              <a:ext cx="581025" cy="471488"/>
            </a:xfrm>
            <a:custGeom>
              <a:avLst/>
              <a:gdLst>
                <a:gd name="T0" fmla="*/ 0 w 113"/>
                <a:gd name="T1" fmla="*/ 44 h 91"/>
                <a:gd name="T2" fmla="*/ 113 w 113"/>
                <a:gd name="T3" fmla="*/ 91 h 91"/>
                <a:gd name="T4" fmla="*/ 113 w 113"/>
                <a:gd name="T5" fmla="*/ 28 h 91"/>
                <a:gd name="T6" fmla="*/ 45 w 113"/>
                <a:gd name="T7" fmla="*/ 0 h 91"/>
                <a:gd name="T8" fmla="*/ 0 w 113"/>
                <a:gd name="T9" fmla="*/ 44 h 91"/>
              </a:gdLst>
              <a:ahLst/>
              <a:cxnLst>
                <a:cxn ang="0">
                  <a:pos x="T0" y="T1"/>
                </a:cxn>
                <a:cxn ang="0">
                  <a:pos x="T2" y="T3"/>
                </a:cxn>
                <a:cxn ang="0">
                  <a:pos x="T4" y="T5"/>
                </a:cxn>
                <a:cxn ang="0">
                  <a:pos x="T6" y="T7"/>
                </a:cxn>
                <a:cxn ang="0">
                  <a:pos x="T8" y="T9"/>
                </a:cxn>
              </a:cxnLst>
              <a:rect l="0" t="0" r="r" b="b"/>
              <a:pathLst>
                <a:path w="113" h="91">
                  <a:moveTo>
                    <a:pt x="0" y="44"/>
                  </a:moveTo>
                  <a:cubicBezTo>
                    <a:pt x="31" y="71"/>
                    <a:pt x="70" y="88"/>
                    <a:pt x="113" y="91"/>
                  </a:cubicBezTo>
                  <a:cubicBezTo>
                    <a:pt x="113" y="28"/>
                    <a:pt x="113" y="28"/>
                    <a:pt x="113" y="28"/>
                  </a:cubicBezTo>
                  <a:cubicBezTo>
                    <a:pt x="87" y="26"/>
                    <a:pt x="64" y="16"/>
                    <a:pt x="45" y="0"/>
                  </a:cubicBezTo>
                  <a:lnTo>
                    <a:pt x="0" y="4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sp>
          <p:nvSpPr>
            <p:cNvPr id="28" name="Freeform 49"/>
            <p:cNvSpPr/>
            <p:nvPr/>
          </p:nvSpPr>
          <p:spPr bwMode="auto">
            <a:xfrm>
              <a:off x="6807201" y="3068638"/>
              <a:ext cx="577850" cy="471488"/>
            </a:xfrm>
            <a:custGeom>
              <a:avLst/>
              <a:gdLst>
                <a:gd name="T0" fmla="*/ 0 w 112"/>
                <a:gd name="T1" fmla="*/ 91 h 91"/>
                <a:gd name="T2" fmla="*/ 112 w 112"/>
                <a:gd name="T3" fmla="*/ 44 h 91"/>
                <a:gd name="T4" fmla="*/ 68 w 112"/>
                <a:gd name="T5" fmla="*/ 0 h 91"/>
                <a:gd name="T6" fmla="*/ 0 w 112"/>
                <a:gd name="T7" fmla="*/ 28 h 91"/>
                <a:gd name="T8" fmla="*/ 0 w 112"/>
                <a:gd name="T9" fmla="*/ 91 h 91"/>
              </a:gdLst>
              <a:ahLst/>
              <a:cxnLst>
                <a:cxn ang="0">
                  <a:pos x="T0" y="T1"/>
                </a:cxn>
                <a:cxn ang="0">
                  <a:pos x="T2" y="T3"/>
                </a:cxn>
                <a:cxn ang="0">
                  <a:pos x="T4" y="T5"/>
                </a:cxn>
                <a:cxn ang="0">
                  <a:pos x="T6" y="T7"/>
                </a:cxn>
                <a:cxn ang="0">
                  <a:pos x="T8" y="T9"/>
                </a:cxn>
              </a:cxnLst>
              <a:rect l="0" t="0" r="r" b="b"/>
              <a:pathLst>
                <a:path w="112" h="91">
                  <a:moveTo>
                    <a:pt x="0" y="91"/>
                  </a:moveTo>
                  <a:cubicBezTo>
                    <a:pt x="43" y="88"/>
                    <a:pt x="82" y="71"/>
                    <a:pt x="112" y="44"/>
                  </a:cubicBezTo>
                  <a:cubicBezTo>
                    <a:pt x="68" y="0"/>
                    <a:pt x="68" y="0"/>
                    <a:pt x="68" y="0"/>
                  </a:cubicBezTo>
                  <a:cubicBezTo>
                    <a:pt x="49" y="16"/>
                    <a:pt x="26" y="26"/>
                    <a:pt x="0" y="28"/>
                  </a:cubicBezTo>
                  <a:lnTo>
                    <a:pt x="0" y="9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endParaRPr lang="zh-CN" altLang="en-US" sz="1400" dirty="0">
                <a:solidFill>
                  <a:schemeClr val="bg1">
                    <a:lumMod val="50000"/>
                  </a:schemeClr>
                </a:solidFill>
              </a:endParaRPr>
            </a:p>
          </p:txBody>
        </p:sp>
      </p:grpSp>
      <p:sp>
        <p:nvSpPr>
          <p:cNvPr id="29" name="矩形 28"/>
          <p:cNvSpPr/>
          <p:nvPr/>
        </p:nvSpPr>
        <p:spPr>
          <a:xfrm>
            <a:off x="1447668" y="1611491"/>
            <a:ext cx="1090683" cy="530915"/>
          </a:xfrm>
          <a:prstGeom prst="rect">
            <a:avLst/>
          </a:prstGeom>
        </p:spPr>
        <p:txBody>
          <a:bodyPr wrap="none" lIns="68580" tIns="34290" rIns="68580" bIns="3429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r>
              <a:rPr lang="en-US" altLang="zh-CN" sz="30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rPr>
              <a:t>72.5</a:t>
            </a:r>
            <a:r>
              <a:rPr lang="en-US" altLang="zh-CN" sz="1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rPr>
              <a:t>%</a:t>
            </a:r>
            <a:endParaRPr lang="zh-CN" altLang="en-US" sz="6600" b="1" dirty="0">
              <a:solidFill>
                <a:schemeClr val="bg1">
                  <a:lumMod val="50000"/>
                </a:schemeClr>
              </a:solidFill>
              <a:latin typeface="Arial" panose="020B0604020202020204" pitchFamily="34" charset="0"/>
              <a:cs typeface="Arial" panose="020B0604020202020204" pitchFamily="34" charset="0"/>
            </a:endParaRPr>
          </a:p>
        </p:txBody>
      </p:sp>
      <p:sp>
        <p:nvSpPr>
          <p:cNvPr id="30" name="矩形 29"/>
          <p:cNvSpPr/>
          <p:nvPr/>
        </p:nvSpPr>
        <p:spPr>
          <a:xfrm>
            <a:off x="4094205" y="1611491"/>
            <a:ext cx="1090683" cy="530915"/>
          </a:xfrm>
          <a:prstGeom prst="rect">
            <a:avLst/>
          </a:prstGeom>
        </p:spPr>
        <p:txBody>
          <a:bodyPr wrap="none" lIns="68580" tIns="34290" rIns="68580" bIns="3429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r>
              <a:rPr lang="en-US" altLang="zh-CN" sz="30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rPr>
              <a:t>63.5</a:t>
            </a:r>
            <a:r>
              <a:rPr lang="en-US" altLang="zh-CN" sz="1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rPr>
              <a:t>%</a:t>
            </a:r>
            <a:endParaRPr lang="zh-CN" altLang="en-US" sz="6600" b="1" dirty="0">
              <a:solidFill>
                <a:schemeClr val="bg1">
                  <a:lumMod val="50000"/>
                </a:schemeClr>
              </a:solidFill>
              <a:latin typeface="Arial" panose="020B0604020202020204" pitchFamily="34" charset="0"/>
              <a:cs typeface="Arial" panose="020B0604020202020204" pitchFamily="34" charset="0"/>
            </a:endParaRPr>
          </a:p>
        </p:txBody>
      </p:sp>
      <p:sp>
        <p:nvSpPr>
          <p:cNvPr id="31" name="矩形 30"/>
          <p:cNvSpPr/>
          <p:nvPr/>
        </p:nvSpPr>
        <p:spPr>
          <a:xfrm>
            <a:off x="6667678" y="1611491"/>
            <a:ext cx="1090683" cy="530915"/>
          </a:xfrm>
          <a:prstGeom prst="rect">
            <a:avLst/>
          </a:prstGeom>
        </p:spPr>
        <p:txBody>
          <a:bodyPr wrap="none" lIns="68580" tIns="34290" rIns="68580" bIns="3429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0" fontAlgn="base" hangingPunct="0">
              <a:spcBef>
                <a:spcPct val="0"/>
              </a:spcBef>
              <a:spcAft>
                <a:spcPct val="0"/>
              </a:spcAft>
            </a:pPr>
            <a:r>
              <a:rPr lang="en-US" altLang="zh-CN" sz="30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rPr>
              <a:t>79.8</a:t>
            </a:r>
            <a:r>
              <a:rPr lang="en-US" altLang="zh-CN" sz="18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rPr>
              <a:t>%</a:t>
            </a:r>
            <a:endParaRPr lang="zh-CN" altLang="en-US" sz="6600" b="1" dirty="0">
              <a:solidFill>
                <a:schemeClr val="bg1">
                  <a:lumMod val="50000"/>
                </a:schemeClr>
              </a:solidFill>
              <a:latin typeface="Arial" panose="020B0604020202020204" pitchFamily="34" charset="0"/>
              <a:cs typeface="Arial" panose="020B0604020202020204" pitchFamily="34" charset="0"/>
            </a:endParaRPr>
          </a:p>
        </p:txBody>
      </p:sp>
      <p:sp>
        <p:nvSpPr>
          <p:cNvPr id="34" name="Rectangle 80"/>
          <p:cNvSpPr/>
          <p:nvPr/>
        </p:nvSpPr>
        <p:spPr>
          <a:xfrm>
            <a:off x="2297317" y="3291830"/>
            <a:ext cx="4549367" cy="488603"/>
          </a:xfrm>
          <a:prstGeom prst="rect">
            <a:avLst/>
          </a:prstGeom>
        </p:spPr>
        <p:txBody>
          <a:bodyPr vert="horz" lIns="68580" tIns="34290" rIns="68580" bIns="34290" rtlCol="0" anchor="ctr">
            <a:noAutofit/>
          </a:bodyPr>
          <a:lstStyle/>
          <a:p>
            <a:pPr algn="ctr" defTabSz="685800">
              <a:spcBef>
                <a:spcPct val="0"/>
              </a:spcBef>
            </a:pPr>
            <a:r>
              <a:rPr lang="zh-CN" altLang="en-US" sz="2400" b="1" noProof="1">
                <a:solidFill>
                  <a:schemeClr val="bg1">
                    <a:lumMod val="50000"/>
                  </a:schemeClr>
                </a:solidFill>
                <a:latin typeface="微软雅黑" panose="020B0503020204020204" pitchFamily="34" charset="-122"/>
                <a:ea typeface="微软雅黑" panose="020B0503020204020204" pitchFamily="34" charset="-122"/>
                <a:cs typeface="Lato Light" panose="020F0402020204030203" pitchFamily="34" charset="0"/>
              </a:rPr>
              <a:t>请点击此处输入标题</a:t>
            </a:r>
            <a:endParaRPr lang="zh-CN" altLang="en-US" sz="2400" b="1" noProof="1">
              <a:solidFill>
                <a:schemeClr val="bg1">
                  <a:lumMod val="50000"/>
                </a:schemeClr>
              </a:solidFill>
              <a:latin typeface="微软雅黑" panose="020B0503020204020204" pitchFamily="34" charset="-122"/>
              <a:ea typeface="微软雅黑" panose="020B0503020204020204" pitchFamily="34" charset="-122"/>
              <a:cs typeface="Lato Light" panose="020F0402020204030203" pitchFamily="34" charset="0"/>
            </a:endParaRPr>
          </a:p>
        </p:txBody>
      </p:sp>
      <p:sp>
        <p:nvSpPr>
          <p:cNvPr id="35" name="Rectangle 81"/>
          <p:cNvSpPr/>
          <p:nvPr/>
        </p:nvSpPr>
        <p:spPr>
          <a:xfrm>
            <a:off x="619126" y="3839564"/>
            <a:ext cx="7905749" cy="761747"/>
          </a:xfrm>
          <a:prstGeom prst="rect">
            <a:avLst/>
          </a:prstGeom>
        </p:spPr>
        <p:txBody>
          <a:bodyPr wrap="square" lIns="68580" tIns="34290" rIns="68580" bIns="34290">
            <a:spAutoFit/>
          </a:bodyPr>
          <a:lstStyle/>
          <a:p>
            <a:pPr algn="ctr"/>
            <a:r>
              <a:rPr lang="zh-CN" altLang="en-US" sz="900" noProof="1">
                <a:solidFill>
                  <a:schemeClr val="bg1">
                    <a:lumMod val="50000"/>
                  </a:schemeClr>
                </a:solidFill>
                <a:latin typeface="微软雅黑" panose="020B0503020204020204" pitchFamily="34" charset="-122"/>
                <a:ea typeface="微软雅黑" panose="020B0503020204020204" pitchFamily="34" charset="-122"/>
              </a:rPr>
              <a:t>在这里进行编辑内容，建议使用微软雅黑，大小可进行适当调整，模板中的所有图片都可进行替换编辑。在这里进行编辑内容，建议使用微软雅黑，大小可进行适当调整，模板中的所有图片都可进行替换编辑。在这里进行编辑内容，建议使用微软雅黑，大小可进行适当调整，模板中的所有图片都可进行替换编辑。在这里进行编辑内容，建议使用微软雅黑，大小可进行适当调整，模板中的所有图片都可进行替换编辑。在这里进行编辑内容，建议使用微软雅黑，大小可进行适当调整，模板中的所有图片都可进行替换编辑。在这里进行编辑内容，建议使用微软雅黑，大小可进行适当调整，模板中的所有图片都可进行替换编辑。</a:t>
            </a:r>
            <a:endParaRPr lang="zh-CN" altLang="en-US" sz="900" noProof="1">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omb/>
      </p:transition>
    </mc:Choice>
    <mc:Fallback>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4" grpId="0"/>
      <p:bldP spid="35" grpId="0"/>
    </p:bld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10.xml><?xml version="1.0" encoding="utf-8"?>
<p:tagLst xmlns:p="http://schemas.openxmlformats.org/presentationml/2006/main">
  <p:tag name="MH" val="20161022192725"/>
  <p:tag name="MH_LIBRARY" val="GRAPHIC"/>
  <p:tag name="MH_TYPE" val="Other"/>
  <p:tag name="MH_ORDER" val="6"/>
</p:tagLst>
</file>

<file path=ppt/tags/tag11.xml><?xml version="1.0" encoding="utf-8"?>
<p:tagLst xmlns:p="http://schemas.openxmlformats.org/presentationml/2006/main">
  <p:tag name="MH" val="20161022192725"/>
  <p:tag name="MH_LIBRARY" val="GRAPHIC"/>
  <p:tag name="MH_TYPE" val="SubTitle"/>
  <p:tag name="MH_ORDER" val="3"/>
</p:tagLst>
</file>

<file path=ppt/tags/tag12.xml><?xml version="1.0" encoding="utf-8"?>
<p:tagLst xmlns:p="http://schemas.openxmlformats.org/presentationml/2006/main">
  <p:tag name="MH" val="20161022192725"/>
  <p:tag name="MH_LIBRARY" val="GRAPHIC"/>
  <p:tag name="MH_TYPE" val="Other"/>
  <p:tag name="MH_ORDER" val="7"/>
</p:tagLst>
</file>

<file path=ppt/tags/tag13.xml><?xml version="1.0" encoding="utf-8"?>
<p:tagLst xmlns:p="http://schemas.openxmlformats.org/presentationml/2006/main">
  <p:tag name="MH" val="20161022192725"/>
  <p:tag name="MH_LIBRARY" val="GRAPHIC"/>
  <p:tag name="MH_TYPE" val="Other"/>
  <p:tag name="MH_ORDER" val="8"/>
</p:tagLst>
</file>

<file path=ppt/tags/tag14.xml><?xml version="1.0" encoding="utf-8"?>
<p:tagLst xmlns:p="http://schemas.openxmlformats.org/presentationml/2006/main">
  <p:tag name="MH" val="20161022192725"/>
  <p:tag name="MH_LIBRARY" val="GRAPHIC"/>
  <p:tag name="MH_TYPE" val="Other"/>
  <p:tag name="MH_ORDER" val="9"/>
</p:tagLst>
</file>

<file path=ppt/tags/tag15.xml><?xml version="1.0" encoding="utf-8"?>
<p:tagLst xmlns:p="http://schemas.openxmlformats.org/presentationml/2006/main">
  <p:tag name="MH" val="20161022192725"/>
  <p:tag name="MH_LIBRARY" val="GRAPHIC"/>
  <p:tag name="MH_TYPE" val="SubTitle"/>
  <p:tag name="MH_ORDER" val="4"/>
</p:tagLst>
</file>

<file path=ppt/tags/tag16.xml><?xml version="1.0" encoding="utf-8"?>
<p:tagLst xmlns:p="http://schemas.openxmlformats.org/presentationml/2006/main">
  <p:tag name="MH" val="20161022192725"/>
  <p:tag name="MH_LIBRARY" val="GRAPHIC"/>
  <p:tag name="MH_TYPE" val="Other"/>
  <p:tag name="MH_ORDER" val="10"/>
</p:tagLst>
</file>

<file path=ppt/tags/tag17.xml><?xml version="1.0" encoding="utf-8"?>
<p:tagLst xmlns:p="http://schemas.openxmlformats.org/presentationml/2006/main">
  <p:tag name="MH" val="20161022192725"/>
  <p:tag name="MH_LIBRARY" val="GRAPHIC"/>
  <p:tag name="MH_TYPE" val="Other"/>
  <p:tag name="MH_ORDER" val="11"/>
</p:tagLst>
</file>

<file path=ppt/tags/tag18.xml><?xml version="1.0" encoding="utf-8"?>
<p:tagLst xmlns:p="http://schemas.openxmlformats.org/presentationml/2006/main">
  <p:tag name="MH" val="20161022192725"/>
  <p:tag name="MH_LIBRARY" val="GRAPHIC"/>
  <p:tag name="MH_TYPE" val="Other"/>
  <p:tag name="MH_ORDER" val="12"/>
</p:tagLst>
</file>

<file path=ppt/tags/tag19.xml><?xml version="1.0" encoding="utf-8"?>
<p:tagLst xmlns:p="http://schemas.openxmlformats.org/presentationml/2006/main">
  <p:tag name="ISPRING_PRESENTATION_TITLE" val="6"/>
  <p:tag name="commondata" val="eyJoZGlkIjoiYTQ3YTc2YjBlNWRhYjQ0NTA0MDBkN2E0YWM4YTZjZGMifQ=="/>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MH" val="20161022192725"/>
  <p:tag name="MH_LIBRARY" val="GRAPHIC"/>
  <p:tag name="MH_TYPE" val="SubTitle"/>
  <p:tag name="MH_ORDER" val="1"/>
</p:tagLst>
</file>

<file path=ppt/tags/tag4.xml><?xml version="1.0" encoding="utf-8"?>
<p:tagLst xmlns:p="http://schemas.openxmlformats.org/presentationml/2006/main">
  <p:tag name="MH" val="20161022192725"/>
  <p:tag name="MH_LIBRARY" val="GRAPHIC"/>
  <p:tag name="MH_TYPE" val="Other"/>
  <p:tag name="MH_ORDER" val="1"/>
</p:tagLst>
</file>

<file path=ppt/tags/tag5.xml><?xml version="1.0" encoding="utf-8"?>
<p:tagLst xmlns:p="http://schemas.openxmlformats.org/presentationml/2006/main">
  <p:tag name="MH" val="20161022192725"/>
  <p:tag name="MH_LIBRARY" val="GRAPHIC"/>
  <p:tag name="MH_TYPE" val="Other"/>
  <p:tag name="MH_ORDER" val="2"/>
</p:tagLst>
</file>

<file path=ppt/tags/tag6.xml><?xml version="1.0" encoding="utf-8"?>
<p:tagLst xmlns:p="http://schemas.openxmlformats.org/presentationml/2006/main">
  <p:tag name="MH" val="20161022192725"/>
  <p:tag name="MH_LIBRARY" val="GRAPHIC"/>
  <p:tag name="MH_TYPE" val="Other"/>
  <p:tag name="MH_ORDER" val="3"/>
</p:tagLst>
</file>

<file path=ppt/tags/tag7.xml><?xml version="1.0" encoding="utf-8"?>
<p:tagLst xmlns:p="http://schemas.openxmlformats.org/presentationml/2006/main">
  <p:tag name="MH" val="20161022192725"/>
  <p:tag name="MH_LIBRARY" val="GRAPHIC"/>
  <p:tag name="MH_TYPE" val="SubTitle"/>
  <p:tag name="MH_ORDER" val="2"/>
</p:tagLst>
</file>

<file path=ppt/tags/tag8.xml><?xml version="1.0" encoding="utf-8"?>
<p:tagLst xmlns:p="http://schemas.openxmlformats.org/presentationml/2006/main">
  <p:tag name="MH" val="20161022192725"/>
  <p:tag name="MH_LIBRARY" val="GRAPHIC"/>
  <p:tag name="MH_TYPE" val="Other"/>
  <p:tag name="MH_ORDER" val="4"/>
</p:tagLst>
</file>

<file path=ppt/tags/tag9.xml><?xml version="1.0" encoding="utf-8"?>
<p:tagLst xmlns:p="http://schemas.openxmlformats.org/presentationml/2006/main">
  <p:tag name="MH" val="20161022192725"/>
  <p:tag name="MH_LIBRARY" val="GRAPHIC"/>
  <p:tag name="MH_TYPE" val="Other"/>
  <p:tag name="MH_ORDER" val="5"/>
</p:tagLst>
</file>

<file path=ppt/theme/theme1.xml><?xml version="1.0" encoding="utf-8"?>
<a:theme xmlns:a="http://schemas.openxmlformats.org/drawingml/2006/main" name="Office 主题​​">
  <a:themeElements>
    <a:clrScheme name="自定义 148">
      <a:dk1>
        <a:sysClr val="windowText" lastClr="000000"/>
      </a:dk1>
      <a:lt1>
        <a:sysClr val="window" lastClr="FFFFFF"/>
      </a:lt1>
      <a:dk2>
        <a:srgbClr val="004646"/>
      </a:dk2>
      <a:lt2>
        <a:srgbClr val="7F7F7F"/>
      </a:lt2>
      <a:accent1>
        <a:srgbClr val="B27A16"/>
      </a:accent1>
      <a:accent2>
        <a:srgbClr val="E4A128"/>
      </a:accent2>
      <a:accent3>
        <a:srgbClr val="B27A16"/>
      </a:accent3>
      <a:accent4>
        <a:srgbClr val="E4A128"/>
      </a:accent4>
      <a:accent5>
        <a:srgbClr val="B27A16"/>
      </a:accent5>
      <a:accent6>
        <a:srgbClr val="E4A128"/>
      </a:accent6>
      <a:hlink>
        <a:srgbClr val="D9BE02"/>
      </a:hlink>
      <a:folHlink>
        <a:srgbClr val="F900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3379</Words>
  <Application>WPS 演示</Application>
  <PresentationFormat>全屏显示(16:9)</PresentationFormat>
  <Paragraphs>327</Paragraphs>
  <Slides>25</Slides>
  <Notes>21</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Arial</vt:lpstr>
      <vt:lpstr>宋体</vt:lpstr>
      <vt:lpstr>Wingdings</vt:lpstr>
      <vt:lpstr>Open Sans</vt:lpstr>
      <vt:lpstr>Segoe Print</vt:lpstr>
      <vt:lpstr>冬青黑体简体中文 W3</vt:lpstr>
      <vt:lpstr>黑体</vt:lpstr>
      <vt:lpstr>微软雅黑</vt:lpstr>
      <vt:lpstr>Calibri</vt:lpstr>
      <vt:lpstr>等线</vt:lpstr>
      <vt:lpstr>Impact</vt:lpstr>
      <vt:lpstr>Lato Light</vt:lpstr>
      <vt:lpstr>Calibri Light</vt:lpstr>
      <vt:lpstr>Arial Unicode MS</vt:lpstr>
      <vt:lpstr>Segoe UI</vt:lpstr>
      <vt:lpstr>MS PGothic</vt:lpstr>
      <vt:lpstr>Bebas Neue</vt:lpstr>
      <vt:lpstr>Gill Sans</vt:lpstr>
      <vt:lpstr>ヒラギノ角ゴ ProN W3</vt:lpstr>
      <vt:lpstr>方正细圆简体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
  <cp:lastModifiedBy>Years later</cp:lastModifiedBy>
  <cp:revision>415</cp:revision>
  <dcterms:created xsi:type="dcterms:W3CDTF">2014-11-09T01:07:00Z</dcterms:created>
  <dcterms:modified xsi:type="dcterms:W3CDTF">2024-06-27T10:45:18Z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E797995F6C1645F2AD6D9CB24C969393_13</vt:lpwstr>
  </property>
  <property fmtid="{D5CDD505-2E9C-101B-9397-08002B2CF9AE}" pid="3" name="KSOProductBuildVer">
    <vt:lpwstr>2052-12.1.0.17133</vt:lpwstr>
  </property>
</Properties>
</file>