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7" r:id="rId21"/>
    <p:sldId id="276" r:id="rId22"/>
    <p:sldId id="275" r:id="rId23"/>
    <p:sldId id="274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1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DAB"/>
    <a:srgbClr val="5858AC"/>
    <a:srgbClr val="2280C3"/>
    <a:srgbClr val="2EA7BD"/>
    <a:srgbClr val="DA57A3"/>
    <a:srgbClr val="FEFEFE"/>
    <a:srgbClr val="FDFDFD"/>
    <a:srgbClr val="4C4C9A"/>
    <a:srgbClr val="743593"/>
    <a:srgbClr val="1F7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DD57-4F60-4CBE-BE7D-104E16065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F65C-32B6-44AD-B5C6-741E2EBC8C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661483" y="492513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商业计划书</a:t>
            </a:r>
            <a:endParaRPr lang="en-US" altLang="en-US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7460593" y="5784155"/>
            <a:ext cx="28886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 </a:t>
            </a:r>
            <a:endParaRPr lang="zh-CN" altLang="en-US" sz="2800" b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我们的团队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469720" y="2503514"/>
            <a:ext cx="1669854" cy="1113234"/>
          </a:xfrm>
          <a:prstGeom prst="round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226074" y="2720838"/>
            <a:ext cx="1114876" cy="890301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131193" y="4459614"/>
            <a:ext cx="1669854" cy="111323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852060" y="4415370"/>
            <a:ext cx="1669854" cy="111323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732551" y="2065264"/>
            <a:ext cx="3208455" cy="2169095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133649" y="3611139"/>
            <a:ext cx="2379186" cy="1608463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7308823" y="2936495"/>
            <a:ext cx="1857051" cy="1255471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6357645" y="3928956"/>
            <a:ext cx="2176045" cy="1471130"/>
          </a:xfrm>
          <a:custGeom>
            <a:avLst/>
            <a:gdLst>
              <a:gd name="connsiteX0" fmla="*/ 337631 w 2996419"/>
              <a:gd name="connsiteY0" fmla="*/ 0 h 2025747"/>
              <a:gd name="connsiteX1" fmla="*/ 2110153 w 2996419"/>
              <a:gd name="connsiteY1" fmla="*/ 0 h 2025747"/>
              <a:gd name="connsiteX2" fmla="*/ 2658788 w 2996419"/>
              <a:gd name="connsiteY2" fmla="*/ 0 h 2025747"/>
              <a:gd name="connsiteX3" fmla="*/ 2996419 w 2996419"/>
              <a:gd name="connsiteY3" fmla="*/ 0 h 2025747"/>
              <a:gd name="connsiteX4" fmla="*/ 2996419 w 2996419"/>
              <a:gd name="connsiteY4" fmla="*/ 337631 h 2025747"/>
              <a:gd name="connsiteX5" fmla="*/ 2996419 w 2996419"/>
              <a:gd name="connsiteY5" fmla="*/ 885125 h 2025747"/>
              <a:gd name="connsiteX6" fmla="*/ 2996419 w 2996419"/>
              <a:gd name="connsiteY6" fmla="*/ 1688116 h 2025747"/>
              <a:gd name="connsiteX7" fmla="*/ 2658788 w 2996419"/>
              <a:gd name="connsiteY7" fmla="*/ 2025747 h 2025747"/>
              <a:gd name="connsiteX8" fmla="*/ 886266 w 2996419"/>
              <a:gd name="connsiteY8" fmla="*/ 2025747 h 2025747"/>
              <a:gd name="connsiteX9" fmla="*/ 337631 w 2996419"/>
              <a:gd name="connsiteY9" fmla="*/ 2025747 h 2025747"/>
              <a:gd name="connsiteX10" fmla="*/ 0 w 2996419"/>
              <a:gd name="connsiteY10" fmla="*/ 2025747 h 2025747"/>
              <a:gd name="connsiteX11" fmla="*/ 0 w 2996419"/>
              <a:gd name="connsiteY11" fmla="*/ 1688116 h 2025747"/>
              <a:gd name="connsiteX12" fmla="*/ 0 w 2996419"/>
              <a:gd name="connsiteY12" fmla="*/ 1140622 h 2025747"/>
              <a:gd name="connsiteX13" fmla="*/ 0 w 2996419"/>
              <a:gd name="connsiteY13" fmla="*/ 337631 h 2025747"/>
              <a:gd name="connsiteX14" fmla="*/ 337631 w 2996419"/>
              <a:gd name="connsiteY14" fmla="*/ 0 h 20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6419" h="2025747">
                <a:moveTo>
                  <a:pt x="337631" y="0"/>
                </a:moveTo>
                <a:lnTo>
                  <a:pt x="2110153" y="0"/>
                </a:lnTo>
                <a:lnTo>
                  <a:pt x="2658788" y="0"/>
                </a:lnTo>
                <a:lnTo>
                  <a:pt x="2996419" y="0"/>
                </a:lnTo>
                <a:lnTo>
                  <a:pt x="2996419" y="337631"/>
                </a:lnTo>
                <a:lnTo>
                  <a:pt x="2996419" y="885125"/>
                </a:lnTo>
                <a:lnTo>
                  <a:pt x="2996419" y="1688116"/>
                </a:lnTo>
                <a:cubicBezTo>
                  <a:pt x="2996419" y="1874584"/>
                  <a:pt x="2845256" y="2025747"/>
                  <a:pt x="2658788" y="2025747"/>
                </a:cubicBezTo>
                <a:lnTo>
                  <a:pt x="886266" y="2025747"/>
                </a:lnTo>
                <a:lnTo>
                  <a:pt x="337631" y="2025747"/>
                </a:lnTo>
                <a:lnTo>
                  <a:pt x="0" y="2025747"/>
                </a:lnTo>
                <a:lnTo>
                  <a:pt x="0" y="1688116"/>
                </a:lnTo>
                <a:lnTo>
                  <a:pt x="0" y="1140622"/>
                </a:lnTo>
                <a:lnTo>
                  <a:pt x="0" y="337631"/>
                </a:lnTo>
                <a:cubicBezTo>
                  <a:pt x="0" y="151163"/>
                  <a:pt x="151163" y="0"/>
                  <a:pt x="337631" y="0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38100"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685715" y="2594251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0191" y="4618044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87613" y="47484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39908" y="302380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02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414028" y="2346973"/>
            <a:ext cx="1405549" cy="1633230"/>
            <a:chOff x="5414028" y="2346973"/>
            <a:chExt cx="1405549" cy="1633230"/>
          </a:xfrm>
          <a:solidFill>
            <a:srgbClr val="2EA7BD"/>
          </a:solidFill>
        </p:grpSpPr>
        <p:sp>
          <p:nvSpPr>
            <p:cNvPr id="15" name="任意多边形 14"/>
            <p:cNvSpPr/>
            <p:nvPr/>
          </p:nvSpPr>
          <p:spPr>
            <a:xfrm>
              <a:off x="5414028" y="2346973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90771" y="2879859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68735" y="3349908"/>
            <a:ext cx="1633230" cy="1405549"/>
            <a:chOff x="6468735" y="3349908"/>
            <a:chExt cx="1633230" cy="1405549"/>
          </a:xfrm>
          <a:solidFill>
            <a:srgbClr val="2280C3"/>
          </a:solidFill>
        </p:grpSpPr>
        <p:sp>
          <p:nvSpPr>
            <p:cNvPr id="18" name="任意多边形 17"/>
            <p:cNvSpPr/>
            <p:nvPr/>
          </p:nvSpPr>
          <p:spPr>
            <a:xfrm rot="4297007">
              <a:off x="6582575" y="323606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35096" y="376982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1209" y="4626211"/>
            <a:ext cx="1405549" cy="1633230"/>
            <a:chOff x="6091209" y="4626211"/>
            <a:chExt cx="1405549" cy="1633230"/>
          </a:xfrm>
          <a:solidFill>
            <a:srgbClr val="5858AC"/>
          </a:solidFill>
        </p:grpSpPr>
        <p:sp>
          <p:nvSpPr>
            <p:cNvPr id="21" name="任意多边形 20"/>
            <p:cNvSpPr/>
            <p:nvPr/>
          </p:nvSpPr>
          <p:spPr>
            <a:xfrm rot="8672092">
              <a:off x="6091209" y="4626211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24405" y="5254071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20989" y="4583945"/>
            <a:ext cx="1405549" cy="1633230"/>
            <a:chOff x="4620989" y="4583945"/>
            <a:chExt cx="1405549" cy="1633230"/>
          </a:xfrm>
          <a:solidFill>
            <a:srgbClr val="873DAB"/>
          </a:solidFill>
        </p:grpSpPr>
        <p:sp>
          <p:nvSpPr>
            <p:cNvPr id="24" name="任意多边形 23"/>
            <p:cNvSpPr/>
            <p:nvPr/>
          </p:nvSpPr>
          <p:spPr>
            <a:xfrm rot="12968292">
              <a:off x="4620989" y="4583945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71344" y="5169727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90035" y="3299338"/>
            <a:ext cx="1633230" cy="1405549"/>
            <a:chOff x="4090035" y="3299338"/>
            <a:chExt cx="1633230" cy="1405549"/>
          </a:xfrm>
          <a:solidFill>
            <a:srgbClr val="DA57A3"/>
          </a:solidFill>
        </p:grpSpPr>
        <p:sp>
          <p:nvSpPr>
            <p:cNvPr id="27" name="任意多边形 26"/>
            <p:cNvSpPr/>
            <p:nvPr/>
          </p:nvSpPr>
          <p:spPr>
            <a:xfrm rot="17278449">
              <a:off x="4203875" y="318549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87974" y="3764058"/>
              <a:ext cx="58213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zh-CN" altLang="en-US" sz="2400" b="1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888846" y="1584263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28672" y="346083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41581" y="5615413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00306" y="5536651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82354" y="3488038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784812" y="1983754"/>
            <a:ext cx="2571144" cy="4359655"/>
          </a:xfrm>
          <a:custGeom>
            <a:avLst/>
            <a:gdLst>
              <a:gd name="connsiteX0" fmla="*/ 2151529 w 2151529"/>
              <a:gd name="connsiteY0" fmla="*/ 0 h 4114800"/>
              <a:gd name="connsiteX1" fmla="*/ 2030505 w 2151529"/>
              <a:gd name="connsiteY1" fmla="*/ 228600 h 4114800"/>
              <a:gd name="connsiteX2" fmla="*/ 591670 w 2151529"/>
              <a:gd name="connsiteY2" fmla="*/ 2944905 h 4114800"/>
              <a:gd name="connsiteX3" fmla="*/ 0 w 2151529"/>
              <a:gd name="connsiteY3" fmla="*/ 4114800 h 4114800"/>
              <a:gd name="connsiteX0-1" fmla="*/ 2151529 w 2151529"/>
              <a:gd name="connsiteY0-2" fmla="*/ 0 h 4114800"/>
              <a:gd name="connsiteX1-3" fmla="*/ 2030505 w 2151529"/>
              <a:gd name="connsiteY1-4" fmla="*/ 228600 h 4114800"/>
              <a:gd name="connsiteX2-5" fmla="*/ 591670 w 2151529"/>
              <a:gd name="connsiteY2-6" fmla="*/ 2944905 h 4114800"/>
              <a:gd name="connsiteX3-7" fmla="*/ 0 w 2151529"/>
              <a:gd name="connsiteY3-8" fmla="*/ 4114800 h 4114800"/>
              <a:gd name="connsiteX0-9" fmla="*/ 2435130 w 2435130"/>
              <a:gd name="connsiteY0-10" fmla="*/ 0 h 4114800"/>
              <a:gd name="connsiteX1-11" fmla="*/ 2314106 w 2435130"/>
              <a:gd name="connsiteY1-12" fmla="*/ 228600 h 4114800"/>
              <a:gd name="connsiteX2-13" fmla="*/ 875271 w 2435130"/>
              <a:gd name="connsiteY2-14" fmla="*/ 2944905 h 4114800"/>
              <a:gd name="connsiteX3-15" fmla="*/ 283601 w 2435130"/>
              <a:gd name="connsiteY3-16" fmla="*/ 4114800 h 4114800"/>
              <a:gd name="connsiteX0-17" fmla="*/ 2426739 w 2426739"/>
              <a:gd name="connsiteY0-18" fmla="*/ 0 h 4114800"/>
              <a:gd name="connsiteX1-19" fmla="*/ 2305715 w 2426739"/>
              <a:gd name="connsiteY1-20" fmla="*/ 228600 h 4114800"/>
              <a:gd name="connsiteX2-21" fmla="*/ 866880 w 2426739"/>
              <a:gd name="connsiteY2-22" fmla="*/ 2944905 h 4114800"/>
              <a:gd name="connsiteX3-23" fmla="*/ 275210 w 2426739"/>
              <a:gd name="connsiteY3-24" fmla="*/ 4114800 h 4114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26739" h="4114800">
                <a:moveTo>
                  <a:pt x="2426739" y="0"/>
                </a:moveTo>
                <a:cubicBezTo>
                  <a:pt x="2386398" y="76200"/>
                  <a:pt x="2381122" y="270404"/>
                  <a:pt x="2305715" y="228600"/>
                </a:cubicBezTo>
                <a:cubicBezTo>
                  <a:pt x="615868" y="-708213"/>
                  <a:pt x="-1073978" y="1676399"/>
                  <a:pt x="866880" y="2944905"/>
                </a:cubicBezTo>
                <a:lnTo>
                  <a:pt x="275210" y="4114800"/>
                </a:ln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053798" y="4253684"/>
            <a:ext cx="2695373" cy="850029"/>
          </a:xfrm>
          <a:custGeom>
            <a:avLst/>
            <a:gdLst>
              <a:gd name="connsiteX0" fmla="*/ 0 w 2543991"/>
              <a:gd name="connsiteY0" fmla="*/ 0 h 802288"/>
              <a:gd name="connsiteX1" fmla="*/ 2543991 w 2543991"/>
              <a:gd name="connsiteY1" fmla="*/ 0 h 802288"/>
              <a:gd name="connsiteX2" fmla="*/ 2513446 w 2543991"/>
              <a:gd name="connsiteY2" fmla="*/ 63407 h 802288"/>
              <a:gd name="connsiteX3" fmla="*/ 1271995 w 2543991"/>
              <a:gd name="connsiteY3" fmla="*/ 802288 h 802288"/>
              <a:gd name="connsiteX4" fmla="*/ 30544 w 2543991"/>
              <a:gd name="connsiteY4" fmla="*/ 63407 h 802288"/>
              <a:gd name="connsiteX5" fmla="*/ 0 w 2543991"/>
              <a:gd name="connsiteY5" fmla="*/ 0 h 8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991" h="802288">
                <a:moveTo>
                  <a:pt x="0" y="0"/>
                </a:moveTo>
                <a:lnTo>
                  <a:pt x="2543991" y="0"/>
                </a:lnTo>
                <a:lnTo>
                  <a:pt x="2513446" y="63407"/>
                </a:lnTo>
                <a:cubicBezTo>
                  <a:pt x="2274364" y="503518"/>
                  <a:pt x="1808070" y="802288"/>
                  <a:pt x="1271995" y="802288"/>
                </a:cubicBezTo>
                <a:cubicBezTo>
                  <a:pt x="735920" y="802288"/>
                  <a:pt x="269627" y="503518"/>
                  <a:pt x="30544" y="63407"/>
                </a:cubicBezTo>
                <a:lnTo>
                  <a:pt x="0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905616" y="3607845"/>
            <a:ext cx="2991735" cy="645839"/>
          </a:xfrm>
          <a:custGeom>
            <a:avLst/>
            <a:gdLst>
              <a:gd name="connsiteX0" fmla="*/ 0 w 2823708"/>
              <a:gd name="connsiteY0" fmla="*/ 0 h 609566"/>
              <a:gd name="connsiteX1" fmla="*/ 2823708 w 2823708"/>
              <a:gd name="connsiteY1" fmla="*/ 0 h 609566"/>
              <a:gd name="connsiteX2" fmla="*/ 2712757 w 2823708"/>
              <a:gd name="connsiteY2" fmla="*/ 549557 h 609566"/>
              <a:gd name="connsiteX3" fmla="*/ 2683850 w 2823708"/>
              <a:gd name="connsiteY3" fmla="*/ 609566 h 609566"/>
              <a:gd name="connsiteX4" fmla="*/ 139859 w 2823708"/>
              <a:gd name="connsiteY4" fmla="*/ 609566 h 609566"/>
              <a:gd name="connsiteX5" fmla="*/ 110951 w 2823708"/>
              <a:gd name="connsiteY5" fmla="*/ 549557 h 609566"/>
              <a:gd name="connsiteX6" fmla="*/ 0 w 2823708"/>
              <a:gd name="connsiteY6" fmla="*/ 0 h 60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09566">
                <a:moveTo>
                  <a:pt x="0" y="0"/>
                </a:moveTo>
                <a:lnTo>
                  <a:pt x="2823708" y="0"/>
                </a:lnTo>
                <a:cubicBezTo>
                  <a:pt x="2823708" y="194936"/>
                  <a:pt x="2784201" y="380645"/>
                  <a:pt x="2712757" y="549557"/>
                </a:cubicBezTo>
                <a:lnTo>
                  <a:pt x="2683850" y="609566"/>
                </a:lnTo>
                <a:lnTo>
                  <a:pt x="139859" y="609566"/>
                </a:lnTo>
                <a:lnTo>
                  <a:pt x="110951" y="549557"/>
                </a:lnTo>
                <a:cubicBezTo>
                  <a:pt x="39507" y="380645"/>
                  <a:pt x="0" y="194936"/>
                  <a:pt x="0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905616" y="5997789"/>
            <a:ext cx="2450340" cy="5495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072072" y="2111978"/>
            <a:ext cx="2658825" cy="812093"/>
          </a:xfrm>
          <a:custGeom>
            <a:avLst/>
            <a:gdLst>
              <a:gd name="connsiteX0" fmla="*/ 1254747 w 2509495"/>
              <a:gd name="connsiteY0" fmla="*/ 0 h 766483"/>
              <a:gd name="connsiteX1" fmla="*/ 2496198 w 2509495"/>
              <a:gd name="connsiteY1" fmla="*/ 738881 h 766483"/>
              <a:gd name="connsiteX2" fmla="*/ 2509495 w 2509495"/>
              <a:gd name="connsiteY2" fmla="*/ 766483 h 766483"/>
              <a:gd name="connsiteX3" fmla="*/ 0 w 2509495"/>
              <a:gd name="connsiteY3" fmla="*/ 766483 h 766483"/>
              <a:gd name="connsiteX4" fmla="*/ 13296 w 2509495"/>
              <a:gd name="connsiteY4" fmla="*/ 738881 h 766483"/>
              <a:gd name="connsiteX5" fmla="*/ 1254747 w 2509495"/>
              <a:gd name="connsiteY5" fmla="*/ 0 h 7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495" h="766483">
                <a:moveTo>
                  <a:pt x="1254747" y="0"/>
                </a:moveTo>
                <a:cubicBezTo>
                  <a:pt x="1790822" y="0"/>
                  <a:pt x="2257116" y="298770"/>
                  <a:pt x="2496198" y="738881"/>
                </a:cubicBezTo>
                <a:lnTo>
                  <a:pt x="2509495" y="766483"/>
                </a:lnTo>
                <a:lnTo>
                  <a:pt x="0" y="766483"/>
                </a:lnTo>
                <a:lnTo>
                  <a:pt x="13296" y="738881"/>
                </a:lnTo>
                <a:cubicBezTo>
                  <a:pt x="252379" y="298770"/>
                  <a:pt x="718672" y="0"/>
                  <a:pt x="1254747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905616" y="2924071"/>
            <a:ext cx="2991735" cy="683774"/>
          </a:xfrm>
          <a:custGeom>
            <a:avLst/>
            <a:gdLst>
              <a:gd name="connsiteX0" fmla="*/ 157107 w 2823708"/>
              <a:gd name="connsiteY0" fmla="*/ 0 h 645371"/>
              <a:gd name="connsiteX1" fmla="*/ 2666602 w 2823708"/>
              <a:gd name="connsiteY1" fmla="*/ 0 h 645371"/>
              <a:gd name="connsiteX2" fmla="*/ 2712757 w 2823708"/>
              <a:gd name="connsiteY2" fmla="*/ 95814 h 645371"/>
              <a:gd name="connsiteX3" fmla="*/ 2823708 w 2823708"/>
              <a:gd name="connsiteY3" fmla="*/ 645371 h 645371"/>
              <a:gd name="connsiteX4" fmla="*/ 0 w 2823708"/>
              <a:gd name="connsiteY4" fmla="*/ 645371 h 645371"/>
              <a:gd name="connsiteX5" fmla="*/ 110951 w 2823708"/>
              <a:gd name="connsiteY5" fmla="*/ 95814 h 645371"/>
              <a:gd name="connsiteX6" fmla="*/ 157107 w 2823708"/>
              <a:gd name="connsiteY6" fmla="*/ 0 h 6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708" h="645371">
                <a:moveTo>
                  <a:pt x="157107" y="0"/>
                </a:moveTo>
                <a:lnTo>
                  <a:pt x="2666602" y="0"/>
                </a:lnTo>
                <a:lnTo>
                  <a:pt x="2712757" y="95814"/>
                </a:lnTo>
                <a:cubicBezTo>
                  <a:pt x="2784201" y="264726"/>
                  <a:pt x="2823708" y="450435"/>
                  <a:pt x="2823708" y="645371"/>
                </a:cubicBezTo>
                <a:lnTo>
                  <a:pt x="0" y="645371"/>
                </a:lnTo>
                <a:cubicBezTo>
                  <a:pt x="0" y="450435"/>
                  <a:pt x="39507" y="264726"/>
                  <a:pt x="110951" y="95814"/>
                </a:cubicBezTo>
                <a:lnTo>
                  <a:pt x="157107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56225" y="2248087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56225" y="2983309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56225" y="3655470"/>
            <a:ext cx="890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0384" y="4372724"/>
            <a:ext cx="680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64242" y="2111978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64242" y="3287207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64242" y="4462436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64241" y="563552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46632" y="2236589"/>
            <a:ext cx="607532" cy="607532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650392" y="4502697"/>
            <a:ext cx="607532" cy="607532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46632" y="3367749"/>
            <a:ext cx="607532" cy="607532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650709" y="5644045"/>
            <a:ext cx="607532" cy="607532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792747" y="5777526"/>
            <a:ext cx="323456" cy="339085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37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6830939" y="2390354"/>
            <a:ext cx="266240" cy="297744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25798" y="3535337"/>
            <a:ext cx="244188" cy="241669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5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49985" y="4649327"/>
            <a:ext cx="254343" cy="27371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55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3695343" y="126348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134583" y="1987114"/>
            <a:ext cx="1576365" cy="157636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710948" y="1987114"/>
            <a:ext cx="1576365" cy="15763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05791" y="1987114"/>
            <a:ext cx="1576365" cy="157636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82156" y="1987114"/>
            <a:ext cx="1576365" cy="15763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05382" y="4382858"/>
            <a:ext cx="1576365" cy="157636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34583" y="4382858"/>
            <a:ext cx="1576365" cy="15763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82156" y="4382858"/>
            <a:ext cx="1576365" cy="1576365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11357" y="4382858"/>
            <a:ext cx="1576365" cy="15763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01708" y="2480496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78482" y="2480496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85897" y="4878652"/>
            <a:ext cx="140936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04901" y="4878652"/>
            <a:ext cx="1383712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2975592" y="332266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518271" y="4336114"/>
            <a:ext cx="540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 flipH="1">
            <a:off x="5543939" y="3319939"/>
            <a:ext cx="1082679" cy="1013450"/>
            <a:chOff x="3127992" y="3312226"/>
            <a:chExt cx="1082679" cy="101345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124023" y="3317213"/>
            <a:ext cx="1082679" cy="1013450"/>
            <a:chOff x="3127992" y="3312226"/>
            <a:chExt cx="1082679" cy="101345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127992" y="331222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>
              <a:off x="3163992" y="3816226"/>
              <a:ext cx="1008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670671" y="4325676"/>
              <a:ext cx="540000" cy="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圆角矩形 33"/>
          <p:cNvSpPr/>
          <p:nvPr/>
        </p:nvSpPr>
        <p:spPr>
          <a:xfrm>
            <a:off x="1161767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754580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347394" y="3009534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940208" y="4024140"/>
            <a:ext cx="2043164" cy="620716"/>
          </a:xfrm>
          <a:prstGeom prst="roundRect">
            <a:avLst>
              <a:gd name="adj" fmla="val 9533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3011592" y="3826664"/>
            <a:ext cx="1008000" cy="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02663" y="3024825"/>
            <a:ext cx="56137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5476" y="4041001"/>
            <a:ext cx="61106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02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88290" y="3024825"/>
            <a:ext cx="6222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03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681104" y="4032825"/>
            <a:ext cx="60946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rPr>
              <a:t>04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9431" y="4185032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37737" y="4185032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64957" y="2546186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52230" y="2553816"/>
            <a:ext cx="2441694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 Click here to add  you to 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6"/>
          <p:cNvSpPr>
            <a:spLocks noChangeArrowheads="1"/>
          </p:cNvSpPr>
          <p:nvPr/>
        </p:nvSpPr>
        <p:spPr bwMode="auto">
          <a:xfrm>
            <a:off x="4452938" y="4725647"/>
            <a:ext cx="3108325" cy="27940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Freeform 14"/>
          <p:cNvSpPr>
            <a:spLocks noChangeArrowheads="1"/>
          </p:cNvSpPr>
          <p:nvPr/>
        </p:nvSpPr>
        <p:spPr bwMode="auto">
          <a:xfrm>
            <a:off x="5053013" y="3822359"/>
            <a:ext cx="1985962" cy="17780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16"/>
          <p:cNvSpPr>
            <a:spLocks noChangeArrowheads="1"/>
          </p:cNvSpPr>
          <p:nvPr/>
        </p:nvSpPr>
        <p:spPr bwMode="auto">
          <a:xfrm>
            <a:off x="5578475" y="2912722"/>
            <a:ext cx="936625" cy="180975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7"/>
          <p:cNvSpPr>
            <a:spLocks noChangeArrowheads="1"/>
          </p:cNvSpPr>
          <p:nvPr/>
        </p:nvSpPr>
        <p:spPr bwMode="auto">
          <a:xfrm>
            <a:off x="3808413" y="5005047"/>
            <a:ext cx="4560887" cy="1138237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Freeform 8"/>
          <p:cNvSpPr>
            <a:spLocks noChangeArrowheads="1"/>
          </p:cNvSpPr>
          <p:nvPr/>
        </p:nvSpPr>
        <p:spPr bwMode="auto">
          <a:xfrm>
            <a:off x="5688013" y="2188822"/>
            <a:ext cx="827087" cy="723900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>
            <a:off x="5162550" y="3093697"/>
            <a:ext cx="1876425" cy="728662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rgbClr val="2280C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" name="Freeform 12"/>
          <p:cNvSpPr>
            <a:spLocks noChangeArrowheads="1"/>
          </p:cNvSpPr>
          <p:nvPr/>
        </p:nvSpPr>
        <p:spPr bwMode="auto">
          <a:xfrm>
            <a:off x="4640263" y="3996984"/>
            <a:ext cx="2921000" cy="728663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rgbClr val="5858A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959070" y="2430323"/>
            <a:ext cx="251371" cy="372476"/>
            <a:chOff x="1788810" y="2276744"/>
            <a:chExt cx="392113" cy="581026"/>
          </a:xfrm>
          <a:solidFill>
            <a:srgbClr val="FEFEFE"/>
          </a:solidFill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5991225" y="3265147"/>
            <a:ext cx="219075" cy="37623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5934075" y="4209709"/>
            <a:ext cx="309563" cy="31115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786426" y="5271990"/>
            <a:ext cx="628205" cy="604138"/>
            <a:chOff x="2607983" y="4241292"/>
            <a:chExt cx="490600" cy="471805"/>
          </a:xfrm>
          <a:solidFill>
            <a:srgbClr val="FEFEFE"/>
          </a:solidFill>
        </p:grpSpPr>
        <p:sp>
          <p:nvSpPr>
            <p:cNvPr id="5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53" name="文本框 60"/>
          <p:cNvSpPr>
            <a:spLocks noChangeArrowheads="1"/>
          </p:cNvSpPr>
          <p:nvPr/>
        </p:nvSpPr>
        <p:spPr bwMode="auto">
          <a:xfrm>
            <a:off x="938213" y="2738097"/>
            <a:ext cx="25527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60"/>
          <p:cNvSpPr>
            <a:spLocks noChangeArrowheads="1"/>
          </p:cNvSpPr>
          <p:nvPr/>
        </p:nvSpPr>
        <p:spPr bwMode="auto">
          <a:xfrm>
            <a:off x="938213" y="5165384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文本框 60"/>
          <p:cNvSpPr>
            <a:spLocks noChangeArrowheads="1"/>
          </p:cNvSpPr>
          <p:nvPr/>
        </p:nvSpPr>
        <p:spPr bwMode="auto">
          <a:xfrm>
            <a:off x="8961438" y="2755559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文本框 60"/>
          <p:cNvSpPr>
            <a:spLocks noChangeArrowheads="1"/>
          </p:cNvSpPr>
          <p:nvPr/>
        </p:nvSpPr>
        <p:spPr bwMode="auto">
          <a:xfrm>
            <a:off x="8961438" y="5181259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128790" y="2440847"/>
            <a:ext cx="6290632" cy="4125206"/>
          </a:xfrm>
          <a:custGeom>
            <a:avLst/>
            <a:gdLst>
              <a:gd name="connsiteX0" fmla="*/ 0 w 6290632"/>
              <a:gd name="connsiteY0" fmla="*/ 330506 h 4109292"/>
              <a:gd name="connsiteX1" fmla="*/ 0 w 6290632"/>
              <a:gd name="connsiteY1" fmla="*/ 0 h 4109292"/>
              <a:gd name="connsiteX2" fmla="*/ 2886420 w 6290632"/>
              <a:gd name="connsiteY2" fmla="*/ 253388 h 4109292"/>
              <a:gd name="connsiteX3" fmla="*/ 1740665 w 6290632"/>
              <a:gd name="connsiteY3" fmla="*/ 859316 h 4109292"/>
              <a:gd name="connsiteX4" fmla="*/ 4109292 w 6290632"/>
              <a:gd name="connsiteY4" fmla="*/ 1443210 h 4109292"/>
              <a:gd name="connsiteX5" fmla="*/ 2203374 w 6290632"/>
              <a:gd name="connsiteY5" fmla="*/ 2533880 h 4109292"/>
              <a:gd name="connsiteX6" fmla="*/ 6290632 w 6290632"/>
              <a:gd name="connsiteY6" fmla="*/ 2974555 h 4109292"/>
              <a:gd name="connsiteX7" fmla="*/ 6290632 w 6290632"/>
              <a:gd name="connsiteY7" fmla="*/ 4109292 h 4109292"/>
              <a:gd name="connsiteX8" fmla="*/ 947451 w 6290632"/>
              <a:gd name="connsiteY8" fmla="*/ 2655066 h 4109292"/>
              <a:gd name="connsiteX9" fmla="*/ 2765234 w 6290632"/>
              <a:gd name="connsiteY9" fmla="*/ 1564396 h 4109292"/>
              <a:gd name="connsiteX10" fmla="*/ 771181 w 6290632"/>
              <a:gd name="connsiteY10" fmla="*/ 991519 h 4109292"/>
              <a:gd name="connsiteX11" fmla="*/ 2214391 w 6290632"/>
              <a:gd name="connsiteY11" fmla="*/ 308473 h 4109292"/>
              <a:gd name="connsiteX12" fmla="*/ 0 w 6290632"/>
              <a:gd name="connsiteY12" fmla="*/ 330506 h 4109292"/>
              <a:gd name="connsiteX0-1" fmla="*/ 0 w 6290632"/>
              <a:gd name="connsiteY0-2" fmla="*/ 330506 h 4109292"/>
              <a:gd name="connsiteX1-3" fmla="*/ 0 w 6290632"/>
              <a:gd name="connsiteY1-4" fmla="*/ 0 h 4109292"/>
              <a:gd name="connsiteX2-5" fmla="*/ 2886420 w 6290632"/>
              <a:gd name="connsiteY2-6" fmla="*/ 253388 h 4109292"/>
              <a:gd name="connsiteX3-7" fmla="*/ 1740665 w 6290632"/>
              <a:gd name="connsiteY3-8" fmla="*/ 859316 h 4109292"/>
              <a:gd name="connsiteX4-9" fmla="*/ 4109292 w 6290632"/>
              <a:gd name="connsiteY4-10" fmla="*/ 1443210 h 4109292"/>
              <a:gd name="connsiteX5-11" fmla="*/ 2203374 w 6290632"/>
              <a:gd name="connsiteY5-12" fmla="*/ 2533880 h 4109292"/>
              <a:gd name="connsiteX6-13" fmla="*/ 6290632 w 6290632"/>
              <a:gd name="connsiteY6-14" fmla="*/ 2974555 h 4109292"/>
              <a:gd name="connsiteX7-15" fmla="*/ 6290632 w 6290632"/>
              <a:gd name="connsiteY7-16" fmla="*/ 4109292 h 4109292"/>
              <a:gd name="connsiteX8-17" fmla="*/ 947451 w 6290632"/>
              <a:gd name="connsiteY8-18" fmla="*/ 2655066 h 4109292"/>
              <a:gd name="connsiteX9-19" fmla="*/ 2765234 w 6290632"/>
              <a:gd name="connsiteY9-20" fmla="*/ 1564396 h 4109292"/>
              <a:gd name="connsiteX10-21" fmla="*/ 771181 w 6290632"/>
              <a:gd name="connsiteY10-22" fmla="*/ 991519 h 4109292"/>
              <a:gd name="connsiteX11-23" fmla="*/ 2214391 w 6290632"/>
              <a:gd name="connsiteY11-24" fmla="*/ 308473 h 4109292"/>
              <a:gd name="connsiteX12-25" fmla="*/ 0 w 6290632"/>
              <a:gd name="connsiteY12-26" fmla="*/ 330506 h 4109292"/>
              <a:gd name="connsiteX0-27" fmla="*/ 0 w 6290632"/>
              <a:gd name="connsiteY0-28" fmla="*/ 330506 h 4109292"/>
              <a:gd name="connsiteX1-29" fmla="*/ 0 w 6290632"/>
              <a:gd name="connsiteY1-30" fmla="*/ 0 h 4109292"/>
              <a:gd name="connsiteX2-31" fmla="*/ 2886420 w 6290632"/>
              <a:gd name="connsiteY2-32" fmla="*/ 253388 h 4109292"/>
              <a:gd name="connsiteX3-33" fmla="*/ 1740665 w 6290632"/>
              <a:gd name="connsiteY3-34" fmla="*/ 859316 h 4109292"/>
              <a:gd name="connsiteX4-35" fmla="*/ 4109292 w 6290632"/>
              <a:gd name="connsiteY4-36" fmla="*/ 1443210 h 4109292"/>
              <a:gd name="connsiteX5-37" fmla="*/ 2203374 w 6290632"/>
              <a:gd name="connsiteY5-38" fmla="*/ 2533880 h 4109292"/>
              <a:gd name="connsiteX6-39" fmla="*/ 6290632 w 6290632"/>
              <a:gd name="connsiteY6-40" fmla="*/ 2974555 h 4109292"/>
              <a:gd name="connsiteX7-41" fmla="*/ 6290632 w 6290632"/>
              <a:gd name="connsiteY7-42" fmla="*/ 4109292 h 4109292"/>
              <a:gd name="connsiteX8-43" fmla="*/ 947451 w 6290632"/>
              <a:gd name="connsiteY8-44" fmla="*/ 2655066 h 4109292"/>
              <a:gd name="connsiteX9-45" fmla="*/ 2765234 w 6290632"/>
              <a:gd name="connsiteY9-46" fmla="*/ 1564396 h 4109292"/>
              <a:gd name="connsiteX10-47" fmla="*/ 771181 w 6290632"/>
              <a:gd name="connsiteY10-48" fmla="*/ 991519 h 4109292"/>
              <a:gd name="connsiteX11-49" fmla="*/ 2214391 w 6290632"/>
              <a:gd name="connsiteY11-50" fmla="*/ 308473 h 4109292"/>
              <a:gd name="connsiteX12-51" fmla="*/ 0 w 6290632"/>
              <a:gd name="connsiteY12-52" fmla="*/ 330506 h 4109292"/>
              <a:gd name="connsiteX0-53" fmla="*/ 0 w 6290632"/>
              <a:gd name="connsiteY0-54" fmla="*/ 354602 h 4133388"/>
              <a:gd name="connsiteX1-55" fmla="*/ 0 w 6290632"/>
              <a:gd name="connsiteY1-56" fmla="*/ 24096 h 4133388"/>
              <a:gd name="connsiteX2-57" fmla="*/ 2886420 w 6290632"/>
              <a:gd name="connsiteY2-58" fmla="*/ 277484 h 4133388"/>
              <a:gd name="connsiteX3-59" fmla="*/ 1740665 w 6290632"/>
              <a:gd name="connsiteY3-60" fmla="*/ 883412 h 4133388"/>
              <a:gd name="connsiteX4-61" fmla="*/ 4109292 w 6290632"/>
              <a:gd name="connsiteY4-62" fmla="*/ 1467306 h 4133388"/>
              <a:gd name="connsiteX5-63" fmla="*/ 2203374 w 6290632"/>
              <a:gd name="connsiteY5-64" fmla="*/ 2557976 h 4133388"/>
              <a:gd name="connsiteX6-65" fmla="*/ 6290632 w 6290632"/>
              <a:gd name="connsiteY6-66" fmla="*/ 2998651 h 4133388"/>
              <a:gd name="connsiteX7-67" fmla="*/ 6290632 w 6290632"/>
              <a:gd name="connsiteY7-68" fmla="*/ 4133388 h 4133388"/>
              <a:gd name="connsiteX8-69" fmla="*/ 947451 w 6290632"/>
              <a:gd name="connsiteY8-70" fmla="*/ 2679162 h 4133388"/>
              <a:gd name="connsiteX9-71" fmla="*/ 2765234 w 6290632"/>
              <a:gd name="connsiteY9-72" fmla="*/ 1588492 h 4133388"/>
              <a:gd name="connsiteX10-73" fmla="*/ 771181 w 6290632"/>
              <a:gd name="connsiteY10-74" fmla="*/ 1015615 h 4133388"/>
              <a:gd name="connsiteX11-75" fmla="*/ 2214391 w 6290632"/>
              <a:gd name="connsiteY11-76" fmla="*/ 332569 h 4133388"/>
              <a:gd name="connsiteX12-77" fmla="*/ 0 w 6290632"/>
              <a:gd name="connsiteY12-78" fmla="*/ 354602 h 4133388"/>
              <a:gd name="connsiteX0-79" fmla="*/ 0 w 6290632"/>
              <a:gd name="connsiteY0-80" fmla="*/ 354602 h 4133388"/>
              <a:gd name="connsiteX1-81" fmla="*/ 0 w 6290632"/>
              <a:gd name="connsiteY1-82" fmla="*/ 24096 h 4133388"/>
              <a:gd name="connsiteX2-83" fmla="*/ 2886420 w 6290632"/>
              <a:gd name="connsiteY2-84" fmla="*/ 277484 h 4133388"/>
              <a:gd name="connsiteX3-85" fmla="*/ 1740665 w 6290632"/>
              <a:gd name="connsiteY3-86" fmla="*/ 883412 h 4133388"/>
              <a:gd name="connsiteX4-87" fmla="*/ 4109292 w 6290632"/>
              <a:gd name="connsiteY4-88" fmla="*/ 1467306 h 4133388"/>
              <a:gd name="connsiteX5-89" fmla="*/ 2203374 w 6290632"/>
              <a:gd name="connsiteY5-90" fmla="*/ 2557976 h 4133388"/>
              <a:gd name="connsiteX6-91" fmla="*/ 6290632 w 6290632"/>
              <a:gd name="connsiteY6-92" fmla="*/ 2998651 h 4133388"/>
              <a:gd name="connsiteX7-93" fmla="*/ 6290632 w 6290632"/>
              <a:gd name="connsiteY7-94" fmla="*/ 4133388 h 4133388"/>
              <a:gd name="connsiteX8-95" fmla="*/ 947451 w 6290632"/>
              <a:gd name="connsiteY8-96" fmla="*/ 2679162 h 4133388"/>
              <a:gd name="connsiteX9-97" fmla="*/ 2765234 w 6290632"/>
              <a:gd name="connsiteY9-98" fmla="*/ 1588492 h 4133388"/>
              <a:gd name="connsiteX10-99" fmla="*/ 771181 w 6290632"/>
              <a:gd name="connsiteY10-100" fmla="*/ 1015615 h 4133388"/>
              <a:gd name="connsiteX11-101" fmla="*/ 2214391 w 6290632"/>
              <a:gd name="connsiteY11-102" fmla="*/ 332569 h 4133388"/>
              <a:gd name="connsiteX12-103" fmla="*/ 0 w 6290632"/>
              <a:gd name="connsiteY12-104" fmla="*/ 354602 h 4133388"/>
              <a:gd name="connsiteX0-105" fmla="*/ 0 w 6290632"/>
              <a:gd name="connsiteY0-106" fmla="*/ 354602 h 4133388"/>
              <a:gd name="connsiteX1-107" fmla="*/ 0 w 6290632"/>
              <a:gd name="connsiteY1-108" fmla="*/ 24096 h 4133388"/>
              <a:gd name="connsiteX2-109" fmla="*/ 2886420 w 6290632"/>
              <a:gd name="connsiteY2-110" fmla="*/ 277484 h 4133388"/>
              <a:gd name="connsiteX3-111" fmla="*/ 1740665 w 6290632"/>
              <a:gd name="connsiteY3-112" fmla="*/ 883412 h 4133388"/>
              <a:gd name="connsiteX4-113" fmla="*/ 4109292 w 6290632"/>
              <a:gd name="connsiteY4-114" fmla="*/ 1467306 h 4133388"/>
              <a:gd name="connsiteX5-115" fmla="*/ 2203374 w 6290632"/>
              <a:gd name="connsiteY5-116" fmla="*/ 2557976 h 4133388"/>
              <a:gd name="connsiteX6-117" fmla="*/ 6290632 w 6290632"/>
              <a:gd name="connsiteY6-118" fmla="*/ 2998651 h 4133388"/>
              <a:gd name="connsiteX7-119" fmla="*/ 6290632 w 6290632"/>
              <a:gd name="connsiteY7-120" fmla="*/ 4133388 h 4133388"/>
              <a:gd name="connsiteX8-121" fmla="*/ 947451 w 6290632"/>
              <a:gd name="connsiteY8-122" fmla="*/ 2679162 h 4133388"/>
              <a:gd name="connsiteX9-123" fmla="*/ 2765234 w 6290632"/>
              <a:gd name="connsiteY9-124" fmla="*/ 1588492 h 4133388"/>
              <a:gd name="connsiteX10-125" fmla="*/ 771181 w 6290632"/>
              <a:gd name="connsiteY10-126" fmla="*/ 1015615 h 4133388"/>
              <a:gd name="connsiteX11-127" fmla="*/ 2214391 w 6290632"/>
              <a:gd name="connsiteY11-128" fmla="*/ 332569 h 4133388"/>
              <a:gd name="connsiteX12-129" fmla="*/ 0 w 6290632"/>
              <a:gd name="connsiteY12-130" fmla="*/ 354602 h 4133388"/>
              <a:gd name="connsiteX0-131" fmla="*/ 0 w 6290632"/>
              <a:gd name="connsiteY0-132" fmla="*/ 354602 h 4133388"/>
              <a:gd name="connsiteX1-133" fmla="*/ 0 w 6290632"/>
              <a:gd name="connsiteY1-134" fmla="*/ 24096 h 4133388"/>
              <a:gd name="connsiteX2-135" fmla="*/ 2886420 w 6290632"/>
              <a:gd name="connsiteY2-136" fmla="*/ 277484 h 4133388"/>
              <a:gd name="connsiteX3-137" fmla="*/ 1740665 w 6290632"/>
              <a:gd name="connsiteY3-138" fmla="*/ 883412 h 4133388"/>
              <a:gd name="connsiteX4-139" fmla="*/ 4109292 w 6290632"/>
              <a:gd name="connsiteY4-140" fmla="*/ 1467306 h 4133388"/>
              <a:gd name="connsiteX5-141" fmla="*/ 2203374 w 6290632"/>
              <a:gd name="connsiteY5-142" fmla="*/ 2557976 h 4133388"/>
              <a:gd name="connsiteX6-143" fmla="*/ 6290632 w 6290632"/>
              <a:gd name="connsiteY6-144" fmla="*/ 2998651 h 4133388"/>
              <a:gd name="connsiteX7-145" fmla="*/ 6290632 w 6290632"/>
              <a:gd name="connsiteY7-146" fmla="*/ 4133388 h 4133388"/>
              <a:gd name="connsiteX8-147" fmla="*/ 947451 w 6290632"/>
              <a:gd name="connsiteY8-148" fmla="*/ 2679162 h 4133388"/>
              <a:gd name="connsiteX9-149" fmla="*/ 2765234 w 6290632"/>
              <a:gd name="connsiteY9-150" fmla="*/ 1588492 h 4133388"/>
              <a:gd name="connsiteX10-151" fmla="*/ 771181 w 6290632"/>
              <a:gd name="connsiteY10-152" fmla="*/ 1015615 h 4133388"/>
              <a:gd name="connsiteX11-153" fmla="*/ 2214391 w 6290632"/>
              <a:gd name="connsiteY11-154" fmla="*/ 332569 h 4133388"/>
              <a:gd name="connsiteX12-155" fmla="*/ 0 w 6290632"/>
              <a:gd name="connsiteY12-156" fmla="*/ 354602 h 4133388"/>
              <a:gd name="connsiteX0-157" fmla="*/ 0 w 6290632"/>
              <a:gd name="connsiteY0-158" fmla="*/ 354602 h 4133388"/>
              <a:gd name="connsiteX1-159" fmla="*/ 0 w 6290632"/>
              <a:gd name="connsiteY1-160" fmla="*/ 24096 h 4133388"/>
              <a:gd name="connsiteX2-161" fmla="*/ 2886420 w 6290632"/>
              <a:gd name="connsiteY2-162" fmla="*/ 277484 h 4133388"/>
              <a:gd name="connsiteX3-163" fmla="*/ 1740665 w 6290632"/>
              <a:gd name="connsiteY3-164" fmla="*/ 883412 h 4133388"/>
              <a:gd name="connsiteX4-165" fmla="*/ 4109292 w 6290632"/>
              <a:gd name="connsiteY4-166" fmla="*/ 1467306 h 4133388"/>
              <a:gd name="connsiteX5-167" fmla="*/ 2203374 w 6290632"/>
              <a:gd name="connsiteY5-168" fmla="*/ 2557976 h 4133388"/>
              <a:gd name="connsiteX6-169" fmla="*/ 6290632 w 6290632"/>
              <a:gd name="connsiteY6-170" fmla="*/ 2998651 h 4133388"/>
              <a:gd name="connsiteX7-171" fmla="*/ 6290632 w 6290632"/>
              <a:gd name="connsiteY7-172" fmla="*/ 4133388 h 4133388"/>
              <a:gd name="connsiteX8-173" fmla="*/ 947451 w 6290632"/>
              <a:gd name="connsiteY8-174" fmla="*/ 2679162 h 4133388"/>
              <a:gd name="connsiteX9-175" fmla="*/ 2765234 w 6290632"/>
              <a:gd name="connsiteY9-176" fmla="*/ 1588492 h 4133388"/>
              <a:gd name="connsiteX10-177" fmla="*/ 771181 w 6290632"/>
              <a:gd name="connsiteY10-178" fmla="*/ 1015615 h 4133388"/>
              <a:gd name="connsiteX11-179" fmla="*/ 2214391 w 6290632"/>
              <a:gd name="connsiteY11-180" fmla="*/ 332569 h 4133388"/>
              <a:gd name="connsiteX12-181" fmla="*/ 0 w 6290632"/>
              <a:gd name="connsiteY12-182" fmla="*/ 354602 h 4133388"/>
              <a:gd name="connsiteX0-183" fmla="*/ 0 w 6290632"/>
              <a:gd name="connsiteY0-184" fmla="*/ 354602 h 4133388"/>
              <a:gd name="connsiteX1-185" fmla="*/ 0 w 6290632"/>
              <a:gd name="connsiteY1-186" fmla="*/ 24096 h 4133388"/>
              <a:gd name="connsiteX2-187" fmla="*/ 2886420 w 6290632"/>
              <a:gd name="connsiteY2-188" fmla="*/ 277484 h 4133388"/>
              <a:gd name="connsiteX3-189" fmla="*/ 1740665 w 6290632"/>
              <a:gd name="connsiteY3-190" fmla="*/ 883412 h 4133388"/>
              <a:gd name="connsiteX4-191" fmla="*/ 4109292 w 6290632"/>
              <a:gd name="connsiteY4-192" fmla="*/ 1467306 h 4133388"/>
              <a:gd name="connsiteX5-193" fmla="*/ 2203374 w 6290632"/>
              <a:gd name="connsiteY5-194" fmla="*/ 2557976 h 4133388"/>
              <a:gd name="connsiteX6-195" fmla="*/ 6290632 w 6290632"/>
              <a:gd name="connsiteY6-196" fmla="*/ 2998651 h 4133388"/>
              <a:gd name="connsiteX7-197" fmla="*/ 6290632 w 6290632"/>
              <a:gd name="connsiteY7-198" fmla="*/ 4133388 h 4133388"/>
              <a:gd name="connsiteX8-199" fmla="*/ 947451 w 6290632"/>
              <a:gd name="connsiteY8-200" fmla="*/ 2679162 h 4133388"/>
              <a:gd name="connsiteX9-201" fmla="*/ 2765234 w 6290632"/>
              <a:gd name="connsiteY9-202" fmla="*/ 1588492 h 4133388"/>
              <a:gd name="connsiteX10-203" fmla="*/ 771181 w 6290632"/>
              <a:gd name="connsiteY10-204" fmla="*/ 1015615 h 4133388"/>
              <a:gd name="connsiteX11-205" fmla="*/ 2214391 w 6290632"/>
              <a:gd name="connsiteY11-206" fmla="*/ 332569 h 4133388"/>
              <a:gd name="connsiteX12-207" fmla="*/ 0 w 6290632"/>
              <a:gd name="connsiteY12-208" fmla="*/ 354602 h 4133388"/>
              <a:gd name="connsiteX0-209" fmla="*/ 0 w 6290632"/>
              <a:gd name="connsiteY0-210" fmla="*/ 354602 h 4133388"/>
              <a:gd name="connsiteX1-211" fmla="*/ 0 w 6290632"/>
              <a:gd name="connsiteY1-212" fmla="*/ 24096 h 4133388"/>
              <a:gd name="connsiteX2-213" fmla="*/ 2886420 w 6290632"/>
              <a:gd name="connsiteY2-214" fmla="*/ 277484 h 4133388"/>
              <a:gd name="connsiteX3-215" fmla="*/ 1740665 w 6290632"/>
              <a:gd name="connsiteY3-216" fmla="*/ 883412 h 4133388"/>
              <a:gd name="connsiteX4-217" fmla="*/ 4109292 w 6290632"/>
              <a:gd name="connsiteY4-218" fmla="*/ 1467306 h 4133388"/>
              <a:gd name="connsiteX5-219" fmla="*/ 2203374 w 6290632"/>
              <a:gd name="connsiteY5-220" fmla="*/ 2557976 h 4133388"/>
              <a:gd name="connsiteX6-221" fmla="*/ 6290632 w 6290632"/>
              <a:gd name="connsiteY6-222" fmla="*/ 2998651 h 4133388"/>
              <a:gd name="connsiteX7-223" fmla="*/ 6290632 w 6290632"/>
              <a:gd name="connsiteY7-224" fmla="*/ 4133388 h 4133388"/>
              <a:gd name="connsiteX8-225" fmla="*/ 947451 w 6290632"/>
              <a:gd name="connsiteY8-226" fmla="*/ 2679162 h 4133388"/>
              <a:gd name="connsiteX9-227" fmla="*/ 2765234 w 6290632"/>
              <a:gd name="connsiteY9-228" fmla="*/ 1588492 h 4133388"/>
              <a:gd name="connsiteX10-229" fmla="*/ 771181 w 6290632"/>
              <a:gd name="connsiteY10-230" fmla="*/ 1015615 h 4133388"/>
              <a:gd name="connsiteX11-231" fmla="*/ 2214391 w 6290632"/>
              <a:gd name="connsiteY11-232" fmla="*/ 332569 h 4133388"/>
              <a:gd name="connsiteX12-233" fmla="*/ 0 w 6290632"/>
              <a:gd name="connsiteY12-234" fmla="*/ 354602 h 4133388"/>
              <a:gd name="connsiteX0-235" fmla="*/ 0 w 6290632"/>
              <a:gd name="connsiteY0-236" fmla="*/ 354602 h 4133388"/>
              <a:gd name="connsiteX1-237" fmla="*/ 0 w 6290632"/>
              <a:gd name="connsiteY1-238" fmla="*/ 24096 h 4133388"/>
              <a:gd name="connsiteX2-239" fmla="*/ 2886420 w 6290632"/>
              <a:gd name="connsiteY2-240" fmla="*/ 277484 h 4133388"/>
              <a:gd name="connsiteX3-241" fmla="*/ 1740665 w 6290632"/>
              <a:gd name="connsiteY3-242" fmla="*/ 883412 h 4133388"/>
              <a:gd name="connsiteX4-243" fmla="*/ 4109292 w 6290632"/>
              <a:gd name="connsiteY4-244" fmla="*/ 1467306 h 4133388"/>
              <a:gd name="connsiteX5-245" fmla="*/ 2203374 w 6290632"/>
              <a:gd name="connsiteY5-246" fmla="*/ 2557976 h 4133388"/>
              <a:gd name="connsiteX6-247" fmla="*/ 6290632 w 6290632"/>
              <a:gd name="connsiteY6-248" fmla="*/ 2998651 h 4133388"/>
              <a:gd name="connsiteX7-249" fmla="*/ 6290632 w 6290632"/>
              <a:gd name="connsiteY7-250" fmla="*/ 4133388 h 4133388"/>
              <a:gd name="connsiteX8-251" fmla="*/ 947451 w 6290632"/>
              <a:gd name="connsiteY8-252" fmla="*/ 2679162 h 4133388"/>
              <a:gd name="connsiteX9-253" fmla="*/ 2765234 w 6290632"/>
              <a:gd name="connsiteY9-254" fmla="*/ 1588492 h 4133388"/>
              <a:gd name="connsiteX10-255" fmla="*/ 771181 w 6290632"/>
              <a:gd name="connsiteY10-256" fmla="*/ 1015615 h 4133388"/>
              <a:gd name="connsiteX11-257" fmla="*/ 2214391 w 6290632"/>
              <a:gd name="connsiteY11-258" fmla="*/ 332569 h 4133388"/>
              <a:gd name="connsiteX12-259" fmla="*/ 0 w 6290632"/>
              <a:gd name="connsiteY12-260" fmla="*/ 354602 h 4133388"/>
              <a:gd name="connsiteX0-261" fmla="*/ 0 w 6290632"/>
              <a:gd name="connsiteY0-262" fmla="*/ 354602 h 4133388"/>
              <a:gd name="connsiteX1-263" fmla="*/ 0 w 6290632"/>
              <a:gd name="connsiteY1-264" fmla="*/ 24096 h 4133388"/>
              <a:gd name="connsiteX2-265" fmla="*/ 2886420 w 6290632"/>
              <a:gd name="connsiteY2-266" fmla="*/ 277484 h 4133388"/>
              <a:gd name="connsiteX3-267" fmla="*/ 1740665 w 6290632"/>
              <a:gd name="connsiteY3-268" fmla="*/ 883412 h 4133388"/>
              <a:gd name="connsiteX4-269" fmla="*/ 4109292 w 6290632"/>
              <a:gd name="connsiteY4-270" fmla="*/ 1467306 h 4133388"/>
              <a:gd name="connsiteX5-271" fmla="*/ 2203374 w 6290632"/>
              <a:gd name="connsiteY5-272" fmla="*/ 2557976 h 4133388"/>
              <a:gd name="connsiteX6-273" fmla="*/ 6290632 w 6290632"/>
              <a:gd name="connsiteY6-274" fmla="*/ 2998651 h 4133388"/>
              <a:gd name="connsiteX7-275" fmla="*/ 6290632 w 6290632"/>
              <a:gd name="connsiteY7-276" fmla="*/ 4133388 h 4133388"/>
              <a:gd name="connsiteX8-277" fmla="*/ 947451 w 6290632"/>
              <a:gd name="connsiteY8-278" fmla="*/ 2679162 h 4133388"/>
              <a:gd name="connsiteX9-279" fmla="*/ 2765234 w 6290632"/>
              <a:gd name="connsiteY9-280" fmla="*/ 1588492 h 4133388"/>
              <a:gd name="connsiteX10-281" fmla="*/ 771181 w 6290632"/>
              <a:gd name="connsiteY10-282" fmla="*/ 1015615 h 4133388"/>
              <a:gd name="connsiteX11-283" fmla="*/ 2214391 w 6290632"/>
              <a:gd name="connsiteY11-284" fmla="*/ 332569 h 4133388"/>
              <a:gd name="connsiteX12-285" fmla="*/ 0 w 6290632"/>
              <a:gd name="connsiteY12-286" fmla="*/ 354602 h 4133388"/>
              <a:gd name="connsiteX0-287" fmla="*/ 0 w 6290632"/>
              <a:gd name="connsiteY0-288" fmla="*/ 354602 h 4133388"/>
              <a:gd name="connsiteX1-289" fmla="*/ 0 w 6290632"/>
              <a:gd name="connsiteY1-290" fmla="*/ 24096 h 4133388"/>
              <a:gd name="connsiteX2-291" fmla="*/ 2886420 w 6290632"/>
              <a:gd name="connsiteY2-292" fmla="*/ 277484 h 4133388"/>
              <a:gd name="connsiteX3-293" fmla="*/ 1740665 w 6290632"/>
              <a:gd name="connsiteY3-294" fmla="*/ 883412 h 4133388"/>
              <a:gd name="connsiteX4-295" fmla="*/ 4109292 w 6290632"/>
              <a:gd name="connsiteY4-296" fmla="*/ 1467306 h 4133388"/>
              <a:gd name="connsiteX5-297" fmla="*/ 2203374 w 6290632"/>
              <a:gd name="connsiteY5-298" fmla="*/ 2557976 h 4133388"/>
              <a:gd name="connsiteX6-299" fmla="*/ 6290632 w 6290632"/>
              <a:gd name="connsiteY6-300" fmla="*/ 2998651 h 4133388"/>
              <a:gd name="connsiteX7-301" fmla="*/ 6290632 w 6290632"/>
              <a:gd name="connsiteY7-302" fmla="*/ 4133388 h 4133388"/>
              <a:gd name="connsiteX8-303" fmla="*/ 947451 w 6290632"/>
              <a:gd name="connsiteY8-304" fmla="*/ 2679162 h 4133388"/>
              <a:gd name="connsiteX9-305" fmla="*/ 2765234 w 6290632"/>
              <a:gd name="connsiteY9-306" fmla="*/ 1588492 h 4133388"/>
              <a:gd name="connsiteX10-307" fmla="*/ 771181 w 6290632"/>
              <a:gd name="connsiteY10-308" fmla="*/ 1015615 h 4133388"/>
              <a:gd name="connsiteX11-309" fmla="*/ 2214391 w 6290632"/>
              <a:gd name="connsiteY11-310" fmla="*/ 332569 h 4133388"/>
              <a:gd name="connsiteX12-311" fmla="*/ 0 w 6290632"/>
              <a:gd name="connsiteY12-312" fmla="*/ 354602 h 4133388"/>
              <a:gd name="connsiteX0-313" fmla="*/ 0 w 6290632"/>
              <a:gd name="connsiteY0-314" fmla="*/ 354602 h 4133388"/>
              <a:gd name="connsiteX1-315" fmla="*/ 0 w 6290632"/>
              <a:gd name="connsiteY1-316" fmla="*/ 24096 h 4133388"/>
              <a:gd name="connsiteX2-317" fmla="*/ 2886420 w 6290632"/>
              <a:gd name="connsiteY2-318" fmla="*/ 277484 h 4133388"/>
              <a:gd name="connsiteX3-319" fmla="*/ 1740665 w 6290632"/>
              <a:gd name="connsiteY3-320" fmla="*/ 883412 h 4133388"/>
              <a:gd name="connsiteX4-321" fmla="*/ 4109292 w 6290632"/>
              <a:gd name="connsiteY4-322" fmla="*/ 1467306 h 4133388"/>
              <a:gd name="connsiteX5-323" fmla="*/ 2203374 w 6290632"/>
              <a:gd name="connsiteY5-324" fmla="*/ 2557976 h 4133388"/>
              <a:gd name="connsiteX6-325" fmla="*/ 6290632 w 6290632"/>
              <a:gd name="connsiteY6-326" fmla="*/ 2998651 h 4133388"/>
              <a:gd name="connsiteX7-327" fmla="*/ 6290632 w 6290632"/>
              <a:gd name="connsiteY7-328" fmla="*/ 4133388 h 4133388"/>
              <a:gd name="connsiteX8-329" fmla="*/ 947451 w 6290632"/>
              <a:gd name="connsiteY8-330" fmla="*/ 2679162 h 4133388"/>
              <a:gd name="connsiteX9-331" fmla="*/ 2765234 w 6290632"/>
              <a:gd name="connsiteY9-332" fmla="*/ 1588492 h 4133388"/>
              <a:gd name="connsiteX10-333" fmla="*/ 771181 w 6290632"/>
              <a:gd name="connsiteY10-334" fmla="*/ 1015615 h 4133388"/>
              <a:gd name="connsiteX11-335" fmla="*/ 2214391 w 6290632"/>
              <a:gd name="connsiteY11-336" fmla="*/ 332569 h 4133388"/>
              <a:gd name="connsiteX12-337" fmla="*/ 0 w 6290632"/>
              <a:gd name="connsiteY12-338" fmla="*/ 354602 h 4133388"/>
              <a:gd name="connsiteX0-339" fmla="*/ 0 w 6290632"/>
              <a:gd name="connsiteY0-340" fmla="*/ 354602 h 4133388"/>
              <a:gd name="connsiteX1-341" fmla="*/ 0 w 6290632"/>
              <a:gd name="connsiteY1-342" fmla="*/ 24096 h 4133388"/>
              <a:gd name="connsiteX2-343" fmla="*/ 2886420 w 6290632"/>
              <a:gd name="connsiteY2-344" fmla="*/ 277484 h 4133388"/>
              <a:gd name="connsiteX3-345" fmla="*/ 1740665 w 6290632"/>
              <a:gd name="connsiteY3-346" fmla="*/ 883412 h 4133388"/>
              <a:gd name="connsiteX4-347" fmla="*/ 4109292 w 6290632"/>
              <a:gd name="connsiteY4-348" fmla="*/ 1467306 h 4133388"/>
              <a:gd name="connsiteX5-349" fmla="*/ 2203374 w 6290632"/>
              <a:gd name="connsiteY5-350" fmla="*/ 2557976 h 4133388"/>
              <a:gd name="connsiteX6-351" fmla="*/ 6290632 w 6290632"/>
              <a:gd name="connsiteY6-352" fmla="*/ 2998651 h 4133388"/>
              <a:gd name="connsiteX7-353" fmla="*/ 6290632 w 6290632"/>
              <a:gd name="connsiteY7-354" fmla="*/ 4133388 h 4133388"/>
              <a:gd name="connsiteX8-355" fmla="*/ 947451 w 6290632"/>
              <a:gd name="connsiteY8-356" fmla="*/ 2679162 h 4133388"/>
              <a:gd name="connsiteX9-357" fmla="*/ 2765234 w 6290632"/>
              <a:gd name="connsiteY9-358" fmla="*/ 1588492 h 4133388"/>
              <a:gd name="connsiteX10-359" fmla="*/ 771181 w 6290632"/>
              <a:gd name="connsiteY10-360" fmla="*/ 1015615 h 4133388"/>
              <a:gd name="connsiteX11-361" fmla="*/ 2214391 w 6290632"/>
              <a:gd name="connsiteY11-362" fmla="*/ 332569 h 4133388"/>
              <a:gd name="connsiteX12-363" fmla="*/ 0 w 6290632"/>
              <a:gd name="connsiteY12-364" fmla="*/ 354602 h 4133388"/>
              <a:gd name="connsiteX0-365" fmla="*/ 0 w 6290632"/>
              <a:gd name="connsiteY0-366" fmla="*/ 354602 h 4133388"/>
              <a:gd name="connsiteX1-367" fmla="*/ 0 w 6290632"/>
              <a:gd name="connsiteY1-368" fmla="*/ 24096 h 4133388"/>
              <a:gd name="connsiteX2-369" fmla="*/ 2886420 w 6290632"/>
              <a:gd name="connsiteY2-370" fmla="*/ 277484 h 4133388"/>
              <a:gd name="connsiteX3-371" fmla="*/ 1740665 w 6290632"/>
              <a:gd name="connsiteY3-372" fmla="*/ 883412 h 4133388"/>
              <a:gd name="connsiteX4-373" fmla="*/ 4109292 w 6290632"/>
              <a:gd name="connsiteY4-374" fmla="*/ 1467306 h 4133388"/>
              <a:gd name="connsiteX5-375" fmla="*/ 2203374 w 6290632"/>
              <a:gd name="connsiteY5-376" fmla="*/ 2557976 h 4133388"/>
              <a:gd name="connsiteX6-377" fmla="*/ 6290632 w 6290632"/>
              <a:gd name="connsiteY6-378" fmla="*/ 2998651 h 4133388"/>
              <a:gd name="connsiteX7-379" fmla="*/ 6290632 w 6290632"/>
              <a:gd name="connsiteY7-380" fmla="*/ 4133388 h 4133388"/>
              <a:gd name="connsiteX8-381" fmla="*/ 947451 w 6290632"/>
              <a:gd name="connsiteY8-382" fmla="*/ 2679162 h 4133388"/>
              <a:gd name="connsiteX9-383" fmla="*/ 2765234 w 6290632"/>
              <a:gd name="connsiteY9-384" fmla="*/ 1588492 h 4133388"/>
              <a:gd name="connsiteX10-385" fmla="*/ 771181 w 6290632"/>
              <a:gd name="connsiteY10-386" fmla="*/ 1015615 h 4133388"/>
              <a:gd name="connsiteX11-387" fmla="*/ 2214391 w 6290632"/>
              <a:gd name="connsiteY11-388" fmla="*/ 332569 h 4133388"/>
              <a:gd name="connsiteX12-389" fmla="*/ 0 w 6290632"/>
              <a:gd name="connsiteY12-390" fmla="*/ 354602 h 4133388"/>
              <a:gd name="connsiteX0-391" fmla="*/ 0 w 6290632"/>
              <a:gd name="connsiteY0-392" fmla="*/ 354602 h 4133388"/>
              <a:gd name="connsiteX1-393" fmla="*/ 0 w 6290632"/>
              <a:gd name="connsiteY1-394" fmla="*/ 24096 h 4133388"/>
              <a:gd name="connsiteX2-395" fmla="*/ 2886420 w 6290632"/>
              <a:gd name="connsiteY2-396" fmla="*/ 277484 h 4133388"/>
              <a:gd name="connsiteX3-397" fmla="*/ 1740665 w 6290632"/>
              <a:gd name="connsiteY3-398" fmla="*/ 883412 h 4133388"/>
              <a:gd name="connsiteX4-399" fmla="*/ 4109292 w 6290632"/>
              <a:gd name="connsiteY4-400" fmla="*/ 1467306 h 4133388"/>
              <a:gd name="connsiteX5-401" fmla="*/ 2203374 w 6290632"/>
              <a:gd name="connsiteY5-402" fmla="*/ 2557976 h 4133388"/>
              <a:gd name="connsiteX6-403" fmla="*/ 6290632 w 6290632"/>
              <a:gd name="connsiteY6-404" fmla="*/ 2998651 h 4133388"/>
              <a:gd name="connsiteX7-405" fmla="*/ 6290632 w 6290632"/>
              <a:gd name="connsiteY7-406" fmla="*/ 4133388 h 4133388"/>
              <a:gd name="connsiteX8-407" fmla="*/ 947451 w 6290632"/>
              <a:gd name="connsiteY8-408" fmla="*/ 2679162 h 4133388"/>
              <a:gd name="connsiteX9-409" fmla="*/ 2765234 w 6290632"/>
              <a:gd name="connsiteY9-410" fmla="*/ 1588492 h 4133388"/>
              <a:gd name="connsiteX10-411" fmla="*/ 771181 w 6290632"/>
              <a:gd name="connsiteY10-412" fmla="*/ 1015615 h 4133388"/>
              <a:gd name="connsiteX11-413" fmla="*/ 2214391 w 6290632"/>
              <a:gd name="connsiteY11-414" fmla="*/ 332569 h 4133388"/>
              <a:gd name="connsiteX12-415" fmla="*/ 0 w 6290632"/>
              <a:gd name="connsiteY12-416" fmla="*/ 354602 h 4133388"/>
              <a:gd name="connsiteX0-417" fmla="*/ 0 w 6290632"/>
              <a:gd name="connsiteY0-418" fmla="*/ 354602 h 4133388"/>
              <a:gd name="connsiteX1-419" fmla="*/ 0 w 6290632"/>
              <a:gd name="connsiteY1-420" fmla="*/ 24096 h 4133388"/>
              <a:gd name="connsiteX2-421" fmla="*/ 2886420 w 6290632"/>
              <a:gd name="connsiteY2-422" fmla="*/ 277484 h 4133388"/>
              <a:gd name="connsiteX3-423" fmla="*/ 1740665 w 6290632"/>
              <a:gd name="connsiteY3-424" fmla="*/ 883412 h 4133388"/>
              <a:gd name="connsiteX4-425" fmla="*/ 4109292 w 6290632"/>
              <a:gd name="connsiteY4-426" fmla="*/ 1467306 h 4133388"/>
              <a:gd name="connsiteX5-427" fmla="*/ 2203374 w 6290632"/>
              <a:gd name="connsiteY5-428" fmla="*/ 2557976 h 4133388"/>
              <a:gd name="connsiteX6-429" fmla="*/ 6290632 w 6290632"/>
              <a:gd name="connsiteY6-430" fmla="*/ 2998651 h 4133388"/>
              <a:gd name="connsiteX7-431" fmla="*/ 6290632 w 6290632"/>
              <a:gd name="connsiteY7-432" fmla="*/ 4133388 h 4133388"/>
              <a:gd name="connsiteX8-433" fmla="*/ 947451 w 6290632"/>
              <a:gd name="connsiteY8-434" fmla="*/ 2679162 h 4133388"/>
              <a:gd name="connsiteX9-435" fmla="*/ 2765234 w 6290632"/>
              <a:gd name="connsiteY9-436" fmla="*/ 1588492 h 4133388"/>
              <a:gd name="connsiteX10-437" fmla="*/ 771181 w 6290632"/>
              <a:gd name="connsiteY10-438" fmla="*/ 1015615 h 4133388"/>
              <a:gd name="connsiteX11-439" fmla="*/ 2214391 w 6290632"/>
              <a:gd name="connsiteY11-440" fmla="*/ 332569 h 4133388"/>
              <a:gd name="connsiteX12-441" fmla="*/ 0 w 6290632"/>
              <a:gd name="connsiteY12-442" fmla="*/ 354602 h 4133388"/>
              <a:gd name="connsiteX0-443" fmla="*/ 0 w 6290632"/>
              <a:gd name="connsiteY0-444" fmla="*/ 354602 h 4133388"/>
              <a:gd name="connsiteX1-445" fmla="*/ 0 w 6290632"/>
              <a:gd name="connsiteY1-446" fmla="*/ 24096 h 4133388"/>
              <a:gd name="connsiteX2-447" fmla="*/ 2886420 w 6290632"/>
              <a:gd name="connsiteY2-448" fmla="*/ 277484 h 4133388"/>
              <a:gd name="connsiteX3-449" fmla="*/ 1740665 w 6290632"/>
              <a:gd name="connsiteY3-450" fmla="*/ 883412 h 4133388"/>
              <a:gd name="connsiteX4-451" fmla="*/ 4109292 w 6290632"/>
              <a:gd name="connsiteY4-452" fmla="*/ 1467306 h 4133388"/>
              <a:gd name="connsiteX5-453" fmla="*/ 2203374 w 6290632"/>
              <a:gd name="connsiteY5-454" fmla="*/ 2557976 h 4133388"/>
              <a:gd name="connsiteX6-455" fmla="*/ 6290632 w 6290632"/>
              <a:gd name="connsiteY6-456" fmla="*/ 2998651 h 4133388"/>
              <a:gd name="connsiteX7-457" fmla="*/ 6290632 w 6290632"/>
              <a:gd name="connsiteY7-458" fmla="*/ 4133388 h 4133388"/>
              <a:gd name="connsiteX8-459" fmla="*/ 947451 w 6290632"/>
              <a:gd name="connsiteY8-460" fmla="*/ 2679162 h 4133388"/>
              <a:gd name="connsiteX9-461" fmla="*/ 2765234 w 6290632"/>
              <a:gd name="connsiteY9-462" fmla="*/ 1588492 h 4133388"/>
              <a:gd name="connsiteX10-463" fmla="*/ 771181 w 6290632"/>
              <a:gd name="connsiteY10-464" fmla="*/ 1015615 h 4133388"/>
              <a:gd name="connsiteX11-465" fmla="*/ 2214391 w 6290632"/>
              <a:gd name="connsiteY11-466" fmla="*/ 332569 h 4133388"/>
              <a:gd name="connsiteX12-467" fmla="*/ 0 w 6290632"/>
              <a:gd name="connsiteY12-468" fmla="*/ 354602 h 4133388"/>
              <a:gd name="connsiteX0-469" fmla="*/ 0 w 6290632"/>
              <a:gd name="connsiteY0-470" fmla="*/ 346420 h 4125206"/>
              <a:gd name="connsiteX1-471" fmla="*/ 0 w 6290632"/>
              <a:gd name="connsiteY1-472" fmla="*/ 15914 h 4125206"/>
              <a:gd name="connsiteX2-473" fmla="*/ 2886420 w 6290632"/>
              <a:gd name="connsiteY2-474" fmla="*/ 269302 h 4125206"/>
              <a:gd name="connsiteX3-475" fmla="*/ 1740665 w 6290632"/>
              <a:gd name="connsiteY3-476" fmla="*/ 875230 h 4125206"/>
              <a:gd name="connsiteX4-477" fmla="*/ 4109292 w 6290632"/>
              <a:gd name="connsiteY4-478" fmla="*/ 1459124 h 4125206"/>
              <a:gd name="connsiteX5-479" fmla="*/ 2203374 w 6290632"/>
              <a:gd name="connsiteY5-480" fmla="*/ 2549794 h 4125206"/>
              <a:gd name="connsiteX6-481" fmla="*/ 6290632 w 6290632"/>
              <a:gd name="connsiteY6-482" fmla="*/ 2990469 h 4125206"/>
              <a:gd name="connsiteX7-483" fmla="*/ 6290632 w 6290632"/>
              <a:gd name="connsiteY7-484" fmla="*/ 4125206 h 4125206"/>
              <a:gd name="connsiteX8-485" fmla="*/ 947451 w 6290632"/>
              <a:gd name="connsiteY8-486" fmla="*/ 2670980 h 4125206"/>
              <a:gd name="connsiteX9-487" fmla="*/ 2765234 w 6290632"/>
              <a:gd name="connsiteY9-488" fmla="*/ 1580310 h 4125206"/>
              <a:gd name="connsiteX10-489" fmla="*/ 771181 w 6290632"/>
              <a:gd name="connsiteY10-490" fmla="*/ 1007433 h 4125206"/>
              <a:gd name="connsiteX11-491" fmla="*/ 2214391 w 6290632"/>
              <a:gd name="connsiteY11-492" fmla="*/ 324387 h 4125206"/>
              <a:gd name="connsiteX12-493" fmla="*/ 0 w 6290632"/>
              <a:gd name="connsiteY12-494" fmla="*/ 346420 h 4125206"/>
              <a:gd name="connsiteX0-495" fmla="*/ 0 w 6290632"/>
              <a:gd name="connsiteY0-496" fmla="*/ 346420 h 4125206"/>
              <a:gd name="connsiteX1-497" fmla="*/ 0 w 6290632"/>
              <a:gd name="connsiteY1-498" fmla="*/ 15914 h 4125206"/>
              <a:gd name="connsiteX2-499" fmla="*/ 2886420 w 6290632"/>
              <a:gd name="connsiteY2-500" fmla="*/ 269302 h 4125206"/>
              <a:gd name="connsiteX3-501" fmla="*/ 1740665 w 6290632"/>
              <a:gd name="connsiteY3-502" fmla="*/ 875230 h 4125206"/>
              <a:gd name="connsiteX4-503" fmla="*/ 4109292 w 6290632"/>
              <a:gd name="connsiteY4-504" fmla="*/ 1459124 h 4125206"/>
              <a:gd name="connsiteX5-505" fmla="*/ 2203374 w 6290632"/>
              <a:gd name="connsiteY5-506" fmla="*/ 2549794 h 4125206"/>
              <a:gd name="connsiteX6-507" fmla="*/ 6290632 w 6290632"/>
              <a:gd name="connsiteY6-508" fmla="*/ 2990469 h 4125206"/>
              <a:gd name="connsiteX7-509" fmla="*/ 6290632 w 6290632"/>
              <a:gd name="connsiteY7-510" fmla="*/ 4125206 h 4125206"/>
              <a:gd name="connsiteX8-511" fmla="*/ 947451 w 6290632"/>
              <a:gd name="connsiteY8-512" fmla="*/ 2670980 h 4125206"/>
              <a:gd name="connsiteX9-513" fmla="*/ 2765234 w 6290632"/>
              <a:gd name="connsiteY9-514" fmla="*/ 1580310 h 4125206"/>
              <a:gd name="connsiteX10-515" fmla="*/ 771181 w 6290632"/>
              <a:gd name="connsiteY10-516" fmla="*/ 1007433 h 4125206"/>
              <a:gd name="connsiteX11-517" fmla="*/ 2214391 w 6290632"/>
              <a:gd name="connsiteY11-518" fmla="*/ 324387 h 4125206"/>
              <a:gd name="connsiteX12-519" fmla="*/ 0 w 6290632"/>
              <a:gd name="connsiteY12-520" fmla="*/ 346420 h 4125206"/>
              <a:gd name="connsiteX0-521" fmla="*/ 0 w 6290632"/>
              <a:gd name="connsiteY0-522" fmla="*/ 346420 h 4125206"/>
              <a:gd name="connsiteX1-523" fmla="*/ 0 w 6290632"/>
              <a:gd name="connsiteY1-524" fmla="*/ 15914 h 4125206"/>
              <a:gd name="connsiteX2-525" fmla="*/ 2886420 w 6290632"/>
              <a:gd name="connsiteY2-526" fmla="*/ 269302 h 4125206"/>
              <a:gd name="connsiteX3-527" fmla="*/ 1740665 w 6290632"/>
              <a:gd name="connsiteY3-528" fmla="*/ 875230 h 4125206"/>
              <a:gd name="connsiteX4-529" fmla="*/ 4109292 w 6290632"/>
              <a:gd name="connsiteY4-530" fmla="*/ 1459124 h 4125206"/>
              <a:gd name="connsiteX5-531" fmla="*/ 2203374 w 6290632"/>
              <a:gd name="connsiteY5-532" fmla="*/ 2549794 h 4125206"/>
              <a:gd name="connsiteX6-533" fmla="*/ 6290632 w 6290632"/>
              <a:gd name="connsiteY6-534" fmla="*/ 2990469 h 4125206"/>
              <a:gd name="connsiteX7-535" fmla="*/ 6290632 w 6290632"/>
              <a:gd name="connsiteY7-536" fmla="*/ 4125206 h 4125206"/>
              <a:gd name="connsiteX8-537" fmla="*/ 947451 w 6290632"/>
              <a:gd name="connsiteY8-538" fmla="*/ 2670980 h 4125206"/>
              <a:gd name="connsiteX9-539" fmla="*/ 2765234 w 6290632"/>
              <a:gd name="connsiteY9-540" fmla="*/ 1580310 h 4125206"/>
              <a:gd name="connsiteX10-541" fmla="*/ 771181 w 6290632"/>
              <a:gd name="connsiteY10-542" fmla="*/ 1007433 h 4125206"/>
              <a:gd name="connsiteX11-543" fmla="*/ 2214391 w 6290632"/>
              <a:gd name="connsiteY11-544" fmla="*/ 324387 h 4125206"/>
              <a:gd name="connsiteX12-545" fmla="*/ 0 w 6290632"/>
              <a:gd name="connsiteY12-546" fmla="*/ 346420 h 4125206"/>
              <a:gd name="connsiteX0-547" fmla="*/ 0 w 6290632"/>
              <a:gd name="connsiteY0-548" fmla="*/ 346420 h 4125206"/>
              <a:gd name="connsiteX1-549" fmla="*/ 0 w 6290632"/>
              <a:gd name="connsiteY1-550" fmla="*/ 15914 h 4125206"/>
              <a:gd name="connsiteX2-551" fmla="*/ 2886420 w 6290632"/>
              <a:gd name="connsiteY2-552" fmla="*/ 269302 h 4125206"/>
              <a:gd name="connsiteX3-553" fmla="*/ 1740665 w 6290632"/>
              <a:gd name="connsiteY3-554" fmla="*/ 875230 h 4125206"/>
              <a:gd name="connsiteX4-555" fmla="*/ 4109292 w 6290632"/>
              <a:gd name="connsiteY4-556" fmla="*/ 1459124 h 4125206"/>
              <a:gd name="connsiteX5-557" fmla="*/ 2203374 w 6290632"/>
              <a:gd name="connsiteY5-558" fmla="*/ 2549794 h 4125206"/>
              <a:gd name="connsiteX6-559" fmla="*/ 6290632 w 6290632"/>
              <a:gd name="connsiteY6-560" fmla="*/ 2990469 h 4125206"/>
              <a:gd name="connsiteX7-561" fmla="*/ 6290632 w 6290632"/>
              <a:gd name="connsiteY7-562" fmla="*/ 4125206 h 4125206"/>
              <a:gd name="connsiteX8-563" fmla="*/ 947451 w 6290632"/>
              <a:gd name="connsiteY8-564" fmla="*/ 2670980 h 4125206"/>
              <a:gd name="connsiteX9-565" fmla="*/ 2765234 w 6290632"/>
              <a:gd name="connsiteY9-566" fmla="*/ 1580310 h 4125206"/>
              <a:gd name="connsiteX10-567" fmla="*/ 771181 w 6290632"/>
              <a:gd name="connsiteY10-568" fmla="*/ 1007433 h 4125206"/>
              <a:gd name="connsiteX11-569" fmla="*/ 2214391 w 6290632"/>
              <a:gd name="connsiteY11-570" fmla="*/ 324387 h 4125206"/>
              <a:gd name="connsiteX12-571" fmla="*/ 0 w 6290632"/>
              <a:gd name="connsiteY12-572" fmla="*/ 346420 h 41252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6290632" h="4125206">
                <a:moveTo>
                  <a:pt x="0" y="346420"/>
                </a:moveTo>
                <a:lnTo>
                  <a:pt x="0" y="15914"/>
                </a:lnTo>
                <a:cubicBezTo>
                  <a:pt x="984174" y="1225"/>
                  <a:pt x="2893765" y="-68549"/>
                  <a:pt x="2886420" y="269302"/>
                </a:cubicBezTo>
                <a:cubicBezTo>
                  <a:pt x="2868059" y="515344"/>
                  <a:pt x="1736993" y="684271"/>
                  <a:pt x="1740665" y="875230"/>
                </a:cubicBezTo>
                <a:cubicBezTo>
                  <a:pt x="1748010" y="1036811"/>
                  <a:pt x="4090931" y="1143308"/>
                  <a:pt x="4109292" y="1459124"/>
                </a:cubicBezTo>
                <a:cubicBezTo>
                  <a:pt x="4101947" y="1701495"/>
                  <a:pt x="2188685" y="2208270"/>
                  <a:pt x="2203374" y="2549794"/>
                </a:cubicBezTo>
                <a:cubicBezTo>
                  <a:pt x="2221736" y="2740753"/>
                  <a:pt x="4035847" y="3074931"/>
                  <a:pt x="6290632" y="2990469"/>
                </a:cubicBezTo>
                <a:lnTo>
                  <a:pt x="6290632" y="4125206"/>
                </a:lnTo>
                <a:cubicBezTo>
                  <a:pt x="2702806" y="4103172"/>
                  <a:pt x="965812" y="3475211"/>
                  <a:pt x="947451" y="2670980"/>
                </a:cubicBezTo>
                <a:cubicBezTo>
                  <a:pt x="980502" y="2020984"/>
                  <a:pt x="2754217" y="1723530"/>
                  <a:pt x="2765234" y="1580310"/>
                </a:cubicBezTo>
                <a:cubicBezTo>
                  <a:pt x="2761562" y="1411385"/>
                  <a:pt x="785870" y="1264493"/>
                  <a:pt x="771181" y="1007433"/>
                </a:cubicBezTo>
                <a:cubicBezTo>
                  <a:pt x="778526" y="779751"/>
                  <a:pt x="1733321" y="552069"/>
                  <a:pt x="2214391" y="324387"/>
                </a:cubicBezTo>
                <a:lnTo>
                  <a:pt x="0" y="3464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117773" y="2606257"/>
            <a:ext cx="6290632" cy="3442003"/>
          </a:xfrm>
          <a:custGeom>
            <a:avLst/>
            <a:gdLst>
              <a:gd name="connsiteX0" fmla="*/ 0 w 6290632"/>
              <a:gd name="connsiteY0" fmla="*/ 4741 h 3442003"/>
              <a:gd name="connsiteX1" fmla="*/ 2577947 w 6290632"/>
              <a:gd name="connsiteY1" fmla="*/ 114909 h 3442003"/>
              <a:gd name="connsiteX2" fmla="*/ 1112704 w 6290632"/>
              <a:gd name="connsiteY2" fmla="*/ 775921 h 3442003"/>
              <a:gd name="connsiteX3" fmla="*/ 3470314 w 6290632"/>
              <a:gd name="connsiteY3" fmla="*/ 1293714 h 3442003"/>
              <a:gd name="connsiteX4" fmla="*/ 1564396 w 6290632"/>
              <a:gd name="connsiteY4" fmla="*/ 2571671 h 3442003"/>
              <a:gd name="connsiteX5" fmla="*/ 6290632 w 6290632"/>
              <a:gd name="connsiteY5" fmla="*/ 3442003 h 3442003"/>
              <a:gd name="connsiteX0-1" fmla="*/ 0 w 6290632"/>
              <a:gd name="connsiteY0-2" fmla="*/ 4741 h 3442003"/>
              <a:gd name="connsiteX1-3" fmla="*/ 2577947 w 6290632"/>
              <a:gd name="connsiteY1-4" fmla="*/ 114909 h 3442003"/>
              <a:gd name="connsiteX2-5" fmla="*/ 1112704 w 6290632"/>
              <a:gd name="connsiteY2-6" fmla="*/ 775921 h 3442003"/>
              <a:gd name="connsiteX3-7" fmla="*/ 3470314 w 6290632"/>
              <a:gd name="connsiteY3-8" fmla="*/ 1293714 h 3442003"/>
              <a:gd name="connsiteX4-9" fmla="*/ 1564396 w 6290632"/>
              <a:gd name="connsiteY4-10" fmla="*/ 2571671 h 3442003"/>
              <a:gd name="connsiteX5-11" fmla="*/ 6290632 w 6290632"/>
              <a:gd name="connsiteY5-12" fmla="*/ 3442003 h 34420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90632" h="3442003">
                <a:moveTo>
                  <a:pt x="0" y="4741"/>
                </a:moveTo>
                <a:cubicBezTo>
                  <a:pt x="1196248" y="-4440"/>
                  <a:pt x="2392496" y="-13621"/>
                  <a:pt x="2577947" y="114909"/>
                </a:cubicBezTo>
                <a:cubicBezTo>
                  <a:pt x="2763398" y="243439"/>
                  <a:pt x="963976" y="579454"/>
                  <a:pt x="1112704" y="775921"/>
                </a:cubicBezTo>
                <a:cubicBezTo>
                  <a:pt x="1261432" y="972388"/>
                  <a:pt x="3395032" y="994422"/>
                  <a:pt x="3470314" y="1293714"/>
                </a:cubicBezTo>
                <a:cubicBezTo>
                  <a:pt x="3545596" y="1593006"/>
                  <a:pt x="1094343" y="1960235"/>
                  <a:pt x="1564396" y="2571671"/>
                </a:cubicBezTo>
                <a:cubicBezTo>
                  <a:pt x="2034449" y="3183107"/>
                  <a:pt x="4162540" y="3185861"/>
                  <a:pt x="6290632" y="344200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524517" y="4087255"/>
            <a:ext cx="1465246" cy="1877262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34372" y="4295572"/>
            <a:ext cx="1031852" cy="1031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400800" y="2401281"/>
            <a:ext cx="1193608" cy="152924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571751" y="2570979"/>
            <a:ext cx="840560" cy="84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H="1">
            <a:off x="4177992" y="3749846"/>
            <a:ext cx="1385526" cy="1775125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4389369" y="3946829"/>
            <a:ext cx="975712" cy="975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197426" y="1345335"/>
            <a:ext cx="1033749" cy="1324431"/>
          </a:xfrm>
          <a:custGeom>
            <a:avLst/>
            <a:gdLst>
              <a:gd name="connsiteX0" fmla="*/ 732623 w 1465246"/>
              <a:gd name="connsiteY0" fmla="*/ 0 h 1877262"/>
              <a:gd name="connsiteX1" fmla="*/ 1465246 w 1465246"/>
              <a:gd name="connsiteY1" fmla="*/ 732623 h 1877262"/>
              <a:gd name="connsiteX2" fmla="*/ 1340126 w 1465246"/>
              <a:gd name="connsiteY2" fmla="*/ 1142240 h 1877262"/>
              <a:gd name="connsiteX3" fmla="*/ 1300533 w 1465246"/>
              <a:gd name="connsiteY3" fmla="*/ 1190227 h 1877262"/>
              <a:gd name="connsiteX4" fmla="*/ 1302729 w 1465246"/>
              <a:gd name="connsiteY4" fmla="*/ 1189968 h 1877262"/>
              <a:gd name="connsiteX5" fmla="*/ 1285462 w 1465246"/>
              <a:gd name="connsiteY5" fmla="*/ 1208493 h 1877262"/>
              <a:gd name="connsiteX6" fmla="*/ 1250666 w 1465246"/>
              <a:gd name="connsiteY6" fmla="*/ 1250666 h 1877262"/>
              <a:gd name="connsiteX7" fmla="*/ 1231119 w 1465246"/>
              <a:gd name="connsiteY7" fmla="*/ 1266794 h 1877262"/>
              <a:gd name="connsiteX8" fmla="*/ 1182207 w 1465246"/>
              <a:gd name="connsiteY8" fmla="*/ 1319268 h 1877262"/>
              <a:gd name="connsiteX9" fmla="*/ 466023 w 1465246"/>
              <a:gd name="connsiteY9" fmla="*/ 1877262 h 1877262"/>
              <a:gd name="connsiteX10" fmla="*/ 364330 w 1465246"/>
              <a:gd name="connsiteY10" fmla="*/ 1413618 h 1877262"/>
              <a:gd name="connsiteX11" fmla="*/ 288079 w 1465246"/>
              <a:gd name="connsiteY11" fmla="*/ 1311308 h 1877262"/>
              <a:gd name="connsiteX12" fmla="*/ 214580 w 1465246"/>
              <a:gd name="connsiteY12" fmla="*/ 1250666 h 1877262"/>
              <a:gd name="connsiteX13" fmla="*/ 0 w 1465246"/>
              <a:gd name="connsiteY13" fmla="*/ 732623 h 1877262"/>
              <a:gd name="connsiteX14" fmla="*/ 732623 w 1465246"/>
              <a:gd name="connsiteY14" fmla="*/ 0 h 1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5246" h="1877262">
                <a:moveTo>
                  <a:pt x="732623" y="0"/>
                </a:moveTo>
                <a:cubicBezTo>
                  <a:pt x="1137240" y="0"/>
                  <a:pt x="1465246" y="328006"/>
                  <a:pt x="1465246" y="732623"/>
                </a:cubicBezTo>
                <a:cubicBezTo>
                  <a:pt x="1465246" y="884355"/>
                  <a:pt x="1419120" y="1025313"/>
                  <a:pt x="1340126" y="1142240"/>
                </a:cubicBezTo>
                <a:lnTo>
                  <a:pt x="1300533" y="1190227"/>
                </a:lnTo>
                <a:lnTo>
                  <a:pt x="1302729" y="1189968"/>
                </a:lnTo>
                <a:lnTo>
                  <a:pt x="1285462" y="1208493"/>
                </a:lnTo>
                <a:lnTo>
                  <a:pt x="1250666" y="1250666"/>
                </a:lnTo>
                <a:lnTo>
                  <a:pt x="1231119" y="1266794"/>
                </a:lnTo>
                <a:lnTo>
                  <a:pt x="1182207" y="1319268"/>
                </a:lnTo>
                <a:cubicBezTo>
                  <a:pt x="910305" y="1597924"/>
                  <a:pt x="699604" y="1723866"/>
                  <a:pt x="466023" y="1877262"/>
                </a:cubicBezTo>
                <a:cubicBezTo>
                  <a:pt x="501882" y="1654638"/>
                  <a:pt x="440250" y="1522782"/>
                  <a:pt x="364330" y="1413618"/>
                </a:cubicBezTo>
                <a:lnTo>
                  <a:pt x="288079" y="1311308"/>
                </a:lnTo>
                <a:lnTo>
                  <a:pt x="214580" y="1250666"/>
                </a:lnTo>
                <a:cubicBezTo>
                  <a:pt x="82002" y="1118087"/>
                  <a:pt x="0" y="934932"/>
                  <a:pt x="0" y="732623"/>
                </a:cubicBezTo>
                <a:cubicBezTo>
                  <a:pt x="0" y="328006"/>
                  <a:pt x="328006" y="0"/>
                  <a:pt x="732623" y="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4355136" y="1492305"/>
            <a:ext cx="727984" cy="7279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30105" y="1634353"/>
            <a:ext cx="74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2013</a:t>
            </a:r>
            <a:endParaRPr lang="zh-CN" altLang="en-US" sz="20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72334" y="274644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040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2014</a:t>
            </a:r>
            <a:endParaRPr lang="zh-CN" altLang="en-US" sz="2400" b="1" dirty="0">
              <a:solidFill>
                <a:srgbClr val="4040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24561" y="4169300"/>
            <a:ext cx="10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2015</a:t>
            </a:r>
            <a:endParaRPr lang="zh-CN" altLang="en-US" sz="2400" b="1" dirty="0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26831" y="4491960"/>
            <a:ext cx="1039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F7F7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2016</a:t>
            </a:r>
            <a:endParaRPr lang="zh-CN" altLang="en-US" sz="2800" b="1" dirty="0">
              <a:solidFill>
                <a:srgbClr val="7F7F7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6341" y="1554056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31210" y="4167855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15590" y="2577085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42019" y="4436040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613433" y="2664665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 rot="7200000">
            <a:off x="6692189" y="3733867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4400000">
            <a:off x="4696995" y="4930809"/>
            <a:ext cx="1374062" cy="1362434"/>
          </a:xfrm>
          <a:custGeom>
            <a:avLst/>
            <a:gdLst>
              <a:gd name="connsiteX0" fmla="*/ 0 w 1683144"/>
              <a:gd name="connsiteY0" fmla="*/ 1011504 h 1553671"/>
              <a:gd name="connsiteX1" fmla="*/ 979136 w 1683144"/>
              <a:gd name="connsiteY1" fmla="*/ 1553671 h 1553671"/>
              <a:gd name="connsiteX2" fmla="*/ 1683144 w 1683144"/>
              <a:gd name="connsiteY2" fmla="*/ 436970 h 1553671"/>
              <a:gd name="connsiteX3" fmla="*/ 647363 w 1683144"/>
              <a:gd name="connsiteY3" fmla="*/ 0 h 1553671"/>
              <a:gd name="connsiteX4" fmla="*/ 0 w 1683144"/>
              <a:gd name="connsiteY4" fmla="*/ 1011504 h 1553671"/>
              <a:gd name="connsiteX0-1" fmla="*/ 0 w 1683144"/>
              <a:gd name="connsiteY0-2" fmla="*/ 1019596 h 1561763"/>
              <a:gd name="connsiteX1-3" fmla="*/ 979136 w 1683144"/>
              <a:gd name="connsiteY1-4" fmla="*/ 1561763 h 1561763"/>
              <a:gd name="connsiteX2-5" fmla="*/ 1683144 w 1683144"/>
              <a:gd name="connsiteY2-6" fmla="*/ 445062 h 1561763"/>
              <a:gd name="connsiteX3-7" fmla="*/ 631179 w 1683144"/>
              <a:gd name="connsiteY3-8" fmla="*/ 0 h 1561763"/>
              <a:gd name="connsiteX4-9" fmla="*/ 0 w 1683144"/>
              <a:gd name="connsiteY4-10" fmla="*/ 1019596 h 1561763"/>
              <a:gd name="connsiteX0-11" fmla="*/ 0 w 1683144"/>
              <a:gd name="connsiteY0-12" fmla="*/ 1063494 h 1605661"/>
              <a:gd name="connsiteX1-13" fmla="*/ 979136 w 1683144"/>
              <a:gd name="connsiteY1-14" fmla="*/ 1605661 h 1605661"/>
              <a:gd name="connsiteX2-15" fmla="*/ 1683144 w 1683144"/>
              <a:gd name="connsiteY2-16" fmla="*/ 488960 h 1605661"/>
              <a:gd name="connsiteX3-17" fmla="*/ 631179 w 1683144"/>
              <a:gd name="connsiteY3-18" fmla="*/ 43898 h 1605661"/>
              <a:gd name="connsiteX4-19" fmla="*/ 0 w 1683144"/>
              <a:gd name="connsiteY4-20" fmla="*/ 1063494 h 1605661"/>
              <a:gd name="connsiteX0-21" fmla="*/ 0 w 1683144"/>
              <a:gd name="connsiteY0-22" fmla="*/ 1126734 h 1668901"/>
              <a:gd name="connsiteX1-23" fmla="*/ 979136 w 1683144"/>
              <a:gd name="connsiteY1-24" fmla="*/ 1668901 h 1668901"/>
              <a:gd name="connsiteX2-25" fmla="*/ 1683144 w 1683144"/>
              <a:gd name="connsiteY2-26" fmla="*/ 552200 h 1668901"/>
              <a:gd name="connsiteX3-27" fmla="*/ 631179 w 1683144"/>
              <a:gd name="connsiteY3-28" fmla="*/ 107138 h 1668901"/>
              <a:gd name="connsiteX4-29" fmla="*/ 0 w 1683144"/>
              <a:gd name="connsiteY4-30" fmla="*/ 1126734 h 1668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3144" h="1668901">
                <a:moveTo>
                  <a:pt x="0" y="1126734"/>
                </a:moveTo>
                <a:lnTo>
                  <a:pt x="979136" y="1668901"/>
                </a:lnTo>
                <a:lnTo>
                  <a:pt x="1683144" y="552200"/>
                </a:lnTo>
                <a:cubicBezTo>
                  <a:pt x="1381041" y="-65492"/>
                  <a:pt x="771441" y="-84374"/>
                  <a:pt x="631179" y="107138"/>
                </a:cubicBezTo>
                <a:lnTo>
                  <a:pt x="0" y="1126734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58066" y="3532486"/>
            <a:ext cx="1761747" cy="1746412"/>
            <a:chOff x="1647777" y="2390061"/>
            <a:chExt cx="2285993" cy="2266093"/>
          </a:xfrm>
          <a:solidFill>
            <a:schemeClr val="bg1">
              <a:alpha val="76000"/>
            </a:schemeClr>
          </a:solidFill>
        </p:grpSpPr>
        <p:sp>
          <p:nvSpPr>
            <p:cNvPr id="18" name="Freeform 91"/>
            <p:cNvSpPr/>
            <p:nvPr/>
          </p:nvSpPr>
          <p:spPr bwMode="auto">
            <a:xfrm>
              <a:off x="2268162" y="2486104"/>
              <a:ext cx="53646" cy="32880"/>
            </a:xfrm>
            <a:custGeom>
              <a:avLst/>
              <a:gdLst>
                <a:gd name="T0" fmla="*/ 4 w 26"/>
                <a:gd name="T1" fmla="*/ 7 h 16"/>
                <a:gd name="T2" fmla="*/ 7 w 26"/>
                <a:gd name="T3" fmla="*/ 9 h 16"/>
                <a:gd name="T4" fmla="*/ 5 w 26"/>
                <a:gd name="T5" fmla="*/ 11 h 16"/>
                <a:gd name="T6" fmla="*/ 4 w 26"/>
                <a:gd name="T7" fmla="*/ 12 h 16"/>
                <a:gd name="T8" fmla="*/ 1 w 26"/>
                <a:gd name="T9" fmla="*/ 13 h 16"/>
                <a:gd name="T10" fmla="*/ 1 w 26"/>
                <a:gd name="T11" fmla="*/ 15 h 16"/>
                <a:gd name="T12" fmla="*/ 5 w 26"/>
                <a:gd name="T13" fmla="*/ 16 h 16"/>
                <a:gd name="T14" fmla="*/ 7 w 26"/>
                <a:gd name="T15" fmla="*/ 14 h 16"/>
                <a:gd name="T16" fmla="*/ 10 w 26"/>
                <a:gd name="T17" fmla="*/ 13 h 16"/>
                <a:gd name="T18" fmla="*/ 11 w 26"/>
                <a:gd name="T19" fmla="*/ 11 h 16"/>
                <a:gd name="T20" fmla="*/ 14 w 26"/>
                <a:gd name="T21" fmla="*/ 10 h 16"/>
                <a:gd name="T22" fmla="*/ 17 w 26"/>
                <a:gd name="T23" fmla="*/ 8 h 16"/>
                <a:gd name="T24" fmla="*/ 20 w 26"/>
                <a:gd name="T25" fmla="*/ 7 h 16"/>
                <a:gd name="T26" fmla="*/ 22 w 26"/>
                <a:gd name="T27" fmla="*/ 6 h 16"/>
                <a:gd name="T28" fmla="*/ 25 w 26"/>
                <a:gd name="T29" fmla="*/ 4 h 16"/>
                <a:gd name="T30" fmla="*/ 26 w 26"/>
                <a:gd name="T31" fmla="*/ 1 h 16"/>
                <a:gd name="T32" fmla="*/ 23 w 26"/>
                <a:gd name="T33" fmla="*/ 1 h 16"/>
                <a:gd name="T34" fmla="*/ 21 w 26"/>
                <a:gd name="T35" fmla="*/ 0 h 16"/>
                <a:gd name="T36" fmla="*/ 18 w 26"/>
                <a:gd name="T37" fmla="*/ 2 h 16"/>
                <a:gd name="T38" fmla="*/ 16 w 26"/>
                <a:gd name="T39" fmla="*/ 3 h 16"/>
                <a:gd name="T40" fmla="*/ 13 w 26"/>
                <a:gd name="T41" fmla="*/ 4 h 16"/>
                <a:gd name="T42" fmla="*/ 13 w 26"/>
                <a:gd name="T43" fmla="*/ 4 h 16"/>
                <a:gd name="T44" fmla="*/ 13 w 26"/>
                <a:gd name="T45" fmla="*/ 2 h 16"/>
                <a:gd name="T46" fmla="*/ 12 w 26"/>
                <a:gd name="T47" fmla="*/ 1 h 16"/>
                <a:gd name="T48" fmla="*/ 9 w 26"/>
                <a:gd name="T49" fmla="*/ 4 h 16"/>
                <a:gd name="T50" fmla="*/ 7 w 26"/>
                <a:gd name="T51" fmla="*/ 6 h 16"/>
                <a:gd name="T52" fmla="*/ 4 w 26"/>
                <a:gd name="T5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16">
                  <a:moveTo>
                    <a:pt x="4" y="7"/>
                  </a:moveTo>
                  <a:cubicBezTo>
                    <a:pt x="5" y="8"/>
                    <a:pt x="7" y="8"/>
                    <a:pt x="7" y="9"/>
                  </a:cubicBezTo>
                  <a:cubicBezTo>
                    <a:pt x="7" y="10"/>
                    <a:pt x="5" y="11"/>
                    <a:pt x="5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3" y="13"/>
                    <a:pt x="2" y="12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6"/>
                    <a:pt x="4" y="16"/>
                    <a:pt x="5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4"/>
                    <a:pt x="9" y="14"/>
                    <a:pt x="10" y="13"/>
                  </a:cubicBezTo>
                  <a:cubicBezTo>
                    <a:pt x="11" y="12"/>
                    <a:pt x="10" y="12"/>
                    <a:pt x="11" y="11"/>
                  </a:cubicBezTo>
                  <a:cubicBezTo>
                    <a:pt x="13" y="11"/>
                    <a:pt x="13" y="10"/>
                    <a:pt x="14" y="10"/>
                  </a:cubicBezTo>
                  <a:cubicBezTo>
                    <a:pt x="15" y="10"/>
                    <a:pt x="15" y="9"/>
                    <a:pt x="17" y="8"/>
                  </a:cubicBezTo>
                  <a:cubicBezTo>
                    <a:pt x="19" y="8"/>
                    <a:pt x="19" y="8"/>
                    <a:pt x="20" y="7"/>
                  </a:cubicBezTo>
                  <a:cubicBezTo>
                    <a:pt x="21" y="7"/>
                    <a:pt x="21" y="6"/>
                    <a:pt x="22" y="6"/>
                  </a:cubicBezTo>
                  <a:cubicBezTo>
                    <a:pt x="23" y="5"/>
                    <a:pt x="24" y="5"/>
                    <a:pt x="25" y="4"/>
                  </a:cubicBezTo>
                  <a:cubicBezTo>
                    <a:pt x="25" y="4"/>
                    <a:pt x="26" y="3"/>
                    <a:pt x="26" y="1"/>
                  </a:cubicBezTo>
                  <a:cubicBezTo>
                    <a:pt x="25" y="0"/>
                    <a:pt x="24" y="1"/>
                    <a:pt x="23" y="1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0"/>
                    <a:pt x="19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5" y="4"/>
                    <a:pt x="15" y="3"/>
                    <a:pt x="13" y="4"/>
                  </a:cubicBezTo>
                  <a:cubicBezTo>
                    <a:pt x="12" y="5"/>
                    <a:pt x="12" y="6"/>
                    <a:pt x="13" y="4"/>
                  </a:cubicBezTo>
                  <a:cubicBezTo>
                    <a:pt x="13" y="2"/>
                    <a:pt x="14" y="3"/>
                    <a:pt x="13" y="2"/>
                  </a:cubicBezTo>
                  <a:cubicBezTo>
                    <a:pt x="12" y="1"/>
                    <a:pt x="14" y="0"/>
                    <a:pt x="12" y="1"/>
                  </a:cubicBezTo>
                  <a:cubicBezTo>
                    <a:pt x="10" y="2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6" y="6"/>
                    <a:pt x="3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2"/>
            <p:cNvSpPr/>
            <p:nvPr/>
          </p:nvSpPr>
          <p:spPr bwMode="auto">
            <a:xfrm>
              <a:off x="2302772" y="2467934"/>
              <a:ext cx="22497" cy="16440"/>
            </a:xfrm>
            <a:custGeom>
              <a:avLst/>
              <a:gdLst>
                <a:gd name="T0" fmla="*/ 3 w 11"/>
                <a:gd name="T1" fmla="*/ 4 h 8"/>
                <a:gd name="T2" fmla="*/ 2 w 11"/>
                <a:gd name="T3" fmla="*/ 7 h 8"/>
                <a:gd name="T4" fmla="*/ 4 w 11"/>
                <a:gd name="T5" fmla="*/ 6 h 8"/>
                <a:gd name="T6" fmla="*/ 6 w 11"/>
                <a:gd name="T7" fmla="*/ 5 h 8"/>
                <a:gd name="T8" fmla="*/ 7 w 11"/>
                <a:gd name="T9" fmla="*/ 3 h 8"/>
                <a:gd name="T10" fmla="*/ 8 w 11"/>
                <a:gd name="T11" fmla="*/ 3 h 8"/>
                <a:gd name="T12" fmla="*/ 10 w 11"/>
                <a:gd name="T13" fmla="*/ 2 h 8"/>
                <a:gd name="T14" fmla="*/ 10 w 11"/>
                <a:gd name="T15" fmla="*/ 0 h 8"/>
                <a:gd name="T16" fmla="*/ 9 w 11"/>
                <a:gd name="T17" fmla="*/ 0 h 8"/>
                <a:gd name="T18" fmla="*/ 6 w 11"/>
                <a:gd name="T19" fmla="*/ 1 h 8"/>
                <a:gd name="T20" fmla="*/ 5 w 11"/>
                <a:gd name="T21" fmla="*/ 3 h 8"/>
                <a:gd name="T22" fmla="*/ 3 w 11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3" y="4"/>
                  </a:moveTo>
                  <a:cubicBezTo>
                    <a:pt x="2" y="4"/>
                    <a:pt x="0" y="6"/>
                    <a:pt x="2" y="7"/>
                  </a:cubicBezTo>
                  <a:cubicBezTo>
                    <a:pt x="3" y="8"/>
                    <a:pt x="3" y="6"/>
                    <a:pt x="4" y="6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3"/>
            <p:cNvSpPr/>
            <p:nvPr/>
          </p:nvSpPr>
          <p:spPr bwMode="auto">
            <a:xfrm>
              <a:off x="2331325" y="2445437"/>
              <a:ext cx="44993" cy="28553"/>
            </a:xfrm>
            <a:custGeom>
              <a:avLst/>
              <a:gdLst>
                <a:gd name="T0" fmla="*/ 6 w 22"/>
                <a:gd name="T1" fmla="*/ 13 h 14"/>
                <a:gd name="T2" fmla="*/ 8 w 22"/>
                <a:gd name="T3" fmla="*/ 12 h 14"/>
                <a:gd name="T4" fmla="*/ 11 w 22"/>
                <a:gd name="T5" fmla="*/ 11 h 14"/>
                <a:gd name="T6" fmla="*/ 13 w 22"/>
                <a:gd name="T7" fmla="*/ 10 h 14"/>
                <a:gd name="T8" fmla="*/ 16 w 22"/>
                <a:gd name="T9" fmla="*/ 8 h 14"/>
                <a:gd name="T10" fmla="*/ 19 w 22"/>
                <a:gd name="T11" fmla="*/ 6 h 14"/>
                <a:gd name="T12" fmla="*/ 21 w 22"/>
                <a:gd name="T13" fmla="*/ 3 h 14"/>
                <a:gd name="T14" fmla="*/ 20 w 22"/>
                <a:gd name="T15" fmla="*/ 1 h 14"/>
                <a:gd name="T16" fmla="*/ 18 w 22"/>
                <a:gd name="T17" fmla="*/ 1 h 14"/>
                <a:gd name="T18" fmla="*/ 15 w 22"/>
                <a:gd name="T19" fmla="*/ 2 h 14"/>
                <a:gd name="T20" fmla="*/ 14 w 22"/>
                <a:gd name="T21" fmla="*/ 4 h 14"/>
                <a:gd name="T22" fmla="*/ 11 w 22"/>
                <a:gd name="T23" fmla="*/ 6 h 14"/>
                <a:gd name="T24" fmla="*/ 8 w 22"/>
                <a:gd name="T25" fmla="*/ 8 h 14"/>
                <a:gd name="T26" fmla="*/ 7 w 22"/>
                <a:gd name="T27" fmla="*/ 7 h 14"/>
                <a:gd name="T28" fmla="*/ 6 w 22"/>
                <a:gd name="T29" fmla="*/ 6 h 14"/>
                <a:gd name="T30" fmla="*/ 4 w 22"/>
                <a:gd name="T31" fmla="*/ 8 h 14"/>
                <a:gd name="T32" fmla="*/ 6 w 22"/>
                <a:gd name="T33" fmla="*/ 11 h 14"/>
                <a:gd name="T34" fmla="*/ 2 w 22"/>
                <a:gd name="T35" fmla="*/ 13 h 14"/>
                <a:gd name="T36" fmla="*/ 6 w 22"/>
                <a:gd name="T3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4">
                  <a:moveTo>
                    <a:pt x="6" y="13"/>
                  </a:moveTo>
                  <a:cubicBezTo>
                    <a:pt x="6" y="13"/>
                    <a:pt x="7" y="12"/>
                    <a:pt x="8" y="12"/>
                  </a:cubicBezTo>
                  <a:cubicBezTo>
                    <a:pt x="9" y="13"/>
                    <a:pt x="10" y="11"/>
                    <a:pt x="11" y="11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4" y="9"/>
                    <a:pt x="15" y="8"/>
                    <a:pt x="16" y="8"/>
                  </a:cubicBezTo>
                  <a:cubicBezTo>
                    <a:pt x="18" y="7"/>
                    <a:pt x="18" y="7"/>
                    <a:pt x="19" y="6"/>
                  </a:cubicBezTo>
                  <a:cubicBezTo>
                    <a:pt x="20" y="5"/>
                    <a:pt x="21" y="4"/>
                    <a:pt x="21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6"/>
                    <a:pt x="11" y="7"/>
                    <a:pt x="11" y="6"/>
                  </a:cubicBezTo>
                  <a:cubicBezTo>
                    <a:pt x="10" y="5"/>
                    <a:pt x="9" y="7"/>
                    <a:pt x="8" y="8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5" y="6"/>
                    <a:pt x="4" y="8"/>
                    <a:pt x="4" y="8"/>
                  </a:cubicBezTo>
                  <a:cubicBezTo>
                    <a:pt x="4" y="8"/>
                    <a:pt x="5" y="11"/>
                    <a:pt x="6" y="11"/>
                  </a:cubicBezTo>
                  <a:cubicBezTo>
                    <a:pt x="6" y="11"/>
                    <a:pt x="2" y="12"/>
                    <a:pt x="2" y="13"/>
                  </a:cubicBezTo>
                  <a:cubicBezTo>
                    <a:pt x="0" y="14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94"/>
            <p:cNvSpPr/>
            <p:nvPr/>
          </p:nvSpPr>
          <p:spPr bwMode="auto">
            <a:xfrm>
              <a:off x="2311424" y="2480047"/>
              <a:ext cx="100369" cy="49319"/>
            </a:xfrm>
            <a:custGeom>
              <a:avLst/>
              <a:gdLst>
                <a:gd name="T0" fmla="*/ 11 w 49"/>
                <a:gd name="T1" fmla="*/ 11 h 24"/>
                <a:gd name="T2" fmla="*/ 9 w 49"/>
                <a:gd name="T3" fmla="*/ 12 h 24"/>
                <a:gd name="T4" fmla="*/ 7 w 49"/>
                <a:gd name="T5" fmla="*/ 13 h 24"/>
                <a:gd name="T6" fmla="*/ 5 w 49"/>
                <a:gd name="T7" fmla="*/ 15 h 24"/>
                <a:gd name="T8" fmla="*/ 4 w 49"/>
                <a:gd name="T9" fmla="*/ 17 h 24"/>
                <a:gd name="T10" fmla="*/ 2 w 49"/>
                <a:gd name="T11" fmla="*/ 18 h 24"/>
                <a:gd name="T12" fmla="*/ 1 w 49"/>
                <a:gd name="T13" fmla="*/ 20 h 24"/>
                <a:gd name="T14" fmla="*/ 1 w 49"/>
                <a:gd name="T15" fmla="*/ 22 h 24"/>
                <a:gd name="T16" fmla="*/ 3 w 49"/>
                <a:gd name="T17" fmla="*/ 23 h 24"/>
                <a:gd name="T18" fmla="*/ 7 w 49"/>
                <a:gd name="T19" fmla="*/ 22 h 24"/>
                <a:gd name="T20" fmla="*/ 9 w 49"/>
                <a:gd name="T21" fmla="*/ 22 h 24"/>
                <a:gd name="T22" fmla="*/ 10 w 49"/>
                <a:gd name="T23" fmla="*/ 22 h 24"/>
                <a:gd name="T24" fmla="*/ 11 w 49"/>
                <a:gd name="T25" fmla="*/ 23 h 24"/>
                <a:gd name="T26" fmla="*/ 13 w 49"/>
                <a:gd name="T27" fmla="*/ 22 h 24"/>
                <a:gd name="T28" fmla="*/ 16 w 49"/>
                <a:gd name="T29" fmla="*/ 22 h 24"/>
                <a:gd name="T30" fmla="*/ 24 w 49"/>
                <a:gd name="T31" fmla="*/ 22 h 24"/>
                <a:gd name="T32" fmla="*/ 27 w 49"/>
                <a:gd name="T33" fmla="*/ 22 h 24"/>
                <a:gd name="T34" fmla="*/ 28 w 49"/>
                <a:gd name="T35" fmla="*/ 20 h 24"/>
                <a:gd name="T36" fmla="*/ 30 w 49"/>
                <a:gd name="T37" fmla="*/ 22 h 24"/>
                <a:gd name="T38" fmla="*/ 33 w 49"/>
                <a:gd name="T39" fmla="*/ 23 h 24"/>
                <a:gd name="T40" fmla="*/ 36 w 49"/>
                <a:gd name="T41" fmla="*/ 23 h 24"/>
                <a:gd name="T42" fmla="*/ 39 w 49"/>
                <a:gd name="T43" fmla="*/ 23 h 24"/>
                <a:gd name="T44" fmla="*/ 41 w 49"/>
                <a:gd name="T45" fmla="*/ 21 h 24"/>
                <a:gd name="T46" fmla="*/ 43 w 49"/>
                <a:gd name="T47" fmla="*/ 20 h 24"/>
                <a:gd name="T48" fmla="*/ 45 w 49"/>
                <a:gd name="T49" fmla="*/ 19 h 24"/>
                <a:gd name="T50" fmla="*/ 47 w 49"/>
                <a:gd name="T51" fmla="*/ 17 h 24"/>
                <a:gd name="T52" fmla="*/ 49 w 49"/>
                <a:gd name="T53" fmla="*/ 16 h 24"/>
                <a:gd name="T54" fmla="*/ 49 w 49"/>
                <a:gd name="T55" fmla="*/ 13 h 24"/>
                <a:gd name="T56" fmla="*/ 46 w 49"/>
                <a:gd name="T57" fmla="*/ 12 h 24"/>
                <a:gd name="T58" fmla="*/ 44 w 49"/>
                <a:gd name="T59" fmla="*/ 11 h 24"/>
                <a:gd name="T60" fmla="*/ 38 w 49"/>
                <a:gd name="T61" fmla="*/ 12 h 24"/>
                <a:gd name="T62" fmla="*/ 32 w 49"/>
                <a:gd name="T63" fmla="*/ 12 h 24"/>
                <a:gd name="T64" fmla="*/ 30 w 49"/>
                <a:gd name="T65" fmla="*/ 13 h 24"/>
                <a:gd name="T66" fmla="*/ 27 w 49"/>
                <a:gd name="T67" fmla="*/ 14 h 24"/>
                <a:gd name="T68" fmla="*/ 26 w 49"/>
                <a:gd name="T69" fmla="*/ 14 h 24"/>
                <a:gd name="T70" fmla="*/ 24 w 49"/>
                <a:gd name="T71" fmla="*/ 12 h 24"/>
                <a:gd name="T72" fmla="*/ 21 w 49"/>
                <a:gd name="T73" fmla="*/ 13 h 24"/>
                <a:gd name="T74" fmla="*/ 19 w 49"/>
                <a:gd name="T75" fmla="*/ 13 h 24"/>
                <a:gd name="T76" fmla="*/ 18 w 49"/>
                <a:gd name="T77" fmla="*/ 11 h 24"/>
                <a:gd name="T78" fmla="*/ 18 w 49"/>
                <a:gd name="T79" fmla="*/ 9 h 24"/>
                <a:gd name="T80" fmla="*/ 22 w 49"/>
                <a:gd name="T81" fmla="*/ 9 h 24"/>
                <a:gd name="T82" fmla="*/ 25 w 49"/>
                <a:gd name="T83" fmla="*/ 9 h 24"/>
                <a:gd name="T84" fmla="*/ 24 w 49"/>
                <a:gd name="T85" fmla="*/ 7 h 24"/>
                <a:gd name="T86" fmla="*/ 23 w 49"/>
                <a:gd name="T87" fmla="*/ 6 h 24"/>
                <a:gd name="T88" fmla="*/ 24 w 49"/>
                <a:gd name="T89" fmla="*/ 3 h 24"/>
                <a:gd name="T90" fmla="*/ 20 w 49"/>
                <a:gd name="T91" fmla="*/ 4 h 24"/>
                <a:gd name="T92" fmla="*/ 18 w 49"/>
                <a:gd name="T93" fmla="*/ 2 h 24"/>
                <a:gd name="T94" fmla="*/ 16 w 49"/>
                <a:gd name="T95" fmla="*/ 0 h 24"/>
                <a:gd name="T96" fmla="*/ 13 w 49"/>
                <a:gd name="T97" fmla="*/ 1 h 24"/>
                <a:gd name="T98" fmla="*/ 12 w 49"/>
                <a:gd name="T99" fmla="*/ 3 h 24"/>
                <a:gd name="T100" fmla="*/ 10 w 49"/>
                <a:gd name="T101" fmla="*/ 2 h 24"/>
                <a:gd name="T102" fmla="*/ 8 w 49"/>
                <a:gd name="T103" fmla="*/ 5 h 24"/>
                <a:gd name="T104" fmla="*/ 8 w 49"/>
                <a:gd name="T105" fmla="*/ 7 h 24"/>
                <a:gd name="T106" fmla="*/ 9 w 49"/>
                <a:gd name="T107" fmla="*/ 8 h 24"/>
                <a:gd name="T108" fmla="*/ 12 w 49"/>
                <a:gd name="T109" fmla="*/ 8 h 24"/>
                <a:gd name="T110" fmla="*/ 12 w 49"/>
                <a:gd name="T111" fmla="*/ 9 h 24"/>
                <a:gd name="T112" fmla="*/ 11 w 49"/>
                <a:gd name="T1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24">
                  <a:moveTo>
                    <a:pt x="11" y="11"/>
                  </a:moveTo>
                  <a:cubicBezTo>
                    <a:pt x="10" y="11"/>
                    <a:pt x="9" y="12"/>
                    <a:pt x="9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6" y="14"/>
                    <a:pt x="6" y="14"/>
                    <a:pt x="5" y="15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0" y="21"/>
                    <a:pt x="1" y="22"/>
                  </a:cubicBezTo>
                  <a:cubicBezTo>
                    <a:pt x="2" y="23"/>
                    <a:pt x="3" y="24"/>
                    <a:pt x="3" y="23"/>
                  </a:cubicBezTo>
                  <a:cubicBezTo>
                    <a:pt x="4" y="23"/>
                    <a:pt x="6" y="22"/>
                    <a:pt x="7" y="22"/>
                  </a:cubicBezTo>
                  <a:cubicBezTo>
                    <a:pt x="8" y="23"/>
                    <a:pt x="8" y="21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3"/>
                    <a:pt x="13" y="22"/>
                    <a:pt x="13" y="22"/>
                  </a:cubicBezTo>
                  <a:cubicBezTo>
                    <a:pt x="14" y="22"/>
                    <a:pt x="16" y="22"/>
                    <a:pt x="16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4"/>
                    <a:pt x="27" y="22"/>
                  </a:cubicBezTo>
                  <a:cubicBezTo>
                    <a:pt x="27" y="21"/>
                    <a:pt x="28" y="20"/>
                    <a:pt x="28" y="20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3"/>
                    <a:pt x="31" y="24"/>
                    <a:pt x="33" y="23"/>
                  </a:cubicBezTo>
                  <a:cubicBezTo>
                    <a:pt x="34" y="23"/>
                    <a:pt x="35" y="22"/>
                    <a:pt x="36" y="23"/>
                  </a:cubicBezTo>
                  <a:cubicBezTo>
                    <a:pt x="38" y="23"/>
                    <a:pt x="38" y="23"/>
                    <a:pt x="39" y="23"/>
                  </a:cubicBezTo>
                  <a:cubicBezTo>
                    <a:pt x="41" y="23"/>
                    <a:pt x="41" y="22"/>
                    <a:pt x="41" y="21"/>
                  </a:cubicBezTo>
                  <a:cubicBezTo>
                    <a:pt x="42" y="20"/>
                    <a:pt x="41" y="20"/>
                    <a:pt x="43" y="20"/>
                  </a:cubicBezTo>
                  <a:cubicBezTo>
                    <a:pt x="44" y="20"/>
                    <a:pt x="43" y="20"/>
                    <a:pt x="45" y="19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8" y="16"/>
                    <a:pt x="48" y="17"/>
                    <a:pt x="49" y="16"/>
                  </a:cubicBezTo>
                  <a:cubicBezTo>
                    <a:pt x="49" y="15"/>
                    <a:pt x="49" y="14"/>
                    <a:pt x="49" y="13"/>
                  </a:cubicBezTo>
                  <a:cubicBezTo>
                    <a:pt x="48" y="13"/>
                    <a:pt x="46" y="12"/>
                    <a:pt x="46" y="12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2" y="12"/>
                    <a:pt x="40" y="12"/>
                    <a:pt x="38" y="12"/>
                  </a:cubicBezTo>
                  <a:cubicBezTo>
                    <a:pt x="36" y="12"/>
                    <a:pt x="34" y="12"/>
                    <a:pt x="32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4"/>
                  </a:cubicBezTo>
                  <a:cubicBezTo>
                    <a:pt x="27" y="14"/>
                    <a:pt x="26" y="15"/>
                    <a:pt x="26" y="14"/>
                  </a:cubicBezTo>
                  <a:cubicBezTo>
                    <a:pt x="25" y="13"/>
                    <a:pt x="25" y="12"/>
                    <a:pt x="24" y="12"/>
                  </a:cubicBezTo>
                  <a:cubicBezTo>
                    <a:pt x="23" y="12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1"/>
                    <a:pt x="18" y="11"/>
                  </a:cubicBezTo>
                  <a:cubicBezTo>
                    <a:pt x="18" y="11"/>
                    <a:pt x="18" y="9"/>
                    <a:pt x="18" y="9"/>
                  </a:cubicBezTo>
                  <a:cubicBezTo>
                    <a:pt x="19" y="9"/>
                    <a:pt x="21" y="9"/>
                    <a:pt x="22" y="9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5"/>
                    <a:pt x="25" y="4"/>
                    <a:pt x="24" y="3"/>
                  </a:cubicBezTo>
                  <a:cubicBezTo>
                    <a:pt x="23" y="3"/>
                    <a:pt x="21" y="3"/>
                    <a:pt x="20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2"/>
                    <a:pt x="17" y="1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8" y="2"/>
                    <a:pt x="8" y="5"/>
                    <a:pt x="8" y="5"/>
                  </a:cubicBezTo>
                  <a:cubicBezTo>
                    <a:pt x="8" y="5"/>
                    <a:pt x="7" y="6"/>
                    <a:pt x="8" y="7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1" y="10"/>
                    <a:pt x="11" y="10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5"/>
            <p:cNvSpPr/>
            <p:nvPr/>
          </p:nvSpPr>
          <p:spPr bwMode="auto">
            <a:xfrm>
              <a:off x="2284601" y="2461877"/>
              <a:ext cx="30284" cy="19901"/>
            </a:xfrm>
            <a:custGeom>
              <a:avLst/>
              <a:gdLst>
                <a:gd name="T0" fmla="*/ 2 w 15"/>
                <a:gd name="T1" fmla="*/ 10 h 10"/>
                <a:gd name="T2" fmla="*/ 6 w 15"/>
                <a:gd name="T3" fmla="*/ 7 h 10"/>
                <a:gd name="T4" fmla="*/ 9 w 15"/>
                <a:gd name="T5" fmla="*/ 6 h 10"/>
                <a:gd name="T6" fmla="*/ 12 w 15"/>
                <a:gd name="T7" fmla="*/ 4 h 10"/>
                <a:gd name="T8" fmla="*/ 13 w 15"/>
                <a:gd name="T9" fmla="*/ 3 h 10"/>
                <a:gd name="T10" fmla="*/ 14 w 15"/>
                <a:gd name="T11" fmla="*/ 1 h 10"/>
                <a:gd name="T12" fmla="*/ 11 w 15"/>
                <a:gd name="T13" fmla="*/ 2 h 10"/>
                <a:gd name="T14" fmla="*/ 11 w 15"/>
                <a:gd name="T15" fmla="*/ 1 h 10"/>
                <a:gd name="T16" fmla="*/ 3 w 15"/>
                <a:gd name="T17" fmla="*/ 5 h 10"/>
                <a:gd name="T18" fmla="*/ 2 w 15"/>
                <a:gd name="T19" fmla="*/ 7 h 10"/>
                <a:gd name="T20" fmla="*/ 2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2" y="10"/>
                  </a:moveTo>
                  <a:cubicBezTo>
                    <a:pt x="3" y="10"/>
                    <a:pt x="5" y="8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3"/>
                    <a:pt x="11" y="4"/>
                    <a:pt x="13" y="3"/>
                  </a:cubicBezTo>
                  <a:cubicBezTo>
                    <a:pt x="14" y="3"/>
                    <a:pt x="15" y="0"/>
                    <a:pt x="14" y="1"/>
                  </a:cubicBezTo>
                  <a:cubicBezTo>
                    <a:pt x="13" y="2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8" y="2"/>
                    <a:pt x="6" y="3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9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6"/>
            <p:cNvSpPr/>
            <p:nvPr/>
          </p:nvSpPr>
          <p:spPr bwMode="auto">
            <a:xfrm>
              <a:off x="2632432" y="4623274"/>
              <a:ext cx="20766" cy="7787"/>
            </a:xfrm>
            <a:custGeom>
              <a:avLst/>
              <a:gdLst>
                <a:gd name="T0" fmla="*/ 8 w 10"/>
                <a:gd name="T1" fmla="*/ 1 h 4"/>
                <a:gd name="T2" fmla="*/ 6 w 10"/>
                <a:gd name="T3" fmla="*/ 1 h 4"/>
                <a:gd name="T4" fmla="*/ 4 w 10"/>
                <a:gd name="T5" fmla="*/ 0 h 4"/>
                <a:gd name="T6" fmla="*/ 3 w 10"/>
                <a:gd name="T7" fmla="*/ 0 h 4"/>
                <a:gd name="T8" fmla="*/ 1 w 10"/>
                <a:gd name="T9" fmla="*/ 0 h 4"/>
                <a:gd name="T10" fmla="*/ 1 w 10"/>
                <a:gd name="T11" fmla="*/ 3 h 4"/>
                <a:gd name="T12" fmla="*/ 3 w 10"/>
                <a:gd name="T13" fmla="*/ 3 h 4"/>
                <a:gd name="T14" fmla="*/ 4 w 10"/>
                <a:gd name="T15" fmla="*/ 4 h 4"/>
                <a:gd name="T16" fmla="*/ 5 w 10"/>
                <a:gd name="T17" fmla="*/ 4 h 4"/>
                <a:gd name="T18" fmla="*/ 7 w 10"/>
                <a:gd name="T19" fmla="*/ 3 h 4"/>
                <a:gd name="T20" fmla="*/ 8 w 10"/>
                <a:gd name="T21" fmla="*/ 3 h 4"/>
                <a:gd name="T22" fmla="*/ 9 w 10"/>
                <a:gd name="T23" fmla="*/ 1 h 4"/>
                <a:gd name="T24" fmla="*/ 8 w 10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3"/>
                    <a:pt x="1" y="3"/>
                  </a:cubicBezTo>
                  <a:cubicBezTo>
                    <a:pt x="1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7"/>
            <p:cNvSpPr/>
            <p:nvPr/>
          </p:nvSpPr>
          <p:spPr bwMode="auto">
            <a:xfrm>
              <a:off x="2139239" y="2611566"/>
              <a:ext cx="30284" cy="28553"/>
            </a:xfrm>
            <a:custGeom>
              <a:avLst/>
              <a:gdLst>
                <a:gd name="T0" fmla="*/ 13 w 15"/>
                <a:gd name="T1" fmla="*/ 8 h 14"/>
                <a:gd name="T2" fmla="*/ 15 w 15"/>
                <a:gd name="T3" fmla="*/ 7 h 14"/>
                <a:gd name="T4" fmla="*/ 15 w 15"/>
                <a:gd name="T5" fmla="*/ 4 h 14"/>
                <a:gd name="T6" fmla="*/ 14 w 15"/>
                <a:gd name="T7" fmla="*/ 3 h 14"/>
                <a:gd name="T8" fmla="*/ 14 w 15"/>
                <a:gd name="T9" fmla="*/ 0 h 14"/>
                <a:gd name="T10" fmla="*/ 12 w 15"/>
                <a:gd name="T11" fmla="*/ 0 h 14"/>
                <a:gd name="T12" fmla="*/ 10 w 15"/>
                <a:gd name="T13" fmla="*/ 2 h 14"/>
                <a:gd name="T14" fmla="*/ 9 w 15"/>
                <a:gd name="T15" fmla="*/ 3 h 14"/>
                <a:gd name="T16" fmla="*/ 7 w 15"/>
                <a:gd name="T17" fmla="*/ 5 h 14"/>
                <a:gd name="T18" fmla="*/ 6 w 15"/>
                <a:gd name="T19" fmla="*/ 6 h 14"/>
                <a:gd name="T20" fmla="*/ 5 w 15"/>
                <a:gd name="T21" fmla="*/ 8 h 14"/>
                <a:gd name="T22" fmla="*/ 2 w 15"/>
                <a:gd name="T23" fmla="*/ 8 h 14"/>
                <a:gd name="T24" fmla="*/ 0 w 15"/>
                <a:gd name="T25" fmla="*/ 10 h 14"/>
                <a:gd name="T26" fmla="*/ 2 w 15"/>
                <a:gd name="T27" fmla="*/ 11 h 14"/>
                <a:gd name="T28" fmla="*/ 4 w 15"/>
                <a:gd name="T29" fmla="*/ 12 h 14"/>
                <a:gd name="T30" fmla="*/ 5 w 15"/>
                <a:gd name="T31" fmla="*/ 13 h 14"/>
                <a:gd name="T32" fmla="*/ 7 w 15"/>
                <a:gd name="T33" fmla="*/ 13 h 14"/>
                <a:gd name="T34" fmla="*/ 9 w 15"/>
                <a:gd name="T35" fmla="*/ 12 h 14"/>
                <a:gd name="T36" fmla="*/ 11 w 15"/>
                <a:gd name="T37" fmla="*/ 12 h 14"/>
                <a:gd name="T38" fmla="*/ 13 w 15"/>
                <a:gd name="T39" fmla="*/ 10 h 14"/>
                <a:gd name="T40" fmla="*/ 13 w 15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13" y="8"/>
                  </a:move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5" y="2"/>
                    <a:pt x="14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4"/>
                    <a:pt x="7" y="4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7"/>
                    <a:pt x="6" y="8"/>
                    <a:pt x="5" y="8"/>
                  </a:cubicBezTo>
                  <a:cubicBezTo>
                    <a:pt x="4" y="8"/>
                    <a:pt x="4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7" y="14"/>
                    <a:pt x="7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1" y="12"/>
                    <a:pt x="11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3" y="9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8"/>
            <p:cNvSpPr/>
            <p:nvPr/>
          </p:nvSpPr>
          <p:spPr bwMode="auto">
            <a:xfrm>
              <a:off x="2200672" y="2486104"/>
              <a:ext cx="75277" cy="43263"/>
            </a:xfrm>
            <a:custGeom>
              <a:avLst/>
              <a:gdLst>
                <a:gd name="T0" fmla="*/ 0 w 37"/>
                <a:gd name="T1" fmla="*/ 21 h 21"/>
                <a:gd name="T2" fmla="*/ 3 w 37"/>
                <a:gd name="T3" fmla="*/ 20 h 21"/>
                <a:gd name="T4" fmla="*/ 5 w 37"/>
                <a:gd name="T5" fmla="*/ 19 h 21"/>
                <a:gd name="T6" fmla="*/ 8 w 37"/>
                <a:gd name="T7" fmla="*/ 19 h 21"/>
                <a:gd name="T8" fmla="*/ 10 w 37"/>
                <a:gd name="T9" fmla="*/ 17 h 21"/>
                <a:gd name="T10" fmla="*/ 12 w 37"/>
                <a:gd name="T11" fmla="*/ 16 h 21"/>
                <a:gd name="T12" fmla="*/ 15 w 37"/>
                <a:gd name="T13" fmla="*/ 17 h 21"/>
                <a:gd name="T14" fmla="*/ 20 w 37"/>
                <a:gd name="T15" fmla="*/ 16 h 21"/>
                <a:gd name="T16" fmla="*/ 21 w 37"/>
                <a:gd name="T17" fmla="*/ 14 h 21"/>
                <a:gd name="T18" fmla="*/ 24 w 37"/>
                <a:gd name="T19" fmla="*/ 14 h 21"/>
                <a:gd name="T20" fmla="*/ 24 w 37"/>
                <a:gd name="T21" fmla="*/ 15 h 21"/>
                <a:gd name="T22" fmla="*/ 28 w 37"/>
                <a:gd name="T23" fmla="*/ 14 h 21"/>
                <a:gd name="T24" fmla="*/ 29 w 37"/>
                <a:gd name="T25" fmla="*/ 11 h 21"/>
                <a:gd name="T26" fmla="*/ 31 w 37"/>
                <a:gd name="T27" fmla="*/ 10 h 21"/>
                <a:gd name="T28" fmla="*/ 34 w 37"/>
                <a:gd name="T29" fmla="*/ 8 h 21"/>
                <a:gd name="T30" fmla="*/ 34 w 37"/>
                <a:gd name="T31" fmla="*/ 6 h 21"/>
                <a:gd name="T32" fmla="*/ 33 w 37"/>
                <a:gd name="T33" fmla="*/ 5 h 21"/>
                <a:gd name="T34" fmla="*/ 36 w 37"/>
                <a:gd name="T35" fmla="*/ 3 h 21"/>
                <a:gd name="T36" fmla="*/ 37 w 37"/>
                <a:gd name="T37" fmla="*/ 0 h 21"/>
                <a:gd name="T38" fmla="*/ 36 w 37"/>
                <a:gd name="T39" fmla="*/ 0 h 21"/>
                <a:gd name="T40" fmla="*/ 33 w 37"/>
                <a:gd name="T41" fmla="*/ 2 h 21"/>
                <a:gd name="T42" fmla="*/ 31 w 37"/>
                <a:gd name="T43" fmla="*/ 3 h 21"/>
                <a:gd name="T44" fmla="*/ 28 w 37"/>
                <a:gd name="T45" fmla="*/ 5 h 21"/>
                <a:gd name="T46" fmla="*/ 27 w 37"/>
                <a:gd name="T47" fmla="*/ 6 h 21"/>
                <a:gd name="T48" fmla="*/ 25 w 37"/>
                <a:gd name="T49" fmla="*/ 8 h 21"/>
                <a:gd name="T50" fmla="*/ 23 w 37"/>
                <a:gd name="T51" fmla="*/ 10 h 21"/>
                <a:gd name="T52" fmla="*/ 21 w 37"/>
                <a:gd name="T53" fmla="*/ 10 h 21"/>
                <a:gd name="T54" fmla="*/ 20 w 37"/>
                <a:gd name="T55" fmla="*/ 9 h 21"/>
                <a:gd name="T56" fmla="*/ 23 w 37"/>
                <a:gd name="T57" fmla="*/ 7 h 21"/>
                <a:gd name="T58" fmla="*/ 24 w 37"/>
                <a:gd name="T59" fmla="*/ 5 h 21"/>
                <a:gd name="T60" fmla="*/ 22 w 37"/>
                <a:gd name="T61" fmla="*/ 4 h 21"/>
                <a:gd name="T62" fmla="*/ 19 w 37"/>
                <a:gd name="T63" fmla="*/ 5 h 21"/>
                <a:gd name="T64" fmla="*/ 19 w 37"/>
                <a:gd name="T65" fmla="*/ 5 h 21"/>
                <a:gd name="T66" fmla="*/ 1 w 37"/>
                <a:gd name="T67" fmla="*/ 15 h 21"/>
                <a:gd name="T68" fmla="*/ 3 w 37"/>
                <a:gd name="T69" fmla="*/ 16 h 21"/>
                <a:gd name="T70" fmla="*/ 5 w 37"/>
                <a:gd name="T71" fmla="*/ 16 h 21"/>
                <a:gd name="T72" fmla="*/ 5 w 37"/>
                <a:gd name="T73" fmla="*/ 17 h 21"/>
                <a:gd name="T74" fmla="*/ 3 w 37"/>
                <a:gd name="T75" fmla="*/ 18 h 21"/>
                <a:gd name="T76" fmla="*/ 0 w 37"/>
                <a:gd name="T77" fmla="*/ 20 h 21"/>
                <a:gd name="T78" fmla="*/ 0 w 37"/>
                <a:gd name="T7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cubicBezTo>
                    <a:pt x="1" y="21"/>
                    <a:pt x="3" y="20"/>
                    <a:pt x="3" y="20"/>
                  </a:cubicBezTo>
                  <a:cubicBezTo>
                    <a:pt x="4" y="20"/>
                    <a:pt x="4" y="19"/>
                    <a:pt x="5" y="19"/>
                  </a:cubicBezTo>
                  <a:cubicBezTo>
                    <a:pt x="6" y="20"/>
                    <a:pt x="8" y="20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6" y="17"/>
                    <a:pt x="20" y="16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3" y="14"/>
                    <a:pt x="24" y="14"/>
                  </a:cubicBezTo>
                  <a:cubicBezTo>
                    <a:pt x="25" y="14"/>
                    <a:pt x="23" y="15"/>
                    <a:pt x="24" y="15"/>
                  </a:cubicBezTo>
                  <a:cubicBezTo>
                    <a:pt x="25" y="15"/>
                    <a:pt x="27" y="14"/>
                    <a:pt x="28" y="14"/>
                  </a:cubicBezTo>
                  <a:cubicBezTo>
                    <a:pt x="29" y="14"/>
                    <a:pt x="29" y="12"/>
                    <a:pt x="29" y="11"/>
                  </a:cubicBezTo>
                  <a:cubicBezTo>
                    <a:pt x="29" y="11"/>
                    <a:pt x="30" y="11"/>
                    <a:pt x="31" y="10"/>
                  </a:cubicBezTo>
                  <a:cubicBezTo>
                    <a:pt x="32" y="10"/>
                    <a:pt x="33" y="9"/>
                    <a:pt x="34" y="8"/>
                  </a:cubicBezTo>
                  <a:cubicBezTo>
                    <a:pt x="34" y="7"/>
                    <a:pt x="35" y="6"/>
                    <a:pt x="34" y="6"/>
                  </a:cubicBezTo>
                  <a:cubicBezTo>
                    <a:pt x="33" y="5"/>
                    <a:pt x="32" y="7"/>
                    <a:pt x="33" y="5"/>
                  </a:cubicBezTo>
                  <a:cubicBezTo>
                    <a:pt x="34" y="4"/>
                    <a:pt x="35" y="4"/>
                    <a:pt x="36" y="3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5" y="1"/>
                    <a:pt x="35" y="2"/>
                    <a:pt x="33" y="2"/>
                  </a:cubicBezTo>
                  <a:cubicBezTo>
                    <a:pt x="32" y="3"/>
                    <a:pt x="33" y="3"/>
                    <a:pt x="31" y="3"/>
                  </a:cubicBezTo>
                  <a:cubicBezTo>
                    <a:pt x="29" y="3"/>
                    <a:pt x="29" y="4"/>
                    <a:pt x="28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4" y="9"/>
                    <a:pt x="24" y="9"/>
                    <a:pt x="23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9"/>
                    <a:pt x="19" y="9"/>
                    <a:pt x="20" y="9"/>
                  </a:cubicBezTo>
                  <a:cubicBezTo>
                    <a:pt x="21" y="8"/>
                    <a:pt x="23" y="8"/>
                    <a:pt x="23" y="7"/>
                  </a:cubicBezTo>
                  <a:cubicBezTo>
                    <a:pt x="23" y="7"/>
                    <a:pt x="25" y="6"/>
                    <a:pt x="24" y="5"/>
                  </a:cubicBezTo>
                  <a:cubicBezTo>
                    <a:pt x="24" y="5"/>
                    <a:pt x="24" y="4"/>
                    <a:pt x="22" y="4"/>
                  </a:cubicBezTo>
                  <a:cubicBezTo>
                    <a:pt x="21" y="4"/>
                    <a:pt x="20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8"/>
                    <a:pt x="7" y="11"/>
                    <a:pt x="1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5" y="16"/>
                    <a:pt x="7" y="16"/>
                    <a:pt x="5" y="17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2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9"/>
            <p:cNvSpPr/>
            <p:nvPr/>
          </p:nvSpPr>
          <p:spPr bwMode="auto">
            <a:xfrm>
              <a:off x="2353821" y="2455820"/>
              <a:ext cx="32880" cy="22497"/>
            </a:xfrm>
            <a:custGeom>
              <a:avLst/>
              <a:gdLst>
                <a:gd name="T0" fmla="*/ 7 w 16"/>
                <a:gd name="T1" fmla="*/ 4 h 11"/>
                <a:gd name="T2" fmla="*/ 5 w 16"/>
                <a:gd name="T3" fmla="*/ 4 h 11"/>
                <a:gd name="T4" fmla="*/ 4 w 16"/>
                <a:gd name="T5" fmla="*/ 5 h 11"/>
                <a:gd name="T6" fmla="*/ 3 w 16"/>
                <a:gd name="T7" fmla="*/ 7 h 11"/>
                <a:gd name="T8" fmla="*/ 1 w 16"/>
                <a:gd name="T9" fmla="*/ 9 h 11"/>
                <a:gd name="T10" fmla="*/ 3 w 16"/>
                <a:gd name="T11" fmla="*/ 11 h 11"/>
                <a:gd name="T12" fmla="*/ 6 w 16"/>
                <a:gd name="T13" fmla="*/ 10 h 11"/>
                <a:gd name="T14" fmla="*/ 10 w 16"/>
                <a:gd name="T15" fmla="*/ 11 h 11"/>
                <a:gd name="T16" fmla="*/ 10 w 16"/>
                <a:gd name="T17" fmla="*/ 8 h 11"/>
                <a:gd name="T18" fmla="*/ 12 w 16"/>
                <a:gd name="T19" fmla="*/ 6 h 11"/>
                <a:gd name="T20" fmla="*/ 11 w 16"/>
                <a:gd name="T21" fmla="*/ 5 h 11"/>
                <a:gd name="T22" fmla="*/ 15 w 16"/>
                <a:gd name="T23" fmla="*/ 3 h 11"/>
                <a:gd name="T24" fmla="*/ 15 w 16"/>
                <a:gd name="T25" fmla="*/ 0 h 11"/>
                <a:gd name="T26" fmla="*/ 13 w 16"/>
                <a:gd name="T27" fmla="*/ 0 h 11"/>
                <a:gd name="T28" fmla="*/ 10 w 16"/>
                <a:gd name="T29" fmla="*/ 2 h 11"/>
                <a:gd name="T30" fmla="*/ 7 w 16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0" y="9"/>
                    <a:pt x="2" y="11"/>
                    <a:pt x="3" y="11"/>
                  </a:cubicBezTo>
                  <a:cubicBezTo>
                    <a:pt x="4" y="11"/>
                    <a:pt x="5" y="11"/>
                    <a:pt x="6" y="10"/>
                  </a:cubicBezTo>
                  <a:cubicBezTo>
                    <a:pt x="7" y="10"/>
                    <a:pt x="9" y="11"/>
                    <a:pt x="10" y="11"/>
                  </a:cubicBezTo>
                  <a:cubicBezTo>
                    <a:pt x="11" y="10"/>
                    <a:pt x="10" y="9"/>
                    <a:pt x="10" y="8"/>
                  </a:cubicBezTo>
                  <a:cubicBezTo>
                    <a:pt x="9" y="7"/>
                    <a:pt x="11" y="7"/>
                    <a:pt x="12" y="6"/>
                  </a:cubicBezTo>
                  <a:cubicBezTo>
                    <a:pt x="12" y="6"/>
                    <a:pt x="9" y="6"/>
                    <a:pt x="11" y="5"/>
                  </a:cubicBezTo>
                  <a:cubicBezTo>
                    <a:pt x="13" y="4"/>
                    <a:pt x="15" y="4"/>
                    <a:pt x="15" y="3"/>
                  </a:cubicBezTo>
                  <a:cubicBezTo>
                    <a:pt x="16" y="2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0"/>
            <p:cNvSpPr/>
            <p:nvPr/>
          </p:nvSpPr>
          <p:spPr bwMode="auto">
            <a:xfrm>
              <a:off x="2055310" y="2531097"/>
              <a:ext cx="159206" cy="109022"/>
            </a:xfrm>
            <a:custGeom>
              <a:avLst/>
              <a:gdLst>
                <a:gd name="T0" fmla="*/ 4 w 78"/>
                <a:gd name="T1" fmla="*/ 52 h 53"/>
                <a:gd name="T2" fmla="*/ 9 w 78"/>
                <a:gd name="T3" fmla="*/ 51 h 53"/>
                <a:gd name="T4" fmla="*/ 13 w 78"/>
                <a:gd name="T5" fmla="*/ 50 h 53"/>
                <a:gd name="T6" fmla="*/ 16 w 78"/>
                <a:gd name="T7" fmla="*/ 49 h 53"/>
                <a:gd name="T8" fmla="*/ 18 w 78"/>
                <a:gd name="T9" fmla="*/ 49 h 53"/>
                <a:gd name="T10" fmla="*/ 21 w 78"/>
                <a:gd name="T11" fmla="*/ 47 h 53"/>
                <a:gd name="T12" fmla="*/ 23 w 78"/>
                <a:gd name="T13" fmla="*/ 46 h 53"/>
                <a:gd name="T14" fmla="*/ 25 w 78"/>
                <a:gd name="T15" fmla="*/ 45 h 53"/>
                <a:gd name="T16" fmla="*/ 24 w 78"/>
                <a:gd name="T17" fmla="*/ 48 h 53"/>
                <a:gd name="T18" fmla="*/ 27 w 78"/>
                <a:gd name="T19" fmla="*/ 50 h 53"/>
                <a:gd name="T20" fmla="*/ 30 w 78"/>
                <a:gd name="T21" fmla="*/ 51 h 53"/>
                <a:gd name="T22" fmla="*/ 32 w 78"/>
                <a:gd name="T23" fmla="*/ 49 h 53"/>
                <a:gd name="T24" fmla="*/ 36 w 78"/>
                <a:gd name="T25" fmla="*/ 47 h 53"/>
                <a:gd name="T26" fmla="*/ 38 w 78"/>
                <a:gd name="T27" fmla="*/ 44 h 53"/>
                <a:gd name="T28" fmla="*/ 39 w 78"/>
                <a:gd name="T29" fmla="*/ 42 h 53"/>
                <a:gd name="T30" fmla="*/ 40 w 78"/>
                <a:gd name="T31" fmla="*/ 40 h 53"/>
                <a:gd name="T32" fmla="*/ 42 w 78"/>
                <a:gd name="T33" fmla="*/ 41 h 53"/>
                <a:gd name="T34" fmla="*/ 45 w 78"/>
                <a:gd name="T35" fmla="*/ 40 h 53"/>
                <a:gd name="T36" fmla="*/ 47 w 78"/>
                <a:gd name="T37" fmla="*/ 39 h 53"/>
                <a:gd name="T38" fmla="*/ 47 w 78"/>
                <a:gd name="T39" fmla="*/ 35 h 53"/>
                <a:gd name="T40" fmla="*/ 48 w 78"/>
                <a:gd name="T41" fmla="*/ 32 h 53"/>
                <a:gd name="T42" fmla="*/ 48 w 78"/>
                <a:gd name="T43" fmla="*/ 29 h 53"/>
                <a:gd name="T44" fmla="*/ 49 w 78"/>
                <a:gd name="T45" fmla="*/ 28 h 53"/>
                <a:gd name="T46" fmla="*/ 55 w 78"/>
                <a:gd name="T47" fmla="*/ 22 h 53"/>
                <a:gd name="T48" fmla="*/ 59 w 78"/>
                <a:gd name="T49" fmla="*/ 18 h 53"/>
                <a:gd name="T50" fmla="*/ 63 w 78"/>
                <a:gd name="T51" fmla="*/ 16 h 53"/>
                <a:gd name="T52" fmla="*/ 66 w 78"/>
                <a:gd name="T53" fmla="*/ 12 h 53"/>
                <a:gd name="T54" fmla="*/ 70 w 78"/>
                <a:gd name="T55" fmla="*/ 10 h 53"/>
                <a:gd name="T56" fmla="*/ 73 w 78"/>
                <a:gd name="T57" fmla="*/ 8 h 53"/>
                <a:gd name="T58" fmla="*/ 77 w 78"/>
                <a:gd name="T59" fmla="*/ 6 h 53"/>
                <a:gd name="T60" fmla="*/ 75 w 78"/>
                <a:gd name="T61" fmla="*/ 5 h 53"/>
                <a:gd name="T62" fmla="*/ 70 w 78"/>
                <a:gd name="T63" fmla="*/ 6 h 53"/>
                <a:gd name="T64" fmla="*/ 68 w 78"/>
                <a:gd name="T65" fmla="*/ 8 h 53"/>
                <a:gd name="T66" fmla="*/ 65 w 78"/>
                <a:gd name="T67" fmla="*/ 8 h 53"/>
                <a:gd name="T68" fmla="*/ 61 w 78"/>
                <a:gd name="T69" fmla="*/ 10 h 53"/>
                <a:gd name="T70" fmla="*/ 59 w 78"/>
                <a:gd name="T71" fmla="*/ 13 h 53"/>
                <a:gd name="T72" fmla="*/ 56 w 78"/>
                <a:gd name="T73" fmla="*/ 15 h 53"/>
                <a:gd name="T74" fmla="*/ 53 w 78"/>
                <a:gd name="T75" fmla="*/ 17 h 53"/>
                <a:gd name="T76" fmla="*/ 50 w 78"/>
                <a:gd name="T77" fmla="*/ 19 h 53"/>
                <a:gd name="T78" fmla="*/ 53 w 78"/>
                <a:gd name="T79" fmla="*/ 16 h 53"/>
                <a:gd name="T80" fmla="*/ 56 w 78"/>
                <a:gd name="T81" fmla="*/ 12 h 53"/>
                <a:gd name="T82" fmla="*/ 52 w 78"/>
                <a:gd name="T83" fmla="*/ 13 h 53"/>
                <a:gd name="T84" fmla="*/ 52 w 78"/>
                <a:gd name="T85" fmla="*/ 9 h 53"/>
                <a:gd name="T86" fmla="*/ 55 w 78"/>
                <a:gd name="T87" fmla="*/ 6 h 53"/>
                <a:gd name="T88" fmla="*/ 59 w 78"/>
                <a:gd name="T89" fmla="*/ 4 h 53"/>
                <a:gd name="T90" fmla="*/ 59 w 78"/>
                <a:gd name="T91" fmla="*/ 0 h 53"/>
                <a:gd name="T92" fmla="*/ 16 w 78"/>
                <a:gd name="T93" fmla="*/ 31 h 53"/>
                <a:gd name="T94" fmla="*/ 21 w 78"/>
                <a:gd name="T95" fmla="*/ 31 h 53"/>
                <a:gd name="T96" fmla="*/ 22 w 78"/>
                <a:gd name="T97" fmla="*/ 33 h 53"/>
                <a:gd name="T98" fmla="*/ 22 w 78"/>
                <a:gd name="T99" fmla="*/ 35 h 53"/>
                <a:gd name="T100" fmla="*/ 17 w 78"/>
                <a:gd name="T101" fmla="*/ 35 h 53"/>
                <a:gd name="T102" fmla="*/ 13 w 78"/>
                <a:gd name="T103" fmla="*/ 37 h 53"/>
                <a:gd name="T104" fmla="*/ 9 w 78"/>
                <a:gd name="T105" fmla="*/ 38 h 53"/>
                <a:gd name="T106" fmla="*/ 7 w 78"/>
                <a:gd name="T107" fmla="*/ 40 h 53"/>
                <a:gd name="T108" fmla="*/ 4 w 78"/>
                <a:gd name="T109" fmla="*/ 43 h 53"/>
                <a:gd name="T110" fmla="*/ 4 w 78"/>
                <a:gd name="T111" fmla="*/ 46 h 53"/>
                <a:gd name="T112" fmla="*/ 7 w 78"/>
                <a:gd name="T113" fmla="*/ 46 h 53"/>
                <a:gd name="T114" fmla="*/ 2 w 78"/>
                <a:gd name="T1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53">
                  <a:moveTo>
                    <a:pt x="1" y="52"/>
                  </a:moveTo>
                  <a:cubicBezTo>
                    <a:pt x="3" y="52"/>
                    <a:pt x="3" y="53"/>
                    <a:pt x="4" y="52"/>
                  </a:cubicBezTo>
                  <a:cubicBezTo>
                    <a:pt x="5" y="52"/>
                    <a:pt x="6" y="51"/>
                    <a:pt x="6" y="51"/>
                  </a:cubicBezTo>
                  <a:cubicBezTo>
                    <a:pt x="6" y="51"/>
                    <a:pt x="8" y="51"/>
                    <a:pt x="9" y="51"/>
                  </a:cubicBezTo>
                  <a:cubicBezTo>
                    <a:pt x="9" y="51"/>
                    <a:pt x="10" y="51"/>
                    <a:pt x="10" y="51"/>
                  </a:cubicBezTo>
                  <a:cubicBezTo>
                    <a:pt x="11" y="51"/>
                    <a:pt x="12" y="50"/>
                    <a:pt x="13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20" y="47"/>
                    <a:pt x="20" y="47"/>
                    <a:pt x="21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6"/>
                    <a:pt x="24" y="46"/>
                  </a:cubicBezTo>
                  <a:cubicBezTo>
                    <a:pt x="24" y="47"/>
                    <a:pt x="23" y="48"/>
                    <a:pt x="24" y="48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7" y="51"/>
                    <a:pt x="27" y="52"/>
                    <a:pt x="28" y="52"/>
                  </a:cubicBezTo>
                  <a:cubicBezTo>
                    <a:pt x="29" y="52"/>
                    <a:pt x="29" y="52"/>
                    <a:pt x="30" y="51"/>
                  </a:cubicBezTo>
                  <a:cubicBezTo>
                    <a:pt x="30" y="51"/>
                    <a:pt x="31" y="51"/>
                    <a:pt x="31" y="50"/>
                  </a:cubicBezTo>
                  <a:cubicBezTo>
                    <a:pt x="31" y="50"/>
                    <a:pt x="31" y="49"/>
                    <a:pt x="32" y="49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5" y="49"/>
                    <a:pt x="35" y="47"/>
                    <a:pt x="36" y="47"/>
                  </a:cubicBezTo>
                  <a:cubicBezTo>
                    <a:pt x="36" y="47"/>
                    <a:pt x="37" y="47"/>
                    <a:pt x="37" y="46"/>
                  </a:cubicBezTo>
                  <a:cubicBezTo>
                    <a:pt x="38" y="45"/>
                    <a:pt x="38" y="45"/>
                    <a:pt x="38" y="44"/>
                  </a:cubicBezTo>
                  <a:cubicBezTo>
                    <a:pt x="38" y="44"/>
                    <a:pt x="37" y="44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4" y="41"/>
                  </a:cubicBezTo>
                  <a:cubicBezTo>
                    <a:pt x="44" y="41"/>
                    <a:pt x="44" y="40"/>
                    <a:pt x="45" y="40"/>
                  </a:cubicBezTo>
                  <a:cubicBezTo>
                    <a:pt x="46" y="40"/>
                    <a:pt x="46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7"/>
                    <a:pt x="48" y="37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7" y="34"/>
                    <a:pt x="48" y="34"/>
                    <a:pt x="48" y="34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0"/>
                    <a:pt x="48" y="30"/>
                    <a:pt x="48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7"/>
                    <a:pt x="51" y="26"/>
                    <a:pt x="51" y="26"/>
                  </a:cubicBezTo>
                  <a:cubicBezTo>
                    <a:pt x="51" y="26"/>
                    <a:pt x="54" y="22"/>
                    <a:pt x="55" y="22"/>
                  </a:cubicBezTo>
                  <a:cubicBezTo>
                    <a:pt x="56" y="22"/>
                    <a:pt x="57" y="20"/>
                    <a:pt x="58" y="20"/>
                  </a:cubicBezTo>
                  <a:cubicBezTo>
                    <a:pt x="59" y="19"/>
                    <a:pt x="59" y="19"/>
                    <a:pt x="59" y="18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2" y="16"/>
                    <a:pt x="63" y="16"/>
                  </a:cubicBezTo>
                  <a:cubicBezTo>
                    <a:pt x="63" y="15"/>
                    <a:pt x="64" y="14"/>
                    <a:pt x="65" y="14"/>
                  </a:cubicBezTo>
                  <a:cubicBezTo>
                    <a:pt x="65" y="14"/>
                    <a:pt x="66" y="12"/>
                    <a:pt x="66" y="12"/>
                  </a:cubicBezTo>
                  <a:cubicBezTo>
                    <a:pt x="67" y="13"/>
                    <a:pt x="69" y="11"/>
                    <a:pt x="69" y="11"/>
                  </a:cubicBezTo>
                  <a:cubicBezTo>
                    <a:pt x="69" y="11"/>
                    <a:pt x="69" y="9"/>
                    <a:pt x="70" y="10"/>
                  </a:cubicBezTo>
                  <a:cubicBezTo>
                    <a:pt x="70" y="10"/>
                    <a:pt x="69" y="9"/>
                    <a:pt x="70" y="9"/>
                  </a:cubicBezTo>
                  <a:cubicBezTo>
                    <a:pt x="71" y="9"/>
                    <a:pt x="72" y="9"/>
                    <a:pt x="73" y="8"/>
                  </a:cubicBezTo>
                  <a:cubicBezTo>
                    <a:pt x="74" y="8"/>
                    <a:pt x="75" y="8"/>
                    <a:pt x="75" y="7"/>
                  </a:cubicBezTo>
                  <a:cubicBezTo>
                    <a:pt x="76" y="7"/>
                    <a:pt x="77" y="7"/>
                    <a:pt x="77" y="6"/>
                  </a:cubicBezTo>
                  <a:cubicBezTo>
                    <a:pt x="78" y="5"/>
                    <a:pt x="78" y="4"/>
                    <a:pt x="77" y="4"/>
                  </a:cubicBezTo>
                  <a:cubicBezTo>
                    <a:pt x="76" y="4"/>
                    <a:pt x="75" y="4"/>
                    <a:pt x="75" y="5"/>
                  </a:cubicBezTo>
                  <a:cubicBezTo>
                    <a:pt x="74" y="5"/>
                    <a:pt x="75" y="6"/>
                    <a:pt x="73" y="6"/>
                  </a:cubicBezTo>
                  <a:cubicBezTo>
                    <a:pt x="72" y="6"/>
                    <a:pt x="71" y="5"/>
                    <a:pt x="70" y="6"/>
                  </a:cubicBezTo>
                  <a:cubicBezTo>
                    <a:pt x="70" y="6"/>
                    <a:pt x="70" y="7"/>
                    <a:pt x="69" y="7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8" y="8"/>
                    <a:pt x="67" y="8"/>
                  </a:cubicBezTo>
                  <a:cubicBezTo>
                    <a:pt x="66" y="8"/>
                    <a:pt x="66" y="8"/>
                    <a:pt x="65" y="8"/>
                  </a:cubicBezTo>
                  <a:cubicBezTo>
                    <a:pt x="64" y="9"/>
                    <a:pt x="63" y="9"/>
                    <a:pt x="63" y="9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1"/>
                    <a:pt x="61" y="11"/>
                    <a:pt x="60" y="12"/>
                  </a:cubicBezTo>
                  <a:cubicBezTo>
                    <a:pt x="60" y="12"/>
                    <a:pt x="60" y="12"/>
                    <a:pt x="59" y="13"/>
                  </a:cubicBezTo>
                  <a:cubicBezTo>
                    <a:pt x="59" y="13"/>
                    <a:pt x="59" y="13"/>
                    <a:pt x="58" y="14"/>
                  </a:cubicBezTo>
                  <a:cubicBezTo>
                    <a:pt x="57" y="14"/>
                    <a:pt x="56" y="15"/>
                    <a:pt x="56" y="15"/>
                  </a:cubicBezTo>
                  <a:cubicBezTo>
                    <a:pt x="56" y="15"/>
                    <a:pt x="56" y="15"/>
                    <a:pt x="55" y="16"/>
                  </a:cubicBezTo>
                  <a:cubicBezTo>
                    <a:pt x="55" y="17"/>
                    <a:pt x="54" y="17"/>
                    <a:pt x="53" y="17"/>
                  </a:cubicBezTo>
                  <a:cubicBezTo>
                    <a:pt x="53" y="18"/>
                    <a:pt x="52" y="19"/>
                    <a:pt x="51" y="19"/>
                  </a:cubicBezTo>
                  <a:cubicBezTo>
                    <a:pt x="51" y="19"/>
                    <a:pt x="50" y="20"/>
                    <a:pt x="50" y="19"/>
                  </a:cubicBezTo>
                  <a:cubicBezTo>
                    <a:pt x="50" y="19"/>
                    <a:pt x="51" y="17"/>
                    <a:pt x="52" y="17"/>
                  </a:cubicBezTo>
                  <a:cubicBezTo>
                    <a:pt x="52" y="17"/>
                    <a:pt x="52" y="16"/>
                    <a:pt x="53" y="16"/>
                  </a:cubicBezTo>
                  <a:cubicBezTo>
                    <a:pt x="54" y="15"/>
                    <a:pt x="55" y="14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5" y="12"/>
                    <a:pt x="55" y="12"/>
                    <a:pt x="54" y="13"/>
                  </a:cubicBezTo>
                  <a:cubicBezTo>
                    <a:pt x="53" y="13"/>
                    <a:pt x="52" y="14"/>
                    <a:pt x="52" y="13"/>
                  </a:cubicBezTo>
                  <a:cubicBezTo>
                    <a:pt x="52" y="12"/>
                    <a:pt x="52" y="12"/>
                    <a:pt x="52" y="11"/>
                  </a:cubicBezTo>
                  <a:cubicBezTo>
                    <a:pt x="52" y="10"/>
                    <a:pt x="51" y="10"/>
                    <a:pt x="52" y="9"/>
                  </a:cubicBezTo>
                  <a:cubicBezTo>
                    <a:pt x="52" y="9"/>
                    <a:pt x="53" y="8"/>
                    <a:pt x="54" y="8"/>
                  </a:cubicBezTo>
                  <a:cubicBezTo>
                    <a:pt x="55" y="7"/>
                    <a:pt x="55" y="7"/>
                    <a:pt x="55" y="6"/>
                  </a:cubicBezTo>
                  <a:cubicBezTo>
                    <a:pt x="56" y="6"/>
                    <a:pt x="55" y="5"/>
                    <a:pt x="56" y="5"/>
                  </a:cubicBezTo>
                  <a:cubicBezTo>
                    <a:pt x="57" y="5"/>
                    <a:pt x="59" y="4"/>
                    <a:pt x="59" y="4"/>
                  </a:cubicBezTo>
                  <a:cubicBezTo>
                    <a:pt x="59" y="3"/>
                    <a:pt x="59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44" y="9"/>
                    <a:pt x="29" y="19"/>
                    <a:pt x="14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6" y="31"/>
                    <a:pt x="18" y="32"/>
                    <a:pt x="18" y="32"/>
                  </a:cubicBezTo>
                  <a:cubicBezTo>
                    <a:pt x="19" y="31"/>
                    <a:pt x="21" y="32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0" y="36"/>
                    <a:pt x="19" y="36"/>
                  </a:cubicBezTo>
                  <a:cubicBezTo>
                    <a:pt x="19" y="35"/>
                    <a:pt x="19" y="35"/>
                    <a:pt x="17" y="35"/>
                  </a:cubicBezTo>
                  <a:cubicBezTo>
                    <a:pt x="16" y="35"/>
                    <a:pt x="16" y="35"/>
                    <a:pt x="15" y="36"/>
                  </a:cubicBezTo>
                  <a:cubicBezTo>
                    <a:pt x="14" y="36"/>
                    <a:pt x="14" y="37"/>
                    <a:pt x="13" y="37"/>
                  </a:cubicBezTo>
                  <a:cubicBezTo>
                    <a:pt x="13" y="37"/>
                    <a:pt x="12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8"/>
                    <a:pt x="8" y="38"/>
                    <a:pt x="8" y="39"/>
                  </a:cubicBezTo>
                  <a:cubicBezTo>
                    <a:pt x="8" y="40"/>
                    <a:pt x="8" y="40"/>
                    <a:pt x="7" y="40"/>
                  </a:cubicBezTo>
                  <a:cubicBezTo>
                    <a:pt x="6" y="41"/>
                    <a:pt x="5" y="41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4" y="46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6"/>
                    <a:pt x="7" y="45"/>
                    <a:pt x="7" y="46"/>
                  </a:cubicBezTo>
                  <a:cubicBezTo>
                    <a:pt x="7" y="46"/>
                    <a:pt x="7" y="47"/>
                    <a:pt x="5" y="48"/>
                  </a:cubicBezTo>
                  <a:cubicBezTo>
                    <a:pt x="2" y="50"/>
                    <a:pt x="2" y="49"/>
                    <a:pt x="2" y="50"/>
                  </a:cubicBezTo>
                  <a:cubicBezTo>
                    <a:pt x="1" y="51"/>
                    <a:pt x="0" y="52"/>
                    <a:pt x="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1"/>
            <p:cNvSpPr/>
            <p:nvPr/>
          </p:nvSpPr>
          <p:spPr bwMode="auto">
            <a:xfrm>
              <a:off x="2190289" y="2531097"/>
              <a:ext cx="67490" cy="51050"/>
            </a:xfrm>
            <a:custGeom>
              <a:avLst/>
              <a:gdLst>
                <a:gd name="T0" fmla="*/ 23 w 33"/>
                <a:gd name="T1" fmla="*/ 9 h 25"/>
                <a:gd name="T2" fmla="*/ 26 w 33"/>
                <a:gd name="T3" fmla="*/ 8 h 25"/>
                <a:gd name="T4" fmla="*/ 28 w 33"/>
                <a:gd name="T5" fmla="*/ 8 h 25"/>
                <a:gd name="T6" fmla="*/ 29 w 33"/>
                <a:gd name="T7" fmla="*/ 6 h 25"/>
                <a:gd name="T8" fmla="*/ 32 w 33"/>
                <a:gd name="T9" fmla="*/ 6 h 25"/>
                <a:gd name="T10" fmla="*/ 33 w 33"/>
                <a:gd name="T11" fmla="*/ 3 h 25"/>
                <a:gd name="T12" fmla="*/ 32 w 33"/>
                <a:gd name="T13" fmla="*/ 0 h 25"/>
                <a:gd name="T14" fmla="*/ 29 w 33"/>
                <a:gd name="T15" fmla="*/ 2 h 25"/>
                <a:gd name="T16" fmla="*/ 28 w 33"/>
                <a:gd name="T17" fmla="*/ 4 h 25"/>
                <a:gd name="T18" fmla="*/ 25 w 33"/>
                <a:gd name="T19" fmla="*/ 4 h 25"/>
                <a:gd name="T20" fmla="*/ 23 w 33"/>
                <a:gd name="T21" fmla="*/ 3 h 25"/>
                <a:gd name="T22" fmla="*/ 21 w 33"/>
                <a:gd name="T23" fmla="*/ 4 h 25"/>
                <a:gd name="T24" fmla="*/ 18 w 33"/>
                <a:gd name="T25" fmla="*/ 6 h 25"/>
                <a:gd name="T26" fmla="*/ 17 w 33"/>
                <a:gd name="T27" fmla="*/ 7 h 25"/>
                <a:gd name="T28" fmla="*/ 16 w 33"/>
                <a:gd name="T29" fmla="*/ 8 h 25"/>
                <a:gd name="T30" fmla="*/ 15 w 33"/>
                <a:gd name="T31" fmla="*/ 10 h 25"/>
                <a:gd name="T32" fmla="*/ 13 w 33"/>
                <a:gd name="T33" fmla="*/ 11 h 25"/>
                <a:gd name="T34" fmla="*/ 11 w 33"/>
                <a:gd name="T35" fmla="*/ 13 h 25"/>
                <a:gd name="T36" fmla="*/ 11 w 33"/>
                <a:gd name="T37" fmla="*/ 12 h 25"/>
                <a:gd name="T38" fmla="*/ 10 w 33"/>
                <a:gd name="T39" fmla="*/ 10 h 25"/>
                <a:gd name="T40" fmla="*/ 8 w 33"/>
                <a:gd name="T41" fmla="*/ 11 h 25"/>
                <a:gd name="T42" fmla="*/ 7 w 33"/>
                <a:gd name="T43" fmla="*/ 12 h 25"/>
                <a:gd name="T44" fmla="*/ 5 w 33"/>
                <a:gd name="T45" fmla="*/ 14 h 25"/>
                <a:gd name="T46" fmla="*/ 4 w 33"/>
                <a:gd name="T47" fmla="*/ 15 h 25"/>
                <a:gd name="T48" fmla="*/ 4 w 33"/>
                <a:gd name="T49" fmla="*/ 18 h 25"/>
                <a:gd name="T50" fmla="*/ 2 w 33"/>
                <a:gd name="T51" fmla="*/ 20 h 25"/>
                <a:gd name="T52" fmla="*/ 2 w 33"/>
                <a:gd name="T53" fmla="*/ 22 h 25"/>
                <a:gd name="T54" fmla="*/ 2 w 33"/>
                <a:gd name="T55" fmla="*/ 24 h 25"/>
                <a:gd name="T56" fmla="*/ 1 w 33"/>
                <a:gd name="T57" fmla="*/ 25 h 25"/>
                <a:gd name="T58" fmla="*/ 4 w 33"/>
                <a:gd name="T59" fmla="*/ 24 h 25"/>
                <a:gd name="T60" fmla="*/ 6 w 33"/>
                <a:gd name="T61" fmla="*/ 22 h 25"/>
                <a:gd name="T62" fmla="*/ 8 w 33"/>
                <a:gd name="T63" fmla="*/ 22 h 25"/>
                <a:gd name="T64" fmla="*/ 11 w 33"/>
                <a:gd name="T65" fmla="*/ 21 h 25"/>
                <a:gd name="T66" fmla="*/ 13 w 33"/>
                <a:gd name="T67" fmla="*/ 21 h 25"/>
                <a:gd name="T68" fmla="*/ 16 w 33"/>
                <a:gd name="T69" fmla="*/ 19 h 25"/>
                <a:gd name="T70" fmla="*/ 18 w 33"/>
                <a:gd name="T71" fmla="*/ 17 h 25"/>
                <a:gd name="T72" fmla="*/ 20 w 33"/>
                <a:gd name="T73" fmla="*/ 16 h 25"/>
                <a:gd name="T74" fmla="*/ 22 w 33"/>
                <a:gd name="T75" fmla="*/ 14 h 25"/>
                <a:gd name="T76" fmla="*/ 22 w 33"/>
                <a:gd name="T77" fmla="*/ 12 h 25"/>
                <a:gd name="T78" fmla="*/ 23 w 33"/>
                <a:gd name="T79" fmla="*/ 10 h 25"/>
                <a:gd name="T80" fmla="*/ 23 w 33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25">
                  <a:moveTo>
                    <a:pt x="23" y="9"/>
                  </a:moveTo>
                  <a:cubicBezTo>
                    <a:pt x="24" y="8"/>
                    <a:pt x="25" y="9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9" y="7"/>
                    <a:pt x="28" y="6"/>
                    <a:pt x="29" y="6"/>
                  </a:cubicBezTo>
                  <a:cubicBezTo>
                    <a:pt x="30" y="6"/>
                    <a:pt x="32" y="7"/>
                    <a:pt x="32" y="6"/>
                  </a:cubicBezTo>
                  <a:cubicBezTo>
                    <a:pt x="32" y="5"/>
                    <a:pt x="32" y="5"/>
                    <a:pt x="33" y="3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1"/>
                    <a:pt x="30" y="1"/>
                    <a:pt x="29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0" y="5"/>
                    <a:pt x="19" y="5"/>
                    <a:pt x="18" y="6"/>
                  </a:cubicBezTo>
                  <a:cubicBezTo>
                    <a:pt x="18" y="6"/>
                    <a:pt x="18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1"/>
                    <a:pt x="11" y="10"/>
                    <a:pt x="10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5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3" y="18"/>
                    <a:pt x="2" y="20"/>
                    <a:pt x="2" y="20"/>
                  </a:cubicBezTo>
                  <a:cubicBezTo>
                    <a:pt x="2" y="21"/>
                    <a:pt x="3" y="21"/>
                    <a:pt x="2" y="22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9" y="22"/>
                    <a:pt x="9" y="21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0"/>
                    <a:pt x="15" y="19"/>
                    <a:pt x="16" y="19"/>
                  </a:cubicBezTo>
                  <a:cubicBezTo>
                    <a:pt x="17" y="18"/>
                    <a:pt x="17" y="18"/>
                    <a:pt x="18" y="17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3" y="13"/>
                    <a:pt x="22" y="12"/>
                    <a:pt x="22" y="12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4" y="10"/>
                    <a:pt x="22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2"/>
            <p:cNvSpPr/>
            <p:nvPr/>
          </p:nvSpPr>
          <p:spPr bwMode="auto">
            <a:xfrm>
              <a:off x="2305367" y="2637523"/>
              <a:ext cx="38936" cy="26823"/>
            </a:xfrm>
            <a:custGeom>
              <a:avLst/>
              <a:gdLst>
                <a:gd name="T0" fmla="*/ 0 w 19"/>
                <a:gd name="T1" fmla="*/ 10 h 13"/>
                <a:gd name="T2" fmla="*/ 1 w 19"/>
                <a:gd name="T3" fmla="*/ 12 h 13"/>
                <a:gd name="T4" fmla="*/ 5 w 19"/>
                <a:gd name="T5" fmla="*/ 13 h 13"/>
                <a:gd name="T6" fmla="*/ 9 w 19"/>
                <a:gd name="T7" fmla="*/ 12 h 13"/>
                <a:gd name="T8" fmla="*/ 10 w 19"/>
                <a:gd name="T9" fmla="*/ 12 h 13"/>
                <a:gd name="T10" fmla="*/ 12 w 19"/>
                <a:gd name="T11" fmla="*/ 10 h 13"/>
                <a:gd name="T12" fmla="*/ 14 w 19"/>
                <a:gd name="T13" fmla="*/ 9 h 13"/>
                <a:gd name="T14" fmla="*/ 16 w 19"/>
                <a:gd name="T15" fmla="*/ 8 h 13"/>
                <a:gd name="T16" fmla="*/ 18 w 19"/>
                <a:gd name="T17" fmla="*/ 5 h 13"/>
                <a:gd name="T18" fmla="*/ 19 w 19"/>
                <a:gd name="T19" fmla="*/ 3 h 13"/>
                <a:gd name="T20" fmla="*/ 17 w 19"/>
                <a:gd name="T21" fmla="*/ 3 h 13"/>
                <a:gd name="T22" fmla="*/ 15 w 19"/>
                <a:gd name="T23" fmla="*/ 1 h 13"/>
                <a:gd name="T24" fmla="*/ 12 w 19"/>
                <a:gd name="T25" fmla="*/ 1 h 13"/>
                <a:gd name="T26" fmla="*/ 11 w 19"/>
                <a:gd name="T27" fmla="*/ 4 h 13"/>
                <a:gd name="T28" fmla="*/ 8 w 19"/>
                <a:gd name="T29" fmla="*/ 4 h 13"/>
                <a:gd name="T30" fmla="*/ 7 w 19"/>
                <a:gd name="T31" fmla="*/ 6 h 13"/>
                <a:gd name="T32" fmla="*/ 5 w 19"/>
                <a:gd name="T33" fmla="*/ 7 h 13"/>
                <a:gd name="T34" fmla="*/ 4 w 19"/>
                <a:gd name="T35" fmla="*/ 7 h 13"/>
                <a:gd name="T36" fmla="*/ 3 w 19"/>
                <a:gd name="T37" fmla="*/ 9 h 13"/>
                <a:gd name="T38" fmla="*/ 1 w 19"/>
                <a:gd name="T39" fmla="*/ 10 h 13"/>
                <a:gd name="T40" fmla="*/ 0 w 19"/>
                <a:gd name="T4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3">
                  <a:moveTo>
                    <a:pt x="0" y="10"/>
                  </a:moveTo>
                  <a:cubicBezTo>
                    <a:pt x="0" y="11"/>
                    <a:pt x="1" y="11"/>
                    <a:pt x="1" y="12"/>
                  </a:cubicBezTo>
                  <a:cubicBezTo>
                    <a:pt x="2" y="12"/>
                    <a:pt x="4" y="13"/>
                    <a:pt x="5" y="13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1"/>
                    <a:pt x="9" y="13"/>
                    <a:pt x="10" y="12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10"/>
                    <a:pt x="14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7" y="6"/>
                    <a:pt x="17" y="6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2"/>
                    <a:pt x="19" y="3"/>
                    <a:pt x="17" y="3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2" y="2"/>
                    <a:pt x="12" y="4"/>
                    <a:pt x="11" y="4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7" y="5"/>
                    <a:pt x="8" y="6"/>
                    <a:pt x="7" y="6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3"/>
            <p:cNvSpPr/>
            <p:nvPr/>
          </p:nvSpPr>
          <p:spPr bwMode="auto">
            <a:xfrm>
              <a:off x="2958632" y="2506870"/>
              <a:ext cx="20766" cy="13844"/>
            </a:xfrm>
            <a:custGeom>
              <a:avLst/>
              <a:gdLst>
                <a:gd name="T0" fmla="*/ 2 w 10"/>
                <a:gd name="T1" fmla="*/ 6 h 7"/>
                <a:gd name="T2" fmla="*/ 3 w 10"/>
                <a:gd name="T3" fmla="*/ 7 h 7"/>
                <a:gd name="T4" fmla="*/ 6 w 10"/>
                <a:gd name="T5" fmla="*/ 6 h 7"/>
                <a:gd name="T6" fmla="*/ 8 w 10"/>
                <a:gd name="T7" fmla="*/ 7 h 7"/>
                <a:gd name="T8" fmla="*/ 9 w 10"/>
                <a:gd name="T9" fmla="*/ 5 h 7"/>
                <a:gd name="T10" fmla="*/ 7 w 10"/>
                <a:gd name="T11" fmla="*/ 4 h 7"/>
                <a:gd name="T12" fmla="*/ 5 w 10"/>
                <a:gd name="T13" fmla="*/ 3 h 7"/>
                <a:gd name="T14" fmla="*/ 4 w 10"/>
                <a:gd name="T15" fmla="*/ 1 h 7"/>
                <a:gd name="T16" fmla="*/ 2 w 10"/>
                <a:gd name="T17" fmla="*/ 2 h 7"/>
                <a:gd name="T18" fmla="*/ 1 w 10"/>
                <a:gd name="T19" fmla="*/ 4 h 7"/>
                <a:gd name="T20" fmla="*/ 2 w 10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7">
                  <a:moveTo>
                    <a:pt x="2" y="6"/>
                  </a:move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6"/>
                    <a:pt x="10" y="6"/>
                    <a:pt x="9" y="5"/>
                  </a:cubicBezTo>
                  <a:cubicBezTo>
                    <a:pt x="9" y="4"/>
                    <a:pt x="9" y="4"/>
                    <a:pt x="7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2"/>
                    <a:pt x="2" y="2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2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4"/>
            <p:cNvSpPr/>
            <p:nvPr/>
          </p:nvSpPr>
          <p:spPr bwMode="auto">
            <a:xfrm>
              <a:off x="3165427" y="2457551"/>
              <a:ext cx="44993" cy="24227"/>
            </a:xfrm>
            <a:custGeom>
              <a:avLst/>
              <a:gdLst>
                <a:gd name="T0" fmla="*/ 1 w 22"/>
                <a:gd name="T1" fmla="*/ 2 h 12"/>
                <a:gd name="T2" fmla="*/ 3 w 22"/>
                <a:gd name="T3" fmla="*/ 3 h 12"/>
                <a:gd name="T4" fmla="*/ 5 w 22"/>
                <a:gd name="T5" fmla="*/ 4 h 12"/>
                <a:gd name="T6" fmla="*/ 7 w 22"/>
                <a:gd name="T7" fmla="*/ 5 h 12"/>
                <a:gd name="T8" fmla="*/ 10 w 22"/>
                <a:gd name="T9" fmla="*/ 5 h 12"/>
                <a:gd name="T10" fmla="*/ 12 w 22"/>
                <a:gd name="T11" fmla="*/ 7 h 12"/>
                <a:gd name="T12" fmla="*/ 13 w 22"/>
                <a:gd name="T13" fmla="*/ 8 h 12"/>
                <a:gd name="T14" fmla="*/ 14 w 22"/>
                <a:gd name="T15" fmla="*/ 10 h 12"/>
                <a:gd name="T16" fmla="*/ 16 w 22"/>
                <a:gd name="T17" fmla="*/ 10 h 12"/>
                <a:gd name="T18" fmla="*/ 17 w 22"/>
                <a:gd name="T19" fmla="*/ 10 h 12"/>
                <a:gd name="T20" fmla="*/ 20 w 22"/>
                <a:gd name="T21" fmla="*/ 12 h 12"/>
                <a:gd name="T22" fmla="*/ 22 w 22"/>
                <a:gd name="T23" fmla="*/ 11 h 12"/>
                <a:gd name="T24" fmla="*/ 21 w 22"/>
                <a:gd name="T25" fmla="*/ 8 h 12"/>
                <a:gd name="T26" fmla="*/ 20 w 22"/>
                <a:gd name="T27" fmla="*/ 7 h 12"/>
                <a:gd name="T28" fmla="*/ 17 w 22"/>
                <a:gd name="T29" fmla="*/ 6 h 12"/>
                <a:gd name="T30" fmla="*/ 15 w 22"/>
                <a:gd name="T31" fmla="*/ 6 h 12"/>
                <a:gd name="T32" fmla="*/ 13 w 22"/>
                <a:gd name="T33" fmla="*/ 4 h 12"/>
                <a:gd name="T34" fmla="*/ 12 w 22"/>
                <a:gd name="T35" fmla="*/ 3 h 12"/>
                <a:gd name="T36" fmla="*/ 11 w 22"/>
                <a:gd name="T37" fmla="*/ 3 h 12"/>
                <a:gd name="T38" fmla="*/ 9 w 22"/>
                <a:gd name="T39" fmla="*/ 3 h 12"/>
                <a:gd name="T40" fmla="*/ 7 w 22"/>
                <a:gd name="T41" fmla="*/ 3 h 12"/>
                <a:gd name="T42" fmla="*/ 5 w 22"/>
                <a:gd name="T43" fmla="*/ 3 h 12"/>
                <a:gd name="T44" fmla="*/ 4 w 22"/>
                <a:gd name="T45" fmla="*/ 2 h 12"/>
                <a:gd name="T46" fmla="*/ 2 w 22"/>
                <a:gd name="T47" fmla="*/ 0 h 12"/>
                <a:gd name="T48" fmla="*/ 1 w 22"/>
                <a:gd name="T49" fmla="*/ 0 h 12"/>
                <a:gd name="T50" fmla="*/ 1 w 22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2">
                  <a:moveTo>
                    <a:pt x="1" y="2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10" y="5"/>
                    <a:pt x="10" y="5"/>
                  </a:cubicBezTo>
                  <a:cubicBezTo>
                    <a:pt x="10" y="6"/>
                    <a:pt x="11" y="6"/>
                    <a:pt x="12" y="7"/>
                  </a:cubicBezTo>
                  <a:cubicBezTo>
                    <a:pt x="12" y="8"/>
                    <a:pt x="13" y="7"/>
                    <a:pt x="13" y="8"/>
                  </a:cubicBezTo>
                  <a:cubicBezTo>
                    <a:pt x="13" y="9"/>
                    <a:pt x="13" y="10"/>
                    <a:pt x="14" y="10"/>
                  </a:cubicBezTo>
                  <a:cubicBezTo>
                    <a:pt x="15" y="10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20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2" y="8"/>
                    <a:pt x="21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5"/>
                    <a:pt x="14" y="5"/>
                    <a:pt x="13" y="4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2376318" y="2469664"/>
              <a:ext cx="12979" cy="12114"/>
            </a:xfrm>
            <a:custGeom>
              <a:avLst/>
              <a:gdLst>
                <a:gd name="T0" fmla="*/ 4 w 6"/>
                <a:gd name="T1" fmla="*/ 1 h 6"/>
                <a:gd name="T2" fmla="*/ 3 w 6"/>
                <a:gd name="T3" fmla="*/ 2 h 6"/>
                <a:gd name="T4" fmla="*/ 2 w 6"/>
                <a:gd name="T5" fmla="*/ 4 h 6"/>
                <a:gd name="T6" fmla="*/ 0 w 6"/>
                <a:gd name="T7" fmla="*/ 4 h 6"/>
                <a:gd name="T8" fmla="*/ 2 w 6"/>
                <a:gd name="T9" fmla="*/ 5 h 6"/>
                <a:gd name="T10" fmla="*/ 4 w 6"/>
                <a:gd name="T11" fmla="*/ 4 h 6"/>
                <a:gd name="T12" fmla="*/ 6 w 6"/>
                <a:gd name="T13" fmla="*/ 3 h 6"/>
                <a:gd name="T14" fmla="*/ 6 w 6"/>
                <a:gd name="T15" fmla="*/ 1 h 6"/>
                <a:gd name="T16" fmla="*/ 4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1" y="6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6"/>
            <p:cNvSpPr/>
            <p:nvPr/>
          </p:nvSpPr>
          <p:spPr bwMode="auto">
            <a:xfrm>
              <a:off x="2362474" y="2396118"/>
              <a:ext cx="292455" cy="104695"/>
            </a:xfrm>
            <a:custGeom>
              <a:avLst/>
              <a:gdLst>
                <a:gd name="T0" fmla="*/ 6 w 143"/>
                <a:gd name="T1" fmla="*/ 44 h 51"/>
                <a:gd name="T2" fmla="*/ 2 w 143"/>
                <a:gd name="T3" fmla="*/ 46 h 51"/>
                <a:gd name="T4" fmla="*/ 9 w 143"/>
                <a:gd name="T5" fmla="*/ 47 h 51"/>
                <a:gd name="T6" fmla="*/ 16 w 143"/>
                <a:gd name="T7" fmla="*/ 47 h 51"/>
                <a:gd name="T8" fmla="*/ 24 w 143"/>
                <a:gd name="T9" fmla="*/ 46 h 51"/>
                <a:gd name="T10" fmla="*/ 26 w 143"/>
                <a:gd name="T11" fmla="*/ 50 h 51"/>
                <a:gd name="T12" fmla="*/ 33 w 143"/>
                <a:gd name="T13" fmla="*/ 48 h 51"/>
                <a:gd name="T14" fmla="*/ 44 w 143"/>
                <a:gd name="T15" fmla="*/ 45 h 51"/>
                <a:gd name="T16" fmla="*/ 39 w 143"/>
                <a:gd name="T17" fmla="*/ 41 h 51"/>
                <a:gd name="T18" fmla="*/ 42 w 143"/>
                <a:gd name="T19" fmla="*/ 41 h 51"/>
                <a:gd name="T20" fmla="*/ 49 w 143"/>
                <a:gd name="T21" fmla="*/ 39 h 51"/>
                <a:gd name="T22" fmla="*/ 55 w 143"/>
                <a:gd name="T23" fmla="*/ 35 h 51"/>
                <a:gd name="T24" fmla="*/ 64 w 143"/>
                <a:gd name="T25" fmla="*/ 33 h 51"/>
                <a:gd name="T26" fmla="*/ 72 w 143"/>
                <a:gd name="T27" fmla="*/ 30 h 51"/>
                <a:gd name="T28" fmla="*/ 70 w 143"/>
                <a:gd name="T29" fmla="*/ 25 h 51"/>
                <a:gd name="T30" fmla="*/ 74 w 143"/>
                <a:gd name="T31" fmla="*/ 26 h 51"/>
                <a:gd name="T32" fmla="*/ 80 w 143"/>
                <a:gd name="T33" fmla="*/ 24 h 51"/>
                <a:gd name="T34" fmla="*/ 90 w 143"/>
                <a:gd name="T35" fmla="*/ 23 h 51"/>
                <a:gd name="T36" fmla="*/ 104 w 143"/>
                <a:gd name="T37" fmla="*/ 17 h 51"/>
                <a:gd name="T38" fmla="*/ 113 w 143"/>
                <a:gd name="T39" fmla="*/ 14 h 51"/>
                <a:gd name="T40" fmla="*/ 121 w 143"/>
                <a:gd name="T41" fmla="*/ 11 h 51"/>
                <a:gd name="T42" fmla="*/ 133 w 143"/>
                <a:gd name="T43" fmla="*/ 8 h 51"/>
                <a:gd name="T44" fmla="*/ 142 w 143"/>
                <a:gd name="T45" fmla="*/ 5 h 51"/>
                <a:gd name="T46" fmla="*/ 138 w 143"/>
                <a:gd name="T47" fmla="*/ 1 h 51"/>
                <a:gd name="T48" fmla="*/ 129 w 143"/>
                <a:gd name="T49" fmla="*/ 1 h 51"/>
                <a:gd name="T50" fmla="*/ 116 w 143"/>
                <a:gd name="T51" fmla="*/ 1 h 51"/>
                <a:gd name="T52" fmla="*/ 109 w 143"/>
                <a:gd name="T53" fmla="*/ 3 h 51"/>
                <a:gd name="T54" fmla="*/ 105 w 143"/>
                <a:gd name="T55" fmla="*/ 1 h 51"/>
                <a:gd name="T56" fmla="*/ 95 w 143"/>
                <a:gd name="T57" fmla="*/ 3 h 51"/>
                <a:gd name="T58" fmla="*/ 91 w 143"/>
                <a:gd name="T59" fmla="*/ 5 h 51"/>
                <a:gd name="T60" fmla="*/ 91 w 143"/>
                <a:gd name="T61" fmla="*/ 5 h 51"/>
                <a:gd name="T62" fmla="*/ 83 w 143"/>
                <a:gd name="T63" fmla="*/ 4 h 51"/>
                <a:gd name="T64" fmla="*/ 71 w 143"/>
                <a:gd name="T65" fmla="*/ 7 h 51"/>
                <a:gd name="T66" fmla="*/ 63 w 143"/>
                <a:gd name="T67" fmla="*/ 10 h 51"/>
                <a:gd name="T68" fmla="*/ 57 w 143"/>
                <a:gd name="T69" fmla="*/ 13 h 51"/>
                <a:gd name="T70" fmla="*/ 62 w 143"/>
                <a:gd name="T71" fmla="*/ 16 h 51"/>
                <a:gd name="T72" fmla="*/ 69 w 143"/>
                <a:gd name="T73" fmla="*/ 16 h 51"/>
                <a:gd name="T74" fmla="*/ 77 w 143"/>
                <a:gd name="T75" fmla="*/ 15 h 51"/>
                <a:gd name="T76" fmla="*/ 67 w 143"/>
                <a:gd name="T77" fmla="*/ 17 h 51"/>
                <a:gd name="T78" fmla="*/ 62 w 143"/>
                <a:gd name="T79" fmla="*/ 22 h 51"/>
                <a:gd name="T80" fmla="*/ 61 w 143"/>
                <a:gd name="T81" fmla="*/ 18 h 51"/>
                <a:gd name="T82" fmla="*/ 56 w 143"/>
                <a:gd name="T83" fmla="*/ 18 h 51"/>
                <a:gd name="T84" fmla="*/ 51 w 143"/>
                <a:gd name="T85" fmla="*/ 22 h 51"/>
                <a:gd name="T86" fmla="*/ 49 w 143"/>
                <a:gd name="T87" fmla="*/ 27 h 51"/>
                <a:gd name="T88" fmla="*/ 45 w 143"/>
                <a:gd name="T89" fmla="*/ 29 h 51"/>
                <a:gd name="T90" fmla="*/ 35 w 143"/>
                <a:gd name="T91" fmla="*/ 30 h 51"/>
                <a:gd name="T92" fmla="*/ 28 w 143"/>
                <a:gd name="T93" fmla="*/ 33 h 51"/>
                <a:gd name="T94" fmla="*/ 26 w 143"/>
                <a:gd name="T95" fmla="*/ 39 h 51"/>
                <a:gd name="T96" fmla="*/ 24 w 143"/>
                <a:gd name="T97" fmla="*/ 36 h 51"/>
                <a:gd name="T98" fmla="*/ 17 w 143"/>
                <a:gd name="T99" fmla="*/ 39 h 51"/>
                <a:gd name="T100" fmla="*/ 12 w 143"/>
                <a:gd name="T10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51">
                  <a:moveTo>
                    <a:pt x="10" y="44"/>
                  </a:moveTo>
                  <a:cubicBezTo>
                    <a:pt x="9" y="43"/>
                    <a:pt x="9" y="43"/>
                    <a:pt x="8" y="43"/>
                  </a:cubicBezTo>
                  <a:cubicBezTo>
                    <a:pt x="7" y="43"/>
                    <a:pt x="7" y="44"/>
                    <a:pt x="6" y="44"/>
                  </a:cubicBezTo>
                  <a:cubicBezTo>
                    <a:pt x="5" y="44"/>
                    <a:pt x="3" y="44"/>
                    <a:pt x="3" y="44"/>
                  </a:cubicBezTo>
                  <a:cubicBezTo>
                    <a:pt x="2" y="43"/>
                    <a:pt x="1" y="44"/>
                    <a:pt x="1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5"/>
                    <a:pt x="4" y="47"/>
                  </a:cubicBezTo>
                  <a:cubicBezTo>
                    <a:pt x="4" y="48"/>
                    <a:pt x="3" y="50"/>
                    <a:pt x="5" y="49"/>
                  </a:cubicBezTo>
                  <a:cubicBezTo>
                    <a:pt x="6" y="49"/>
                    <a:pt x="8" y="47"/>
                    <a:pt x="9" y="47"/>
                  </a:cubicBezTo>
                  <a:cubicBezTo>
                    <a:pt x="9" y="47"/>
                    <a:pt x="11" y="47"/>
                    <a:pt x="11" y="48"/>
                  </a:cubicBezTo>
                  <a:cubicBezTo>
                    <a:pt x="11" y="50"/>
                    <a:pt x="14" y="49"/>
                    <a:pt x="14" y="49"/>
                  </a:cubicBezTo>
                  <a:cubicBezTo>
                    <a:pt x="15" y="48"/>
                    <a:pt x="16" y="47"/>
                    <a:pt x="16" y="47"/>
                  </a:cubicBezTo>
                  <a:cubicBezTo>
                    <a:pt x="17" y="47"/>
                    <a:pt x="18" y="46"/>
                    <a:pt x="19" y="47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2" y="47"/>
                    <a:pt x="24" y="46"/>
                    <a:pt x="24" y="46"/>
                  </a:cubicBezTo>
                  <a:cubicBezTo>
                    <a:pt x="24" y="47"/>
                    <a:pt x="27" y="45"/>
                    <a:pt x="27" y="46"/>
                  </a:cubicBezTo>
                  <a:cubicBezTo>
                    <a:pt x="27" y="47"/>
                    <a:pt x="29" y="47"/>
                    <a:pt x="28" y="48"/>
                  </a:cubicBezTo>
                  <a:cubicBezTo>
                    <a:pt x="27" y="49"/>
                    <a:pt x="26" y="49"/>
                    <a:pt x="26" y="50"/>
                  </a:cubicBezTo>
                  <a:cubicBezTo>
                    <a:pt x="26" y="51"/>
                    <a:pt x="28" y="51"/>
                    <a:pt x="28" y="51"/>
                  </a:cubicBezTo>
                  <a:cubicBezTo>
                    <a:pt x="29" y="51"/>
                    <a:pt x="32" y="50"/>
                    <a:pt x="32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7" y="49"/>
                    <a:pt x="37" y="47"/>
                    <a:pt x="39" y="47"/>
                  </a:cubicBezTo>
                  <a:cubicBezTo>
                    <a:pt x="40" y="47"/>
                    <a:pt x="43" y="46"/>
                    <a:pt x="44" y="45"/>
                  </a:cubicBezTo>
                  <a:cubicBezTo>
                    <a:pt x="44" y="44"/>
                    <a:pt x="44" y="44"/>
                    <a:pt x="44" y="43"/>
                  </a:cubicBezTo>
                  <a:cubicBezTo>
                    <a:pt x="43" y="42"/>
                    <a:pt x="43" y="42"/>
                    <a:pt x="42" y="42"/>
                  </a:cubicBezTo>
                  <a:cubicBezTo>
                    <a:pt x="41" y="42"/>
                    <a:pt x="40" y="42"/>
                    <a:pt x="39" y="41"/>
                  </a:cubicBezTo>
                  <a:cubicBezTo>
                    <a:pt x="39" y="41"/>
                    <a:pt x="38" y="41"/>
                    <a:pt x="38" y="40"/>
                  </a:cubicBezTo>
                  <a:cubicBezTo>
                    <a:pt x="38" y="39"/>
                    <a:pt x="39" y="38"/>
                    <a:pt x="39" y="39"/>
                  </a:cubicBezTo>
                  <a:cubicBezTo>
                    <a:pt x="40" y="41"/>
                    <a:pt x="41" y="41"/>
                    <a:pt x="42" y="41"/>
                  </a:cubicBezTo>
                  <a:cubicBezTo>
                    <a:pt x="42" y="41"/>
                    <a:pt x="43" y="42"/>
                    <a:pt x="44" y="41"/>
                  </a:cubicBezTo>
                  <a:cubicBezTo>
                    <a:pt x="45" y="40"/>
                    <a:pt x="45" y="40"/>
                    <a:pt x="46" y="40"/>
                  </a:cubicBezTo>
                  <a:cubicBezTo>
                    <a:pt x="47" y="39"/>
                    <a:pt x="48" y="40"/>
                    <a:pt x="49" y="39"/>
                  </a:cubicBezTo>
                  <a:cubicBezTo>
                    <a:pt x="50" y="39"/>
                    <a:pt x="53" y="41"/>
                    <a:pt x="53" y="39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3" y="36"/>
                    <a:pt x="53" y="35"/>
                    <a:pt x="55" y="35"/>
                  </a:cubicBezTo>
                  <a:cubicBezTo>
                    <a:pt x="56" y="35"/>
                    <a:pt x="58" y="36"/>
                    <a:pt x="59" y="36"/>
                  </a:cubicBezTo>
                  <a:cubicBezTo>
                    <a:pt x="60" y="36"/>
                    <a:pt x="63" y="37"/>
                    <a:pt x="63" y="35"/>
                  </a:cubicBezTo>
                  <a:cubicBezTo>
                    <a:pt x="64" y="34"/>
                    <a:pt x="64" y="33"/>
                    <a:pt x="64" y="33"/>
                  </a:cubicBezTo>
                  <a:cubicBezTo>
                    <a:pt x="65" y="33"/>
                    <a:pt x="66" y="32"/>
                    <a:pt x="68" y="32"/>
                  </a:cubicBezTo>
                  <a:cubicBezTo>
                    <a:pt x="69" y="32"/>
                    <a:pt x="69" y="32"/>
                    <a:pt x="70" y="32"/>
                  </a:cubicBezTo>
                  <a:cubicBezTo>
                    <a:pt x="71" y="31"/>
                    <a:pt x="71" y="31"/>
                    <a:pt x="72" y="30"/>
                  </a:cubicBezTo>
                  <a:cubicBezTo>
                    <a:pt x="73" y="29"/>
                    <a:pt x="74" y="30"/>
                    <a:pt x="73" y="29"/>
                  </a:cubicBezTo>
                  <a:cubicBezTo>
                    <a:pt x="72" y="28"/>
                    <a:pt x="71" y="28"/>
                    <a:pt x="71" y="27"/>
                  </a:cubicBezTo>
                  <a:cubicBezTo>
                    <a:pt x="71" y="27"/>
                    <a:pt x="70" y="26"/>
                    <a:pt x="70" y="25"/>
                  </a:cubicBezTo>
                  <a:cubicBezTo>
                    <a:pt x="70" y="25"/>
                    <a:pt x="70" y="24"/>
                    <a:pt x="71" y="24"/>
                  </a:cubicBezTo>
                  <a:cubicBezTo>
                    <a:pt x="72" y="24"/>
                    <a:pt x="72" y="23"/>
                    <a:pt x="73" y="24"/>
                  </a:cubicBezTo>
                  <a:cubicBezTo>
                    <a:pt x="73" y="25"/>
                    <a:pt x="73" y="26"/>
                    <a:pt x="74" y="26"/>
                  </a:cubicBezTo>
                  <a:cubicBezTo>
                    <a:pt x="75" y="26"/>
                    <a:pt x="74" y="25"/>
                    <a:pt x="76" y="25"/>
                  </a:cubicBezTo>
                  <a:cubicBezTo>
                    <a:pt x="77" y="25"/>
                    <a:pt x="77" y="24"/>
                    <a:pt x="78" y="24"/>
                  </a:cubicBezTo>
                  <a:cubicBezTo>
                    <a:pt x="79" y="24"/>
                    <a:pt x="78" y="23"/>
                    <a:pt x="80" y="24"/>
                  </a:cubicBezTo>
                  <a:cubicBezTo>
                    <a:pt x="81" y="25"/>
                    <a:pt x="83" y="25"/>
                    <a:pt x="84" y="25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7" y="22"/>
                    <a:pt x="89" y="23"/>
                    <a:pt x="90" y="23"/>
                  </a:cubicBezTo>
                  <a:cubicBezTo>
                    <a:pt x="92" y="23"/>
                    <a:pt x="95" y="22"/>
                    <a:pt x="96" y="21"/>
                  </a:cubicBezTo>
                  <a:cubicBezTo>
                    <a:pt x="97" y="20"/>
                    <a:pt x="100" y="19"/>
                    <a:pt x="100" y="19"/>
                  </a:cubicBezTo>
                  <a:cubicBezTo>
                    <a:pt x="101" y="18"/>
                    <a:pt x="103" y="17"/>
                    <a:pt x="104" y="17"/>
                  </a:cubicBezTo>
                  <a:cubicBezTo>
                    <a:pt x="105" y="16"/>
                    <a:pt x="106" y="15"/>
                    <a:pt x="107" y="16"/>
                  </a:cubicBezTo>
                  <a:cubicBezTo>
                    <a:pt x="107" y="16"/>
                    <a:pt x="110" y="15"/>
                    <a:pt x="111" y="15"/>
                  </a:cubicBezTo>
                  <a:cubicBezTo>
                    <a:pt x="112" y="15"/>
                    <a:pt x="112" y="14"/>
                    <a:pt x="113" y="14"/>
                  </a:cubicBezTo>
                  <a:cubicBezTo>
                    <a:pt x="113" y="14"/>
                    <a:pt x="115" y="13"/>
                    <a:pt x="116" y="12"/>
                  </a:cubicBezTo>
                  <a:cubicBezTo>
                    <a:pt x="117" y="12"/>
                    <a:pt x="117" y="12"/>
                    <a:pt x="118" y="12"/>
                  </a:cubicBezTo>
                  <a:cubicBezTo>
                    <a:pt x="119" y="12"/>
                    <a:pt x="120" y="12"/>
                    <a:pt x="121" y="11"/>
                  </a:cubicBezTo>
                  <a:cubicBezTo>
                    <a:pt x="121" y="10"/>
                    <a:pt x="122" y="10"/>
                    <a:pt x="122" y="10"/>
                  </a:cubicBezTo>
                  <a:cubicBezTo>
                    <a:pt x="122" y="10"/>
                    <a:pt x="124" y="10"/>
                    <a:pt x="125" y="9"/>
                  </a:cubicBezTo>
                  <a:cubicBezTo>
                    <a:pt x="127" y="9"/>
                    <a:pt x="131" y="8"/>
                    <a:pt x="133" y="8"/>
                  </a:cubicBezTo>
                  <a:cubicBezTo>
                    <a:pt x="134" y="9"/>
                    <a:pt x="135" y="7"/>
                    <a:pt x="136" y="7"/>
                  </a:cubicBezTo>
                  <a:cubicBezTo>
                    <a:pt x="137" y="7"/>
                    <a:pt x="138" y="5"/>
                    <a:pt x="140" y="6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4"/>
                    <a:pt x="143" y="3"/>
                    <a:pt x="142" y="3"/>
                  </a:cubicBezTo>
                  <a:cubicBezTo>
                    <a:pt x="141" y="3"/>
                    <a:pt x="140" y="3"/>
                    <a:pt x="140" y="3"/>
                  </a:cubicBezTo>
                  <a:cubicBezTo>
                    <a:pt x="140" y="3"/>
                    <a:pt x="139" y="2"/>
                    <a:pt x="138" y="1"/>
                  </a:cubicBezTo>
                  <a:cubicBezTo>
                    <a:pt x="138" y="0"/>
                    <a:pt x="137" y="0"/>
                    <a:pt x="136" y="0"/>
                  </a:cubicBezTo>
                  <a:cubicBezTo>
                    <a:pt x="135" y="0"/>
                    <a:pt x="133" y="1"/>
                    <a:pt x="132" y="1"/>
                  </a:cubicBezTo>
                  <a:cubicBezTo>
                    <a:pt x="132" y="1"/>
                    <a:pt x="130" y="1"/>
                    <a:pt x="129" y="1"/>
                  </a:cubicBezTo>
                  <a:cubicBezTo>
                    <a:pt x="128" y="0"/>
                    <a:pt x="125" y="1"/>
                    <a:pt x="124" y="1"/>
                  </a:cubicBezTo>
                  <a:cubicBezTo>
                    <a:pt x="124" y="1"/>
                    <a:pt x="121" y="1"/>
                    <a:pt x="120" y="1"/>
                  </a:cubicBezTo>
                  <a:cubicBezTo>
                    <a:pt x="119" y="1"/>
                    <a:pt x="118" y="1"/>
                    <a:pt x="116" y="1"/>
                  </a:cubicBezTo>
                  <a:cubicBezTo>
                    <a:pt x="115" y="1"/>
                    <a:pt x="112" y="0"/>
                    <a:pt x="112" y="1"/>
                  </a:cubicBezTo>
                  <a:cubicBezTo>
                    <a:pt x="111" y="2"/>
                    <a:pt x="111" y="3"/>
                    <a:pt x="110" y="3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8" y="3"/>
                    <a:pt x="109" y="2"/>
                    <a:pt x="108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6" y="0"/>
                    <a:pt x="105" y="1"/>
                  </a:cubicBezTo>
                  <a:cubicBezTo>
                    <a:pt x="105" y="1"/>
                    <a:pt x="103" y="2"/>
                    <a:pt x="101" y="2"/>
                  </a:cubicBezTo>
                  <a:cubicBezTo>
                    <a:pt x="99" y="2"/>
                    <a:pt x="98" y="3"/>
                    <a:pt x="97" y="3"/>
                  </a:cubicBezTo>
                  <a:cubicBezTo>
                    <a:pt x="96" y="3"/>
                    <a:pt x="95" y="3"/>
                    <a:pt x="95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2"/>
                    <a:pt x="92" y="3"/>
                    <a:pt x="92" y="3"/>
                  </a:cubicBezTo>
                  <a:cubicBezTo>
                    <a:pt x="91" y="4"/>
                    <a:pt x="91" y="5"/>
                    <a:pt x="91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8"/>
                    <a:pt x="91" y="7"/>
                  </a:cubicBezTo>
                  <a:cubicBezTo>
                    <a:pt x="91" y="7"/>
                    <a:pt x="91" y="6"/>
                    <a:pt x="91" y="5"/>
                  </a:cubicBezTo>
                  <a:cubicBezTo>
                    <a:pt x="90" y="4"/>
                    <a:pt x="90" y="4"/>
                    <a:pt x="89" y="4"/>
                  </a:cubicBezTo>
                  <a:cubicBezTo>
                    <a:pt x="88" y="3"/>
                    <a:pt x="89" y="3"/>
                    <a:pt x="88" y="3"/>
                  </a:cubicBezTo>
                  <a:cubicBezTo>
                    <a:pt x="86" y="4"/>
                    <a:pt x="84" y="4"/>
                    <a:pt x="83" y="4"/>
                  </a:cubicBezTo>
                  <a:cubicBezTo>
                    <a:pt x="82" y="4"/>
                    <a:pt x="82" y="6"/>
                    <a:pt x="80" y="6"/>
                  </a:cubicBezTo>
                  <a:cubicBezTo>
                    <a:pt x="78" y="6"/>
                    <a:pt x="77" y="6"/>
                    <a:pt x="75" y="6"/>
                  </a:cubicBezTo>
                  <a:cubicBezTo>
                    <a:pt x="73" y="6"/>
                    <a:pt x="72" y="6"/>
                    <a:pt x="71" y="7"/>
                  </a:cubicBezTo>
                  <a:cubicBezTo>
                    <a:pt x="70" y="7"/>
                    <a:pt x="69" y="8"/>
                    <a:pt x="68" y="8"/>
                  </a:cubicBezTo>
                  <a:cubicBezTo>
                    <a:pt x="67" y="8"/>
                    <a:pt x="67" y="7"/>
                    <a:pt x="66" y="8"/>
                  </a:cubicBezTo>
                  <a:cubicBezTo>
                    <a:pt x="65" y="8"/>
                    <a:pt x="63" y="9"/>
                    <a:pt x="63" y="10"/>
                  </a:cubicBezTo>
                  <a:cubicBezTo>
                    <a:pt x="62" y="10"/>
                    <a:pt x="64" y="11"/>
                    <a:pt x="62" y="11"/>
                  </a:cubicBezTo>
                  <a:cubicBezTo>
                    <a:pt x="60" y="12"/>
                    <a:pt x="59" y="12"/>
                    <a:pt x="58" y="12"/>
                  </a:cubicBezTo>
                  <a:cubicBezTo>
                    <a:pt x="57" y="12"/>
                    <a:pt x="57" y="13"/>
                    <a:pt x="57" y="13"/>
                  </a:cubicBezTo>
                  <a:cubicBezTo>
                    <a:pt x="56" y="14"/>
                    <a:pt x="56" y="15"/>
                    <a:pt x="57" y="15"/>
                  </a:cubicBezTo>
                  <a:cubicBezTo>
                    <a:pt x="57" y="16"/>
                    <a:pt x="58" y="17"/>
                    <a:pt x="59" y="16"/>
                  </a:cubicBezTo>
                  <a:cubicBezTo>
                    <a:pt x="60" y="16"/>
                    <a:pt x="62" y="15"/>
                    <a:pt x="62" y="16"/>
                  </a:cubicBezTo>
                  <a:cubicBezTo>
                    <a:pt x="62" y="16"/>
                    <a:pt x="62" y="17"/>
                    <a:pt x="63" y="17"/>
                  </a:cubicBezTo>
                  <a:cubicBezTo>
                    <a:pt x="64" y="17"/>
                    <a:pt x="66" y="16"/>
                    <a:pt x="67" y="16"/>
                  </a:cubicBezTo>
                  <a:cubicBezTo>
                    <a:pt x="67" y="15"/>
                    <a:pt x="68" y="16"/>
                    <a:pt x="69" y="16"/>
                  </a:cubicBezTo>
                  <a:cubicBezTo>
                    <a:pt x="70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5" y="15"/>
                    <a:pt x="77" y="15"/>
                    <a:pt x="77" y="15"/>
                  </a:cubicBezTo>
                  <a:cubicBezTo>
                    <a:pt x="77" y="15"/>
                    <a:pt x="74" y="17"/>
                    <a:pt x="73" y="17"/>
                  </a:cubicBezTo>
                  <a:cubicBezTo>
                    <a:pt x="72" y="17"/>
                    <a:pt x="70" y="16"/>
                    <a:pt x="69" y="17"/>
                  </a:cubicBezTo>
                  <a:cubicBezTo>
                    <a:pt x="69" y="17"/>
                    <a:pt x="68" y="17"/>
                    <a:pt x="67" y="17"/>
                  </a:cubicBezTo>
                  <a:cubicBezTo>
                    <a:pt x="66" y="18"/>
                    <a:pt x="65" y="18"/>
                    <a:pt x="65" y="19"/>
                  </a:cubicBezTo>
                  <a:cubicBezTo>
                    <a:pt x="65" y="20"/>
                    <a:pt x="65" y="20"/>
                    <a:pt x="64" y="21"/>
                  </a:cubicBezTo>
                  <a:cubicBezTo>
                    <a:pt x="64" y="21"/>
                    <a:pt x="62" y="22"/>
                    <a:pt x="62" y="22"/>
                  </a:cubicBezTo>
                  <a:cubicBezTo>
                    <a:pt x="62" y="22"/>
                    <a:pt x="63" y="21"/>
                    <a:pt x="63" y="21"/>
                  </a:cubicBezTo>
                  <a:cubicBezTo>
                    <a:pt x="63" y="20"/>
                    <a:pt x="63" y="19"/>
                    <a:pt x="63" y="19"/>
                  </a:cubicBezTo>
                  <a:cubicBezTo>
                    <a:pt x="62" y="18"/>
                    <a:pt x="62" y="18"/>
                    <a:pt x="61" y="18"/>
                  </a:cubicBezTo>
                  <a:cubicBezTo>
                    <a:pt x="60" y="18"/>
                    <a:pt x="59" y="18"/>
                    <a:pt x="59" y="18"/>
                  </a:cubicBezTo>
                  <a:cubicBezTo>
                    <a:pt x="58" y="18"/>
                    <a:pt x="58" y="18"/>
                    <a:pt x="57" y="18"/>
                  </a:cubicBezTo>
                  <a:cubicBezTo>
                    <a:pt x="57" y="17"/>
                    <a:pt x="57" y="17"/>
                    <a:pt x="56" y="18"/>
                  </a:cubicBezTo>
                  <a:cubicBezTo>
                    <a:pt x="55" y="18"/>
                    <a:pt x="56" y="19"/>
                    <a:pt x="55" y="19"/>
                  </a:cubicBezTo>
                  <a:cubicBezTo>
                    <a:pt x="54" y="19"/>
                    <a:pt x="53" y="20"/>
                    <a:pt x="52" y="21"/>
                  </a:cubicBezTo>
                  <a:cubicBezTo>
                    <a:pt x="51" y="21"/>
                    <a:pt x="52" y="21"/>
                    <a:pt x="51" y="22"/>
                  </a:cubicBezTo>
                  <a:cubicBezTo>
                    <a:pt x="49" y="23"/>
                    <a:pt x="49" y="25"/>
                    <a:pt x="49" y="25"/>
                  </a:cubicBezTo>
                  <a:cubicBezTo>
                    <a:pt x="49" y="25"/>
                    <a:pt x="47" y="25"/>
                    <a:pt x="48" y="26"/>
                  </a:cubicBezTo>
                  <a:cubicBezTo>
                    <a:pt x="48" y="26"/>
                    <a:pt x="49" y="26"/>
                    <a:pt x="49" y="27"/>
                  </a:cubicBezTo>
                  <a:cubicBezTo>
                    <a:pt x="48" y="28"/>
                    <a:pt x="49" y="29"/>
                    <a:pt x="48" y="29"/>
                  </a:cubicBezTo>
                  <a:cubicBezTo>
                    <a:pt x="47" y="30"/>
                    <a:pt x="46" y="31"/>
                    <a:pt x="46" y="30"/>
                  </a:cubicBezTo>
                  <a:cubicBezTo>
                    <a:pt x="46" y="29"/>
                    <a:pt x="45" y="29"/>
                    <a:pt x="45" y="29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1" y="28"/>
                    <a:pt x="40" y="30"/>
                    <a:pt x="39" y="30"/>
                  </a:cubicBezTo>
                  <a:cubicBezTo>
                    <a:pt x="38" y="30"/>
                    <a:pt x="36" y="30"/>
                    <a:pt x="35" y="30"/>
                  </a:cubicBezTo>
                  <a:cubicBezTo>
                    <a:pt x="34" y="30"/>
                    <a:pt x="32" y="31"/>
                    <a:pt x="32" y="31"/>
                  </a:cubicBezTo>
                  <a:cubicBezTo>
                    <a:pt x="32" y="31"/>
                    <a:pt x="30" y="32"/>
                    <a:pt x="30" y="32"/>
                  </a:cubicBezTo>
                  <a:cubicBezTo>
                    <a:pt x="29" y="32"/>
                    <a:pt x="28" y="33"/>
                    <a:pt x="28" y="33"/>
                  </a:cubicBezTo>
                  <a:cubicBezTo>
                    <a:pt x="28" y="33"/>
                    <a:pt x="28" y="33"/>
                    <a:pt x="29" y="34"/>
                  </a:cubicBezTo>
                  <a:cubicBezTo>
                    <a:pt x="30" y="35"/>
                    <a:pt x="29" y="36"/>
                    <a:pt x="28" y="36"/>
                  </a:cubicBezTo>
                  <a:cubicBezTo>
                    <a:pt x="28" y="37"/>
                    <a:pt x="26" y="39"/>
                    <a:pt x="26" y="39"/>
                  </a:cubicBezTo>
                  <a:cubicBezTo>
                    <a:pt x="25" y="39"/>
                    <a:pt x="25" y="41"/>
                    <a:pt x="25" y="39"/>
                  </a:cubicBezTo>
                  <a:cubicBezTo>
                    <a:pt x="24" y="38"/>
                    <a:pt x="25" y="37"/>
                    <a:pt x="25" y="36"/>
                  </a:cubicBezTo>
                  <a:cubicBezTo>
                    <a:pt x="24" y="36"/>
                    <a:pt x="25" y="36"/>
                    <a:pt x="24" y="36"/>
                  </a:cubicBezTo>
                  <a:cubicBezTo>
                    <a:pt x="23" y="36"/>
                    <a:pt x="22" y="36"/>
                    <a:pt x="21" y="36"/>
                  </a:cubicBezTo>
                  <a:cubicBezTo>
                    <a:pt x="20" y="36"/>
                    <a:pt x="18" y="37"/>
                    <a:pt x="18" y="37"/>
                  </a:cubicBezTo>
                  <a:cubicBezTo>
                    <a:pt x="18" y="37"/>
                    <a:pt x="17" y="39"/>
                    <a:pt x="17" y="39"/>
                  </a:cubicBezTo>
                  <a:cubicBezTo>
                    <a:pt x="17" y="39"/>
                    <a:pt x="18" y="42"/>
                    <a:pt x="16" y="41"/>
                  </a:cubicBezTo>
                  <a:cubicBezTo>
                    <a:pt x="15" y="41"/>
                    <a:pt x="15" y="42"/>
                    <a:pt x="14" y="42"/>
                  </a:cubicBezTo>
                  <a:cubicBezTo>
                    <a:pt x="13" y="42"/>
                    <a:pt x="12" y="42"/>
                    <a:pt x="12" y="43"/>
                  </a:cubicBezTo>
                  <a:cubicBezTo>
                    <a:pt x="11" y="43"/>
                    <a:pt x="10" y="45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07"/>
            <p:cNvSpPr/>
            <p:nvPr/>
          </p:nvSpPr>
          <p:spPr bwMode="auto">
            <a:xfrm>
              <a:off x="2392758" y="2416884"/>
              <a:ext cx="86525" cy="51050"/>
            </a:xfrm>
            <a:custGeom>
              <a:avLst/>
              <a:gdLst>
                <a:gd name="T0" fmla="*/ 1 w 42"/>
                <a:gd name="T1" fmla="*/ 24 h 25"/>
                <a:gd name="T2" fmla="*/ 4 w 42"/>
                <a:gd name="T3" fmla="*/ 24 h 25"/>
                <a:gd name="T4" fmla="*/ 5 w 42"/>
                <a:gd name="T5" fmla="*/ 23 h 25"/>
                <a:gd name="T6" fmla="*/ 8 w 42"/>
                <a:gd name="T7" fmla="*/ 24 h 25"/>
                <a:gd name="T8" fmla="*/ 9 w 42"/>
                <a:gd name="T9" fmla="*/ 23 h 25"/>
                <a:gd name="T10" fmla="*/ 11 w 42"/>
                <a:gd name="T11" fmla="*/ 21 h 25"/>
                <a:gd name="T12" fmla="*/ 14 w 42"/>
                <a:gd name="T13" fmla="*/ 20 h 25"/>
                <a:gd name="T14" fmla="*/ 16 w 42"/>
                <a:gd name="T15" fmla="*/ 19 h 25"/>
                <a:gd name="T16" fmla="*/ 19 w 42"/>
                <a:gd name="T17" fmla="*/ 19 h 25"/>
                <a:gd name="T18" fmla="*/ 22 w 42"/>
                <a:gd name="T19" fmla="*/ 19 h 25"/>
                <a:gd name="T20" fmla="*/ 24 w 42"/>
                <a:gd name="T21" fmla="*/ 18 h 25"/>
                <a:gd name="T22" fmla="*/ 27 w 42"/>
                <a:gd name="T23" fmla="*/ 17 h 25"/>
                <a:gd name="T24" fmla="*/ 30 w 42"/>
                <a:gd name="T25" fmla="*/ 16 h 25"/>
                <a:gd name="T26" fmla="*/ 32 w 42"/>
                <a:gd name="T27" fmla="*/ 16 h 25"/>
                <a:gd name="T28" fmla="*/ 34 w 42"/>
                <a:gd name="T29" fmla="*/ 13 h 25"/>
                <a:gd name="T30" fmla="*/ 35 w 42"/>
                <a:gd name="T31" fmla="*/ 10 h 25"/>
                <a:gd name="T32" fmla="*/ 38 w 42"/>
                <a:gd name="T33" fmla="*/ 6 h 25"/>
                <a:gd name="T34" fmla="*/ 39 w 42"/>
                <a:gd name="T35" fmla="*/ 5 h 25"/>
                <a:gd name="T36" fmla="*/ 40 w 42"/>
                <a:gd name="T37" fmla="*/ 2 h 25"/>
                <a:gd name="T38" fmla="*/ 42 w 42"/>
                <a:gd name="T39" fmla="*/ 0 h 25"/>
                <a:gd name="T40" fmla="*/ 40 w 42"/>
                <a:gd name="T41" fmla="*/ 1 h 25"/>
                <a:gd name="T42" fmla="*/ 38 w 42"/>
                <a:gd name="T43" fmla="*/ 2 h 25"/>
                <a:gd name="T44" fmla="*/ 36 w 42"/>
                <a:gd name="T45" fmla="*/ 1 h 25"/>
                <a:gd name="T46" fmla="*/ 33 w 42"/>
                <a:gd name="T47" fmla="*/ 3 h 25"/>
                <a:gd name="T48" fmla="*/ 31 w 42"/>
                <a:gd name="T49" fmla="*/ 3 h 25"/>
                <a:gd name="T50" fmla="*/ 29 w 42"/>
                <a:gd name="T51" fmla="*/ 4 h 25"/>
                <a:gd name="T52" fmla="*/ 27 w 42"/>
                <a:gd name="T53" fmla="*/ 5 h 25"/>
                <a:gd name="T54" fmla="*/ 25 w 42"/>
                <a:gd name="T55" fmla="*/ 5 h 25"/>
                <a:gd name="T56" fmla="*/ 22 w 42"/>
                <a:gd name="T57" fmla="*/ 7 h 25"/>
                <a:gd name="T58" fmla="*/ 20 w 42"/>
                <a:gd name="T59" fmla="*/ 7 h 25"/>
                <a:gd name="T60" fmla="*/ 18 w 42"/>
                <a:gd name="T61" fmla="*/ 8 h 25"/>
                <a:gd name="T62" fmla="*/ 18 w 42"/>
                <a:gd name="T63" fmla="*/ 10 h 25"/>
                <a:gd name="T64" fmla="*/ 16 w 42"/>
                <a:gd name="T65" fmla="*/ 10 h 25"/>
                <a:gd name="T66" fmla="*/ 14 w 42"/>
                <a:gd name="T67" fmla="*/ 10 h 25"/>
                <a:gd name="T68" fmla="*/ 14 w 42"/>
                <a:gd name="T69" fmla="*/ 12 h 25"/>
                <a:gd name="T70" fmla="*/ 11 w 42"/>
                <a:gd name="T71" fmla="*/ 12 h 25"/>
                <a:gd name="T72" fmla="*/ 9 w 42"/>
                <a:gd name="T73" fmla="*/ 13 h 25"/>
                <a:gd name="T74" fmla="*/ 9 w 42"/>
                <a:gd name="T75" fmla="*/ 14 h 25"/>
                <a:gd name="T76" fmla="*/ 11 w 42"/>
                <a:gd name="T77" fmla="*/ 15 h 25"/>
                <a:gd name="T78" fmla="*/ 10 w 42"/>
                <a:gd name="T79" fmla="*/ 16 h 25"/>
                <a:gd name="T80" fmla="*/ 9 w 42"/>
                <a:gd name="T81" fmla="*/ 16 h 25"/>
                <a:gd name="T82" fmla="*/ 7 w 42"/>
                <a:gd name="T83" fmla="*/ 16 h 25"/>
                <a:gd name="T84" fmla="*/ 7 w 42"/>
                <a:gd name="T85" fmla="*/ 17 h 25"/>
                <a:gd name="T86" fmla="*/ 5 w 42"/>
                <a:gd name="T87" fmla="*/ 18 h 25"/>
                <a:gd name="T88" fmla="*/ 4 w 42"/>
                <a:gd name="T89" fmla="*/ 19 h 25"/>
                <a:gd name="T90" fmla="*/ 3 w 42"/>
                <a:gd name="T91" fmla="*/ 21 h 25"/>
                <a:gd name="T92" fmla="*/ 1 w 42"/>
                <a:gd name="T93" fmla="*/ 21 h 25"/>
                <a:gd name="T94" fmla="*/ 0 w 42"/>
                <a:gd name="T95" fmla="*/ 23 h 25"/>
                <a:gd name="T96" fmla="*/ 1 w 42"/>
                <a:gd name="T9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25">
                  <a:moveTo>
                    <a:pt x="1" y="24"/>
                  </a:moveTo>
                  <a:cubicBezTo>
                    <a:pt x="2" y="24"/>
                    <a:pt x="3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7" y="23"/>
                    <a:pt x="8" y="24"/>
                  </a:cubicBezTo>
                  <a:cubicBezTo>
                    <a:pt x="8" y="25"/>
                    <a:pt x="9" y="24"/>
                    <a:pt x="9" y="23"/>
                  </a:cubicBezTo>
                  <a:cubicBezTo>
                    <a:pt x="10" y="23"/>
                    <a:pt x="11" y="22"/>
                    <a:pt x="11" y="21"/>
                  </a:cubicBezTo>
                  <a:cubicBezTo>
                    <a:pt x="11" y="21"/>
                    <a:pt x="13" y="20"/>
                    <a:pt x="14" y="20"/>
                  </a:cubicBezTo>
                  <a:cubicBezTo>
                    <a:pt x="15" y="20"/>
                    <a:pt x="15" y="19"/>
                    <a:pt x="16" y="19"/>
                  </a:cubicBezTo>
                  <a:cubicBezTo>
                    <a:pt x="17" y="19"/>
                    <a:pt x="18" y="18"/>
                    <a:pt x="19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7"/>
                    <a:pt x="26" y="16"/>
                    <a:pt x="27" y="17"/>
                  </a:cubicBezTo>
                  <a:cubicBezTo>
                    <a:pt x="28" y="17"/>
                    <a:pt x="29" y="16"/>
                    <a:pt x="30" y="16"/>
                  </a:cubicBezTo>
                  <a:cubicBezTo>
                    <a:pt x="31" y="17"/>
                    <a:pt x="32" y="16"/>
                    <a:pt x="32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6" y="9"/>
                    <a:pt x="37" y="6"/>
                    <a:pt x="38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1" y="2"/>
                    <a:pt x="42" y="0"/>
                    <a:pt x="42" y="0"/>
                  </a:cubicBezTo>
                  <a:cubicBezTo>
                    <a:pt x="42" y="0"/>
                    <a:pt x="41" y="0"/>
                    <a:pt x="40" y="1"/>
                  </a:cubicBezTo>
                  <a:cubicBezTo>
                    <a:pt x="39" y="2"/>
                    <a:pt x="39" y="1"/>
                    <a:pt x="38" y="2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4" y="5"/>
                    <a:pt x="23" y="7"/>
                    <a:pt x="22" y="7"/>
                  </a:cubicBezTo>
                  <a:cubicBezTo>
                    <a:pt x="22" y="8"/>
                    <a:pt x="20" y="7"/>
                    <a:pt x="20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6" y="10"/>
                    <a:pt x="16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3"/>
                    <a:pt x="11" y="12"/>
                    <a:pt x="11" y="12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3" y="15"/>
                    <a:pt x="11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1"/>
                    <a:pt x="1" y="21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08"/>
            <p:cNvSpPr/>
            <p:nvPr/>
          </p:nvSpPr>
          <p:spPr bwMode="auto">
            <a:xfrm>
              <a:off x="3261470" y="2834800"/>
              <a:ext cx="147958" cy="179972"/>
            </a:xfrm>
            <a:custGeom>
              <a:avLst/>
              <a:gdLst>
                <a:gd name="T0" fmla="*/ 4 w 72"/>
                <a:gd name="T1" fmla="*/ 15 h 88"/>
                <a:gd name="T2" fmla="*/ 3 w 72"/>
                <a:gd name="T3" fmla="*/ 21 h 88"/>
                <a:gd name="T4" fmla="*/ 6 w 72"/>
                <a:gd name="T5" fmla="*/ 25 h 88"/>
                <a:gd name="T6" fmla="*/ 7 w 72"/>
                <a:gd name="T7" fmla="*/ 19 h 88"/>
                <a:gd name="T8" fmla="*/ 8 w 72"/>
                <a:gd name="T9" fmla="*/ 25 h 88"/>
                <a:gd name="T10" fmla="*/ 9 w 72"/>
                <a:gd name="T11" fmla="*/ 34 h 88"/>
                <a:gd name="T12" fmla="*/ 11 w 72"/>
                <a:gd name="T13" fmla="*/ 30 h 88"/>
                <a:gd name="T14" fmla="*/ 12 w 72"/>
                <a:gd name="T15" fmla="*/ 28 h 88"/>
                <a:gd name="T16" fmla="*/ 14 w 72"/>
                <a:gd name="T17" fmla="*/ 30 h 88"/>
                <a:gd name="T18" fmla="*/ 15 w 72"/>
                <a:gd name="T19" fmla="*/ 35 h 88"/>
                <a:gd name="T20" fmla="*/ 20 w 72"/>
                <a:gd name="T21" fmla="*/ 39 h 88"/>
                <a:gd name="T22" fmla="*/ 25 w 72"/>
                <a:gd name="T23" fmla="*/ 39 h 88"/>
                <a:gd name="T24" fmla="*/ 29 w 72"/>
                <a:gd name="T25" fmla="*/ 46 h 88"/>
                <a:gd name="T26" fmla="*/ 32 w 72"/>
                <a:gd name="T27" fmla="*/ 50 h 88"/>
                <a:gd name="T28" fmla="*/ 32 w 72"/>
                <a:gd name="T29" fmla="*/ 54 h 88"/>
                <a:gd name="T30" fmla="*/ 27 w 72"/>
                <a:gd name="T31" fmla="*/ 54 h 88"/>
                <a:gd name="T32" fmla="*/ 23 w 72"/>
                <a:gd name="T33" fmla="*/ 55 h 88"/>
                <a:gd name="T34" fmla="*/ 24 w 72"/>
                <a:gd name="T35" fmla="*/ 60 h 88"/>
                <a:gd name="T36" fmla="*/ 29 w 72"/>
                <a:gd name="T37" fmla="*/ 60 h 88"/>
                <a:gd name="T38" fmla="*/ 26 w 72"/>
                <a:gd name="T39" fmla="*/ 66 h 88"/>
                <a:gd name="T40" fmla="*/ 25 w 72"/>
                <a:gd name="T41" fmla="*/ 70 h 88"/>
                <a:gd name="T42" fmla="*/ 30 w 72"/>
                <a:gd name="T43" fmla="*/ 70 h 88"/>
                <a:gd name="T44" fmla="*/ 34 w 72"/>
                <a:gd name="T45" fmla="*/ 72 h 88"/>
                <a:gd name="T46" fmla="*/ 39 w 72"/>
                <a:gd name="T47" fmla="*/ 74 h 88"/>
                <a:gd name="T48" fmla="*/ 40 w 72"/>
                <a:gd name="T49" fmla="*/ 73 h 88"/>
                <a:gd name="T50" fmla="*/ 34 w 72"/>
                <a:gd name="T51" fmla="*/ 75 h 88"/>
                <a:gd name="T52" fmla="*/ 29 w 72"/>
                <a:gd name="T53" fmla="*/ 78 h 88"/>
                <a:gd name="T54" fmla="*/ 27 w 72"/>
                <a:gd name="T55" fmla="*/ 84 h 88"/>
                <a:gd name="T56" fmla="*/ 28 w 72"/>
                <a:gd name="T57" fmla="*/ 87 h 88"/>
                <a:gd name="T58" fmla="*/ 34 w 72"/>
                <a:gd name="T59" fmla="*/ 84 h 88"/>
                <a:gd name="T60" fmla="*/ 39 w 72"/>
                <a:gd name="T61" fmla="*/ 86 h 88"/>
                <a:gd name="T62" fmla="*/ 41 w 72"/>
                <a:gd name="T63" fmla="*/ 80 h 88"/>
                <a:gd name="T64" fmla="*/ 48 w 72"/>
                <a:gd name="T65" fmla="*/ 81 h 88"/>
                <a:gd name="T66" fmla="*/ 55 w 72"/>
                <a:gd name="T67" fmla="*/ 79 h 88"/>
                <a:gd name="T68" fmla="*/ 62 w 72"/>
                <a:gd name="T69" fmla="*/ 80 h 88"/>
                <a:gd name="T70" fmla="*/ 70 w 72"/>
                <a:gd name="T71" fmla="*/ 77 h 88"/>
                <a:gd name="T72" fmla="*/ 69 w 72"/>
                <a:gd name="T73" fmla="*/ 73 h 88"/>
                <a:gd name="T74" fmla="*/ 64 w 72"/>
                <a:gd name="T75" fmla="*/ 71 h 88"/>
                <a:gd name="T76" fmla="*/ 67 w 72"/>
                <a:gd name="T77" fmla="*/ 68 h 88"/>
                <a:gd name="T78" fmla="*/ 69 w 72"/>
                <a:gd name="T79" fmla="*/ 61 h 88"/>
                <a:gd name="T80" fmla="*/ 62 w 72"/>
                <a:gd name="T81" fmla="*/ 58 h 88"/>
                <a:gd name="T82" fmla="*/ 56 w 72"/>
                <a:gd name="T83" fmla="*/ 58 h 88"/>
                <a:gd name="T84" fmla="*/ 54 w 72"/>
                <a:gd name="T85" fmla="*/ 52 h 88"/>
                <a:gd name="T86" fmla="*/ 49 w 72"/>
                <a:gd name="T87" fmla="*/ 45 h 88"/>
                <a:gd name="T88" fmla="*/ 43 w 72"/>
                <a:gd name="T89" fmla="*/ 41 h 88"/>
                <a:gd name="T90" fmla="*/ 38 w 72"/>
                <a:gd name="T91" fmla="*/ 36 h 88"/>
                <a:gd name="T92" fmla="*/ 34 w 72"/>
                <a:gd name="T93" fmla="*/ 29 h 88"/>
                <a:gd name="T94" fmla="*/ 26 w 72"/>
                <a:gd name="T95" fmla="*/ 27 h 88"/>
                <a:gd name="T96" fmla="*/ 26 w 72"/>
                <a:gd name="T97" fmla="*/ 26 h 88"/>
                <a:gd name="T98" fmla="*/ 25 w 72"/>
                <a:gd name="T99" fmla="*/ 23 h 88"/>
                <a:gd name="T100" fmla="*/ 27 w 72"/>
                <a:gd name="T101" fmla="*/ 16 h 88"/>
                <a:gd name="T102" fmla="*/ 26 w 72"/>
                <a:gd name="T103" fmla="*/ 10 h 88"/>
                <a:gd name="T104" fmla="*/ 17 w 72"/>
                <a:gd name="T105" fmla="*/ 10 h 88"/>
                <a:gd name="T106" fmla="*/ 13 w 72"/>
                <a:gd name="T107" fmla="*/ 11 h 88"/>
                <a:gd name="T108" fmla="*/ 13 w 72"/>
                <a:gd name="T109" fmla="*/ 9 h 88"/>
                <a:gd name="T110" fmla="*/ 11 w 72"/>
                <a:gd name="T111" fmla="*/ 7 h 88"/>
                <a:gd name="T112" fmla="*/ 16 w 72"/>
                <a:gd name="T113" fmla="*/ 4 h 88"/>
                <a:gd name="T114" fmla="*/ 13 w 72"/>
                <a:gd name="T115" fmla="*/ 0 h 88"/>
                <a:gd name="T116" fmla="*/ 6 w 72"/>
                <a:gd name="T117" fmla="*/ 2 h 88"/>
                <a:gd name="T118" fmla="*/ 2 w 72"/>
                <a:gd name="T119" fmla="*/ 5 h 88"/>
                <a:gd name="T120" fmla="*/ 0 w 72"/>
                <a:gd name="T121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8">
                  <a:moveTo>
                    <a:pt x="1" y="12"/>
                  </a:moveTo>
                  <a:cubicBezTo>
                    <a:pt x="1" y="12"/>
                    <a:pt x="1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7"/>
                    <a:pt x="5" y="17"/>
                  </a:cubicBezTo>
                  <a:cubicBezTo>
                    <a:pt x="4" y="18"/>
                    <a:pt x="5" y="18"/>
                    <a:pt x="4" y="19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2"/>
                    <a:pt x="2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2"/>
                    <a:pt x="8" y="23"/>
                  </a:cubicBezTo>
                  <a:cubicBezTo>
                    <a:pt x="8" y="23"/>
                    <a:pt x="7" y="24"/>
                    <a:pt x="8" y="24"/>
                  </a:cubicBezTo>
                  <a:cubicBezTo>
                    <a:pt x="8" y="24"/>
                    <a:pt x="9" y="25"/>
                    <a:pt x="8" y="25"/>
                  </a:cubicBezTo>
                  <a:cubicBezTo>
                    <a:pt x="8" y="26"/>
                    <a:pt x="7" y="27"/>
                    <a:pt x="8" y="27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9" y="29"/>
                    <a:pt x="8" y="31"/>
                    <a:pt x="8" y="31"/>
                  </a:cubicBezTo>
                  <a:cubicBezTo>
                    <a:pt x="8" y="31"/>
                    <a:pt x="8" y="34"/>
                    <a:pt x="9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0" y="32"/>
                    <a:pt x="9" y="31"/>
                    <a:pt x="10" y="31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0" y="29"/>
                    <a:pt x="10" y="29"/>
                  </a:cubicBezTo>
                  <a:cubicBezTo>
                    <a:pt x="10" y="28"/>
                    <a:pt x="9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8"/>
                    <a:pt x="12" y="28"/>
                  </a:cubicBezTo>
                  <a:cubicBezTo>
                    <a:pt x="12" y="28"/>
                    <a:pt x="12" y="28"/>
                    <a:pt x="13" y="27"/>
                  </a:cubicBezTo>
                  <a:cubicBezTo>
                    <a:pt x="13" y="27"/>
                    <a:pt x="14" y="26"/>
                    <a:pt x="14" y="27"/>
                  </a:cubicBezTo>
                  <a:cubicBezTo>
                    <a:pt x="14" y="28"/>
                    <a:pt x="13" y="29"/>
                    <a:pt x="13" y="29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5" y="30"/>
                    <a:pt x="15" y="31"/>
                    <a:pt x="16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4"/>
                    <a:pt x="16" y="34"/>
                  </a:cubicBezTo>
                  <a:cubicBezTo>
                    <a:pt x="15" y="34"/>
                    <a:pt x="15" y="35"/>
                    <a:pt x="15" y="35"/>
                  </a:cubicBezTo>
                  <a:cubicBezTo>
                    <a:pt x="15" y="36"/>
                    <a:pt x="14" y="38"/>
                    <a:pt x="15" y="38"/>
                  </a:cubicBezTo>
                  <a:cubicBezTo>
                    <a:pt x="15" y="38"/>
                    <a:pt x="15" y="40"/>
                    <a:pt x="16" y="39"/>
                  </a:cubicBezTo>
                  <a:cubicBezTo>
                    <a:pt x="17" y="39"/>
                    <a:pt x="18" y="40"/>
                    <a:pt x="19" y="39"/>
                  </a:cubicBezTo>
                  <a:cubicBezTo>
                    <a:pt x="19" y="39"/>
                    <a:pt x="19" y="37"/>
                    <a:pt x="20" y="39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3" y="41"/>
                    <a:pt x="23" y="39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7" y="38"/>
                    <a:pt x="27" y="38"/>
                  </a:cubicBezTo>
                  <a:cubicBezTo>
                    <a:pt x="27" y="39"/>
                    <a:pt x="26" y="40"/>
                    <a:pt x="26" y="41"/>
                  </a:cubicBezTo>
                  <a:cubicBezTo>
                    <a:pt x="27" y="43"/>
                    <a:pt x="27" y="43"/>
                    <a:pt x="28" y="44"/>
                  </a:cubicBezTo>
                  <a:cubicBezTo>
                    <a:pt x="29" y="45"/>
                    <a:pt x="28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2" y="47"/>
                    <a:pt x="33" y="47"/>
                    <a:pt x="32" y="48"/>
                  </a:cubicBezTo>
                  <a:cubicBezTo>
                    <a:pt x="32" y="48"/>
                    <a:pt x="32" y="49"/>
                    <a:pt x="32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2"/>
                    <a:pt x="32" y="52"/>
                    <a:pt x="33" y="53"/>
                  </a:cubicBezTo>
                  <a:cubicBezTo>
                    <a:pt x="33" y="53"/>
                    <a:pt x="33" y="54"/>
                    <a:pt x="33" y="54"/>
                  </a:cubicBezTo>
                  <a:cubicBezTo>
                    <a:pt x="32" y="54"/>
                    <a:pt x="32" y="55"/>
                    <a:pt x="32" y="54"/>
                  </a:cubicBezTo>
                  <a:cubicBezTo>
                    <a:pt x="32" y="54"/>
                    <a:pt x="30" y="54"/>
                    <a:pt x="30" y="54"/>
                  </a:cubicBezTo>
                  <a:cubicBezTo>
                    <a:pt x="30" y="54"/>
                    <a:pt x="29" y="54"/>
                    <a:pt x="29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5" y="53"/>
                    <a:pt x="25" y="53"/>
                    <a:pt x="24" y="53"/>
                  </a:cubicBezTo>
                  <a:cubicBezTo>
                    <a:pt x="24" y="53"/>
                    <a:pt x="23" y="54"/>
                    <a:pt x="23" y="54"/>
                  </a:cubicBezTo>
                  <a:cubicBezTo>
                    <a:pt x="23" y="54"/>
                    <a:pt x="22" y="55"/>
                    <a:pt x="23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6" y="58"/>
                    <a:pt x="25" y="58"/>
                  </a:cubicBezTo>
                  <a:cubicBezTo>
                    <a:pt x="24" y="58"/>
                    <a:pt x="23" y="59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6" y="60"/>
                    <a:pt x="26" y="60"/>
                    <a:pt x="27" y="60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58"/>
                    <a:pt x="29" y="60"/>
                  </a:cubicBezTo>
                  <a:cubicBezTo>
                    <a:pt x="29" y="61"/>
                    <a:pt x="29" y="62"/>
                    <a:pt x="29" y="62"/>
                  </a:cubicBezTo>
                  <a:cubicBezTo>
                    <a:pt x="29" y="63"/>
                    <a:pt x="27" y="63"/>
                    <a:pt x="28" y="64"/>
                  </a:cubicBezTo>
                  <a:cubicBezTo>
                    <a:pt x="29" y="64"/>
                    <a:pt x="29" y="66"/>
                    <a:pt x="28" y="65"/>
                  </a:cubicBezTo>
                  <a:cubicBezTo>
                    <a:pt x="28" y="65"/>
                    <a:pt x="27" y="65"/>
                    <a:pt x="26" y="66"/>
                  </a:cubicBezTo>
                  <a:cubicBezTo>
                    <a:pt x="25" y="66"/>
                    <a:pt x="25" y="68"/>
                    <a:pt x="25" y="67"/>
                  </a:cubicBezTo>
                  <a:cubicBezTo>
                    <a:pt x="24" y="67"/>
                    <a:pt x="23" y="67"/>
                    <a:pt x="23" y="68"/>
                  </a:cubicBezTo>
                  <a:cubicBezTo>
                    <a:pt x="23" y="68"/>
                    <a:pt x="23" y="69"/>
                    <a:pt x="23" y="70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6" y="72"/>
                    <a:pt x="27" y="72"/>
                    <a:pt x="27" y="72"/>
                  </a:cubicBezTo>
                  <a:cubicBezTo>
                    <a:pt x="28" y="71"/>
                    <a:pt x="28" y="71"/>
                    <a:pt x="29" y="71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0" y="71"/>
                    <a:pt x="31" y="70"/>
                    <a:pt x="31" y="71"/>
                  </a:cubicBezTo>
                  <a:cubicBezTo>
                    <a:pt x="31" y="71"/>
                    <a:pt x="31" y="72"/>
                    <a:pt x="32" y="72"/>
                  </a:cubicBezTo>
                  <a:cubicBezTo>
                    <a:pt x="32" y="72"/>
                    <a:pt x="33" y="71"/>
                    <a:pt x="33" y="71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7" y="73"/>
                    <a:pt x="36" y="73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39" y="73"/>
                    <a:pt x="39" y="72"/>
                    <a:pt x="39" y="7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2" y="71"/>
                    <a:pt x="42" y="72"/>
                  </a:cubicBezTo>
                  <a:cubicBezTo>
                    <a:pt x="42" y="72"/>
                    <a:pt x="40" y="72"/>
                    <a:pt x="40" y="73"/>
                  </a:cubicBezTo>
                  <a:cubicBezTo>
                    <a:pt x="40" y="74"/>
                    <a:pt x="40" y="74"/>
                    <a:pt x="40" y="75"/>
                  </a:cubicBezTo>
                  <a:cubicBezTo>
                    <a:pt x="39" y="75"/>
                    <a:pt x="39" y="75"/>
                    <a:pt x="38" y="75"/>
                  </a:cubicBezTo>
                  <a:cubicBezTo>
                    <a:pt x="37" y="75"/>
                    <a:pt x="37" y="75"/>
                    <a:pt x="36" y="75"/>
                  </a:cubicBezTo>
                  <a:cubicBezTo>
                    <a:pt x="35" y="75"/>
                    <a:pt x="35" y="75"/>
                    <a:pt x="34" y="75"/>
                  </a:cubicBezTo>
                  <a:cubicBezTo>
                    <a:pt x="34" y="75"/>
                    <a:pt x="33" y="75"/>
                    <a:pt x="33" y="76"/>
                  </a:cubicBezTo>
                  <a:cubicBezTo>
                    <a:pt x="32" y="76"/>
                    <a:pt x="32" y="76"/>
                    <a:pt x="31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0" y="77"/>
                    <a:pt x="29" y="77"/>
                    <a:pt x="29" y="78"/>
                  </a:cubicBezTo>
                  <a:cubicBezTo>
                    <a:pt x="29" y="79"/>
                    <a:pt x="30" y="79"/>
                    <a:pt x="29" y="80"/>
                  </a:cubicBezTo>
                  <a:cubicBezTo>
                    <a:pt x="29" y="80"/>
                    <a:pt x="29" y="80"/>
                    <a:pt x="29" y="81"/>
                  </a:cubicBezTo>
                  <a:cubicBezTo>
                    <a:pt x="28" y="81"/>
                    <a:pt x="28" y="82"/>
                    <a:pt x="28" y="83"/>
                  </a:cubicBezTo>
                  <a:cubicBezTo>
                    <a:pt x="27" y="83"/>
                    <a:pt x="28" y="83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5" y="85"/>
                    <a:pt x="26" y="86"/>
                  </a:cubicBezTo>
                  <a:cubicBezTo>
                    <a:pt x="26" y="86"/>
                    <a:pt x="25" y="87"/>
                    <a:pt x="26" y="87"/>
                  </a:cubicBezTo>
                  <a:cubicBezTo>
                    <a:pt x="27" y="87"/>
                    <a:pt x="27" y="87"/>
                    <a:pt x="28" y="87"/>
                  </a:cubicBezTo>
                  <a:cubicBezTo>
                    <a:pt x="29" y="88"/>
                    <a:pt x="29" y="88"/>
                    <a:pt x="30" y="87"/>
                  </a:cubicBezTo>
                  <a:cubicBezTo>
                    <a:pt x="31" y="87"/>
                    <a:pt x="31" y="85"/>
                    <a:pt x="31" y="85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4" y="85"/>
                    <a:pt x="34" y="84"/>
                    <a:pt x="34" y="84"/>
                  </a:cubicBezTo>
                  <a:cubicBezTo>
                    <a:pt x="34" y="84"/>
                    <a:pt x="34" y="83"/>
                    <a:pt x="35" y="83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7" y="84"/>
                    <a:pt x="37" y="84"/>
                    <a:pt x="38" y="85"/>
                  </a:cubicBezTo>
                  <a:cubicBezTo>
                    <a:pt x="38" y="86"/>
                    <a:pt x="38" y="86"/>
                    <a:pt x="39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5"/>
                    <a:pt x="40" y="85"/>
                    <a:pt x="40" y="84"/>
                  </a:cubicBezTo>
                  <a:cubicBezTo>
                    <a:pt x="40" y="83"/>
                    <a:pt x="40" y="82"/>
                    <a:pt x="40" y="81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4" y="80"/>
                    <a:pt x="44" y="81"/>
                  </a:cubicBezTo>
                  <a:cubicBezTo>
                    <a:pt x="44" y="81"/>
                    <a:pt x="44" y="82"/>
                    <a:pt x="45" y="82"/>
                  </a:cubicBezTo>
                  <a:cubicBezTo>
                    <a:pt x="46" y="81"/>
                    <a:pt x="47" y="81"/>
                    <a:pt x="48" y="81"/>
                  </a:cubicBezTo>
                  <a:cubicBezTo>
                    <a:pt x="49" y="81"/>
                    <a:pt x="49" y="81"/>
                    <a:pt x="50" y="81"/>
                  </a:cubicBezTo>
                  <a:cubicBezTo>
                    <a:pt x="50" y="81"/>
                    <a:pt x="51" y="81"/>
                    <a:pt x="51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53" y="80"/>
                    <a:pt x="55" y="79"/>
                    <a:pt x="55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1"/>
                    <a:pt x="57" y="81"/>
                  </a:cubicBezTo>
                  <a:cubicBezTo>
                    <a:pt x="58" y="80"/>
                    <a:pt x="59" y="80"/>
                    <a:pt x="60" y="80"/>
                  </a:cubicBezTo>
                  <a:cubicBezTo>
                    <a:pt x="61" y="80"/>
                    <a:pt x="61" y="80"/>
                    <a:pt x="62" y="80"/>
                  </a:cubicBezTo>
                  <a:cubicBezTo>
                    <a:pt x="63" y="80"/>
                    <a:pt x="62" y="80"/>
                    <a:pt x="64" y="80"/>
                  </a:cubicBezTo>
                  <a:cubicBezTo>
                    <a:pt x="65" y="80"/>
                    <a:pt x="65" y="80"/>
                    <a:pt x="66" y="80"/>
                  </a:cubicBezTo>
                  <a:cubicBezTo>
                    <a:pt x="67" y="79"/>
                    <a:pt x="67" y="78"/>
                    <a:pt x="67" y="78"/>
                  </a:cubicBezTo>
                  <a:cubicBezTo>
                    <a:pt x="67" y="78"/>
                    <a:pt x="69" y="78"/>
                    <a:pt x="70" y="77"/>
                  </a:cubicBezTo>
                  <a:cubicBezTo>
                    <a:pt x="71" y="77"/>
                    <a:pt x="71" y="77"/>
                    <a:pt x="71" y="76"/>
                  </a:cubicBezTo>
                  <a:cubicBezTo>
                    <a:pt x="71" y="75"/>
                    <a:pt x="72" y="74"/>
                    <a:pt x="71" y="73"/>
                  </a:cubicBezTo>
                  <a:cubicBezTo>
                    <a:pt x="71" y="72"/>
                    <a:pt x="71" y="72"/>
                    <a:pt x="70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3"/>
                    <a:pt x="67" y="73"/>
                    <a:pt x="66" y="73"/>
                  </a:cubicBezTo>
                  <a:cubicBezTo>
                    <a:pt x="65" y="73"/>
                    <a:pt x="65" y="73"/>
                    <a:pt x="64" y="73"/>
                  </a:cubicBezTo>
                  <a:cubicBezTo>
                    <a:pt x="64" y="73"/>
                    <a:pt x="64" y="72"/>
                    <a:pt x="64" y="72"/>
                  </a:cubicBezTo>
                  <a:cubicBezTo>
                    <a:pt x="64" y="72"/>
                    <a:pt x="63" y="71"/>
                    <a:pt x="64" y="71"/>
                  </a:cubicBezTo>
                  <a:cubicBezTo>
                    <a:pt x="65" y="71"/>
                    <a:pt x="66" y="71"/>
                    <a:pt x="65" y="71"/>
                  </a:cubicBezTo>
                  <a:cubicBezTo>
                    <a:pt x="65" y="70"/>
                    <a:pt x="64" y="70"/>
                    <a:pt x="65" y="70"/>
                  </a:cubicBezTo>
                  <a:cubicBezTo>
                    <a:pt x="66" y="69"/>
                    <a:pt x="66" y="70"/>
                    <a:pt x="67" y="69"/>
                  </a:cubicBezTo>
                  <a:cubicBezTo>
                    <a:pt x="68" y="69"/>
                    <a:pt x="67" y="68"/>
                    <a:pt x="67" y="68"/>
                  </a:cubicBezTo>
                  <a:cubicBezTo>
                    <a:pt x="68" y="68"/>
                    <a:pt x="67" y="68"/>
                    <a:pt x="68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69" y="65"/>
                    <a:pt x="68" y="64"/>
                    <a:pt x="68" y="63"/>
                  </a:cubicBezTo>
                  <a:cubicBezTo>
                    <a:pt x="68" y="62"/>
                    <a:pt x="69" y="62"/>
                    <a:pt x="69" y="61"/>
                  </a:cubicBezTo>
                  <a:cubicBezTo>
                    <a:pt x="69" y="60"/>
                    <a:pt x="69" y="60"/>
                    <a:pt x="68" y="60"/>
                  </a:cubicBezTo>
                  <a:cubicBezTo>
                    <a:pt x="66" y="59"/>
                    <a:pt x="66" y="60"/>
                    <a:pt x="66" y="59"/>
                  </a:cubicBezTo>
                  <a:cubicBezTo>
                    <a:pt x="65" y="57"/>
                    <a:pt x="65" y="58"/>
                    <a:pt x="64" y="58"/>
                  </a:cubicBezTo>
                  <a:cubicBezTo>
                    <a:pt x="64" y="58"/>
                    <a:pt x="63" y="58"/>
                    <a:pt x="62" y="58"/>
                  </a:cubicBezTo>
                  <a:cubicBezTo>
                    <a:pt x="61" y="58"/>
                    <a:pt x="60" y="57"/>
                    <a:pt x="59" y="58"/>
                  </a:cubicBezTo>
                  <a:cubicBezTo>
                    <a:pt x="58" y="58"/>
                    <a:pt x="59" y="58"/>
                    <a:pt x="58" y="59"/>
                  </a:cubicBezTo>
                  <a:cubicBezTo>
                    <a:pt x="57" y="59"/>
                    <a:pt x="56" y="60"/>
                    <a:pt x="56" y="59"/>
                  </a:cubicBezTo>
                  <a:cubicBezTo>
                    <a:pt x="56" y="59"/>
                    <a:pt x="56" y="58"/>
                    <a:pt x="56" y="58"/>
                  </a:cubicBezTo>
                  <a:cubicBezTo>
                    <a:pt x="56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5"/>
                  </a:cubicBezTo>
                  <a:cubicBezTo>
                    <a:pt x="57" y="54"/>
                    <a:pt x="57" y="54"/>
                    <a:pt x="56" y="53"/>
                  </a:cubicBezTo>
                  <a:cubicBezTo>
                    <a:pt x="55" y="53"/>
                    <a:pt x="54" y="53"/>
                    <a:pt x="54" y="52"/>
                  </a:cubicBezTo>
                  <a:cubicBezTo>
                    <a:pt x="54" y="51"/>
                    <a:pt x="54" y="51"/>
                    <a:pt x="53" y="50"/>
                  </a:cubicBezTo>
                  <a:cubicBezTo>
                    <a:pt x="52" y="50"/>
                    <a:pt x="52" y="50"/>
                    <a:pt x="52" y="49"/>
                  </a:cubicBezTo>
                  <a:cubicBezTo>
                    <a:pt x="52" y="48"/>
                    <a:pt x="51" y="46"/>
                    <a:pt x="51" y="46"/>
                  </a:cubicBezTo>
                  <a:cubicBezTo>
                    <a:pt x="50" y="46"/>
                    <a:pt x="49" y="46"/>
                    <a:pt x="49" y="45"/>
                  </a:cubicBezTo>
                  <a:cubicBezTo>
                    <a:pt x="48" y="44"/>
                    <a:pt x="47" y="43"/>
                    <a:pt x="47" y="43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6" y="41"/>
                    <a:pt x="45" y="41"/>
                  </a:cubicBezTo>
                  <a:cubicBezTo>
                    <a:pt x="44" y="41"/>
                    <a:pt x="44" y="41"/>
                    <a:pt x="43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39"/>
                  </a:cubicBezTo>
                  <a:cubicBezTo>
                    <a:pt x="41" y="39"/>
                    <a:pt x="40" y="39"/>
                    <a:pt x="40" y="38"/>
                  </a:cubicBezTo>
                  <a:cubicBezTo>
                    <a:pt x="40" y="38"/>
                    <a:pt x="38" y="37"/>
                    <a:pt x="38" y="36"/>
                  </a:cubicBezTo>
                  <a:cubicBezTo>
                    <a:pt x="38" y="35"/>
                    <a:pt x="37" y="34"/>
                    <a:pt x="37" y="34"/>
                  </a:cubicBezTo>
                  <a:cubicBezTo>
                    <a:pt x="37" y="33"/>
                    <a:pt x="37" y="33"/>
                    <a:pt x="36" y="32"/>
                  </a:cubicBezTo>
                  <a:cubicBezTo>
                    <a:pt x="36" y="32"/>
                    <a:pt x="36" y="31"/>
                    <a:pt x="35" y="30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29" y="27"/>
                    <a:pt x="28" y="27"/>
                  </a:cubicBezTo>
                  <a:cubicBezTo>
                    <a:pt x="28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8"/>
                    <a:pt x="24" y="27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5"/>
                    <a:pt x="27" y="25"/>
                  </a:cubicBezTo>
                  <a:cubicBezTo>
                    <a:pt x="27" y="25"/>
                    <a:pt x="27" y="25"/>
                    <a:pt x="26" y="24"/>
                  </a:cubicBezTo>
                  <a:cubicBezTo>
                    <a:pt x="26" y="24"/>
                    <a:pt x="25" y="24"/>
                    <a:pt x="25" y="23"/>
                  </a:cubicBezTo>
                  <a:cubicBezTo>
                    <a:pt x="25" y="23"/>
                    <a:pt x="25" y="24"/>
                    <a:pt x="25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0"/>
                    <a:pt x="27" y="20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8" y="11"/>
                    <a:pt x="27" y="10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5" y="10"/>
                    <a:pt x="24" y="10"/>
                    <a:pt x="23" y="10"/>
                  </a:cubicBezTo>
                  <a:cubicBezTo>
                    <a:pt x="22" y="10"/>
                    <a:pt x="21" y="10"/>
                    <a:pt x="20" y="10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4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5" y="5"/>
                    <a:pt x="15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9"/>
            <p:cNvSpPr/>
            <p:nvPr/>
          </p:nvSpPr>
          <p:spPr bwMode="auto">
            <a:xfrm>
              <a:off x="3253683" y="2857297"/>
              <a:ext cx="13844" cy="12114"/>
            </a:xfrm>
            <a:custGeom>
              <a:avLst/>
              <a:gdLst>
                <a:gd name="T0" fmla="*/ 0 w 7"/>
                <a:gd name="T1" fmla="*/ 3 h 6"/>
                <a:gd name="T2" fmla="*/ 2 w 7"/>
                <a:gd name="T3" fmla="*/ 4 h 6"/>
                <a:gd name="T4" fmla="*/ 3 w 7"/>
                <a:gd name="T5" fmla="*/ 4 h 6"/>
                <a:gd name="T6" fmla="*/ 3 w 7"/>
                <a:gd name="T7" fmla="*/ 6 h 6"/>
                <a:gd name="T8" fmla="*/ 4 w 7"/>
                <a:gd name="T9" fmla="*/ 5 h 6"/>
                <a:gd name="T10" fmla="*/ 7 w 7"/>
                <a:gd name="T11" fmla="*/ 6 h 6"/>
                <a:gd name="T12" fmla="*/ 7 w 7"/>
                <a:gd name="T13" fmla="*/ 4 h 6"/>
                <a:gd name="T14" fmla="*/ 6 w 7"/>
                <a:gd name="T15" fmla="*/ 4 h 6"/>
                <a:gd name="T16" fmla="*/ 5 w 7"/>
                <a:gd name="T17" fmla="*/ 3 h 6"/>
                <a:gd name="T18" fmla="*/ 3 w 7"/>
                <a:gd name="T19" fmla="*/ 2 h 6"/>
                <a:gd name="T20" fmla="*/ 3 w 7"/>
                <a:gd name="T21" fmla="*/ 0 h 6"/>
                <a:gd name="T22" fmla="*/ 1 w 7"/>
                <a:gd name="T23" fmla="*/ 0 h 6"/>
                <a:gd name="T24" fmla="*/ 0 w 7"/>
                <a:gd name="T25" fmla="*/ 1 h 6"/>
                <a:gd name="T26" fmla="*/ 0 w 7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6"/>
                    <a:pt x="7" y="4"/>
                    <a:pt x="7" y="4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0"/>
            <p:cNvSpPr/>
            <p:nvPr/>
          </p:nvSpPr>
          <p:spPr bwMode="auto">
            <a:xfrm>
              <a:off x="3225129" y="2902290"/>
              <a:ext cx="67490" cy="82199"/>
            </a:xfrm>
            <a:custGeom>
              <a:avLst/>
              <a:gdLst>
                <a:gd name="T0" fmla="*/ 2 w 33"/>
                <a:gd name="T1" fmla="*/ 15 h 40"/>
                <a:gd name="T2" fmla="*/ 3 w 33"/>
                <a:gd name="T3" fmla="*/ 17 h 40"/>
                <a:gd name="T4" fmla="*/ 2 w 33"/>
                <a:gd name="T5" fmla="*/ 20 h 40"/>
                <a:gd name="T6" fmla="*/ 4 w 33"/>
                <a:gd name="T7" fmla="*/ 21 h 40"/>
                <a:gd name="T8" fmla="*/ 6 w 33"/>
                <a:gd name="T9" fmla="*/ 21 h 40"/>
                <a:gd name="T10" fmla="*/ 9 w 33"/>
                <a:gd name="T11" fmla="*/ 21 h 40"/>
                <a:gd name="T12" fmla="*/ 8 w 33"/>
                <a:gd name="T13" fmla="*/ 23 h 40"/>
                <a:gd name="T14" fmla="*/ 7 w 33"/>
                <a:gd name="T15" fmla="*/ 25 h 40"/>
                <a:gd name="T16" fmla="*/ 7 w 33"/>
                <a:gd name="T17" fmla="*/ 28 h 40"/>
                <a:gd name="T18" fmla="*/ 7 w 33"/>
                <a:gd name="T19" fmla="*/ 31 h 40"/>
                <a:gd name="T20" fmla="*/ 5 w 33"/>
                <a:gd name="T21" fmla="*/ 32 h 40"/>
                <a:gd name="T22" fmla="*/ 5 w 33"/>
                <a:gd name="T23" fmla="*/ 36 h 40"/>
                <a:gd name="T24" fmla="*/ 8 w 33"/>
                <a:gd name="T25" fmla="*/ 38 h 40"/>
                <a:gd name="T26" fmla="*/ 13 w 33"/>
                <a:gd name="T27" fmla="*/ 40 h 40"/>
                <a:gd name="T28" fmla="*/ 17 w 33"/>
                <a:gd name="T29" fmla="*/ 38 h 40"/>
                <a:gd name="T30" fmla="*/ 21 w 33"/>
                <a:gd name="T31" fmla="*/ 36 h 40"/>
                <a:gd name="T32" fmla="*/ 26 w 33"/>
                <a:gd name="T33" fmla="*/ 34 h 40"/>
                <a:gd name="T34" fmla="*/ 30 w 33"/>
                <a:gd name="T35" fmla="*/ 33 h 40"/>
                <a:gd name="T36" fmla="*/ 33 w 33"/>
                <a:gd name="T37" fmla="*/ 28 h 40"/>
                <a:gd name="T38" fmla="*/ 32 w 33"/>
                <a:gd name="T39" fmla="*/ 22 h 40"/>
                <a:gd name="T40" fmla="*/ 31 w 33"/>
                <a:gd name="T41" fmla="*/ 18 h 40"/>
                <a:gd name="T42" fmla="*/ 27 w 33"/>
                <a:gd name="T43" fmla="*/ 14 h 40"/>
                <a:gd name="T44" fmla="*/ 30 w 33"/>
                <a:gd name="T45" fmla="*/ 13 h 40"/>
                <a:gd name="T46" fmla="*/ 32 w 33"/>
                <a:gd name="T47" fmla="*/ 9 h 40"/>
                <a:gd name="T48" fmla="*/ 30 w 33"/>
                <a:gd name="T49" fmla="*/ 6 h 40"/>
                <a:gd name="T50" fmla="*/ 26 w 33"/>
                <a:gd name="T51" fmla="*/ 4 h 40"/>
                <a:gd name="T52" fmla="*/ 24 w 33"/>
                <a:gd name="T53" fmla="*/ 1 h 40"/>
                <a:gd name="T54" fmla="*/ 20 w 33"/>
                <a:gd name="T55" fmla="*/ 3 h 40"/>
                <a:gd name="T56" fmla="*/ 17 w 33"/>
                <a:gd name="T57" fmla="*/ 1 h 40"/>
                <a:gd name="T58" fmla="*/ 14 w 33"/>
                <a:gd name="T59" fmla="*/ 2 h 40"/>
                <a:gd name="T60" fmla="*/ 10 w 33"/>
                <a:gd name="T61" fmla="*/ 2 h 40"/>
                <a:gd name="T62" fmla="*/ 9 w 33"/>
                <a:gd name="T63" fmla="*/ 5 h 40"/>
                <a:gd name="T64" fmla="*/ 9 w 33"/>
                <a:gd name="T65" fmla="*/ 7 h 40"/>
                <a:gd name="T66" fmla="*/ 13 w 33"/>
                <a:gd name="T67" fmla="*/ 8 h 40"/>
                <a:gd name="T68" fmla="*/ 11 w 33"/>
                <a:gd name="T69" fmla="*/ 10 h 40"/>
                <a:gd name="T70" fmla="*/ 9 w 33"/>
                <a:gd name="T71" fmla="*/ 12 h 40"/>
                <a:gd name="T72" fmla="*/ 7 w 33"/>
                <a:gd name="T73" fmla="*/ 11 h 40"/>
                <a:gd name="T74" fmla="*/ 4 w 33"/>
                <a:gd name="T75" fmla="*/ 10 h 40"/>
                <a:gd name="T76" fmla="*/ 1 w 33"/>
                <a:gd name="T77" fmla="*/ 11 h 40"/>
                <a:gd name="T78" fmla="*/ 1 w 33"/>
                <a:gd name="T7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" h="40">
                  <a:moveTo>
                    <a:pt x="2" y="14"/>
                  </a:moveTo>
                  <a:cubicBezTo>
                    <a:pt x="2" y="14"/>
                    <a:pt x="2" y="15"/>
                    <a:pt x="2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6" y="20"/>
                    <a:pt x="6" y="21"/>
                    <a:pt x="6" y="21"/>
                  </a:cubicBezTo>
                  <a:cubicBezTo>
                    <a:pt x="7" y="21"/>
                    <a:pt x="6" y="22"/>
                    <a:pt x="7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9" y="21"/>
                    <a:pt x="10" y="22"/>
                    <a:pt x="9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6"/>
                    <a:pt x="7" y="25"/>
                    <a:pt x="7" y="25"/>
                  </a:cubicBezTo>
                  <a:cubicBezTo>
                    <a:pt x="6" y="25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30"/>
                    <a:pt x="7" y="30"/>
                    <a:pt x="7" y="31"/>
                  </a:cubicBezTo>
                  <a:cubicBezTo>
                    <a:pt x="6" y="32"/>
                    <a:pt x="6" y="31"/>
                    <a:pt x="5" y="31"/>
                  </a:cubicBezTo>
                  <a:cubicBezTo>
                    <a:pt x="5" y="31"/>
                    <a:pt x="4" y="31"/>
                    <a:pt x="5" y="32"/>
                  </a:cubicBezTo>
                  <a:cubicBezTo>
                    <a:pt x="5" y="33"/>
                    <a:pt x="5" y="34"/>
                    <a:pt x="4" y="34"/>
                  </a:cubicBezTo>
                  <a:cubicBezTo>
                    <a:pt x="4" y="35"/>
                    <a:pt x="4" y="35"/>
                    <a:pt x="5" y="36"/>
                  </a:cubicBezTo>
                  <a:cubicBezTo>
                    <a:pt x="5" y="36"/>
                    <a:pt x="7" y="37"/>
                    <a:pt x="7" y="37"/>
                  </a:cubicBezTo>
                  <a:cubicBezTo>
                    <a:pt x="7" y="37"/>
                    <a:pt x="7" y="38"/>
                    <a:pt x="8" y="38"/>
                  </a:cubicBezTo>
                  <a:cubicBezTo>
                    <a:pt x="9" y="38"/>
                    <a:pt x="10" y="38"/>
                    <a:pt x="12" y="38"/>
                  </a:cubicBezTo>
                  <a:cubicBezTo>
                    <a:pt x="13" y="38"/>
                    <a:pt x="12" y="39"/>
                    <a:pt x="13" y="40"/>
                  </a:cubicBezTo>
                  <a:cubicBezTo>
                    <a:pt x="14" y="40"/>
                    <a:pt x="14" y="40"/>
                    <a:pt x="16" y="39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7" y="38"/>
                    <a:pt x="19" y="37"/>
                    <a:pt x="20" y="37"/>
                  </a:cubicBezTo>
                  <a:cubicBezTo>
                    <a:pt x="20" y="36"/>
                    <a:pt x="21" y="36"/>
                    <a:pt x="21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5" y="35"/>
                    <a:pt x="26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9" y="32"/>
                    <a:pt x="30" y="33"/>
                  </a:cubicBezTo>
                  <a:cubicBezTo>
                    <a:pt x="32" y="34"/>
                    <a:pt x="33" y="32"/>
                    <a:pt x="33" y="31"/>
                  </a:cubicBezTo>
                  <a:cubicBezTo>
                    <a:pt x="33" y="30"/>
                    <a:pt x="33" y="29"/>
                    <a:pt x="33" y="28"/>
                  </a:cubicBezTo>
                  <a:cubicBezTo>
                    <a:pt x="33" y="27"/>
                    <a:pt x="33" y="26"/>
                    <a:pt x="33" y="24"/>
                  </a:cubicBezTo>
                  <a:cubicBezTo>
                    <a:pt x="33" y="23"/>
                    <a:pt x="33" y="22"/>
                    <a:pt x="32" y="22"/>
                  </a:cubicBezTo>
                  <a:cubicBezTo>
                    <a:pt x="31" y="21"/>
                    <a:pt x="32" y="21"/>
                    <a:pt x="30" y="20"/>
                  </a:cubicBezTo>
                  <a:cubicBezTo>
                    <a:pt x="29" y="19"/>
                    <a:pt x="30" y="20"/>
                    <a:pt x="31" y="18"/>
                  </a:cubicBezTo>
                  <a:cubicBezTo>
                    <a:pt x="31" y="17"/>
                    <a:pt x="30" y="17"/>
                    <a:pt x="28" y="17"/>
                  </a:cubicBezTo>
                  <a:cubicBezTo>
                    <a:pt x="27" y="16"/>
                    <a:pt x="27" y="14"/>
                    <a:pt x="27" y="14"/>
                  </a:cubicBezTo>
                  <a:cubicBezTo>
                    <a:pt x="27" y="14"/>
                    <a:pt x="29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2"/>
                    <a:pt x="31" y="12"/>
                    <a:pt x="32" y="12"/>
                  </a:cubicBezTo>
                  <a:cubicBezTo>
                    <a:pt x="33" y="11"/>
                    <a:pt x="32" y="10"/>
                    <a:pt x="32" y="9"/>
                  </a:cubicBezTo>
                  <a:cubicBezTo>
                    <a:pt x="33" y="8"/>
                    <a:pt x="32" y="8"/>
                    <a:pt x="32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4"/>
                    <a:pt x="28" y="4"/>
                    <a:pt x="26" y="4"/>
                  </a:cubicBezTo>
                  <a:cubicBezTo>
                    <a:pt x="25" y="4"/>
                    <a:pt x="26" y="3"/>
                    <a:pt x="26" y="3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3" y="3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6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8"/>
                    <a:pt x="13" y="8"/>
                    <a:pt x="12" y="9"/>
                  </a:cubicBezTo>
                  <a:cubicBezTo>
                    <a:pt x="11" y="9"/>
                    <a:pt x="12" y="10"/>
                    <a:pt x="11" y="10"/>
                  </a:cubicBezTo>
                  <a:cubicBezTo>
                    <a:pt x="11" y="10"/>
                    <a:pt x="10" y="10"/>
                    <a:pt x="10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4"/>
                    <a:pt x="2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1"/>
            <p:cNvSpPr/>
            <p:nvPr/>
          </p:nvSpPr>
          <p:spPr bwMode="auto">
            <a:xfrm>
              <a:off x="3238973" y="2838261"/>
              <a:ext cx="16440" cy="16440"/>
            </a:xfrm>
            <a:custGeom>
              <a:avLst/>
              <a:gdLst>
                <a:gd name="T0" fmla="*/ 3 w 8"/>
                <a:gd name="T1" fmla="*/ 6 h 8"/>
                <a:gd name="T2" fmla="*/ 4 w 8"/>
                <a:gd name="T3" fmla="*/ 8 h 8"/>
                <a:gd name="T4" fmla="*/ 6 w 8"/>
                <a:gd name="T5" fmla="*/ 7 h 8"/>
                <a:gd name="T6" fmla="*/ 6 w 8"/>
                <a:gd name="T7" fmla="*/ 6 h 8"/>
                <a:gd name="T8" fmla="*/ 7 w 8"/>
                <a:gd name="T9" fmla="*/ 5 h 8"/>
                <a:gd name="T10" fmla="*/ 7 w 8"/>
                <a:gd name="T11" fmla="*/ 4 h 8"/>
                <a:gd name="T12" fmla="*/ 7 w 8"/>
                <a:gd name="T13" fmla="*/ 2 h 8"/>
                <a:gd name="T14" fmla="*/ 7 w 8"/>
                <a:gd name="T15" fmla="*/ 0 h 8"/>
                <a:gd name="T16" fmla="*/ 5 w 8"/>
                <a:gd name="T17" fmla="*/ 0 h 8"/>
                <a:gd name="T18" fmla="*/ 4 w 8"/>
                <a:gd name="T19" fmla="*/ 2 h 8"/>
                <a:gd name="T20" fmla="*/ 2 w 8"/>
                <a:gd name="T21" fmla="*/ 4 h 8"/>
                <a:gd name="T22" fmla="*/ 1 w 8"/>
                <a:gd name="T23" fmla="*/ 4 h 8"/>
                <a:gd name="T24" fmla="*/ 1 w 8"/>
                <a:gd name="T25" fmla="*/ 6 h 8"/>
                <a:gd name="T26" fmla="*/ 3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" y="6"/>
                    <a:pt x="4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2"/>
            <p:cNvSpPr/>
            <p:nvPr/>
          </p:nvSpPr>
          <p:spPr bwMode="auto">
            <a:xfrm>
              <a:off x="2245665" y="2535423"/>
              <a:ext cx="247462" cy="237944"/>
            </a:xfrm>
            <a:custGeom>
              <a:avLst/>
              <a:gdLst>
                <a:gd name="T0" fmla="*/ 121 w 121"/>
                <a:gd name="T1" fmla="*/ 69 h 116"/>
                <a:gd name="T2" fmla="*/ 109 w 121"/>
                <a:gd name="T3" fmla="*/ 63 h 116"/>
                <a:gd name="T4" fmla="*/ 101 w 121"/>
                <a:gd name="T5" fmla="*/ 55 h 116"/>
                <a:gd name="T6" fmla="*/ 90 w 121"/>
                <a:gd name="T7" fmla="*/ 50 h 116"/>
                <a:gd name="T8" fmla="*/ 93 w 121"/>
                <a:gd name="T9" fmla="*/ 46 h 116"/>
                <a:gd name="T10" fmla="*/ 95 w 121"/>
                <a:gd name="T11" fmla="*/ 39 h 116"/>
                <a:gd name="T12" fmla="*/ 94 w 121"/>
                <a:gd name="T13" fmla="*/ 35 h 116"/>
                <a:gd name="T14" fmla="*/ 91 w 121"/>
                <a:gd name="T15" fmla="*/ 27 h 116"/>
                <a:gd name="T16" fmla="*/ 86 w 121"/>
                <a:gd name="T17" fmla="*/ 26 h 116"/>
                <a:gd name="T18" fmla="*/ 79 w 121"/>
                <a:gd name="T19" fmla="*/ 22 h 116"/>
                <a:gd name="T20" fmla="*/ 77 w 121"/>
                <a:gd name="T21" fmla="*/ 18 h 116"/>
                <a:gd name="T22" fmla="*/ 70 w 121"/>
                <a:gd name="T23" fmla="*/ 12 h 116"/>
                <a:gd name="T24" fmla="*/ 65 w 121"/>
                <a:gd name="T25" fmla="*/ 10 h 116"/>
                <a:gd name="T26" fmla="*/ 75 w 121"/>
                <a:gd name="T27" fmla="*/ 6 h 116"/>
                <a:gd name="T28" fmla="*/ 67 w 121"/>
                <a:gd name="T29" fmla="*/ 4 h 116"/>
                <a:gd name="T30" fmla="*/ 58 w 121"/>
                <a:gd name="T31" fmla="*/ 7 h 116"/>
                <a:gd name="T32" fmla="*/ 57 w 121"/>
                <a:gd name="T33" fmla="*/ 15 h 116"/>
                <a:gd name="T34" fmla="*/ 57 w 121"/>
                <a:gd name="T35" fmla="*/ 6 h 116"/>
                <a:gd name="T36" fmla="*/ 42 w 121"/>
                <a:gd name="T37" fmla="*/ 6 h 116"/>
                <a:gd name="T38" fmla="*/ 29 w 121"/>
                <a:gd name="T39" fmla="*/ 17 h 116"/>
                <a:gd name="T40" fmla="*/ 24 w 121"/>
                <a:gd name="T41" fmla="*/ 22 h 116"/>
                <a:gd name="T42" fmla="*/ 28 w 121"/>
                <a:gd name="T43" fmla="*/ 13 h 116"/>
                <a:gd name="T44" fmla="*/ 43 w 121"/>
                <a:gd name="T45" fmla="*/ 4 h 116"/>
                <a:gd name="T46" fmla="*/ 36 w 121"/>
                <a:gd name="T47" fmla="*/ 2 h 116"/>
                <a:gd name="T48" fmla="*/ 22 w 121"/>
                <a:gd name="T49" fmla="*/ 9 h 116"/>
                <a:gd name="T50" fmla="*/ 11 w 121"/>
                <a:gd name="T51" fmla="*/ 17 h 116"/>
                <a:gd name="T52" fmla="*/ 6 w 121"/>
                <a:gd name="T53" fmla="*/ 24 h 116"/>
                <a:gd name="T54" fmla="*/ 4 w 121"/>
                <a:gd name="T55" fmla="*/ 26 h 116"/>
                <a:gd name="T56" fmla="*/ 2 w 121"/>
                <a:gd name="T57" fmla="*/ 34 h 116"/>
                <a:gd name="T58" fmla="*/ 13 w 121"/>
                <a:gd name="T59" fmla="*/ 35 h 116"/>
                <a:gd name="T60" fmla="*/ 27 w 121"/>
                <a:gd name="T61" fmla="*/ 39 h 116"/>
                <a:gd name="T62" fmla="*/ 38 w 121"/>
                <a:gd name="T63" fmla="*/ 39 h 116"/>
                <a:gd name="T64" fmla="*/ 45 w 121"/>
                <a:gd name="T65" fmla="*/ 39 h 116"/>
                <a:gd name="T66" fmla="*/ 52 w 121"/>
                <a:gd name="T67" fmla="*/ 49 h 116"/>
                <a:gd name="T68" fmla="*/ 57 w 121"/>
                <a:gd name="T69" fmla="*/ 59 h 116"/>
                <a:gd name="T70" fmla="*/ 48 w 121"/>
                <a:gd name="T71" fmla="*/ 68 h 116"/>
                <a:gd name="T72" fmla="*/ 39 w 121"/>
                <a:gd name="T73" fmla="*/ 76 h 116"/>
                <a:gd name="T74" fmla="*/ 32 w 121"/>
                <a:gd name="T75" fmla="*/ 80 h 116"/>
                <a:gd name="T76" fmla="*/ 19 w 121"/>
                <a:gd name="T77" fmla="*/ 79 h 116"/>
                <a:gd name="T78" fmla="*/ 8 w 121"/>
                <a:gd name="T79" fmla="*/ 87 h 116"/>
                <a:gd name="T80" fmla="*/ 16 w 121"/>
                <a:gd name="T81" fmla="*/ 92 h 116"/>
                <a:gd name="T82" fmla="*/ 28 w 121"/>
                <a:gd name="T83" fmla="*/ 90 h 116"/>
                <a:gd name="T84" fmla="*/ 37 w 121"/>
                <a:gd name="T85" fmla="*/ 93 h 116"/>
                <a:gd name="T86" fmla="*/ 40 w 121"/>
                <a:gd name="T87" fmla="*/ 99 h 116"/>
                <a:gd name="T88" fmla="*/ 42 w 121"/>
                <a:gd name="T89" fmla="*/ 107 h 116"/>
                <a:gd name="T90" fmla="*/ 51 w 121"/>
                <a:gd name="T91" fmla="*/ 108 h 116"/>
                <a:gd name="T92" fmla="*/ 67 w 121"/>
                <a:gd name="T93" fmla="*/ 114 h 116"/>
                <a:gd name="T94" fmla="*/ 70 w 121"/>
                <a:gd name="T95" fmla="*/ 107 h 116"/>
                <a:gd name="T96" fmla="*/ 62 w 121"/>
                <a:gd name="T97" fmla="*/ 100 h 116"/>
                <a:gd name="T98" fmla="*/ 69 w 121"/>
                <a:gd name="T99" fmla="*/ 101 h 116"/>
                <a:gd name="T100" fmla="*/ 78 w 121"/>
                <a:gd name="T101" fmla="*/ 105 h 116"/>
                <a:gd name="T102" fmla="*/ 84 w 121"/>
                <a:gd name="T103" fmla="*/ 103 h 116"/>
                <a:gd name="T104" fmla="*/ 89 w 121"/>
                <a:gd name="T105" fmla="*/ 97 h 116"/>
                <a:gd name="T106" fmla="*/ 88 w 121"/>
                <a:gd name="T107" fmla="*/ 87 h 116"/>
                <a:gd name="T108" fmla="*/ 78 w 121"/>
                <a:gd name="T109" fmla="*/ 81 h 116"/>
                <a:gd name="T110" fmla="*/ 80 w 121"/>
                <a:gd name="T111" fmla="*/ 73 h 116"/>
                <a:gd name="T112" fmla="*/ 89 w 121"/>
                <a:gd name="T113" fmla="*/ 74 h 116"/>
                <a:gd name="T114" fmla="*/ 93 w 121"/>
                <a:gd name="T115" fmla="*/ 83 h 116"/>
                <a:gd name="T116" fmla="*/ 102 w 121"/>
                <a:gd name="T117" fmla="*/ 80 h 116"/>
                <a:gd name="T118" fmla="*/ 110 w 121"/>
                <a:gd name="T11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" h="116">
                  <a:moveTo>
                    <a:pt x="111" y="70"/>
                  </a:moveTo>
                  <a:cubicBezTo>
                    <a:pt x="112" y="70"/>
                    <a:pt x="113" y="71"/>
                    <a:pt x="113" y="71"/>
                  </a:cubicBezTo>
                  <a:cubicBezTo>
                    <a:pt x="113" y="72"/>
                    <a:pt x="114" y="73"/>
                    <a:pt x="115" y="73"/>
                  </a:cubicBezTo>
                  <a:cubicBezTo>
                    <a:pt x="115" y="73"/>
                    <a:pt x="116" y="72"/>
                    <a:pt x="117" y="71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8" y="69"/>
                    <a:pt x="120" y="70"/>
                    <a:pt x="121" y="69"/>
                  </a:cubicBezTo>
                  <a:cubicBezTo>
                    <a:pt x="121" y="67"/>
                    <a:pt x="119" y="68"/>
                    <a:pt x="119" y="67"/>
                  </a:cubicBezTo>
                  <a:cubicBezTo>
                    <a:pt x="118" y="67"/>
                    <a:pt x="117" y="65"/>
                    <a:pt x="117" y="65"/>
                  </a:cubicBezTo>
                  <a:cubicBezTo>
                    <a:pt x="116" y="64"/>
                    <a:pt x="115" y="64"/>
                    <a:pt x="114" y="65"/>
                  </a:cubicBezTo>
                  <a:cubicBezTo>
                    <a:pt x="113" y="65"/>
                    <a:pt x="112" y="65"/>
                    <a:pt x="111" y="65"/>
                  </a:cubicBezTo>
                  <a:cubicBezTo>
                    <a:pt x="110" y="64"/>
                    <a:pt x="112" y="63"/>
                    <a:pt x="112" y="62"/>
                  </a:cubicBezTo>
                  <a:cubicBezTo>
                    <a:pt x="111" y="61"/>
                    <a:pt x="110" y="62"/>
                    <a:pt x="109" y="63"/>
                  </a:cubicBezTo>
                  <a:cubicBezTo>
                    <a:pt x="108" y="64"/>
                    <a:pt x="107" y="62"/>
                    <a:pt x="106" y="62"/>
                  </a:cubicBezTo>
                  <a:cubicBezTo>
                    <a:pt x="106" y="61"/>
                    <a:pt x="107" y="61"/>
                    <a:pt x="109" y="60"/>
                  </a:cubicBezTo>
                  <a:cubicBezTo>
                    <a:pt x="110" y="59"/>
                    <a:pt x="107" y="58"/>
                    <a:pt x="106" y="59"/>
                  </a:cubicBezTo>
                  <a:cubicBezTo>
                    <a:pt x="105" y="59"/>
                    <a:pt x="104" y="58"/>
                    <a:pt x="103" y="57"/>
                  </a:cubicBezTo>
                  <a:cubicBezTo>
                    <a:pt x="102" y="57"/>
                    <a:pt x="103" y="56"/>
                    <a:pt x="103" y="55"/>
                  </a:cubicBezTo>
                  <a:cubicBezTo>
                    <a:pt x="103" y="53"/>
                    <a:pt x="101" y="54"/>
                    <a:pt x="101" y="55"/>
                  </a:cubicBezTo>
                  <a:cubicBezTo>
                    <a:pt x="100" y="55"/>
                    <a:pt x="97" y="55"/>
                    <a:pt x="96" y="55"/>
                  </a:cubicBezTo>
                  <a:cubicBezTo>
                    <a:pt x="95" y="55"/>
                    <a:pt x="95" y="55"/>
                    <a:pt x="94" y="55"/>
                  </a:cubicBezTo>
                  <a:cubicBezTo>
                    <a:pt x="94" y="54"/>
                    <a:pt x="93" y="53"/>
                    <a:pt x="92" y="53"/>
                  </a:cubicBezTo>
                  <a:cubicBezTo>
                    <a:pt x="92" y="53"/>
                    <a:pt x="93" y="52"/>
                    <a:pt x="93" y="52"/>
                  </a:cubicBezTo>
                  <a:cubicBezTo>
                    <a:pt x="93" y="52"/>
                    <a:pt x="93" y="51"/>
                    <a:pt x="93" y="50"/>
                  </a:cubicBezTo>
                  <a:cubicBezTo>
                    <a:pt x="93" y="50"/>
                    <a:pt x="92" y="50"/>
                    <a:pt x="90" y="50"/>
                  </a:cubicBezTo>
                  <a:cubicBezTo>
                    <a:pt x="89" y="51"/>
                    <a:pt x="88" y="50"/>
                    <a:pt x="87" y="50"/>
                  </a:cubicBezTo>
                  <a:cubicBezTo>
                    <a:pt x="85" y="50"/>
                    <a:pt x="86" y="49"/>
                    <a:pt x="86" y="49"/>
                  </a:cubicBezTo>
                  <a:cubicBezTo>
                    <a:pt x="86" y="49"/>
                    <a:pt x="88" y="49"/>
                    <a:pt x="89" y="48"/>
                  </a:cubicBezTo>
                  <a:cubicBezTo>
                    <a:pt x="90" y="48"/>
                    <a:pt x="89" y="47"/>
                    <a:pt x="89" y="46"/>
                  </a:cubicBezTo>
                  <a:cubicBezTo>
                    <a:pt x="89" y="45"/>
                    <a:pt x="90" y="46"/>
                    <a:pt x="91" y="46"/>
                  </a:cubicBezTo>
                  <a:cubicBezTo>
                    <a:pt x="92" y="46"/>
                    <a:pt x="93" y="46"/>
                    <a:pt x="93" y="46"/>
                  </a:cubicBezTo>
                  <a:cubicBezTo>
                    <a:pt x="94" y="46"/>
                    <a:pt x="94" y="45"/>
                    <a:pt x="95" y="45"/>
                  </a:cubicBezTo>
                  <a:cubicBezTo>
                    <a:pt x="95" y="45"/>
                    <a:pt x="96" y="45"/>
                    <a:pt x="97" y="45"/>
                  </a:cubicBezTo>
                  <a:cubicBezTo>
                    <a:pt x="97" y="45"/>
                    <a:pt x="98" y="45"/>
                    <a:pt x="99" y="45"/>
                  </a:cubicBezTo>
                  <a:cubicBezTo>
                    <a:pt x="100" y="44"/>
                    <a:pt x="99" y="43"/>
                    <a:pt x="99" y="43"/>
                  </a:cubicBezTo>
                  <a:cubicBezTo>
                    <a:pt x="99" y="42"/>
                    <a:pt x="97" y="41"/>
                    <a:pt x="97" y="41"/>
                  </a:cubicBezTo>
                  <a:cubicBezTo>
                    <a:pt x="96" y="41"/>
                    <a:pt x="96" y="40"/>
                    <a:pt x="95" y="39"/>
                  </a:cubicBezTo>
                  <a:cubicBezTo>
                    <a:pt x="95" y="39"/>
                    <a:pt x="96" y="38"/>
                    <a:pt x="97" y="39"/>
                  </a:cubicBezTo>
                  <a:cubicBezTo>
                    <a:pt x="98" y="39"/>
                    <a:pt x="99" y="39"/>
                    <a:pt x="99" y="39"/>
                  </a:cubicBezTo>
                  <a:cubicBezTo>
                    <a:pt x="99" y="39"/>
                    <a:pt x="100" y="37"/>
                    <a:pt x="100" y="37"/>
                  </a:cubicBezTo>
                  <a:cubicBezTo>
                    <a:pt x="100" y="36"/>
                    <a:pt x="99" y="35"/>
                    <a:pt x="98" y="35"/>
                  </a:cubicBezTo>
                  <a:cubicBezTo>
                    <a:pt x="98" y="34"/>
                    <a:pt x="97" y="34"/>
                    <a:pt x="96" y="34"/>
                  </a:cubicBezTo>
                  <a:cubicBezTo>
                    <a:pt x="96" y="34"/>
                    <a:pt x="94" y="35"/>
                    <a:pt x="94" y="35"/>
                  </a:cubicBezTo>
                  <a:cubicBezTo>
                    <a:pt x="93" y="36"/>
                    <a:pt x="93" y="34"/>
                    <a:pt x="93" y="34"/>
                  </a:cubicBezTo>
                  <a:cubicBezTo>
                    <a:pt x="93" y="34"/>
                    <a:pt x="94" y="32"/>
                    <a:pt x="96" y="32"/>
                  </a:cubicBezTo>
                  <a:cubicBezTo>
                    <a:pt x="97" y="32"/>
                    <a:pt x="96" y="31"/>
                    <a:pt x="96" y="30"/>
                  </a:cubicBezTo>
                  <a:cubicBezTo>
                    <a:pt x="96" y="30"/>
                    <a:pt x="96" y="28"/>
                    <a:pt x="95" y="29"/>
                  </a:cubicBezTo>
                  <a:cubicBezTo>
                    <a:pt x="94" y="29"/>
                    <a:pt x="93" y="28"/>
                    <a:pt x="92" y="28"/>
                  </a:cubicBezTo>
                  <a:cubicBezTo>
                    <a:pt x="92" y="27"/>
                    <a:pt x="91" y="26"/>
                    <a:pt x="91" y="27"/>
                  </a:cubicBezTo>
                  <a:cubicBezTo>
                    <a:pt x="90" y="27"/>
                    <a:pt x="87" y="27"/>
                    <a:pt x="86" y="27"/>
                  </a:cubicBezTo>
                  <a:cubicBezTo>
                    <a:pt x="85" y="26"/>
                    <a:pt x="83" y="28"/>
                    <a:pt x="83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1" y="27"/>
                    <a:pt x="82" y="27"/>
                  </a:cubicBezTo>
                  <a:cubicBezTo>
                    <a:pt x="83" y="27"/>
                    <a:pt x="83" y="26"/>
                    <a:pt x="84" y="26"/>
                  </a:cubicBezTo>
                  <a:cubicBezTo>
                    <a:pt x="84" y="26"/>
                    <a:pt x="86" y="26"/>
                    <a:pt x="86" y="26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8" y="24"/>
                    <a:pt x="88" y="23"/>
                    <a:pt x="87" y="22"/>
                  </a:cubicBezTo>
                  <a:cubicBezTo>
                    <a:pt x="87" y="21"/>
                    <a:pt x="86" y="22"/>
                    <a:pt x="85" y="22"/>
                  </a:cubicBezTo>
                  <a:cubicBezTo>
                    <a:pt x="84" y="22"/>
                    <a:pt x="83" y="21"/>
                    <a:pt x="83" y="21"/>
                  </a:cubicBezTo>
                  <a:cubicBezTo>
                    <a:pt x="83" y="20"/>
                    <a:pt x="81" y="20"/>
                    <a:pt x="81" y="20"/>
                  </a:cubicBezTo>
                  <a:cubicBezTo>
                    <a:pt x="80" y="20"/>
                    <a:pt x="79" y="21"/>
                    <a:pt x="79" y="22"/>
                  </a:cubicBezTo>
                  <a:cubicBezTo>
                    <a:pt x="80" y="23"/>
                    <a:pt x="78" y="24"/>
                    <a:pt x="78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6" y="25"/>
                    <a:pt x="75" y="25"/>
                    <a:pt x="75" y="24"/>
                  </a:cubicBezTo>
                  <a:cubicBezTo>
                    <a:pt x="74" y="23"/>
                    <a:pt x="75" y="23"/>
                    <a:pt x="76" y="22"/>
                  </a:cubicBezTo>
                  <a:cubicBezTo>
                    <a:pt x="77" y="20"/>
                    <a:pt x="76" y="21"/>
                    <a:pt x="75" y="20"/>
                  </a:cubicBezTo>
                  <a:cubicBezTo>
                    <a:pt x="75" y="20"/>
                    <a:pt x="76" y="19"/>
                    <a:pt x="77" y="18"/>
                  </a:cubicBezTo>
                  <a:cubicBezTo>
                    <a:pt x="77" y="17"/>
                    <a:pt x="76" y="17"/>
                    <a:pt x="76" y="17"/>
                  </a:cubicBezTo>
                  <a:cubicBezTo>
                    <a:pt x="76" y="17"/>
                    <a:pt x="74" y="17"/>
                    <a:pt x="74" y="17"/>
                  </a:cubicBezTo>
                  <a:cubicBezTo>
                    <a:pt x="74" y="16"/>
                    <a:pt x="75" y="14"/>
                    <a:pt x="75" y="14"/>
                  </a:cubicBezTo>
                  <a:cubicBezTo>
                    <a:pt x="75" y="14"/>
                    <a:pt x="74" y="13"/>
                    <a:pt x="73" y="13"/>
                  </a:cubicBezTo>
                  <a:cubicBezTo>
                    <a:pt x="73" y="12"/>
                    <a:pt x="73" y="13"/>
                    <a:pt x="72" y="13"/>
                  </a:cubicBezTo>
                  <a:cubicBezTo>
                    <a:pt x="71" y="13"/>
                    <a:pt x="71" y="13"/>
                    <a:pt x="70" y="12"/>
                  </a:cubicBezTo>
                  <a:cubicBezTo>
                    <a:pt x="69" y="12"/>
                    <a:pt x="69" y="12"/>
                    <a:pt x="69" y="11"/>
                  </a:cubicBezTo>
                  <a:cubicBezTo>
                    <a:pt x="69" y="10"/>
                    <a:pt x="69" y="11"/>
                    <a:pt x="68" y="11"/>
                  </a:cubicBezTo>
                  <a:cubicBezTo>
                    <a:pt x="67" y="12"/>
                    <a:pt x="65" y="12"/>
                    <a:pt x="64" y="12"/>
                  </a:cubicBezTo>
                  <a:cubicBezTo>
                    <a:pt x="64" y="12"/>
                    <a:pt x="64" y="11"/>
                    <a:pt x="64" y="11"/>
                  </a:cubicBezTo>
                  <a:cubicBezTo>
                    <a:pt x="63" y="10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0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1" y="9"/>
                    <a:pt x="71" y="10"/>
                    <a:pt x="72" y="10"/>
                  </a:cubicBezTo>
                  <a:cubicBezTo>
                    <a:pt x="72" y="10"/>
                    <a:pt x="73" y="10"/>
                    <a:pt x="74" y="9"/>
                  </a:cubicBezTo>
                  <a:cubicBezTo>
                    <a:pt x="75" y="9"/>
                    <a:pt x="74" y="9"/>
                    <a:pt x="74" y="8"/>
                  </a:cubicBezTo>
                  <a:cubicBezTo>
                    <a:pt x="74" y="7"/>
                    <a:pt x="74" y="6"/>
                    <a:pt x="75" y="6"/>
                  </a:cubicBezTo>
                  <a:cubicBezTo>
                    <a:pt x="75" y="5"/>
                    <a:pt x="75" y="4"/>
                    <a:pt x="74" y="4"/>
                  </a:cubicBezTo>
                  <a:cubicBezTo>
                    <a:pt x="74" y="4"/>
                    <a:pt x="73" y="4"/>
                    <a:pt x="72" y="3"/>
                  </a:cubicBezTo>
                  <a:cubicBezTo>
                    <a:pt x="71" y="3"/>
                    <a:pt x="72" y="3"/>
                    <a:pt x="72" y="3"/>
                  </a:cubicBezTo>
                  <a:cubicBezTo>
                    <a:pt x="71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8" y="3"/>
                    <a:pt x="67" y="4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5" y="4"/>
                    <a:pt x="64" y="3"/>
                    <a:pt x="64" y="3"/>
                  </a:cubicBezTo>
                  <a:cubicBezTo>
                    <a:pt x="64" y="2"/>
                    <a:pt x="63" y="2"/>
                    <a:pt x="6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4"/>
                    <a:pt x="59" y="5"/>
                  </a:cubicBezTo>
                  <a:cubicBezTo>
                    <a:pt x="58" y="5"/>
                    <a:pt x="58" y="6"/>
                    <a:pt x="58" y="7"/>
                  </a:cubicBezTo>
                  <a:cubicBezTo>
                    <a:pt x="58" y="8"/>
                    <a:pt x="58" y="9"/>
                    <a:pt x="58" y="10"/>
                  </a:cubicBezTo>
                  <a:cubicBezTo>
                    <a:pt x="57" y="10"/>
                    <a:pt x="58" y="11"/>
                    <a:pt x="58" y="11"/>
                  </a:cubicBezTo>
                  <a:cubicBezTo>
                    <a:pt x="59" y="11"/>
                    <a:pt x="61" y="11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0" y="12"/>
                    <a:pt x="59" y="13"/>
                    <a:pt x="58" y="14"/>
                  </a:cubicBezTo>
                  <a:cubicBezTo>
                    <a:pt x="58" y="16"/>
                    <a:pt x="57" y="15"/>
                    <a:pt x="57" y="15"/>
                  </a:cubicBezTo>
                  <a:cubicBezTo>
                    <a:pt x="57" y="15"/>
                    <a:pt x="55" y="15"/>
                    <a:pt x="54" y="14"/>
                  </a:cubicBezTo>
                  <a:cubicBezTo>
                    <a:pt x="54" y="13"/>
                    <a:pt x="51" y="16"/>
                    <a:pt x="51" y="16"/>
                  </a:cubicBezTo>
                  <a:cubicBezTo>
                    <a:pt x="50" y="16"/>
                    <a:pt x="51" y="13"/>
                    <a:pt x="51" y="13"/>
                  </a:cubicBezTo>
                  <a:cubicBezTo>
                    <a:pt x="51" y="13"/>
                    <a:pt x="53" y="12"/>
                    <a:pt x="54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5" y="8"/>
                    <a:pt x="55" y="7"/>
                    <a:pt x="57" y="6"/>
                  </a:cubicBezTo>
                  <a:cubicBezTo>
                    <a:pt x="58" y="5"/>
                    <a:pt x="58" y="4"/>
                    <a:pt x="58" y="2"/>
                  </a:cubicBezTo>
                  <a:cubicBezTo>
                    <a:pt x="57" y="0"/>
                    <a:pt x="57" y="2"/>
                    <a:pt x="56" y="2"/>
                  </a:cubicBezTo>
                  <a:cubicBezTo>
                    <a:pt x="55" y="1"/>
                    <a:pt x="53" y="2"/>
                    <a:pt x="52" y="2"/>
                  </a:cubicBezTo>
                  <a:cubicBezTo>
                    <a:pt x="51" y="2"/>
                    <a:pt x="51" y="3"/>
                    <a:pt x="49" y="4"/>
                  </a:cubicBezTo>
                  <a:cubicBezTo>
                    <a:pt x="48" y="6"/>
                    <a:pt x="47" y="6"/>
                    <a:pt x="46" y="5"/>
                  </a:cubicBezTo>
                  <a:cubicBezTo>
                    <a:pt x="45" y="5"/>
                    <a:pt x="44" y="5"/>
                    <a:pt x="42" y="6"/>
                  </a:cubicBezTo>
                  <a:cubicBezTo>
                    <a:pt x="40" y="8"/>
                    <a:pt x="41" y="8"/>
                    <a:pt x="39" y="9"/>
                  </a:cubicBezTo>
                  <a:cubicBezTo>
                    <a:pt x="37" y="9"/>
                    <a:pt x="37" y="9"/>
                    <a:pt x="35" y="9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3" y="12"/>
                    <a:pt x="32" y="13"/>
                    <a:pt x="31" y="13"/>
                  </a:cubicBezTo>
                  <a:cubicBezTo>
                    <a:pt x="31" y="14"/>
                    <a:pt x="32" y="16"/>
                    <a:pt x="32" y="16"/>
                  </a:cubicBezTo>
                  <a:cubicBezTo>
                    <a:pt x="32" y="17"/>
                    <a:pt x="30" y="17"/>
                    <a:pt x="29" y="17"/>
                  </a:cubicBezTo>
                  <a:cubicBezTo>
                    <a:pt x="29" y="17"/>
                    <a:pt x="27" y="17"/>
                    <a:pt x="26" y="17"/>
                  </a:cubicBezTo>
                  <a:cubicBezTo>
                    <a:pt x="24" y="18"/>
                    <a:pt x="26" y="19"/>
                    <a:pt x="25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7" y="23"/>
                    <a:pt x="27" y="23"/>
                  </a:cubicBezTo>
                  <a:cubicBezTo>
                    <a:pt x="27" y="23"/>
                    <a:pt x="23" y="24"/>
                    <a:pt x="23" y="24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4" y="19"/>
                    <a:pt x="24" y="19"/>
                  </a:cubicBezTo>
                  <a:cubicBezTo>
                    <a:pt x="23" y="19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27" y="15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9" y="13"/>
                    <a:pt x="28" y="12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30" y="9"/>
                    <a:pt x="31" y="9"/>
                    <a:pt x="33" y="9"/>
                  </a:cubicBezTo>
                  <a:cubicBezTo>
                    <a:pt x="34" y="9"/>
                    <a:pt x="35" y="8"/>
                    <a:pt x="36" y="7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4"/>
                    <a:pt x="41" y="4"/>
                    <a:pt x="43" y="4"/>
                  </a:cubicBezTo>
                  <a:cubicBezTo>
                    <a:pt x="44" y="4"/>
                    <a:pt x="45" y="2"/>
                    <a:pt x="45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9" y="2"/>
                    <a:pt x="38" y="1"/>
                  </a:cubicBezTo>
                  <a:cubicBezTo>
                    <a:pt x="37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3"/>
                    <a:pt x="32" y="4"/>
                    <a:pt x="32" y="4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3" y="7"/>
                    <a:pt x="23" y="8"/>
                    <a:pt x="22" y="9"/>
                  </a:cubicBezTo>
                  <a:cubicBezTo>
                    <a:pt x="22" y="10"/>
                    <a:pt x="20" y="10"/>
                    <a:pt x="19" y="11"/>
                  </a:cubicBezTo>
                  <a:cubicBezTo>
                    <a:pt x="18" y="11"/>
                    <a:pt x="19" y="11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2" y="17"/>
                    <a:pt x="11" y="17"/>
                  </a:cubicBezTo>
                  <a:cubicBezTo>
                    <a:pt x="11" y="17"/>
                    <a:pt x="9" y="18"/>
                    <a:pt x="9" y="19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7" y="22"/>
                    <a:pt x="6" y="21"/>
                    <a:pt x="5" y="21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5" y="25"/>
                    <a:pt x="6" y="24"/>
                  </a:cubicBezTo>
                  <a:cubicBezTo>
                    <a:pt x="7" y="24"/>
                    <a:pt x="7" y="25"/>
                    <a:pt x="8" y="26"/>
                  </a:cubicBezTo>
                  <a:cubicBezTo>
                    <a:pt x="9" y="27"/>
                    <a:pt x="8" y="26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6" y="27"/>
                    <a:pt x="6" y="27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3" y="25"/>
                    <a:pt x="2" y="26"/>
                    <a:pt x="2" y="26"/>
                  </a:cubicBezTo>
                  <a:cubicBezTo>
                    <a:pt x="1" y="26"/>
                    <a:pt x="1" y="27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1" y="31"/>
                    <a:pt x="1" y="32"/>
                    <a:pt x="2" y="33"/>
                  </a:cubicBezTo>
                  <a:cubicBezTo>
                    <a:pt x="2" y="34"/>
                    <a:pt x="2" y="33"/>
                    <a:pt x="2" y="34"/>
                  </a:cubicBezTo>
                  <a:cubicBezTo>
                    <a:pt x="2" y="34"/>
                    <a:pt x="4" y="34"/>
                    <a:pt x="5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7" y="34"/>
                    <a:pt x="7" y="34"/>
                    <a:pt x="8" y="35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2" y="36"/>
                    <a:pt x="13" y="35"/>
                    <a:pt x="13" y="35"/>
                  </a:cubicBezTo>
                  <a:cubicBezTo>
                    <a:pt x="14" y="35"/>
                    <a:pt x="14" y="35"/>
                    <a:pt x="15" y="36"/>
                  </a:cubicBezTo>
                  <a:cubicBezTo>
                    <a:pt x="16" y="36"/>
                    <a:pt x="16" y="36"/>
                    <a:pt x="17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22" y="36"/>
                    <a:pt x="23" y="37"/>
                    <a:pt x="24" y="37"/>
                  </a:cubicBezTo>
                  <a:cubicBezTo>
                    <a:pt x="25" y="37"/>
                    <a:pt x="25" y="38"/>
                    <a:pt x="27" y="39"/>
                  </a:cubicBezTo>
                  <a:cubicBezTo>
                    <a:pt x="28" y="39"/>
                    <a:pt x="28" y="39"/>
                    <a:pt x="28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30" y="36"/>
                    <a:pt x="31" y="38"/>
                    <a:pt x="33" y="39"/>
                  </a:cubicBezTo>
                  <a:cubicBezTo>
                    <a:pt x="34" y="40"/>
                    <a:pt x="33" y="38"/>
                    <a:pt x="33" y="38"/>
                  </a:cubicBezTo>
                  <a:cubicBezTo>
                    <a:pt x="34" y="37"/>
                    <a:pt x="35" y="38"/>
                    <a:pt x="35" y="38"/>
                  </a:cubicBezTo>
                  <a:cubicBezTo>
                    <a:pt x="35" y="39"/>
                    <a:pt x="37" y="40"/>
                    <a:pt x="38" y="39"/>
                  </a:cubicBezTo>
                  <a:cubicBezTo>
                    <a:pt x="40" y="38"/>
                    <a:pt x="39" y="38"/>
                    <a:pt x="40" y="38"/>
                  </a:cubicBezTo>
                  <a:cubicBezTo>
                    <a:pt x="40" y="39"/>
                    <a:pt x="41" y="38"/>
                    <a:pt x="41" y="36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3" y="32"/>
                    <a:pt x="43" y="34"/>
                    <a:pt x="44" y="35"/>
                  </a:cubicBezTo>
                  <a:cubicBezTo>
                    <a:pt x="45" y="35"/>
                    <a:pt x="45" y="36"/>
                    <a:pt x="45" y="36"/>
                  </a:cubicBezTo>
                  <a:cubicBezTo>
                    <a:pt x="45" y="37"/>
                    <a:pt x="45" y="38"/>
                    <a:pt x="45" y="39"/>
                  </a:cubicBezTo>
                  <a:cubicBezTo>
                    <a:pt x="45" y="40"/>
                    <a:pt x="46" y="39"/>
                    <a:pt x="47" y="40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2"/>
                    <a:pt x="47" y="41"/>
                    <a:pt x="48" y="42"/>
                  </a:cubicBezTo>
                  <a:cubicBezTo>
                    <a:pt x="50" y="43"/>
                    <a:pt x="49" y="43"/>
                    <a:pt x="49" y="44"/>
                  </a:cubicBezTo>
                  <a:cubicBezTo>
                    <a:pt x="49" y="45"/>
                    <a:pt x="50" y="45"/>
                    <a:pt x="51" y="46"/>
                  </a:cubicBezTo>
                  <a:cubicBezTo>
                    <a:pt x="51" y="48"/>
                    <a:pt x="52" y="47"/>
                    <a:pt x="52" y="49"/>
                  </a:cubicBezTo>
                  <a:cubicBezTo>
                    <a:pt x="52" y="50"/>
                    <a:pt x="53" y="50"/>
                    <a:pt x="55" y="50"/>
                  </a:cubicBezTo>
                  <a:cubicBezTo>
                    <a:pt x="56" y="51"/>
                    <a:pt x="55" y="52"/>
                    <a:pt x="55" y="52"/>
                  </a:cubicBezTo>
                  <a:cubicBezTo>
                    <a:pt x="55" y="53"/>
                    <a:pt x="56" y="53"/>
                    <a:pt x="56" y="53"/>
                  </a:cubicBezTo>
                  <a:cubicBezTo>
                    <a:pt x="57" y="54"/>
                    <a:pt x="57" y="54"/>
                    <a:pt x="58" y="55"/>
                  </a:cubicBezTo>
                  <a:cubicBezTo>
                    <a:pt x="58" y="56"/>
                    <a:pt x="57" y="56"/>
                    <a:pt x="57" y="57"/>
                  </a:cubicBezTo>
                  <a:cubicBezTo>
                    <a:pt x="56" y="58"/>
                    <a:pt x="58" y="59"/>
                    <a:pt x="57" y="59"/>
                  </a:cubicBezTo>
                  <a:cubicBezTo>
                    <a:pt x="57" y="60"/>
                    <a:pt x="58" y="60"/>
                    <a:pt x="58" y="61"/>
                  </a:cubicBezTo>
                  <a:cubicBezTo>
                    <a:pt x="58" y="62"/>
                    <a:pt x="58" y="62"/>
                    <a:pt x="57" y="62"/>
                  </a:cubicBezTo>
                  <a:cubicBezTo>
                    <a:pt x="55" y="63"/>
                    <a:pt x="56" y="63"/>
                    <a:pt x="53" y="65"/>
                  </a:cubicBezTo>
                  <a:cubicBezTo>
                    <a:pt x="49" y="67"/>
                    <a:pt x="51" y="65"/>
                    <a:pt x="50" y="66"/>
                  </a:cubicBezTo>
                  <a:cubicBezTo>
                    <a:pt x="49" y="66"/>
                    <a:pt x="50" y="67"/>
                    <a:pt x="49" y="68"/>
                  </a:cubicBezTo>
                  <a:cubicBezTo>
                    <a:pt x="49" y="69"/>
                    <a:pt x="49" y="68"/>
                    <a:pt x="48" y="68"/>
                  </a:cubicBezTo>
                  <a:cubicBezTo>
                    <a:pt x="47" y="68"/>
                    <a:pt x="47" y="69"/>
                    <a:pt x="45" y="70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2" y="71"/>
                    <a:pt x="42" y="71"/>
                    <a:pt x="42" y="72"/>
                  </a:cubicBezTo>
                  <a:cubicBezTo>
                    <a:pt x="42" y="73"/>
                    <a:pt x="41" y="72"/>
                    <a:pt x="40" y="72"/>
                  </a:cubicBezTo>
                  <a:cubicBezTo>
                    <a:pt x="40" y="72"/>
                    <a:pt x="40" y="72"/>
                    <a:pt x="39" y="73"/>
                  </a:cubicBezTo>
                  <a:cubicBezTo>
                    <a:pt x="38" y="73"/>
                    <a:pt x="38" y="74"/>
                    <a:pt x="39" y="76"/>
                  </a:cubicBezTo>
                  <a:cubicBezTo>
                    <a:pt x="39" y="76"/>
                    <a:pt x="39" y="77"/>
                    <a:pt x="40" y="77"/>
                  </a:cubicBezTo>
                  <a:cubicBezTo>
                    <a:pt x="40" y="77"/>
                    <a:pt x="40" y="78"/>
                    <a:pt x="40" y="79"/>
                  </a:cubicBezTo>
                  <a:cubicBezTo>
                    <a:pt x="41" y="80"/>
                    <a:pt x="40" y="80"/>
                    <a:pt x="39" y="80"/>
                  </a:cubicBezTo>
                  <a:cubicBezTo>
                    <a:pt x="38" y="79"/>
                    <a:pt x="38" y="80"/>
                    <a:pt x="37" y="80"/>
                  </a:cubicBezTo>
                  <a:cubicBezTo>
                    <a:pt x="36" y="80"/>
                    <a:pt x="35" y="80"/>
                    <a:pt x="35" y="80"/>
                  </a:cubicBezTo>
                  <a:cubicBezTo>
                    <a:pt x="34" y="79"/>
                    <a:pt x="33" y="80"/>
                    <a:pt x="32" y="80"/>
                  </a:cubicBezTo>
                  <a:cubicBezTo>
                    <a:pt x="31" y="80"/>
                    <a:pt x="30" y="81"/>
                    <a:pt x="29" y="81"/>
                  </a:cubicBezTo>
                  <a:cubicBezTo>
                    <a:pt x="29" y="81"/>
                    <a:pt x="29" y="81"/>
                    <a:pt x="28" y="80"/>
                  </a:cubicBezTo>
                  <a:cubicBezTo>
                    <a:pt x="27" y="79"/>
                    <a:pt x="27" y="80"/>
                    <a:pt x="26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3" y="80"/>
                    <a:pt x="22" y="79"/>
                    <a:pt x="22" y="79"/>
                  </a:cubicBezTo>
                  <a:cubicBezTo>
                    <a:pt x="21" y="80"/>
                    <a:pt x="20" y="79"/>
                    <a:pt x="19" y="79"/>
                  </a:cubicBezTo>
                  <a:cubicBezTo>
                    <a:pt x="19" y="78"/>
                    <a:pt x="18" y="79"/>
                    <a:pt x="17" y="79"/>
                  </a:cubicBezTo>
                  <a:cubicBezTo>
                    <a:pt x="16" y="79"/>
                    <a:pt x="16" y="81"/>
                    <a:pt x="15" y="82"/>
                  </a:cubicBezTo>
                  <a:cubicBezTo>
                    <a:pt x="15" y="84"/>
                    <a:pt x="14" y="82"/>
                    <a:pt x="14" y="82"/>
                  </a:cubicBezTo>
                  <a:cubicBezTo>
                    <a:pt x="14" y="83"/>
                    <a:pt x="12" y="83"/>
                    <a:pt x="11" y="84"/>
                  </a:cubicBezTo>
                  <a:cubicBezTo>
                    <a:pt x="10" y="85"/>
                    <a:pt x="10" y="85"/>
                    <a:pt x="9" y="85"/>
                  </a:cubicBezTo>
                  <a:cubicBezTo>
                    <a:pt x="8" y="85"/>
                    <a:pt x="8" y="86"/>
                    <a:pt x="8" y="87"/>
                  </a:cubicBezTo>
                  <a:cubicBezTo>
                    <a:pt x="8" y="87"/>
                    <a:pt x="7" y="88"/>
                    <a:pt x="7" y="89"/>
                  </a:cubicBezTo>
                  <a:cubicBezTo>
                    <a:pt x="7" y="90"/>
                    <a:pt x="8" y="90"/>
                    <a:pt x="9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1" y="90"/>
                    <a:pt x="11" y="91"/>
                    <a:pt x="12" y="91"/>
                  </a:cubicBezTo>
                  <a:cubicBezTo>
                    <a:pt x="12" y="91"/>
                    <a:pt x="12" y="91"/>
                    <a:pt x="14" y="91"/>
                  </a:cubicBezTo>
                  <a:cubicBezTo>
                    <a:pt x="15" y="92"/>
                    <a:pt x="15" y="92"/>
                    <a:pt x="16" y="92"/>
                  </a:cubicBezTo>
                  <a:cubicBezTo>
                    <a:pt x="17" y="92"/>
                    <a:pt x="19" y="92"/>
                    <a:pt x="20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3" y="88"/>
                    <a:pt x="24" y="89"/>
                    <a:pt x="25" y="89"/>
                  </a:cubicBezTo>
                  <a:cubicBezTo>
                    <a:pt x="26" y="90"/>
                    <a:pt x="26" y="90"/>
                    <a:pt x="27" y="90"/>
                  </a:cubicBezTo>
                  <a:cubicBezTo>
                    <a:pt x="28" y="91"/>
                    <a:pt x="27" y="91"/>
                    <a:pt x="28" y="90"/>
                  </a:cubicBezTo>
                  <a:cubicBezTo>
                    <a:pt x="29" y="89"/>
                    <a:pt x="29" y="88"/>
                    <a:pt x="30" y="88"/>
                  </a:cubicBezTo>
                  <a:cubicBezTo>
                    <a:pt x="31" y="88"/>
                    <a:pt x="31" y="89"/>
                    <a:pt x="31" y="89"/>
                  </a:cubicBezTo>
                  <a:cubicBezTo>
                    <a:pt x="31" y="89"/>
                    <a:pt x="33" y="89"/>
                    <a:pt x="34" y="88"/>
                  </a:cubicBezTo>
                  <a:cubicBezTo>
                    <a:pt x="35" y="87"/>
                    <a:pt x="35" y="88"/>
                    <a:pt x="36" y="89"/>
                  </a:cubicBezTo>
                  <a:cubicBezTo>
                    <a:pt x="36" y="90"/>
                    <a:pt x="35" y="91"/>
                    <a:pt x="35" y="91"/>
                  </a:cubicBezTo>
                  <a:cubicBezTo>
                    <a:pt x="35" y="92"/>
                    <a:pt x="36" y="93"/>
                    <a:pt x="37" y="93"/>
                  </a:cubicBezTo>
                  <a:cubicBezTo>
                    <a:pt x="37" y="94"/>
                    <a:pt x="38" y="95"/>
                    <a:pt x="38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1" y="98"/>
                    <a:pt x="42" y="98"/>
                  </a:cubicBezTo>
                  <a:cubicBezTo>
                    <a:pt x="43" y="98"/>
                    <a:pt x="44" y="98"/>
                    <a:pt x="44" y="98"/>
                  </a:cubicBezTo>
                  <a:cubicBezTo>
                    <a:pt x="44" y="99"/>
                    <a:pt x="43" y="99"/>
                    <a:pt x="42" y="99"/>
                  </a:cubicBezTo>
                  <a:cubicBezTo>
                    <a:pt x="41" y="99"/>
                    <a:pt x="40" y="99"/>
                    <a:pt x="40" y="99"/>
                  </a:cubicBezTo>
                  <a:cubicBezTo>
                    <a:pt x="39" y="99"/>
                    <a:pt x="39" y="100"/>
                    <a:pt x="39" y="101"/>
                  </a:cubicBezTo>
                  <a:cubicBezTo>
                    <a:pt x="39" y="101"/>
                    <a:pt x="40" y="102"/>
                    <a:pt x="40" y="102"/>
                  </a:cubicBezTo>
                  <a:cubicBezTo>
                    <a:pt x="40" y="103"/>
                    <a:pt x="41" y="104"/>
                    <a:pt x="41" y="104"/>
                  </a:cubicBezTo>
                  <a:cubicBezTo>
                    <a:pt x="41" y="105"/>
                    <a:pt x="42" y="104"/>
                    <a:pt x="43" y="104"/>
                  </a:cubicBezTo>
                  <a:cubicBezTo>
                    <a:pt x="44" y="104"/>
                    <a:pt x="44" y="104"/>
                    <a:pt x="44" y="105"/>
                  </a:cubicBezTo>
                  <a:cubicBezTo>
                    <a:pt x="44" y="105"/>
                    <a:pt x="43" y="106"/>
                    <a:pt x="42" y="107"/>
                  </a:cubicBezTo>
                  <a:cubicBezTo>
                    <a:pt x="41" y="107"/>
                    <a:pt x="42" y="107"/>
                    <a:pt x="43" y="108"/>
                  </a:cubicBezTo>
                  <a:cubicBezTo>
                    <a:pt x="43" y="108"/>
                    <a:pt x="44" y="109"/>
                    <a:pt x="45" y="109"/>
                  </a:cubicBezTo>
                  <a:cubicBezTo>
                    <a:pt x="46" y="109"/>
                    <a:pt x="47" y="109"/>
                    <a:pt x="48" y="108"/>
                  </a:cubicBezTo>
                  <a:cubicBezTo>
                    <a:pt x="49" y="108"/>
                    <a:pt x="48" y="107"/>
                    <a:pt x="48" y="107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7"/>
                    <a:pt x="51" y="108"/>
                  </a:cubicBezTo>
                  <a:cubicBezTo>
                    <a:pt x="51" y="109"/>
                    <a:pt x="52" y="110"/>
                    <a:pt x="53" y="110"/>
                  </a:cubicBezTo>
                  <a:cubicBezTo>
                    <a:pt x="53" y="111"/>
                    <a:pt x="54" y="111"/>
                    <a:pt x="55" y="111"/>
                  </a:cubicBezTo>
                  <a:cubicBezTo>
                    <a:pt x="57" y="112"/>
                    <a:pt x="58" y="112"/>
                    <a:pt x="60" y="112"/>
                  </a:cubicBezTo>
                  <a:cubicBezTo>
                    <a:pt x="61" y="112"/>
                    <a:pt x="61" y="113"/>
                    <a:pt x="63" y="112"/>
                  </a:cubicBezTo>
                  <a:cubicBezTo>
                    <a:pt x="65" y="112"/>
                    <a:pt x="65" y="113"/>
                    <a:pt x="65" y="113"/>
                  </a:cubicBezTo>
                  <a:cubicBezTo>
                    <a:pt x="66" y="114"/>
                    <a:pt x="67" y="115"/>
                    <a:pt x="67" y="114"/>
                  </a:cubicBezTo>
                  <a:cubicBezTo>
                    <a:pt x="68" y="114"/>
                    <a:pt x="70" y="116"/>
                    <a:pt x="71" y="115"/>
                  </a:cubicBezTo>
                  <a:cubicBezTo>
                    <a:pt x="72" y="115"/>
                    <a:pt x="72" y="114"/>
                    <a:pt x="72" y="114"/>
                  </a:cubicBezTo>
                  <a:cubicBezTo>
                    <a:pt x="72" y="113"/>
                    <a:pt x="72" y="113"/>
                    <a:pt x="71" y="112"/>
                  </a:cubicBezTo>
                  <a:cubicBezTo>
                    <a:pt x="70" y="112"/>
                    <a:pt x="71" y="111"/>
                    <a:pt x="72" y="110"/>
                  </a:cubicBezTo>
                  <a:cubicBezTo>
                    <a:pt x="72" y="108"/>
                    <a:pt x="71" y="109"/>
                    <a:pt x="71" y="108"/>
                  </a:cubicBezTo>
                  <a:cubicBezTo>
                    <a:pt x="70" y="108"/>
                    <a:pt x="71" y="108"/>
                    <a:pt x="70" y="107"/>
                  </a:cubicBezTo>
                  <a:cubicBezTo>
                    <a:pt x="69" y="107"/>
                    <a:pt x="69" y="107"/>
                    <a:pt x="69" y="106"/>
                  </a:cubicBezTo>
                  <a:cubicBezTo>
                    <a:pt x="69" y="106"/>
                    <a:pt x="68" y="105"/>
                    <a:pt x="68" y="105"/>
                  </a:cubicBezTo>
                  <a:cubicBezTo>
                    <a:pt x="68" y="104"/>
                    <a:pt x="67" y="104"/>
                    <a:pt x="67" y="104"/>
                  </a:cubicBezTo>
                  <a:cubicBezTo>
                    <a:pt x="66" y="104"/>
                    <a:pt x="66" y="103"/>
                    <a:pt x="65" y="103"/>
                  </a:cubicBezTo>
                  <a:cubicBezTo>
                    <a:pt x="65" y="103"/>
                    <a:pt x="64" y="102"/>
                    <a:pt x="64" y="101"/>
                  </a:cubicBezTo>
                  <a:cubicBezTo>
                    <a:pt x="64" y="99"/>
                    <a:pt x="62" y="100"/>
                    <a:pt x="62" y="100"/>
                  </a:cubicBezTo>
                  <a:cubicBezTo>
                    <a:pt x="61" y="99"/>
                    <a:pt x="60" y="97"/>
                    <a:pt x="61" y="97"/>
                  </a:cubicBezTo>
                  <a:cubicBezTo>
                    <a:pt x="61" y="96"/>
                    <a:pt x="62" y="98"/>
                    <a:pt x="62" y="99"/>
                  </a:cubicBezTo>
                  <a:cubicBezTo>
                    <a:pt x="63" y="100"/>
                    <a:pt x="64" y="99"/>
                    <a:pt x="64" y="99"/>
                  </a:cubicBezTo>
                  <a:cubicBezTo>
                    <a:pt x="65" y="99"/>
                    <a:pt x="65" y="100"/>
                    <a:pt x="66" y="100"/>
                  </a:cubicBezTo>
                  <a:cubicBezTo>
                    <a:pt x="66" y="101"/>
                    <a:pt x="67" y="100"/>
                    <a:pt x="68" y="100"/>
                  </a:cubicBezTo>
                  <a:cubicBezTo>
                    <a:pt x="69" y="100"/>
                    <a:pt x="69" y="100"/>
                    <a:pt x="69" y="101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1" y="102"/>
                    <a:pt x="71" y="102"/>
                    <a:pt x="72" y="103"/>
                  </a:cubicBezTo>
                  <a:cubicBezTo>
                    <a:pt x="73" y="104"/>
                    <a:pt x="73" y="104"/>
                    <a:pt x="74" y="104"/>
                  </a:cubicBezTo>
                  <a:cubicBezTo>
                    <a:pt x="74" y="105"/>
                    <a:pt x="75" y="104"/>
                    <a:pt x="76" y="104"/>
                  </a:cubicBezTo>
                  <a:cubicBezTo>
                    <a:pt x="77" y="104"/>
                    <a:pt x="77" y="105"/>
                    <a:pt x="77" y="105"/>
                  </a:cubicBezTo>
                  <a:cubicBezTo>
                    <a:pt x="77" y="106"/>
                    <a:pt x="78" y="105"/>
                    <a:pt x="78" y="105"/>
                  </a:cubicBezTo>
                  <a:cubicBezTo>
                    <a:pt x="79" y="105"/>
                    <a:pt x="79" y="106"/>
                    <a:pt x="79" y="107"/>
                  </a:cubicBezTo>
                  <a:cubicBezTo>
                    <a:pt x="80" y="108"/>
                    <a:pt x="80" y="108"/>
                    <a:pt x="81" y="108"/>
                  </a:cubicBezTo>
                  <a:cubicBezTo>
                    <a:pt x="82" y="108"/>
                    <a:pt x="81" y="108"/>
                    <a:pt x="82" y="106"/>
                  </a:cubicBezTo>
                  <a:cubicBezTo>
                    <a:pt x="82" y="104"/>
                    <a:pt x="82" y="105"/>
                    <a:pt x="82" y="106"/>
                  </a:cubicBezTo>
                  <a:cubicBezTo>
                    <a:pt x="83" y="107"/>
                    <a:pt x="84" y="106"/>
                    <a:pt x="85" y="105"/>
                  </a:cubicBezTo>
                  <a:cubicBezTo>
                    <a:pt x="86" y="104"/>
                    <a:pt x="85" y="104"/>
                    <a:pt x="84" y="103"/>
                  </a:cubicBezTo>
                  <a:cubicBezTo>
                    <a:pt x="83" y="102"/>
                    <a:pt x="84" y="102"/>
                    <a:pt x="84" y="101"/>
                  </a:cubicBezTo>
                  <a:cubicBezTo>
                    <a:pt x="85" y="100"/>
                    <a:pt x="84" y="99"/>
                    <a:pt x="85" y="99"/>
                  </a:cubicBezTo>
                  <a:cubicBezTo>
                    <a:pt x="86" y="98"/>
                    <a:pt x="86" y="101"/>
                    <a:pt x="86" y="101"/>
                  </a:cubicBezTo>
                  <a:cubicBezTo>
                    <a:pt x="86" y="102"/>
                    <a:pt x="87" y="102"/>
                    <a:pt x="88" y="101"/>
                  </a:cubicBezTo>
                  <a:cubicBezTo>
                    <a:pt x="88" y="100"/>
                    <a:pt x="88" y="100"/>
                    <a:pt x="90" y="100"/>
                  </a:cubicBezTo>
                  <a:cubicBezTo>
                    <a:pt x="91" y="99"/>
                    <a:pt x="90" y="98"/>
                    <a:pt x="89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88" y="95"/>
                    <a:pt x="89" y="95"/>
                    <a:pt x="88" y="93"/>
                  </a:cubicBezTo>
                  <a:cubicBezTo>
                    <a:pt x="88" y="92"/>
                    <a:pt x="88" y="93"/>
                    <a:pt x="87" y="93"/>
                  </a:cubicBezTo>
                  <a:cubicBezTo>
                    <a:pt x="86" y="92"/>
                    <a:pt x="86" y="92"/>
                    <a:pt x="87" y="91"/>
                  </a:cubicBezTo>
                  <a:cubicBezTo>
                    <a:pt x="87" y="90"/>
                    <a:pt x="88" y="91"/>
                    <a:pt x="89" y="90"/>
                  </a:cubicBezTo>
                  <a:cubicBezTo>
                    <a:pt x="90" y="89"/>
                    <a:pt x="89" y="87"/>
                    <a:pt x="88" y="87"/>
                  </a:cubicBezTo>
                  <a:cubicBezTo>
                    <a:pt x="87" y="87"/>
                    <a:pt x="87" y="87"/>
                    <a:pt x="86" y="86"/>
                  </a:cubicBezTo>
                  <a:cubicBezTo>
                    <a:pt x="86" y="85"/>
                    <a:pt x="85" y="85"/>
                    <a:pt x="85" y="86"/>
                  </a:cubicBezTo>
                  <a:cubicBezTo>
                    <a:pt x="84" y="88"/>
                    <a:pt x="83" y="87"/>
                    <a:pt x="82" y="86"/>
                  </a:cubicBezTo>
                  <a:cubicBezTo>
                    <a:pt x="82" y="84"/>
                    <a:pt x="81" y="85"/>
                    <a:pt x="80" y="85"/>
                  </a:cubicBezTo>
                  <a:cubicBezTo>
                    <a:pt x="78" y="85"/>
                    <a:pt x="80" y="84"/>
                    <a:pt x="80" y="82"/>
                  </a:cubicBezTo>
                  <a:cubicBezTo>
                    <a:pt x="81" y="81"/>
                    <a:pt x="80" y="82"/>
                    <a:pt x="78" y="81"/>
                  </a:cubicBezTo>
                  <a:cubicBezTo>
                    <a:pt x="77" y="81"/>
                    <a:pt x="79" y="80"/>
                    <a:pt x="78" y="79"/>
                  </a:cubicBezTo>
                  <a:cubicBezTo>
                    <a:pt x="78" y="78"/>
                    <a:pt x="77" y="78"/>
                    <a:pt x="76" y="77"/>
                  </a:cubicBezTo>
                  <a:cubicBezTo>
                    <a:pt x="76" y="77"/>
                    <a:pt x="77" y="76"/>
                    <a:pt x="78" y="77"/>
                  </a:cubicBezTo>
                  <a:cubicBezTo>
                    <a:pt x="79" y="77"/>
                    <a:pt x="78" y="77"/>
                    <a:pt x="80" y="76"/>
                  </a:cubicBezTo>
                  <a:cubicBezTo>
                    <a:pt x="81" y="76"/>
                    <a:pt x="80" y="75"/>
                    <a:pt x="81" y="74"/>
                  </a:cubicBezTo>
                  <a:cubicBezTo>
                    <a:pt x="82" y="73"/>
                    <a:pt x="81" y="74"/>
                    <a:pt x="80" y="73"/>
                  </a:cubicBezTo>
                  <a:cubicBezTo>
                    <a:pt x="80" y="71"/>
                    <a:pt x="80" y="73"/>
                    <a:pt x="79" y="72"/>
                  </a:cubicBezTo>
                  <a:cubicBezTo>
                    <a:pt x="78" y="71"/>
                    <a:pt x="79" y="70"/>
                    <a:pt x="80" y="70"/>
                  </a:cubicBezTo>
                  <a:cubicBezTo>
                    <a:pt x="80" y="69"/>
                    <a:pt x="81" y="70"/>
                    <a:pt x="81" y="71"/>
                  </a:cubicBezTo>
                  <a:cubicBezTo>
                    <a:pt x="82" y="71"/>
                    <a:pt x="83" y="70"/>
                    <a:pt x="84" y="69"/>
                  </a:cubicBezTo>
                  <a:cubicBezTo>
                    <a:pt x="85" y="69"/>
                    <a:pt x="86" y="70"/>
                    <a:pt x="86" y="70"/>
                  </a:cubicBezTo>
                  <a:cubicBezTo>
                    <a:pt x="87" y="70"/>
                    <a:pt x="88" y="73"/>
                    <a:pt x="89" y="74"/>
                  </a:cubicBezTo>
                  <a:cubicBezTo>
                    <a:pt x="89" y="75"/>
                    <a:pt x="90" y="75"/>
                    <a:pt x="91" y="74"/>
                  </a:cubicBezTo>
                  <a:cubicBezTo>
                    <a:pt x="93" y="74"/>
                    <a:pt x="92" y="75"/>
                    <a:pt x="91" y="76"/>
                  </a:cubicBezTo>
                  <a:cubicBezTo>
                    <a:pt x="90" y="76"/>
                    <a:pt x="90" y="77"/>
                    <a:pt x="90" y="77"/>
                  </a:cubicBezTo>
                  <a:cubicBezTo>
                    <a:pt x="89" y="77"/>
                    <a:pt x="89" y="78"/>
                    <a:pt x="90" y="79"/>
                  </a:cubicBezTo>
                  <a:cubicBezTo>
                    <a:pt x="91" y="80"/>
                    <a:pt x="91" y="80"/>
                    <a:pt x="92" y="81"/>
                  </a:cubicBezTo>
                  <a:cubicBezTo>
                    <a:pt x="92" y="82"/>
                    <a:pt x="92" y="82"/>
                    <a:pt x="93" y="83"/>
                  </a:cubicBezTo>
                  <a:cubicBezTo>
                    <a:pt x="93" y="83"/>
                    <a:pt x="94" y="83"/>
                    <a:pt x="96" y="83"/>
                  </a:cubicBezTo>
                  <a:cubicBezTo>
                    <a:pt x="97" y="83"/>
                    <a:pt x="97" y="84"/>
                    <a:pt x="97" y="85"/>
                  </a:cubicBezTo>
                  <a:cubicBezTo>
                    <a:pt x="97" y="86"/>
                    <a:pt x="99" y="85"/>
                    <a:pt x="100" y="85"/>
                  </a:cubicBezTo>
                  <a:cubicBezTo>
                    <a:pt x="101" y="85"/>
                    <a:pt x="101" y="84"/>
                    <a:pt x="100" y="83"/>
                  </a:cubicBezTo>
                  <a:cubicBezTo>
                    <a:pt x="99" y="82"/>
                    <a:pt x="101" y="83"/>
                    <a:pt x="102" y="82"/>
                  </a:cubicBezTo>
                  <a:cubicBezTo>
                    <a:pt x="103" y="82"/>
                    <a:pt x="102" y="81"/>
                    <a:pt x="102" y="80"/>
                  </a:cubicBezTo>
                  <a:cubicBezTo>
                    <a:pt x="102" y="78"/>
                    <a:pt x="103" y="77"/>
                    <a:pt x="103" y="77"/>
                  </a:cubicBezTo>
                  <a:cubicBezTo>
                    <a:pt x="103" y="77"/>
                    <a:pt x="103" y="78"/>
                    <a:pt x="103" y="79"/>
                  </a:cubicBezTo>
                  <a:cubicBezTo>
                    <a:pt x="103" y="80"/>
                    <a:pt x="105" y="79"/>
                    <a:pt x="105" y="79"/>
                  </a:cubicBezTo>
                  <a:cubicBezTo>
                    <a:pt x="106" y="78"/>
                    <a:pt x="106" y="77"/>
                    <a:pt x="107" y="77"/>
                  </a:cubicBezTo>
                  <a:cubicBezTo>
                    <a:pt x="108" y="77"/>
                    <a:pt x="108" y="78"/>
                    <a:pt x="109" y="78"/>
                  </a:cubicBezTo>
                  <a:cubicBezTo>
                    <a:pt x="109" y="78"/>
                    <a:pt x="110" y="77"/>
                    <a:pt x="110" y="76"/>
                  </a:cubicBezTo>
                  <a:cubicBezTo>
                    <a:pt x="110" y="76"/>
                    <a:pt x="111" y="75"/>
                    <a:pt x="111" y="75"/>
                  </a:cubicBezTo>
                  <a:cubicBezTo>
                    <a:pt x="111" y="75"/>
                    <a:pt x="112" y="74"/>
                    <a:pt x="112" y="73"/>
                  </a:cubicBezTo>
                  <a:cubicBezTo>
                    <a:pt x="112" y="71"/>
                    <a:pt x="112" y="73"/>
                    <a:pt x="111" y="72"/>
                  </a:cubicBezTo>
                  <a:cubicBezTo>
                    <a:pt x="110" y="72"/>
                    <a:pt x="111" y="71"/>
                    <a:pt x="11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3"/>
            <p:cNvSpPr/>
            <p:nvPr/>
          </p:nvSpPr>
          <p:spPr bwMode="auto">
            <a:xfrm>
              <a:off x="2341708" y="2644445"/>
              <a:ext cx="16440" cy="12114"/>
            </a:xfrm>
            <a:custGeom>
              <a:avLst/>
              <a:gdLst>
                <a:gd name="T0" fmla="*/ 1 w 8"/>
                <a:gd name="T1" fmla="*/ 2 h 6"/>
                <a:gd name="T2" fmla="*/ 1 w 8"/>
                <a:gd name="T3" fmla="*/ 4 h 6"/>
                <a:gd name="T4" fmla="*/ 4 w 8"/>
                <a:gd name="T5" fmla="*/ 4 h 6"/>
                <a:gd name="T6" fmla="*/ 6 w 8"/>
                <a:gd name="T7" fmla="*/ 5 h 6"/>
                <a:gd name="T8" fmla="*/ 8 w 8"/>
                <a:gd name="T9" fmla="*/ 4 h 6"/>
                <a:gd name="T10" fmla="*/ 7 w 8"/>
                <a:gd name="T11" fmla="*/ 2 h 6"/>
                <a:gd name="T12" fmla="*/ 5 w 8"/>
                <a:gd name="T13" fmla="*/ 1 h 6"/>
                <a:gd name="T14" fmla="*/ 3 w 8"/>
                <a:gd name="T15" fmla="*/ 0 h 6"/>
                <a:gd name="T16" fmla="*/ 2 w 8"/>
                <a:gd name="T17" fmla="*/ 2 h 6"/>
                <a:gd name="T18" fmla="*/ 1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3"/>
                    <a:pt x="0" y="4"/>
                    <a:pt x="1" y="4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4"/>
            <p:cNvSpPr/>
            <p:nvPr/>
          </p:nvSpPr>
          <p:spPr bwMode="auto">
            <a:xfrm>
              <a:off x="2341708" y="2635793"/>
              <a:ext cx="8653" cy="6057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3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5"/>
            <p:cNvSpPr/>
            <p:nvPr/>
          </p:nvSpPr>
          <p:spPr bwMode="auto">
            <a:xfrm>
              <a:off x="2331325" y="2628005"/>
              <a:ext cx="16440" cy="7787"/>
            </a:xfrm>
            <a:custGeom>
              <a:avLst/>
              <a:gdLst>
                <a:gd name="T0" fmla="*/ 5 w 8"/>
                <a:gd name="T1" fmla="*/ 0 h 4"/>
                <a:gd name="T2" fmla="*/ 4 w 8"/>
                <a:gd name="T3" fmla="*/ 1 h 4"/>
                <a:gd name="T4" fmla="*/ 2 w 8"/>
                <a:gd name="T5" fmla="*/ 2 h 4"/>
                <a:gd name="T6" fmla="*/ 1 w 8"/>
                <a:gd name="T7" fmla="*/ 2 h 4"/>
                <a:gd name="T8" fmla="*/ 4 w 8"/>
                <a:gd name="T9" fmla="*/ 3 h 4"/>
                <a:gd name="T10" fmla="*/ 5 w 8"/>
                <a:gd name="T11" fmla="*/ 3 h 4"/>
                <a:gd name="T12" fmla="*/ 7 w 8"/>
                <a:gd name="T13" fmla="*/ 2 h 4"/>
                <a:gd name="T14" fmla="*/ 5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5" y="0"/>
                  </a:moveTo>
                  <a:cubicBezTo>
                    <a:pt x="4" y="0"/>
                    <a:pt x="5" y="0"/>
                    <a:pt x="4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3" y="4"/>
                    <a:pt x="4" y="3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8" y="3"/>
                    <a:pt x="7" y="2"/>
                  </a:cubicBezTo>
                  <a:cubicBezTo>
                    <a:pt x="6" y="1"/>
                    <a:pt x="6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6"/>
            <p:cNvSpPr/>
            <p:nvPr/>
          </p:nvSpPr>
          <p:spPr bwMode="auto">
            <a:xfrm>
              <a:off x="2288928" y="2505140"/>
              <a:ext cx="25958" cy="24227"/>
            </a:xfrm>
            <a:custGeom>
              <a:avLst/>
              <a:gdLst>
                <a:gd name="T0" fmla="*/ 12 w 13"/>
                <a:gd name="T1" fmla="*/ 3 h 12"/>
                <a:gd name="T2" fmla="*/ 12 w 13"/>
                <a:gd name="T3" fmla="*/ 1 h 12"/>
                <a:gd name="T4" fmla="*/ 10 w 13"/>
                <a:gd name="T5" fmla="*/ 0 h 12"/>
                <a:gd name="T6" fmla="*/ 8 w 13"/>
                <a:gd name="T7" fmla="*/ 1 h 12"/>
                <a:gd name="T8" fmla="*/ 7 w 13"/>
                <a:gd name="T9" fmla="*/ 3 h 12"/>
                <a:gd name="T10" fmla="*/ 5 w 13"/>
                <a:gd name="T11" fmla="*/ 4 h 12"/>
                <a:gd name="T12" fmla="*/ 3 w 13"/>
                <a:gd name="T13" fmla="*/ 4 h 12"/>
                <a:gd name="T14" fmla="*/ 2 w 13"/>
                <a:gd name="T15" fmla="*/ 5 h 12"/>
                <a:gd name="T16" fmla="*/ 0 w 13"/>
                <a:gd name="T17" fmla="*/ 7 h 12"/>
                <a:gd name="T18" fmla="*/ 2 w 13"/>
                <a:gd name="T19" fmla="*/ 9 h 12"/>
                <a:gd name="T20" fmla="*/ 5 w 13"/>
                <a:gd name="T21" fmla="*/ 11 h 12"/>
                <a:gd name="T22" fmla="*/ 6 w 13"/>
                <a:gd name="T23" fmla="*/ 9 h 12"/>
                <a:gd name="T24" fmla="*/ 8 w 13"/>
                <a:gd name="T25" fmla="*/ 7 h 12"/>
                <a:gd name="T26" fmla="*/ 11 w 13"/>
                <a:gd name="T27" fmla="*/ 5 h 12"/>
                <a:gd name="T28" fmla="*/ 12 w 13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12" y="3"/>
                  </a:moveTo>
                  <a:cubicBezTo>
                    <a:pt x="13" y="2"/>
                    <a:pt x="13" y="1"/>
                    <a:pt x="12" y="1"/>
                  </a:cubicBezTo>
                  <a:cubicBezTo>
                    <a:pt x="11" y="0"/>
                    <a:pt x="12" y="0"/>
                    <a:pt x="10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7"/>
                    <a:pt x="0" y="7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10"/>
                    <a:pt x="4" y="12"/>
                    <a:pt x="5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2" y="4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17"/>
            <p:cNvSpPr/>
            <p:nvPr/>
          </p:nvSpPr>
          <p:spPr bwMode="auto">
            <a:xfrm>
              <a:off x="2323538" y="2619353"/>
              <a:ext cx="18170" cy="10383"/>
            </a:xfrm>
            <a:custGeom>
              <a:avLst/>
              <a:gdLst>
                <a:gd name="T0" fmla="*/ 3 w 9"/>
                <a:gd name="T1" fmla="*/ 3 h 5"/>
                <a:gd name="T2" fmla="*/ 2 w 9"/>
                <a:gd name="T3" fmla="*/ 5 h 5"/>
                <a:gd name="T4" fmla="*/ 6 w 9"/>
                <a:gd name="T5" fmla="*/ 3 h 5"/>
                <a:gd name="T6" fmla="*/ 8 w 9"/>
                <a:gd name="T7" fmla="*/ 2 h 5"/>
                <a:gd name="T8" fmla="*/ 6 w 9"/>
                <a:gd name="T9" fmla="*/ 0 h 5"/>
                <a:gd name="T10" fmla="*/ 4 w 9"/>
                <a:gd name="T11" fmla="*/ 1 h 5"/>
                <a:gd name="T12" fmla="*/ 3 w 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2" y="4"/>
                    <a:pt x="0" y="5"/>
                    <a:pt x="2" y="5"/>
                  </a:cubicBezTo>
                  <a:cubicBezTo>
                    <a:pt x="3" y="4"/>
                    <a:pt x="6" y="3"/>
                    <a:pt x="6" y="3"/>
                  </a:cubicBezTo>
                  <a:cubicBezTo>
                    <a:pt x="7" y="2"/>
                    <a:pt x="8" y="3"/>
                    <a:pt x="8" y="2"/>
                  </a:cubicBezTo>
                  <a:cubicBezTo>
                    <a:pt x="9" y="2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5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8"/>
            <p:cNvSpPr/>
            <p:nvPr/>
          </p:nvSpPr>
          <p:spPr bwMode="auto">
            <a:xfrm>
              <a:off x="2305367" y="2619353"/>
              <a:ext cx="19901" cy="14709"/>
            </a:xfrm>
            <a:custGeom>
              <a:avLst/>
              <a:gdLst>
                <a:gd name="T0" fmla="*/ 5 w 10"/>
                <a:gd name="T1" fmla="*/ 3 h 7"/>
                <a:gd name="T2" fmla="*/ 2 w 10"/>
                <a:gd name="T3" fmla="*/ 4 h 7"/>
                <a:gd name="T4" fmla="*/ 1 w 10"/>
                <a:gd name="T5" fmla="*/ 6 h 7"/>
                <a:gd name="T6" fmla="*/ 5 w 10"/>
                <a:gd name="T7" fmla="*/ 6 h 7"/>
                <a:gd name="T8" fmla="*/ 5 w 10"/>
                <a:gd name="T9" fmla="*/ 4 h 7"/>
                <a:gd name="T10" fmla="*/ 7 w 10"/>
                <a:gd name="T11" fmla="*/ 4 h 7"/>
                <a:gd name="T12" fmla="*/ 8 w 10"/>
                <a:gd name="T13" fmla="*/ 3 h 7"/>
                <a:gd name="T14" fmla="*/ 10 w 10"/>
                <a:gd name="T15" fmla="*/ 1 h 7"/>
                <a:gd name="T16" fmla="*/ 6 w 10"/>
                <a:gd name="T17" fmla="*/ 2 h 7"/>
                <a:gd name="T18" fmla="*/ 5 w 10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7">
                  <a:moveTo>
                    <a:pt x="5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4" y="7"/>
                    <a:pt x="5" y="6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0"/>
                    <a:pt x="7" y="1"/>
                    <a:pt x="6" y="2"/>
                  </a:cubicBezTo>
                  <a:cubicBezTo>
                    <a:pt x="5" y="3"/>
                    <a:pt x="6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9"/>
            <p:cNvSpPr/>
            <p:nvPr/>
          </p:nvSpPr>
          <p:spPr bwMode="auto">
            <a:xfrm>
              <a:off x="2260374" y="2731835"/>
              <a:ext cx="9518" cy="10383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0 h 5"/>
                <a:gd name="T4" fmla="*/ 1 w 5"/>
                <a:gd name="T5" fmla="*/ 3 h 5"/>
                <a:gd name="T6" fmla="*/ 2 w 5"/>
                <a:gd name="T7" fmla="*/ 5 h 5"/>
                <a:gd name="T8" fmla="*/ 4 w 5"/>
                <a:gd name="T9" fmla="*/ 4 h 5"/>
                <a:gd name="T10" fmla="*/ 4 w 5"/>
                <a:gd name="T11" fmla="*/ 1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4"/>
                    <a:pt x="4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0"/>
            <p:cNvSpPr/>
            <p:nvPr/>
          </p:nvSpPr>
          <p:spPr bwMode="auto">
            <a:xfrm>
              <a:off x="2121069" y="32769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1"/>
            <p:cNvSpPr/>
            <p:nvPr/>
          </p:nvSpPr>
          <p:spPr bwMode="auto">
            <a:xfrm>
              <a:off x="1968785" y="3549498"/>
              <a:ext cx="167859" cy="67490"/>
            </a:xfrm>
            <a:custGeom>
              <a:avLst/>
              <a:gdLst>
                <a:gd name="T0" fmla="*/ 70 w 82"/>
                <a:gd name="T1" fmla="*/ 33 h 33"/>
                <a:gd name="T2" fmla="*/ 75 w 82"/>
                <a:gd name="T3" fmla="*/ 31 h 33"/>
                <a:gd name="T4" fmla="*/ 80 w 82"/>
                <a:gd name="T5" fmla="*/ 31 h 33"/>
                <a:gd name="T6" fmla="*/ 81 w 82"/>
                <a:gd name="T7" fmla="*/ 27 h 33"/>
                <a:gd name="T8" fmla="*/ 76 w 82"/>
                <a:gd name="T9" fmla="*/ 24 h 33"/>
                <a:gd name="T10" fmla="*/ 71 w 82"/>
                <a:gd name="T11" fmla="*/ 24 h 33"/>
                <a:gd name="T12" fmla="*/ 70 w 82"/>
                <a:gd name="T13" fmla="*/ 22 h 33"/>
                <a:gd name="T14" fmla="*/ 67 w 82"/>
                <a:gd name="T15" fmla="*/ 20 h 33"/>
                <a:gd name="T16" fmla="*/ 63 w 82"/>
                <a:gd name="T17" fmla="*/ 19 h 33"/>
                <a:gd name="T18" fmla="*/ 59 w 82"/>
                <a:gd name="T19" fmla="*/ 16 h 33"/>
                <a:gd name="T20" fmla="*/ 55 w 82"/>
                <a:gd name="T21" fmla="*/ 14 h 33"/>
                <a:gd name="T22" fmla="*/ 53 w 82"/>
                <a:gd name="T23" fmla="*/ 12 h 33"/>
                <a:gd name="T24" fmla="*/ 48 w 82"/>
                <a:gd name="T25" fmla="*/ 10 h 33"/>
                <a:gd name="T26" fmla="*/ 42 w 82"/>
                <a:gd name="T27" fmla="*/ 8 h 33"/>
                <a:gd name="T28" fmla="*/ 39 w 82"/>
                <a:gd name="T29" fmla="*/ 6 h 33"/>
                <a:gd name="T30" fmla="*/ 36 w 82"/>
                <a:gd name="T31" fmla="*/ 2 h 33"/>
                <a:gd name="T32" fmla="*/ 28 w 82"/>
                <a:gd name="T33" fmla="*/ 1 h 33"/>
                <a:gd name="T34" fmla="*/ 17 w 82"/>
                <a:gd name="T35" fmla="*/ 0 h 33"/>
                <a:gd name="T36" fmla="*/ 12 w 82"/>
                <a:gd name="T37" fmla="*/ 2 h 33"/>
                <a:gd name="T38" fmla="*/ 6 w 82"/>
                <a:gd name="T39" fmla="*/ 4 h 33"/>
                <a:gd name="T40" fmla="*/ 2 w 82"/>
                <a:gd name="T41" fmla="*/ 6 h 33"/>
                <a:gd name="T42" fmla="*/ 2 w 82"/>
                <a:gd name="T43" fmla="*/ 11 h 33"/>
                <a:gd name="T44" fmla="*/ 2 w 82"/>
                <a:gd name="T45" fmla="*/ 14 h 33"/>
                <a:gd name="T46" fmla="*/ 7 w 82"/>
                <a:gd name="T47" fmla="*/ 11 h 33"/>
                <a:gd name="T48" fmla="*/ 10 w 82"/>
                <a:gd name="T49" fmla="*/ 10 h 33"/>
                <a:gd name="T50" fmla="*/ 13 w 82"/>
                <a:gd name="T51" fmla="*/ 7 h 33"/>
                <a:gd name="T52" fmla="*/ 18 w 82"/>
                <a:gd name="T53" fmla="*/ 5 h 33"/>
                <a:gd name="T54" fmla="*/ 22 w 82"/>
                <a:gd name="T55" fmla="*/ 7 h 33"/>
                <a:gd name="T56" fmla="*/ 19 w 82"/>
                <a:gd name="T57" fmla="*/ 9 h 33"/>
                <a:gd name="T58" fmla="*/ 22 w 82"/>
                <a:gd name="T59" fmla="*/ 11 h 33"/>
                <a:gd name="T60" fmla="*/ 26 w 82"/>
                <a:gd name="T61" fmla="*/ 12 h 33"/>
                <a:gd name="T62" fmla="*/ 30 w 82"/>
                <a:gd name="T63" fmla="*/ 12 h 33"/>
                <a:gd name="T64" fmla="*/ 34 w 82"/>
                <a:gd name="T65" fmla="*/ 14 h 33"/>
                <a:gd name="T66" fmla="*/ 42 w 82"/>
                <a:gd name="T67" fmla="*/ 14 h 33"/>
                <a:gd name="T68" fmla="*/ 45 w 82"/>
                <a:gd name="T69" fmla="*/ 17 h 33"/>
                <a:gd name="T70" fmla="*/ 49 w 82"/>
                <a:gd name="T71" fmla="*/ 23 h 33"/>
                <a:gd name="T72" fmla="*/ 55 w 82"/>
                <a:gd name="T73" fmla="*/ 24 h 33"/>
                <a:gd name="T74" fmla="*/ 56 w 82"/>
                <a:gd name="T75" fmla="*/ 26 h 33"/>
                <a:gd name="T76" fmla="*/ 53 w 82"/>
                <a:gd name="T77" fmla="*/ 29 h 33"/>
                <a:gd name="T78" fmla="*/ 53 w 82"/>
                <a:gd name="T79" fmla="*/ 32 h 33"/>
                <a:gd name="T80" fmla="*/ 60 w 82"/>
                <a:gd name="T81" fmla="*/ 31 h 33"/>
                <a:gd name="T82" fmla="*/ 66 w 82"/>
                <a:gd name="T8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33">
                  <a:moveTo>
                    <a:pt x="68" y="32"/>
                  </a:moveTo>
                  <a:cubicBezTo>
                    <a:pt x="68" y="32"/>
                    <a:pt x="69" y="33"/>
                    <a:pt x="70" y="33"/>
                  </a:cubicBezTo>
                  <a:cubicBezTo>
                    <a:pt x="71" y="33"/>
                    <a:pt x="73" y="33"/>
                    <a:pt x="73" y="33"/>
                  </a:cubicBezTo>
                  <a:cubicBezTo>
                    <a:pt x="73" y="33"/>
                    <a:pt x="74" y="32"/>
                    <a:pt x="75" y="31"/>
                  </a:cubicBezTo>
                  <a:cubicBezTo>
                    <a:pt x="75" y="31"/>
                    <a:pt x="75" y="31"/>
                    <a:pt x="77" y="31"/>
                  </a:cubicBezTo>
                  <a:cubicBezTo>
                    <a:pt x="78" y="31"/>
                    <a:pt x="79" y="31"/>
                    <a:pt x="80" y="31"/>
                  </a:cubicBezTo>
                  <a:cubicBezTo>
                    <a:pt x="81" y="30"/>
                    <a:pt x="82" y="30"/>
                    <a:pt x="82" y="30"/>
                  </a:cubicBezTo>
                  <a:cubicBezTo>
                    <a:pt x="82" y="29"/>
                    <a:pt x="82" y="28"/>
                    <a:pt x="81" y="27"/>
                  </a:cubicBezTo>
                  <a:cubicBezTo>
                    <a:pt x="80" y="26"/>
                    <a:pt x="79" y="26"/>
                    <a:pt x="78" y="25"/>
                  </a:cubicBezTo>
                  <a:cubicBezTo>
                    <a:pt x="78" y="25"/>
                    <a:pt x="77" y="24"/>
                    <a:pt x="76" y="24"/>
                  </a:cubicBezTo>
                  <a:cubicBezTo>
                    <a:pt x="76" y="23"/>
                    <a:pt x="75" y="23"/>
                    <a:pt x="74" y="23"/>
                  </a:cubicBezTo>
                  <a:cubicBezTo>
                    <a:pt x="74" y="23"/>
                    <a:pt x="72" y="24"/>
                    <a:pt x="71" y="24"/>
                  </a:cubicBezTo>
                  <a:cubicBezTo>
                    <a:pt x="71" y="23"/>
                    <a:pt x="69" y="23"/>
                    <a:pt x="69" y="23"/>
                  </a:cubicBezTo>
                  <a:cubicBezTo>
                    <a:pt x="69" y="23"/>
                    <a:pt x="70" y="22"/>
                    <a:pt x="70" y="22"/>
                  </a:cubicBezTo>
                  <a:cubicBezTo>
                    <a:pt x="69" y="21"/>
                    <a:pt x="70" y="21"/>
                    <a:pt x="69" y="21"/>
                  </a:cubicBezTo>
                  <a:cubicBezTo>
                    <a:pt x="69" y="21"/>
                    <a:pt x="67" y="20"/>
                    <a:pt x="67" y="20"/>
                  </a:cubicBezTo>
                  <a:cubicBezTo>
                    <a:pt x="66" y="20"/>
                    <a:pt x="64" y="20"/>
                    <a:pt x="64" y="20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62" y="18"/>
                    <a:pt x="62" y="18"/>
                    <a:pt x="61" y="17"/>
                  </a:cubicBezTo>
                  <a:cubicBezTo>
                    <a:pt x="60" y="17"/>
                    <a:pt x="60" y="17"/>
                    <a:pt x="59" y="16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cubicBezTo>
                    <a:pt x="55" y="13"/>
                    <a:pt x="54" y="12"/>
                    <a:pt x="54" y="12"/>
                  </a:cubicBezTo>
                  <a:cubicBezTo>
                    <a:pt x="54" y="12"/>
                    <a:pt x="53" y="13"/>
                    <a:pt x="53" y="12"/>
                  </a:cubicBezTo>
                  <a:cubicBezTo>
                    <a:pt x="52" y="12"/>
                    <a:pt x="50" y="12"/>
                    <a:pt x="50" y="12"/>
                  </a:cubicBezTo>
                  <a:cubicBezTo>
                    <a:pt x="50" y="11"/>
                    <a:pt x="49" y="11"/>
                    <a:pt x="48" y="10"/>
                  </a:cubicBezTo>
                  <a:cubicBezTo>
                    <a:pt x="47" y="9"/>
                    <a:pt x="47" y="8"/>
                    <a:pt x="46" y="8"/>
                  </a:cubicBezTo>
                  <a:cubicBezTo>
                    <a:pt x="44" y="8"/>
                    <a:pt x="42" y="8"/>
                    <a:pt x="42" y="8"/>
                  </a:cubicBezTo>
                  <a:cubicBezTo>
                    <a:pt x="42" y="8"/>
                    <a:pt x="40" y="8"/>
                    <a:pt x="40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9" y="5"/>
                    <a:pt x="38" y="4"/>
                  </a:cubicBezTo>
                  <a:cubicBezTo>
                    <a:pt x="38" y="3"/>
                    <a:pt x="38" y="2"/>
                    <a:pt x="36" y="2"/>
                  </a:cubicBezTo>
                  <a:cubicBezTo>
                    <a:pt x="33" y="2"/>
                    <a:pt x="32" y="3"/>
                    <a:pt x="32" y="2"/>
                  </a:cubicBezTo>
                  <a:cubicBezTo>
                    <a:pt x="31" y="2"/>
                    <a:pt x="29" y="2"/>
                    <a:pt x="28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2" y="0"/>
                    <a:pt x="18" y="0"/>
                    <a:pt x="17" y="0"/>
                  </a:cubicBezTo>
                  <a:cubicBezTo>
                    <a:pt x="16" y="0"/>
                    <a:pt x="15" y="1"/>
                    <a:pt x="14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3"/>
                    <a:pt x="6" y="4"/>
                    <a:pt x="6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1" y="9"/>
                    <a:pt x="2" y="11"/>
                    <a:pt x="2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4" y="14"/>
                    <a:pt x="4" y="14"/>
                    <a:pt x="5" y="13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1"/>
                    <a:pt x="8" y="10"/>
                    <a:pt x="8" y="11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7" y="4"/>
                    <a:pt x="18" y="5"/>
                  </a:cubicBezTo>
                  <a:cubicBezTo>
                    <a:pt x="19" y="5"/>
                    <a:pt x="21" y="5"/>
                    <a:pt x="21" y="6"/>
                  </a:cubicBezTo>
                  <a:cubicBezTo>
                    <a:pt x="22" y="6"/>
                    <a:pt x="23" y="6"/>
                    <a:pt x="22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20" y="8"/>
                    <a:pt x="20" y="8"/>
                    <a:pt x="19" y="9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5" y="11"/>
                    <a:pt x="26" y="12"/>
                    <a:pt x="26" y="12"/>
                  </a:cubicBezTo>
                  <a:cubicBezTo>
                    <a:pt x="26" y="12"/>
                    <a:pt x="28" y="13"/>
                    <a:pt x="29" y="12"/>
                  </a:cubicBezTo>
                  <a:cubicBezTo>
                    <a:pt x="29" y="11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4" y="14"/>
                    <a:pt x="34" y="14"/>
                  </a:cubicBezTo>
                  <a:cubicBezTo>
                    <a:pt x="35" y="15"/>
                    <a:pt x="38" y="16"/>
                    <a:pt x="39" y="15"/>
                  </a:cubicBezTo>
                  <a:cubicBezTo>
                    <a:pt x="39" y="15"/>
                    <a:pt x="42" y="14"/>
                    <a:pt x="42" y="14"/>
                  </a:cubicBezTo>
                  <a:cubicBezTo>
                    <a:pt x="42" y="14"/>
                    <a:pt x="46" y="15"/>
                    <a:pt x="46" y="15"/>
                  </a:cubicBezTo>
                  <a:cubicBezTo>
                    <a:pt x="45" y="16"/>
                    <a:pt x="46" y="16"/>
                    <a:pt x="45" y="17"/>
                  </a:cubicBezTo>
                  <a:cubicBezTo>
                    <a:pt x="45" y="18"/>
                    <a:pt x="48" y="20"/>
                    <a:pt x="48" y="21"/>
                  </a:cubicBezTo>
                  <a:cubicBezTo>
                    <a:pt x="47" y="21"/>
                    <a:pt x="49" y="22"/>
                    <a:pt x="49" y="23"/>
                  </a:cubicBezTo>
                  <a:cubicBezTo>
                    <a:pt x="50" y="23"/>
                    <a:pt x="52" y="24"/>
                    <a:pt x="52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7" y="24"/>
                    <a:pt x="57" y="24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6" y="27"/>
                    <a:pt x="56" y="28"/>
                    <a:pt x="55" y="28"/>
                  </a:cubicBezTo>
                  <a:cubicBezTo>
                    <a:pt x="54" y="28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3" y="32"/>
                  </a:cubicBezTo>
                  <a:cubicBezTo>
                    <a:pt x="55" y="32"/>
                    <a:pt x="57" y="33"/>
                    <a:pt x="58" y="33"/>
                  </a:cubicBezTo>
                  <a:cubicBezTo>
                    <a:pt x="58" y="33"/>
                    <a:pt x="60" y="31"/>
                    <a:pt x="60" y="31"/>
                  </a:cubicBezTo>
                  <a:cubicBezTo>
                    <a:pt x="61" y="31"/>
                    <a:pt x="62" y="32"/>
                    <a:pt x="63" y="32"/>
                  </a:cubicBezTo>
                  <a:cubicBezTo>
                    <a:pt x="64" y="33"/>
                    <a:pt x="65" y="31"/>
                    <a:pt x="66" y="31"/>
                  </a:cubicBezTo>
                  <a:cubicBezTo>
                    <a:pt x="67" y="31"/>
                    <a:pt x="68" y="31"/>
                    <a:pt x="6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2"/>
            <p:cNvSpPr/>
            <p:nvPr/>
          </p:nvSpPr>
          <p:spPr bwMode="auto">
            <a:xfrm>
              <a:off x="3616223" y="3250121"/>
              <a:ext cx="40667" cy="32880"/>
            </a:xfrm>
            <a:custGeom>
              <a:avLst/>
              <a:gdLst>
                <a:gd name="T0" fmla="*/ 18 w 20"/>
                <a:gd name="T1" fmla="*/ 1 h 16"/>
                <a:gd name="T2" fmla="*/ 16 w 20"/>
                <a:gd name="T3" fmla="*/ 1 h 16"/>
                <a:gd name="T4" fmla="*/ 14 w 20"/>
                <a:gd name="T5" fmla="*/ 1 h 16"/>
                <a:gd name="T6" fmla="*/ 13 w 20"/>
                <a:gd name="T7" fmla="*/ 2 h 16"/>
                <a:gd name="T8" fmla="*/ 11 w 20"/>
                <a:gd name="T9" fmla="*/ 2 h 16"/>
                <a:gd name="T10" fmla="*/ 8 w 20"/>
                <a:gd name="T11" fmla="*/ 2 h 16"/>
                <a:gd name="T12" fmla="*/ 7 w 20"/>
                <a:gd name="T13" fmla="*/ 1 h 16"/>
                <a:gd name="T14" fmla="*/ 5 w 20"/>
                <a:gd name="T15" fmla="*/ 0 h 16"/>
                <a:gd name="T16" fmla="*/ 3 w 20"/>
                <a:gd name="T17" fmla="*/ 1 h 16"/>
                <a:gd name="T18" fmla="*/ 2 w 20"/>
                <a:gd name="T19" fmla="*/ 2 h 16"/>
                <a:gd name="T20" fmla="*/ 1 w 20"/>
                <a:gd name="T21" fmla="*/ 3 h 16"/>
                <a:gd name="T22" fmla="*/ 0 w 20"/>
                <a:gd name="T23" fmla="*/ 5 h 16"/>
                <a:gd name="T24" fmla="*/ 2 w 20"/>
                <a:gd name="T25" fmla="*/ 6 h 16"/>
                <a:gd name="T26" fmla="*/ 3 w 20"/>
                <a:gd name="T27" fmla="*/ 7 h 16"/>
                <a:gd name="T28" fmla="*/ 5 w 20"/>
                <a:gd name="T29" fmla="*/ 7 h 16"/>
                <a:gd name="T30" fmla="*/ 6 w 20"/>
                <a:gd name="T31" fmla="*/ 9 h 16"/>
                <a:gd name="T32" fmla="*/ 7 w 20"/>
                <a:gd name="T33" fmla="*/ 10 h 16"/>
                <a:gd name="T34" fmla="*/ 10 w 20"/>
                <a:gd name="T35" fmla="*/ 12 h 16"/>
                <a:gd name="T36" fmla="*/ 12 w 20"/>
                <a:gd name="T37" fmla="*/ 13 h 16"/>
                <a:gd name="T38" fmla="*/ 13 w 20"/>
                <a:gd name="T39" fmla="*/ 13 h 16"/>
                <a:gd name="T40" fmla="*/ 15 w 20"/>
                <a:gd name="T41" fmla="*/ 14 h 16"/>
                <a:gd name="T42" fmla="*/ 16 w 20"/>
                <a:gd name="T43" fmla="*/ 16 h 16"/>
                <a:gd name="T44" fmla="*/ 17 w 20"/>
                <a:gd name="T45" fmla="*/ 16 h 16"/>
                <a:gd name="T46" fmla="*/ 20 w 20"/>
                <a:gd name="T47" fmla="*/ 16 h 16"/>
                <a:gd name="T48" fmla="*/ 20 w 20"/>
                <a:gd name="T49" fmla="*/ 15 h 16"/>
                <a:gd name="T50" fmla="*/ 20 w 20"/>
                <a:gd name="T51" fmla="*/ 13 h 16"/>
                <a:gd name="T52" fmla="*/ 19 w 20"/>
                <a:gd name="T53" fmla="*/ 10 h 16"/>
                <a:gd name="T54" fmla="*/ 18 w 20"/>
                <a:gd name="T55" fmla="*/ 9 h 16"/>
                <a:gd name="T56" fmla="*/ 18 w 20"/>
                <a:gd name="T57" fmla="*/ 7 h 16"/>
                <a:gd name="T58" fmla="*/ 18 w 20"/>
                <a:gd name="T59" fmla="*/ 5 h 16"/>
                <a:gd name="T60" fmla="*/ 18 w 20"/>
                <a:gd name="T61" fmla="*/ 3 h 16"/>
                <a:gd name="T62" fmla="*/ 18 w 20"/>
                <a:gd name="T6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16">
                  <a:moveTo>
                    <a:pt x="18" y="1"/>
                  </a:moveTo>
                  <a:cubicBezTo>
                    <a:pt x="18" y="1"/>
                    <a:pt x="16" y="1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1"/>
                    <a:pt x="9" y="11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4"/>
                    <a:pt x="15" y="14"/>
                  </a:cubicBezTo>
                  <a:cubicBezTo>
                    <a:pt x="15" y="15"/>
                    <a:pt x="15" y="15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8" y="2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3"/>
            <p:cNvSpPr/>
            <p:nvPr/>
          </p:nvSpPr>
          <p:spPr bwMode="auto">
            <a:xfrm>
              <a:off x="3169753" y="2589069"/>
              <a:ext cx="764017" cy="1866347"/>
            </a:xfrm>
            <a:custGeom>
              <a:avLst/>
              <a:gdLst>
                <a:gd name="T0" fmla="*/ 351 w 373"/>
                <a:gd name="T1" fmla="*/ 302 h 911"/>
                <a:gd name="T2" fmla="*/ 196 w 373"/>
                <a:gd name="T3" fmla="*/ 57 h 911"/>
                <a:gd name="T4" fmla="*/ 184 w 373"/>
                <a:gd name="T5" fmla="*/ 55 h 911"/>
                <a:gd name="T6" fmla="*/ 185 w 373"/>
                <a:gd name="T7" fmla="*/ 48 h 911"/>
                <a:gd name="T8" fmla="*/ 126 w 373"/>
                <a:gd name="T9" fmla="*/ 11 h 911"/>
                <a:gd name="T10" fmla="*/ 103 w 373"/>
                <a:gd name="T11" fmla="*/ 3 h 911"/>
                <a:gd name="T12" fmla="*/ 99 w 373"/>
                <a:gd name="T13" fmla="*/ 25 h 911"/>
                <a:gd name="T14" fmla="*/ 104 w 373"/>
                <a:gd name="T15" fmla="*/ 58 h 911"/>
                <a:gd name="T16" fmla="*/ 94 w 373"/>
                <a:gd name="T17" fmla="*/ 87 h 911"/>
                <a:gd name="T18" fmla="*/ 100 w 373"/>
                <a:gd name="T19" fmla="*/ 104 h 911"/>
                <a:gd name="T20" fmla="*/ 120 w 373"/>
                <a:gd name="T21" fmla="*/ 127 h 911"/>
                <a:gd name="T22" fmla="*/ 147 w 373"/>
                <a:gd name="T23" fmla="*/ 127 h 911"/>
                <a:gd name="T24" fmla="*/ 159 w 373"/>
                <a:gd name="T25" fmla="*/ 160 h 911"/>
                <a:gd name="T26" fmla="*/ 173 w 373"/>
                <a:gd name="T27" fmla="*/ 146 h 911"/>
                <a:gd name="T28" fmla="*/ 164 w 373"/>
                <a:gd name="T29" fmla="*/ 102 h 911"/>
                <a:gd name="T30" fmla="*/ 147 w 373"/>
                <a:gd name="T31" fmla="*/ 61 h 911"/>
                <a:gd name="T32" fmla="*/ 160 w 373"/>
                <a:gd name="T33" fmla="*/ 80 h 911"/>
                <a:gd name="T34" fmla="*/ 212 w 373"/>
                <a:gd name="T35" fmla="*/ 108 h 911"/>
                <a:gd name="T36" fmla="*/ 210 w 373"/>
                <a:gd name="T37" fmla="*/ 135 h 911"/>
                <a:gd name="T38" fmla="*/ 200 w 373"/>
                <a:gd name="T39" fmla="*/ 162 h 911"/>
                <a:gd name="T40" fmla="*/ 160 w 373"/>
                <a:gd name="T41" fmla="*/ 163 h 911"/>
                <a:gd name="T42" fmla="*/ 151 w 373"/>
                <a:gd name="T43" fmla="*/ 142 h 911"/>
                <a:gd name="T44" fmla="*/ 138 w 373"/>
                <a:gd name="T45" fmla="*/ 148 h 911"/>
                <a:gd name="T46" fmla="*/ 131 w 373"/>
                <a:gd name="T47" fmla="*/ 185 h 911"/>
                <a:gd name="T48" fmla="*/ 102 w 373"/>
                <a:gd name="T49" fmla="*/ 210 h 911"/>
                <a:gd name="T50" fmla="*/ 83 w 373"/>
                <a:gd name="T51" fmla="*/ 227 h 911"/>
                <a:gd name="T52" fmla="*/ 115 w 373"/>
                <a:gd name="T53" fmla="*/ 260 h 911"/>
                <a:gd name="T54" fmla="*/ 63 w 373"/>
                <a:gd name="T55" fmla="*/ 273 h 911"/>
                <a:gd name="T56" fmla="*/ 62 w 373"/>
                <a:gd name="T57" fmla="*/ 313 h 911"/>
                <a:gd name="T58" fmla="*/ 97 w 373"/>
                <a:gd name="T59" fmla="*/ 344 h 911"/>
                <a:gd name="T60" fmla="*/ 132 w 373"/>
                <a:gd name="T61" fmla="*/ 314 h 911"/>
                <a:gd name="T62" fmla="*/ 152 w 373"/>
                <a:gd name="T63" fmla="*/ 272 h 911"/>
                <a:gd name="T64" fmla="*/ 196 w 373"/>
                <a:gd name="T65" fmla="*/ 275 h 911"/>
                <a:gd name="T66" fmla="*/ 239 w 373"/>
                <a:gd name="T67" fmla="*/ 317 h 911"/>
                <a:gd name="T68" fmla="*/ 250 w 373"/>
                <a:gd name="T69" fmla="*/ 307 h 911"/>
                <a:gd name="T70" fmla="*/ 202 w 373"/>
                <a:gd name="T71" fmla="*/ 256 h 911"/>
                <a:gd name="T72" fmla="*/ 251 w 373"/>
                <a:gd name="T73" fmla="*/ 289 h 911"/>
                <a:gd name="T74" fmla="*/ 280 w 373"/>
                <a:gd name="T75" fmla="*/ 334 h 911"/>
                <a:gd name="T76" fmla="*/ 272 w 373"/>
                <a:gd name="T77" fmla="*/ 303 h 911"/>
                <a:gd name="T78" fmla="*/ 288 w 373"/>
                <a:gd name="T79" fmla="*/ 302 h 911"/>
                <a:gd name="T80" fmla="*/ 313 w 373"/>
                <a:gd name="T81" fmla="*/ 340 h 911"/>
                <a:gd name="T82" fmla="*/ 327 w 373"/>
                <a:gd name="T83" fmla="*/ 389 h 911"/>
                <a:gd name="T84" fmla="*/ 271 w 373"/>
                <a:gd name="T85" fmla="*/ 384 h 911"/>
                <a:gd name="T86" fmla="*/ 233 w 373"/>
                <a:gd name="T87" fmla="*/ 375 h 911"/>
                <a:gd name="T88" fmla="*/ 206 w 373"/>
                <a:gd name="T89" fmla="*/ 333 h 911"/>
                <a:gd name="T90" fmla="*/ 130 w 373"/>
                <a:gd name="T91" fmla="*/ 348 h 911"/>
                <a:gd name="T92" fmla="*/ 69 w 373"/>
                <a:gd name="T93" fmla="*/ 382 h 911"/>
                <a:gd name="T94" fmla="*/ 15 w 373"/>
                <a:gd name="T95" fmla="*/ 466 h 911"/>
                <a:gd name="T96" fmla="*/ 1 w 373"/>
                <a:gd name="T97" fmla="*/ 547 h 911"/>
                <a:gd name="T98" fmla="*/ 22 w 373"/>
                <a:gd name="T99" fmla="*/ 585 h 911"/>
                <a:gd name="T100" fmla="*/ 81 w 373"/>
                <a:gd name="T101" fmla="*/ 632 h 911"/>
                <a:gd name="T102" fmla="*/ 151 w 373"/>
                <a:gd name="T103" fmla="*/ 619 h 911"/>
                <a:gd name="T104" fmla="*/ 187 w 373"/>
                <a:gd name="T105" fmla="*/ 656 h 911"/>
                <a:gd name="T106" fmla="*/ 183 w 373"/>
                <a:gd name="T107" fmla="*/ 726 h 911"/>
                <a:gd name="T108" fmla="*/ 135 w 373"/>
                <a:gd name="T109" fmla="*/ 831 h 911"/>
                <a:gd name="T110" fmla="*/ 102 w 373"/>
                <a:gd name="T111" fmla="*/ 910 h 911"/>
                <a:gd name="T112" fmla="*/ 187 w 373"/>
                <a:gd name="T113" fmla="*/ 854 h 911"/>
                <a:gd name="T114" fmla="*/ 256 w 373"/>
                <a:gd name="T115" fmla="*/ 786 h 911"/>
                <a:gd name="T116" fmla="*/ 306 w 373"/>
                <a:gd name="T117" fmla="*/ 695 h 911"/>
                <a:gd name="T118" fmla="*/ 354 w 373"/>
                <a:gd name="T119" fmla="*/ 582 h 911"/>
                <a:gd name="T120" fmla="*/ 346 w 373"/>
                <a:gd name="T121" fmla="*/ 488 h 911"/>
                <a:gd name="T122" fmla="*/ 334 w 373"/>
                <a:gd name="T123" fmla="*/ 417 h 911"/>
                <a:gd name="T124" fmla="*/ 355 w 373"/>
                <a:gd name="T125" fmla="*/ 532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911">
                  <a:moveTo>
                    <a:pt x="373" y="442"/>
                  </a:moveTo>
                  <a:cubicBezTo>
                    <a:pt x="373" y="442"/>
                    <a:pt x="373" y="442"/>
                    <a:pt x="373" y="442"/>
                  </a:cubicBezTo>
                  <a:cubicBezTo>
                    <a:pt x="372" y="441"/>
                    <a:pt x="372" y="441"/>
                    <a:pt x="373" y="440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2" y="437"/>
                    <a:pt x="372" y="437"/>
                    <a:pt x="372" y="436"/>
                  </a:cubicBezTo>
                  <a:cubicBezTo>
                    <a:pt x="371" y="436"/>
                    <a:pt x="372" y="435"/>
                    <a:pt x="371" y="434"/>
                  </a:cubicBezTo>
                  <a:cubicBezTo>
                    <a:pt x="371" y="432"/>
                    <a:pt x="371" y="431"/>
                    <a:pt x="370" y="429"/>
                  </a:cubicBezTo>
                  <a:cubicBezTo>
                    <a:pt x="370" y="428"/>
                    <a:pt x="370" y="428"/>
                    <a:pt x="370" y="427"/>
                  </a:cubicBezTo>
                  <a:cubicBezTo>
                    <a:pt x="370" y="426"/>
                    <a:pt x="370" y="425"/>
                    <a:pt x="370" y="424"/>
                  </a:cubicBezTo>
                  <a:cubicBezTo>
                    <a:pt x="370" y="423"/>
                    <a:pt x="370" y="421"/>
                    <a:pt x="370" y="419"/>
                  </a:cubicBezTo>
                  <a:cubicBezTo>
                    <a:pt x="369" y="417"/>
                    <a:pt x="369" y="417"/>
                    <a:pt x="368" y="416"/>
                  </a:cubicBezTo>
                  <a:cubicBezTo>
                    <a:pt x="368" y="415"/>
                    <a:pt x="368" y="415"/>
                    <a:pt x="367" y="413"/>
                  </a:cubicBezTo>
                  <a:cubicBezTo>
                    <a:pt x="367" y="412"/>
                    <a:pt x="367" y="411"/>
                    <a:pt x="368" y="409"/>
                  </a:cubicBezTo>
                  <a:cubicBezTo>
                    <a:pt x="369" y="407"/>
                    <a:pt x="368" y="409"/>
                    <a:pt x="368" y="407"/>
                  </a:cubicBezTo>
                  <a:cubicBezTo>
                    <a:pt x="369" y="405"/>
                    <a:pt x="368" y="406"/>
                    <a:pt x="368" y="405"/>
                  </a:cubicBezTo>
                  <a:cubicBezTo>
                    <a:pt x="369" y="404"/>
                    <a:pt x="368" y="403"/>
                    <a:pt x="369" y="402"/>
                  </a:cubicBezTo>
                  <a:cubicBezTo>
                    <a:pt x="370" y="401"/>
                    <a:pt x="370" y="401"/>
                    <a:pt x="370" y="401"/>
                  </a:cubicBezTo>
                  <a:cubicBezTo>
                    <a:pt x="368" y="379"/>
                    <a:pt x="365" y="358"/>
                    <a:pt x="360" y="337"/>
                  </a:cubicBezTo>
                  <a:cubicBezTo>
                    <a:pt x="359" y="337"/>
                    <a:pt x="360" y="337"/>
                    <a:pt x="359" y="336"/>
                  </a:cubicBezTo>
                  <a:cubicBezTo>
                    <a:pt x="358" y="336"/>
                    <a:pt x="359" y="335"/>
                    <a:pt x="359" y="334"/>
                  </a:cubicBezTo>
                  <a:cubicBezTo>
                    <a:pt x="358" y="333"/>
                    <a:pt x="358" y="332"/>
                    <a:pt x="357" y="331"/>
                  </a:cubicBezTo>
                  <a:cubicBezTo>
                    <a:pt x="356" y="330"/>
                    <a:pt x="357" y="329"/>
                    <a:pt x="356" y="328"/>
                  </a:cubicBezTo>
                  <a:cubicBezTo>
                    <a:pt x="356" y="328"/>
                    <a:pt x="356" y="326"/>
                    <a:pt x="355" y="324"/>
                  </a:cubicBezTo>
                  <a:cubicBezTo>
                    <a:pt x="355" y="323"/>
                    <a:pt x="355" y="323"/>
                    <a:pt x="355" y="322"/>
                  </a:cubicBezTo>
                  <a:cubicBezTo>
                    <a:pt x="355" y="320"/>
                    <a:pt x="354" y="320"/>
                    <a:pt x="354" y="320"/>
                  </a:cubicBezTo>
                  <a:cubicBezTo>
                    <a:pt x="354" y="320"/>
                    <a:pt x="354" y="318"/>
                    <a:pt x="354" y="317"/>
                  </a:cubicBezTo>
                  <a:cubicBezTo>
                    <a:pt x="355" y="316"/>
                    <a:pt x="353" y="315"/>
                    <a:pt x="353" y="314"/>
                  </a:cubicBezTo>
                  <a:cubicBezTo>
                    <a:pt x="352" y="313"/>
                    <a:pt x="352" y="311"/>
                    <a:pt x="352" y="309"/>
                  </a:cubicBezTo>
                  <a:cubicBezTo>
                    <a:pt x="352" y="307"/>
                    <a:pt x="352" y="307"/>
                    <a:pt x="352" y="306"/>
                  </a:cubicBezTo>
                  <a:cubicBezTo>
                    <a:pt x="352" y="304"/>
                    <a:pt x="351" y="304"/>
                    <a:pt x="351" y="302"/>
                  </a:cubicBezTo>
                  <a:cubicBezTo>
                    <a:pt x="351" y="300"/>
                    <a:pt x="350" y="301"/>
                    <a:pt x="350" y="300"/>
                  </a:cubicBezTo>
                  <a:cubicBezTo>
                    <a:pt x="349" y="298"/>
                    <a:pt x="348" y="299"/>
                    <a:pt x="347" y="297"/>
                  </a:cubicBezTo>
                  <a:cubicBezTo>
                    <a:pt x="346" y="295"/>
                    <a:pt x="347" y="295"/>
                    <a:pt x="346" y="294"/>
                  </a:cubicBezTo>
                  <a:cubicBezTo>
                    <a:pt x="345" y="293"/>
                    <a:pt x="345" y="288"/>
                    <a:pt x="345" y="287"/>
                  </a:cubicBezTo>
                  <a:cubicBezTo>
                    <a:pt x="345" y="286"/>
                    <a:pt x="343" y="284"/>
                    <a:pt x="343" y="284"/>
                  </a:cubicBezTo>
                  <a:cubicBezTo>
                    <a:pt x="342" y="283"/>
                    <a:pt x="341" y="281"/>
                    <a:pt x="341" y="280"/>
                  </a:cubicBezTo>
                  <a:cubicBezTo>
                    <a:pt x="341" y="279"/>
                    <a:pt x="340" y="278"/>
                    <a:pt x="339" y="276"/>
                  </a:cubicBezTo>
                  <a:cubicBezTo>
                    <a:pt x="339" y="275"/>
                    <a:pt x="338" y="274"/>
                    <a:pt x="338" y="272"/>
                  </a:cubicBezTo>
                  <a:cubicBezTo>
                    <a:pt x="338" y="270"/>
                    <a:pt x="335" y="266"/>
                    <a:pt x="335" y="266"/>
                  </a:cubicBezTo>
                  <a:cubicBezTo>
                    <a:pt x="335" y="266"/>
                    <a:pt x="334" y="264"/>
                    <a:pt x="334" y="263"/>
                  </a:cubicBezTo>
                  <a:cubicBezTo>
                    <a:pt x="334" y="263"/>
                    <a:pt x="334" y="262"/>
                    <a:pt x="333" y="261"/>
                  </a:cubicBezTo>
                  <a:cubicBezTo>
                    <a:pt x="333" y="260"/>
                    <a:pt x="333" y="258"/>
                    <a:pt x="333" y="257"/>
                  </a:cubicBezTo>
                  <a:cubicBezTo>
                    <a:pt x="333" y="256"/>
                    <a:pt x="332" y="254"/>
                    <a:pt x="332" y="254"/>
                  </a:cubicBezTo>
                  <a:cubicBezTo>
                    <a:pt x="332" y="254"/>
                    <a:pt x="332" y="252"/>
                    <a:pt x="332" y="251"/>
                  </a:cubicBezTo>
                  <a:cubicBezTo>
                    <a:pt x="332" y="250"/>
                    <a:pt x="332" y="248"/>
                    <a:pt x="332" y="247"/>
                  </a:cubicBezTo>
                  <a:cubicBezTo>
                    <a:pt x="332" y="246"/>
                    <a:pt x="330" y="245"/>
                    <a:pt x="330" y="244"/>
                  </a:cubicBezTo>
                  <a:cubicBezTo>
                    <a:pt x="329" y="243"/>
                    <a:pt x="328" y="241"/>
                    <a:pt x="328" y="239"/>
                  </a:cubicBezTo>
                  <a:cubicBezTo>
                    <a:pt x="328" y="237"/>
                    <a:pt x="327" y="237"/>
                    <a:pt x="327" y="236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294" y="158"/>
                    <a:pt x="245" y="90"/>
                    <a:pt x="184" y="3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6"/>
                    <a:pt x="187" y="43"/>
                    <a:pt x="187" y="44"/>
                  </a:cubicBezTo>
                  <a:cubicBezTo>
                    <a:pt x="187" y="45"/>
                    <a:pt x="188" y="45"/>
                    <a:pt x="189" y="45"/>
                  </a:cubicBezTo>
                  <a:cubicBezTo>
                    <a:pt x="189" y="46"/>
                    <a:pt x="188" y="47"/>
                    <a:pt x="188" y="48"/>
                  </a:cubicBezTo>
                  <a:cubicBezTo>
                    <a:pt x="188" y="48"/>
                    <a:pt x="188" y="49"/>
                    <a:pt x="188" y="49"/>
                  </a:cubicBezTo>
                  <a:cubicBezTo>
                    <a:pt x="188" y="49"/>
                    <a:pt x="189" y="50"/>
                    <a:pt x="190" y="50"/>
                  </a:cubicBezTo>
                  <a:cubicBezTo>
                    <a:pt x="190" y="50"/>
                    <a:pt x="190" y="52"/>
                    <a:pt x="191" y="52"/>
                  </a:cubicBezTo>
                  <a:cubicBezTo>
                    <a:pt x="191" y="52"/>
                    <a:pt x="191" y="54"/>
                    <a:pt x="192" y="54"/>
                  </a:cubicBezTo>
                  <a:cubicBezTo>
                    <a:pt x="192" y="54"/>
                    <a:pt x="194" y="55"/>
                    <a:pt x="194" y="55"/>
                  </a:cubicBezTo>
                  <a:cubicBezTo>
                    <a:pt x="194" y="55"/>
                    <a:pt x="195" y="57"/>
                    <a:pt x="196" y="57"/>
                  </a:cubicBezTo>
                  <a:cubicBezTo>
                    <a:pt x="196" y="58"/>
                    <a:pt x="197" y="58"/>
                    <a:pt x="198" y="59"/>
                  </a:cubicBezTo>
                  <a:cubicBezTo>
                    <a:pt x="199" y="59"/>
                    <a:pt x="199" y="59"/>
                    <a:pt x="199" y="60"/>
                  </a:cubicBezTo>
                  <a:cubicBezTo>
                    <a:pt x="199" y="60"/>
                    <a:pt x="199" y="61"/>
                    <a:pt x="198" y="61"/>
                  </a:cubicBezTo>
                  <a:cubicBezTo>
                    <a:pt x="197" y="62"/>
                    <a:pt x="198" y="61"/>
                    <a:pt x="197" y="61"/>
                  </a:cubicBezTo>
                  <a:cubicBezTo>
                    <a:pt x="196" y="60"/>
                    <a:pt x="197" y="61"/>
                    <a:pt x="195" y="60"/>
                  </a:cubicBezTo>
                  <a:cubicBezTo>
                    <a:pt x="195" y="60"/>
                    <a:pt x="195" y="60"/>
                    <a:pt x="194" y="60"/>
                  </a:cubicBezTo>
                  <a:cubicBezTo>
                    <a:pt x="193" y="60"/>
                    <a:pt x="193" y="59"/>
                    <a:pt x="193" y="59"/>
                  </a:cubicBezTo>
                  <a:cubicBezTo>
                    <a:pt x="193" y="58"/>
                    <a:pt x="192" y="58"/>
                    <a:pt x="192" y="58"/>
                  </a:cubicBezTo>
                  <a:cubicBezTo>
                    <a:pt x="191" y="58"/>
                    <a:pt x="191" y="57"/>
                    <a:pt x="191" y="56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5"/>
                    <a:pt x="189" y="56"/>
                    <a:pt x="189" y="57"/>
                  </a:cubicBezTo>
                  <a:cubicBezTo>
                    <a:pt x="189" y="57"/>
                    <a:pt x="190" y="58"/>
                    <a:pt x="191" y="59"/>
                  </a:cubicBezTo>
                  <a:cubicBezTo>
                    <a:pt x="191" y="59"/>
                    <a:pt x="192" y="60"/>
                    <a:pt x="192" y="60"/>
                  </a:cubicBezTo>
                  <a:cubicBezTo>
                    <a:pt x="192" y="61"/>
                    <a:pt x="193" y="62"/>
                    <a:pt x="193" y="62"/>
                  </a:cubicBezTo>
                  <a:cubicBezTo>
                    <a:pt x="193" y="62"/>
                    <a:pt x="195" y="62"/>
                    <a:pt x="196" y="63"/>
                  </a:cubicBezTo>
                  <a:cubicBezTo>
                    <a:pt x="197" y="63"/>
                    <a:pt x="197" y="64"/>
                    <a:pt x="198" y="64"/>
                  </a:cubicBezTo>
                  <a:cubicBezTo>
                    <a:pt x="198" y="64"/>
                    <a:pt x="199" y="64"/>
                    <a:pt x="199" y="64"/>
                  </a:cubicBezTo>
                  <a:cubicBezTo>
                    <a:pt x="200" y="64"/>
                    <a:pt x="201" y="66"/>
                    <a:pt x="201" y="67"/>
                  </a:cubicBezTo>
                  <a:cubicBezTo>
                    <a:pt x="201" y="67"/>
                    <a:pt x="201" y="67"/>
                    <a:pt x="200" y="68"/>
                  </a:cubicBezTo>
                  <a:cubicBezTo>
                    <a:pt x="200" y="69"/>
                    <a:pt x="198" y="67"/>
                    <a:pt x="198" y="67"/>
                  </a:cubicBezTo>
                  <a:cubicBezTo>
                    <a:pt x="198" y="67"/>
                    <a:pt x="197" y="65"/>
                    <a:pt x="197" y="65"/>
                  </a:cubicBezTo>
                  <a:cubicBezTo>
                    <a:pt x="197" y="64"/>
                    <a:pt x="196" y="65"/>
                    <a:pt x="195" y="65"/>
                  </a:cubicBezTo>
                  <a:cubicBezTo>
                    <a:pt x="194" y="65"/>
                    <a:pt x="192" y="63"/>
                    <a:pt x="191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0" y="62"/>
                    <a:pt x="189" y="61"/>
                    <a:pt x="189" y="61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9"/>
                    <a:pt x="186" y="58"/>
                    <a:pt x="186" y="57"/>
                  </a:cubicBezTo>
                  <a:cubicBezTo>
                    <a:pt x="186" y="56"/>
                    <a:pt x="184" y="55"/>
                    <a:pt x="184" y="55"/>
                  </a:cubicBezTo>
                  <a:cubicBezTo>
                    <a:pt x="184" y="55"/>
                    <a:pt x="182" y="54"/>
                    <a:pt x="182" y="54"/>
                  </a:cubicBezTo>
                  <a:cubicBezTo>
                    <a:pt x="181" y="53"/>
                    <a:pt x="181" y="53"/>
                    <a:pt x="181" y="52"/>
                  </a:cubicBezTo>
                  <a:cubicBezTo>
                    <a:pt x="180" y="52"/>
                    <a:pt x="180" y="52"/>
                    <a:pt x="179" y="51"/>
                  </a:cubicBezTo>
                  <a:cubicBezTo>
                    <a:pt x="179" y="50"/>
                    <a:pt x="179" y="49"/>
                    <a:pt x="180" y="49"/>
                  </a:cubicBezTo>
                  <a:cubicBezTo>
                    <a:pt x="180" y="48"/>
                    <a:pt x="178" y="48"/>
                    <a:pt x="178" y="48"/>
                  </a:cubicBezTo>
                  <a:cubicBezTo>
                    <a:pt x="178" y="48"/>
                    <a:pt x="175" y="47"/>
                    <a:pt x="174" y="46"/>
                  </a:cubicBezTo>
                  <a:cubicBezTo>
                    <a:pt x="174" y="46"/>
                    <a:pt x="173" y="46"/>
                    <a:pt x="173" y="46"/>
                  </a:cubicBezTo>
                  <a:cubicBezTo>
                    <a:pt x="172" y="46"/>
                    <a:pt x="171" y="45"/>
                    <a:pt x="171" y="44"/>
                  </a:cubicBezTo>
                  <a:cubicBezTo>
                    <a:pt x="170" y="44"/>
                    <a:pt x="170" y="44"/>
                    <a:pt x="170" y="43"/>
                  </a:cubicBezTo>
                  <a:cubicBezTo>
                    <a:pt x="169" y="43"/>
                    <a:pt x="169" y="43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6" y="42"/>
                    <a:pt x="165" y="42"/>
                    <a:pt x="165" y="42"/>
                  </a:cubicBezTo>
                  <a:cubicBezTo>
                    <a:pt x="164" y="42"/>
                    <a:pt x="164" y="41"/>
                    <a:pt x="164" y="41"/>
                  </a:cubicBezTo>
                  <a:cubicBezTo>
                    <a:pt x="164" y="40"/>
                    <a:pt x="163" y="40"/>
                    <a:pt x="163" y="40"/>
                  </a:cubicBezTo>
                  <a:cubicBezTo>
                    <a:pt x="162" y="40"/>
                    <a:pt x="162" y="40"/>
                    <a:pt x="161" y="40"/>
                  </a:cubicBezTo>
                  <a:cubicBezTo>
                    <a:pt x="161" y="40"/>
                    <a:pt x="161" y="38"/>
                    <a:pt x="161" y="38"/>
                  </a:cubicBezTo>
                  <a:cubicBezTo>
                    <a:pt x="161" y="37"/>
                    <a:pt x="162" y="39"/>
                    <a:pt x="163" y="39"/>
                  </a:cubicBezTo>
                  <a:cubicBezTo>
                    <a:pt x="163" y="39"/>
                    <a:pt x="164" y="40"/>
                    <a:pt x="165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8" y="41"/>
                    <a:pt x="168" y="42"/>
                  </a:cubicBezTo>
                  <a:cubicBezTo>
                    <a:pt x="169" y="42"/>
                    <a:pt x="170" y="42"/>
                    <a:pt x="170" y="42"/>
                  </a:cubicBezTo>
                  <a:cubicBezTo>
                    <a:pt x="170" y="42"/>
                    <a:pt x="171" y="42"/>
                    <a:pt x="171" y="43"/>
                  </a:cubicBezTo>
                  <a:cubicBezTo>
                    <a:pt x="172" y="43"/>
                    <a:pt x="173" y="43"/>
                    <a:pt x="173" y="43"/>
                  </a:cubicBezTo>
                  <a:cubicBezTo>
                    <a:pt x="174" y="44"/>
                    <a:pt x="175" y="43"/>
                    <a:pt x="175" y="44"/>
                  </a:cubicBezTo>
                  <a:cubicBezTo>
                    <a:pt x="175" y="44"/>
                    <a:pt x="176" y="44"/>
                    <a:pt x="176" y="44"/>
                  </a:cubicBezTo>
                  <a:cubicBezTo>
                    <a:pt x="177" y="45"/>
                    <a:pt x="178" y="45"/>
                    <a:pt x="178" y="45"/>
                  </a:cubicBezTo>
                  <a:cubicBezTo>
                    <a:pt x="178" y="46"/>
                    <a:pt x="180" y="46"/>
                    <a:pt x="180" y="46"/>
                  </a:cubicBezTo>
                  <a:cubicBezTo>
                    <a:pt x="180" y="47"/>
                    <a:pt x="181" y="47"/>
                    <a:pt x="182" y="48"/>
                  </a:cubicBezTo>
                  <a:cubicBezTo>
                    <a:pt x="182" y="48"/>
                    <a:pt x="183" y="48"/>
                    <a:pt x="183" y="49"/>
                  </a:cubicBezTo>
                  <a:cubicBezTo>
                    <a:pt x="183" y="49"/>
                    <a:pt x="184" y="49"/>
                    <a:pt x="185" y="48"/>
                  </a:cubicBezTo>
                  <a:cubicBezTo>
                    <a:pt x="185" y="48"/>
                    <a:pt x="186" y="47"/>
                    <a:pt x="186" y="47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86" y="44"/>
                    <a:pt x="185" y="44"/>
                    <a:pt x="185" y="44"/>
                  </a:cubicBezTo>
                  <a:cubicBezTo>
                    <a:pt x="185" y="44"/>
                    <a:pt x="184" y="43"/>
                    <a:pt x="184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2" y="41"/>
                    <a:pt x="182" y="40"/>
                    <a:pt x="181" y="39"/>
                  </a:cubicBezTo>
                  <a:cubicBezTo>
                    <a:pt x="181" y="39"/>
                    <a:pt x="180" y="39"/>
                    <a:pt x="180" y="38"/>
                  </a:cubicBezTo>
                  <a:cubicBezTo>
                    <a:pt x="179" y="38"/>
                    <a:pt x="179" y="37"/>
                    <a:pt x="179" y="37"/>
                  </a:cubicBezTo>
                  <a:cubicBezTo>
                    <a:pt x="178" y="36"/>
                    <a:pt x="178" y="36"/>
                    <a:pt x="177" y="36"/>
                  </a:cubicBezTo>
                  <a:cubicBezTo>
                    <a:pt x="177" y="36"/>
                    <a:pt x="176" y="35"/>
                    <a:pt x="175" y="35"/>
                  </a:cubicBezTo>
                  <a:cubicBezTo>
                    <a:pt x="174" y="35"/>
                    <a:pt x="174" y="34"/>
                    <a:pt x="174" y="33"/>
                  </a:cubicBezTo>
                  <a:cubicBezTo>
                    <a:pt x="173" y="33"/>
                    <a:pt x="172" y="32"/>
                    <a:pt x="172" y="32"/>
                  </a:cubicBezTo>
                  <a:cubicBezTo>
                    <a:pt x="171" y="31"/>
                    <a:pt x="170" y="31"/>
                    <a:pt x="170" y="31"/>
                  </a:cubicBezTo>
                  <a:cubicBezTo>
                    <a:pt x="169" y="31"/>
                    <a:pt x="167" y="29"/>
                    <a:pt x="166" y="29"/>
                  </a:cubicBezTo>
                  <a:cubicBezTo>
                    <a:pt x="166" y="28"/>
                    <a:pt x="165" y="27"/>
                    <a:pt x="164" y="27"/>
                  </a:cubicBezTo>
                  <a:cubicBezTo>
                    <a:pt x="164" y="26"/>
                    <a:pt x="163" y="26"/>
                    <a:pt x="162" y="26"/>
                  </a:cubicBezTo>
                  <a:cubicBezTo>
                    <a:pt x="162" y="26"/>
                    <a:pt x="161" y="26"/>
                    <a:pt x="160" y="25"/>
                  </a:cubicBezTo>
                  <a:cubicBezTo>
                    <a:pt x="159" y="24"/>
                    <a:pt x="159" y="24"/>
                    <a:pt x="158" y="24"/>
                  </a:cubicBezTo>
                  <a:cubicBezTo>
                    <a:pt x="157" y="24"/>
                    <a:pt x="156" y="22"/>
                    <a:pt x="155" y="22"/>
                  </a:cubicBezTo>
                  <a:cubicBezTo>
                    <a:pt x="155" y="21"/>
                    <a:pt x="153" y="21"/>
                    <a:pt x="152" y="21"/>
                  </a:cubicBezTo>
                  <a:cubicBezTo>
                    <a:pt x="151" y="21"/>
                    <a:pt x="151" y="20"/>
                    <a:pt x="150" y="20"/>
                  </a:cubicBezTo>
                  <a:cubicBezTo>
                    <a:pt x="149" y="20"/>
                    <a:pt x="148" y="19"/>
                    <a:pt x="147" y="18"/>
                  </a:cubicBezTo>
                  <a:cubicBezTo>
                    <a:pt x="146" y="18"/>
                    <a:pt x="143" y="16"/>
                    <a:pt x="143" y="17"/>
                  </a:cubicBezTo>
                  <a:cubicBezTo>
                    <a:pt x="143" y="17"/>
                    <a:pt x="141" y="16"/>
                    <a:pt x="140" y="16"/>
                  </a:cubicBezTo>
                  <a:cubicBezTo>
                    <a:pt x="140" y="16"/>
                    <a:pt x="139" y="15"/>
                    <a:pt x="138" y="15"/>
                  </a:cubicBezTo>
                  <a:cubicBezTo>
                    <a:pt x="137" y="15"/>
                    <a:pt x="137" y="14"/>
                    <a:pt x="137" y="13"/>
                  </a:cubicBezTo>
                  <a:cubicBezTo>
                    <a:pt x="137" y="11"/>
                    <a:pt x="136" y="12"/>
                    <a:pt x="135" y="11"/>
                  </a:cubicBezTo>
                  <a:cubicBezTo>
                    <a:pt x="134" y="11"/>
                    <a:pt x="132" y="11"/>
                    <a:pt x="131" y="11"/>
                  </a:cubicBezTo>
                  <a:cubicBezTo>
                    <a:pt x="130" y="12"/>
                    <a:pt x="127" y="12"/>
                    <a:pt x="127" y="12"/>
                  </a:cubicBezTo>
                  <a:cubicBezTo>
                    <a:pt x="127" y="12"/>
                    <a:pt x="126" y="11"/>
                    <a:pt x="126" y="11"/>
                  </a:cubicBezTo>
                  <a:cubicBezTo>
                    <a:pt x="126" y="11"/>
                    <a:pt x="125" y="10"/>
                    <a:pt x="125" y="10"/>
                  </a:cubicBezTo>
                  <a:cubicBezTo>
                    <a:pt x="124" y="9"/>
                    <a:pt x="125" y="8"/>
                    <a:pt x="125" y="7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3" y="5"/>
                    <a:pt x="123" y="5"/>
                  </a:cubicBezTo>
                  <a:cubicBezTo>
                    <a:pt x="123" y="4"/>
                    <a:pt x="121" y="4"/>
                    <a:pt x="121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6" y="2"/>
                    <a:pt x="115" y="2"/>
                  </a:cubicBezTo>
                  <a:cubicBezTo>
                    <a:pt x="115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2"/>
                    <a:pt x="112" y="2"/>
                    <a:pt x="111" y="1"/>
                  </a:cubicBezTo>
                  <a:cubicBezTo>
                    <a:pt x="110" y="0"/>
                    <a:pt x="110" y="0"/>
                    <a:pt x="110" y="1"/>
                  </a:cubicBezTo>
                  <a:cubicBezTo>
                    <a:pt x="109" y="1"/>
                    <a:pt x="110" y="1"/>
                    <a:pt x="110" y="2"/>
                  </a:cubicBezTo>
                  <a:cubicBezTo>
                    <a:pt x="111" y="3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3"/>
                    <a:pt x="109" y="3"/>
                    <a:pt x="109" y="2"/>
                  </a:cubicBezTo>
                  <a:cubicBezTo>
                    <a:pt x="108" y="1"/>
                    <a:pt x="107" y="1"/>
                    <a:pt x="107" y="2"/>
                  </a:cubicBezTo>
                  <a:cubicBezTo>
                    <a:pt x="106" y="2"/>
                    <a:pt x="107" y="2"/>
                    <a:pt x="107" y="3"/>
                  </a:cubicBezTo>
                  <a:cubicBezTo>
                    <a:pt x="107" y="4"/>
                    <a:pt x="108" y="4"/>
                    <a:pt x="108" y="5"/>
                  </a:cubicBezTo>
                  <a:cubicBezTo>
                    <a:pt x="108" y="5"/>
                    <a:pt x="109" y="5"/>
                    <a:pt x="109" y="6"/>
                  </a:cubicBezTo>
                  <a:cubicBezTo>
                    <a:pt x="110" y="6"/>
                    <a:pt x="111" y="7"/>
                    <a:pt x="111" y="8"/>
                  </a:cubicBezTo>
                  <a:cubicBezTo>
                    <a:pt x="111" y="8"/>
                    <a:pt x="110" y="8"/>
                    <a:pt x="110" y="8"/>
                  </a:cubicBezTo>
                  <a:cubicBezTo>
                    <a:pt x="110" y="9"/>
                    <a:pt x="109" y="8"/>
                    <a:pt x="108" y="8"/>
                  </a:cubicBezTo>
                  <a:cubicBezTo>
                    <a:pt x="108" y="7"/>
                    <a:pt x="108" y="7"/>
                    <a:pt x="108" y="6"/>
                  </a:cubicBezTo>
                  <a:cubicBezTo>
                    <a:pt x="107" y="5"/>
                    <a:pt x="106" y="5"/>
                    <a:pt x="106" y="5"/>
                  </a:cubicBezTo>
                  <a:cubicBezTo>
                    <a:pt x="106" y="5"/>
                    <a:pt x="106" y="3"/>
                    <a:pt x="105" y="3"/>
                  </a:cubicBezTo>
                  <a:cubicBezTo>
                    <a:pt x="105" y="3"/>
                    <a:pt x="105" y="1"/>
                    <a:pt x="105" y="1"/>
                  </a:cubicBezTo>
                  <a:cubicBezTo>
                    <a:pt x="105" y="1"/>
                    <a:pt x="103" y="1"/>
                    <a:pt x="103" y="0"/>
                  </a:cubicBezTo>
                  <a:cubicBezTo>
                    <a:pt x="103" y="0"/>
                    <a:pt x="102" y="0"/>
                    <a:pt x="102" y="1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3"/>
                    <a:pt x="102" y="3"/>
                    <a:pt x="103" y="3"/>
                  </a:cubicBezTo>
                  <a:cubicBezTo>
                    <a:pt x="104" y="4"/>
                    <a:pt x="103" y="4"/>
                    <a:pt x="103" y="5"/>
                  </a:cubicBezTo>
                  <a:cubicBezTo>
                    <a:pt x="104" y="6"/>
                    <a:pt x="103" y="6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5" y="8"/>
                    <a:pt x="105" y="9"/>
                    <a:pt x="105" y="9"/>
                  </a:cubicBezTo>
                  <a:cubicBezTo>
                    <a:pt x="104" y="10"/>
                    <a:pt x="103" y="9"/>
                    <a:pt x="103" y="8"/>
                  </a:cubicBezTo>
                  <a:cubicBezTo>
                    <a:pt x="103" y="7"/>
                    <a:pt x="102" y="9"/>
                    <a:pt x="102" y="9"/>
                  </a:cubicBezTo>
                  <a:cubicBezTo>
                    <a:pt x="101" y="9"/>
                    <a:pt x="101" y="8"/>
                    <a:pt x="100" y="7"/>
                  </a:cubicBezTo>
                  <a:cubicBezTo>
                    <a:pt x="100" y="6"/>
                    <a:pt x="99" y="7"/>
                    <a:pt x="99" y="7"/>
                  </a:cubicBezTo>
                  <a:cubicBezTo>
                    <a:pt x="98" y="7"/>
                    <a:pt x="98" y="7"/>
                    <a:pt x="97" y="8"/>
                  </a:cubicBezTo>
                  <a:cubicBezTo>
                    <a:pt x="97" y="8"/>
                    <a:pt x="98" y="9"/>
                    <a:pt x="98" y="9"/>
                  </a:cubicBezTo>
                  <a:cubicBezTo>
                    <a:pt x="99" y="10"/>
                    <a:pt x="100" y="10"/>
                    <a:pt x="100" y="10"/>
                  </a:cubicBezTo>
                  <a:cubicBezTo>
                    <a:pt x="100" y="10"/>
                    <a:pt x="100" y="11"/>
                    <a:pt x="100" y="11"/>
                  </a:cubicBezTo>
                  <a:cubicBezTo>
                    <a:pt x="100" y="11"/>
                    <a:pt x="101" y="11"/>
                    <a:pt x="101" y="12"/>
                  </a:cubicBezTo>
                  <a:cubicBezTo>
                    <a:pt x="101" y="12"/>
                    <a:pt x="101" y="13"/>
                    <a:pt x="102" y="13"/>
                  </a:cubicBezTo>
                  <a:cubicBezTo>
                    <a:pt x="102" y="13"/>
                    <a:pt x="102" y="14"/>
                    <a:pt x="102" y="14"/>
                  </a:cubicBezTo>
                  <a:cubicBezTo>
                    <a:pt x="102" y="14"/>
                    <a:pt x="101" y="14"/>
                    <a:pt x="101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100" y="12"/>
                    <a:pt x="99" y="13"/>
                    <a:pt x="99" y="12"/>
                  </a:cubicBezTo>
                  <a:cubicBezTo>
                    <a:pt x="99" y="12"/>
                    <a:pt x="98" y="12"/>
                    <a:pt x="9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4"/>
                    <a:pt x="95" y="14"/>
                  </a:cubicBezTo>
                  <a:cubicBezTo>
                    <a:pt x="95" y="15"/>
                    <a:pt x="94" y="16"/>
                    <a:pt x="94" y="16"/>
                  </a:cubicBezTo>
                  <a:cubicBezTo>
                    <a:pt x="94" y="16"/>
                    <a:pt x="95" y="17"/>
                    <a:pt x="95" y="18"/>
                  </a:cubicBezTo>
                  <a:cubicBezTo>
                    <a:pt x="96" y="18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7" y="20"/>
                    <a:pt x="97" y="21"/>
                    <a:pt x="97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4"/>
                    <a:pt x="96" y="25"/>
                  </a:cubicBezTo>
                  <a:cubicBezTo>
                    <a:pt x="97" y="25"/>
                    <a:pt x="98" y="25"/>
                    <a:pt x="99" y="25"/>
                  </a:cubicBezTo>
                  <a:cubicBezTo>
                    <a:pt x="99" y="25"/>
                    <a:pt x="99" y="26"/>
                    <a:pt x="99" y="26"/>
                  </a:cubicBezTo>
                  <a:cubicBezTo>
                    <a:pt x="100" y="26"/>
                    <a:pt x="100" y="27"/>
                    <a:pt x="100" y="27"/>
                  </a:cubicBezTo>
                  <a:cubicBezTo>
                    <a:pt x="100" y="27"/>
                    <a:pt x="98" y="27"/>
                    <a:pt x="98" y="27"/>
                  </a:cubicBezTo>
                  <a:cubicBezTo>
                    <a:pt x="97" y="28"/>
                    <a:pt x="96" y="28"/>
                    <a:pt x="95" y="28"/>
                  </a:cubicBezTo>
                  <a:cubicBezTo>
                    <a:pt x="95" y="29"/>
                    <a:pt x="95" y="28"/>
                    <a:pt x="96" y="29"/>
                  </a:cubicBezTo>
                  <a:cubicBezTo>
                    <a:pt x="97" y="30"/>
                    <a:pt x="97" y="29"/>
                    <a:pt x="98" y="29"/>
                  </a:cubicBezTo>
                  <a:cubicBezTo>
                    <a:pt x="99" y="29"/>
                    <a:pt x="100" y="29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ubicBezTo>
                    <a:pt x="99" y="30"/>
                    <a:pt x="98" y="30"/>
                    <a:pt x="97" y="30"/>
                  </a:cubicBezTo>
                  <a:cubicBezTo>
                    <a:pt x="96" y="31"/>
                    <a:pt x="96" y="31"/>
                    <a:pt x="97" y="32"/>
                  </a:cubicBezTo>
                  <a:cubicBezTo>
                    <a:pt x="97" y="32"/>
                    <a:pt x="97" y="32"/>
                    <a:pt x="98" y="32"/>
                  </a:cubicBezTo>
                  <a:cubicBezTo>
                    <a:pt x="99" y="32"/>
                    <a:pt x="99" y="32"/>
                    <a:pt x="100" y="32"/>
                  </a:cubicBezTo>
                  <a:cubicBezTo>
                    <a:pt x="101" y="32"/>
                    <a:pt x="100" y="33"/>
                    <a:pt x="99" y="35"/>
                  </a:cubicBezTo>
                  <a:cubicBezTo>
                    <a:pt x="98" y="36"/>
                    <a:pt x="99" y="36"/>
                    <a:pt x="100" y="36"/>
                  </a:cubicBezTo>
                  <a:cubicBezTo>
                    <a:pt x="101" y="36"/>
                    <a:pt x="101" y="36"/>
                    <a:pt x="101" y="37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99" y="38"/>
                    <a:pt x="98" y="38"/>
                    <a:pt x="98" y="39"/>
                  </a:cubicBezTo>
                  <a:cubicBezTo>
                    <a:pt x="98" y="40"/>
                    <a:pt x="99" y="41"/>
                    <a:pt x="99" y="41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3" y="46"/>
                    <a:pt x="103" y="47"/>
                  </a:cubicBezTo>
                  <a:cubicBezTo>
                    <a:pt x="103" y="47"/>
                    <a:pt x="102" y="48"/>
                    <a:pt x="102" y="48"/>
                  </a:cubicBezTo>
                  <a:cubicBezTo>
                    <a:pt x="102" y="49"/>
                    <a:pt x="103" y="49"/>
                    <a:pt x="103" y="49"/>
                  </a:cubicBezTo>
                  <a:cubicBezTo>
                    <a:pt x="103" y="50"/>
                    <a:pt x="103" y="50"/>
                    <a:pt x="102" y="51"/>
                  </a:cubicBezTo>
                  <a:cubicBezTo>
                    <a:pt x="102" y="51"/>
                    <a:pt x="103" y="51"/>
                    <a:pt x="103" y="52"/>
                  </a:cubicBezTo>
                  <a:cubicBezTo>
                    <a:pt x="103" y="52"/>
                    <a:pt x="104" y="53"/>
                    <a:pt x="104" y="54"/>
                  </a:cubicBezTo>
                  <a:cubicBezTo>
                    <a:pt x="104" y="55"/>
                    <a:pt x="104" y="55"/>
                    <a:pt x="105" y="55"/>
                  </a:cubicBezTo>
                  <a:cubicBezTo>
                    <a:pt x="105" y="55"/>
                    <a:pt x="105" y="56"/>
                    <a:pt x="105" y="56"/>
                  </a:cubicBezTo>
                  <a:cubicBezTo>
                    <a:pt x="105" y="56"/>
                    <a:pt x="105" y="58"/>
                    <a:pt x="104" y="58"/>
                  </a:cubicBezTo>
                  <a:cubicBezTo>
                    <a:pt x="104" y="58"/>
                    <a:pt x="104" y="59"/>
                    <a:pt x="104" y="60"/>
                  </a:cubicBezTo>
                  <a:cubicBezTo>
                    <a:pt x="104" y="60"/>
                    <a:pt x="106" y="61"/>
                    <a:pt x="106" y="61"/>
                  </a:cubicBezTo>
                  <a:cubicBezTo>
                    <a:pt x="106" y="61"/>
                    <a:pt x="106" y="61"/>
                    <a:pt x="105" y="62"/>
                  </a:cubicBezTo>
                  <a:cubicBezTo>
                    <a:pt x="104" y="62"/>
                    <a:pt x="105" y="63"/>
                    <a:pt x="105" y="63"/>
                  </a:cubicBezTo>
                  <a:cubicBezTo>
                    <a:pt x="105" y="63"/>
                    <a:pt x="104" y="64"/>
                    <a:pt x="103" y="64"/>
                  </a:cubicBezTo>
                  <a:cubicBezTo>
                    <a:pt x="103" y="64"/>
                    <a:pt x="103" y="65"/>
                    <a:pt x="103" y="66"/>
                  </a:cubicBezTo>
                  <a:cubicBezTo>
                    <a:pt x="103" y="66"/>
                    <a:pt x="104" y="68"/>
                    <a:pt x="103" y="68"/>
                  </a:cubicBezTo>
                  <a:cubicBezTo>
                    <a:pt x="103" y="69"/>
                    <a:pt x="104" y="69"/>
                    <a:pt x="103" y="70"/>
                  </a:cubicBezTo>
                  <a:cubicBezTo>
                    <a:pt x="103" y="70"/>
                    <a:pt x="103" y="71"/>
                    <a:pt x="104" y="71"/>
                  </a:cubicBezTo>
                  <a:cubicBezTo>
                    <a:pt x="105" y="72"/>
                    <a:pt x="104" y="72"/>
                    <a:pt x="104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103" y="74"/>
                    <a:pt x="102" y="74"/>
                    <a:pt x="101" y="74"/>
                  </a:cubicBezTo>
                  <a:cubicBezTo>
                    <a:pt x="101" y="74"/>
                    <a:pt x="101" y="75"/>
                    <a:pt x="101" y="76"/>
                  </a:cubicBezTo>
                  <a:cubicBezTo>
                    <a:pt x="101" y="76"/>
                    <a:pt x="100" y="76"/>
                    <a:pt x="100" y="76"/>
                  </a:cubicBezTo>
                  <a:cubicBezTo>
                    <a:pt x="100" y="76"/>
                    <a:pt x="100" y="78"/>
                    <a:pt x="100" y="78"/>
                  </a:cubicBezTo>
                  <a:cubicBezTo>
                    <a:pt x="100" y="79"/>
                    <a:pt x="99" y="79"/>
                    <a:pt x="98" y="79"/>
                  </a:cubicBezTo>
                  <a:cubicBezTo>
                    <a:pt x="97" y="79"/>
                    <a:pt x="98" y="78"/>
                    <a:pt x="97" y="78"/>
                  </a:cubicBezTo>
                  <a:cubicBezTo>
                    <a:pt x="96" y="77"/>
                    <a:pt x="96" y="77"/>
                    <a:pt x="95" y="77"/>
                  </a:cubicBezTo>
                  <a:cubicBezTo>
                    <a:pt x="95" y="78"/>
                    <a:pt x="95" y="78"/>
                    <a:pt x="95" y="79"/>
                  </a:cubicBezTo>
                  <a:cubicBezTo>
                    <a:pt x="95" y="79"/>
                    <a:pt x="97" y="80"/>
                    <a:pt x="97" y="80"/>
                  </a:cubicBezTo>
                  <a:cubicBezTo>
                    <a:pt x="97" y="80"/>
                    <a:pt x="98" y="80"/>
                    <a:pt x="99" y="80"/>
                  </a:cubicBezTo>
                  <a:cubicBezTo>
                    <a:pt x="100" y="80"/>
                    <a:pt x="99" y="81"/>
                    <a:pt x="99" y="81"/>
                  </a:cubicBezTo>
                  <a:cubicBezTo>
                    <a:pt x="99" y="81"/>
                    <a:pt x="98" y="82"/>
                    <a:pt x="98" y="82"/>
                  </a:cubicBezTo>
                  <a:cubicBezTo>
                    <a:pt x="98" y="82"/>
                    <a:pt x="96" y="82"/>
                    <a:pt x="96" y="81"/>
                  </a:cubicBezTo>
                  <a:cubicBezTo>
                    <a:pt x="96" y="81"/>
                    <a:pt x="95" y="81"/>
                    <a:pt x="95" y="81"/>
                  </a:cubicBezTo>
                  <a:cubicBezTo>
                    <a:pt x="95" y="81"/>
                    <a:pt x="94" y="82"/>
                    <a:pt x="94" y="82"/>
                  </a:cubicBezTo>
                  <a:cubicBezTo>
                    <a:pt x="94" y="83"/>
                    <a:pt x="95" y="84"/>
                    <a:pt x="95" y="85"/>
                  </a:cubicBezTo>
                  <a:cubicBezTo>
                    <a:pt x="94" y="85"/>
                    <a:pt x="93" y="85"/>
                    <a:pt x="93" y="85"/>
                  </a:cubicBezTo>
                  <a:cubicBezTo>
                    <a:pt x="92" y="85"/>
                    <a:pt x="92" y="86"/>
                    <a:pt x="93" y="86"/>
                  </a:cubicBezTo>
                  <a:cubicBezTo>
                    <a:pt x="93" y="87"/>
                    <a:pt x="93" y="87"/>
                    <a:pt x="94" y="87"/>
                  </a:cubicBezTo>
                  <a:cubicBezTo>
                    <a:pt x="95" y="87"/>
                    <a:pt x="96" y="88"/>
                    <a:pt x="96" y="88"/>
                  </a:cubicBezTo>
                  <a:cubicBezTo>
                    <a:pt x="96" y="88"/>
                    <a:pt x="95" y="89"/>
                    <a:pt x="94" y="89"/>
                  </a:cubicBezTo>
                  <a:cubicBezTo>
                    <a:pt x="94" y="89"/>
                    <a:pt x="93" y="89"/>
                    <a:pt x="93" y="88"/>
                  </a:cubicBezTo>
                  <a:cubicBezTo>
                    <a:pt x="92" y="88"/>
                    <a:pt x="92" y="90"/>
                    <a:pt x="92" y="9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3" y="93"/>
                    <a:pt x="94" y="93"/>
                  </a:cubicBezTo>
                  <a:cubicBezTo>
                    <a:pt x="95" y="93"/>
                    <a:pt x="94" y="95"/>
                    <a:pt x="94" y="96"/>
                  </a:cubicBezTo>
                  <a:cubicBezTo>
                    <a:pt x="94" y="97"/>
                    <a:pt x="95" y="97"/>
                    <a:pt x="96" y="97"/>
                  </a:cubicBezTo>
                  <a:cubicBezTo>
                    <a:pt x="96" y="97"/>
                    <a:pt x="97" y="96"/>
                    <a:pt x="97" y="95"/>
                  </a:cubicBezTo>
                  <a:cubicBezTo>
                    <a:pt x="98" y="95"/>
                    <a:pt x="99" y="96"/>
                    <a:pt x="100" y="95"/>
                  </a:cubicBezTo>
                  <a:cubicBezTo>
                    <a:pt x="101" y="95"/>
                    <a:pt x="100" y="95"/>
                    <a:pt x="101" y="95"/>
                  </a:cubicBezTo>
                  <a:cubicBezTo>
                    <a:pt x="102" y="95"/>
                    <a:pt x="103" y="95"/>
                    <a:pt x="103" y="95"/>
                  </a:cubicBezTo>
                  <a:cubicBezTo>
                    <a:pt x="104" y="95"/>
                    <a:pt x="103" y="96"/>
                    <a:pt x="103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1" y="96"/>
                    <a:pt x="101" y="96"/>
                  </a:cubicBezTo>
                  <a:cubicBezTo>
                    <a:pt x="101" y="97"/>
                    <a:pt x="100" y="97"/>
                    <a:pt x="100" y="97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97"/>
                    <a:pt x="96" y="98"/>
                    <a:pt x="96" y="99"/>
                  </a:cubicBezTo>
                  <a:cubicBezTo>
                    <a:pt x="96" y="99"/>
                    <a:pt x="96" y="100"/>
                    <a:pt x="97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9" y="101"/>
                    <a:pt x="98" y="101"/>
                    <a:pt x="99" y="102"/>
                  </a:cubicBezTo>
                  <a:cubicBezTo>
                    <a:pt x="99" y="103"/>
                    <a:pt x="99" y="102"/>
                    <a:pt x="100" y="102"/>
                  </a:cubicBezTo>
                  <a:cubicBezTo>
                    <a:pt x="101" y="102"/>
                    <a:pt x="100" y="101"/>
                    <a:pt x="101" y="101"/>
                  </a:cubicBezTo>
                  <a:cubicBezTo>
                    <a:pt x="101" y="101"/>
                    <a:pt x="101" y="100"/>
                    <a:pt x="102" y="100"/>
                  </a:cubicBezTo>
                  <a:cubicBezTo>
                    <a:pt x="103" y="101"/>
                    <a:pt x="102" y="101"/>
                    <a:pt x="102" y="102"/>
                  </a:cubicBezTo>
                  <a:cubicBezTo>
                    <a:pt x="102" y="102"/>
                    <a:pt x="102" y="102"/>
                    <a:pt x="101" y="102"/>
                  </a:cubicBezTo>
                  <a:cubicBezTo>
                    <a:pt x="101" y="103"/>
                    <a:pt x="100" y="103"/>
                    <a:pt x="100" y="103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0" y="105"/>
                    <a:pt x="101" y="105"/>
                    <a:pt x="101" y="106"/>
                  </a:cubicBezTo>
                  <a:cubicBezTo>
                    <a:pt x="101" y="106"/>
                    <a:pt x="101" y="106"/>
                    <a:pt x="102" y="107"/>
                  </a:cubicBezTo>
                  <a:cubicBezTo>
                    <a:pt x="103" y="107"/>
                    <a:pt x="102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6" y="106"/>
                    <a:pt x="105" y="106"/>
                    <a:pt x="106" y="105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3"/>
                    <a:pt x="107" y="102"/>
                    <a:pt x="107" y="103"/>
                  </a:cubicBezTo>
                  <a:cubicBezTo>
                    <a:pt x="108" y="103"/>
                    <a:pt x="107" y="104"/>
                    <a:pt x="107" y="104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6"/>
                    <a:pt x="106" y="107"/>
                    <a:pt x="106" y="107"/>
                  </a:cubicBezTo>
                  <a:cubicBezTo>
                    <a:pt x="106" y="107"/>
                    <a:pt x="105" y="108"/>
                    <a:pt x="105" y="109"/>
                  </a:cubicBezTo>
                  <a:cubicBezTo>
                    <a:pt x="105" y="109"/>
                    <a:pt x="106" y="109"/>
                    <a:pt x="107" y="110"/>
                  </a:cubicBezTo>
                  <a:cubicBezTo>
                    <a:pt x="107" y="110"/>
                    <a:pt x="106" y="110"/>
                    <a:pt x="106" y="110"/>
                  </a:cubicBezTo>
                  <a:cubicBezTo>
                    <a:pt x="105" y="110"/>
                    <a:pt x="104" y="111"/>
                    <a:pt x="104" y="112"/>
                  </a:cubicBezTo>
                  <a:cubicBezTo>
                    <a:pt x="103" y="112"/>
                    <a:pt x="104" y="113"/>
                    <a:pt x="105" y="113"/>
                  </a:cubicBezTo>
                  <a:cubicBezTo>
                    <a:pt x="106" y="114"/>
                    <a:pt x="105" y="114"/>
                    <a:pt x="105" y="115"/>
                  </a:cubicBezTo>
                  <a:cubicBezTo>
                    <a:pt x="105" y="115"/>
                    <a:pt x="106" y="115"/>
                    <a:pt x="107" y="115"/>
                  </a:cubicBezTo>
                  <a:cubicBezTo>
                    <a:pt x="108" y="116"/>
                    <a:pt x="108" y="114"/>
                    <a:pt x="108" y="114"/>
                  </a:cubicBezTo>
                  <a:cubicBezTo>
                    <a:pt x="109" y="113"/>
                    <a:pt x="110" y="114"/>
                    <a:pt x="110" y="114"/>
                  </a:cubicBezTo>
                  <a:cubicBezTo>
                    <a:pt x="111" y="114"/>
                    <a:pt x="111" y="115"/>
                    <a:pt x="111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120"/>
                    <a:pt x="110" y="121"/>
                    <a:pt x="111" y="121"/>
                  </a:cubicBezTo>
                  <a:cubicBezTo>
                    <a:pt x="112" y="121"/>
                    <a:pt x="112" y="123"/>
                    <a:pt x="112" y="123"/>
                  </a:cubicBezTo>
                  <a:cubicBezTo>
                    <a:pt x="113" y="124"/>
                    <a:pt x="113" y="124"/>
                    <a:pt x="114" y="124"/>
                  </a:cubicBezTo>
                  <a:cubicBezTo>
                    <a:pt x="115" y="124"/>
                    <a:pt x="116" y="125"/>
                    <a:pt x="116" y="125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9" y="127"/>
                    <a:pt x="120" y="127"/>
                  </a:cubicBezTo>
                  <a:cubicBezTo>
                    <a:pt x="120" y="127"/>
                    <a:pt x="121" y="127"/>
                    <a:pt x="121" y="127"/>
                  </a:cubicBezTo>
                  <a:cubicBezTo>
                    <a:pt x="122" y="128"/>
                    <a:pt x="123" y="127"/>
                    <a:pt x="123" y="127"/>
                  </a:cubicBezTo>
                  <a:cubicBezTo>
                    <a:pt x="124" y="127"/>
                    <a:pt x="124" y="127"/>
                    <a:pt x="125" y="128"/>
                  </a:cubicBezTo>
                  <a:cubicBezTo>
                    <a:pt x="125" y="128"/>
                    <a:pt x="125" y="128"/>
                    <a:pt x="126" y="127"/>
                  </a:cubicBezTo>
                  <a:cubicBezTo>
                    <a:pt x="127" y="127"/>
                    <a:pt x="128" y="127"/>
                    <a:pt x="128" y="126"/>
                  </a:cubicBezTo>
                  <a:cubicBezTo>
                    <a:pt x="129" y="126"/>
                    <a:pt x="129" y="125"/>
                    <a:pt x="130" y="124"/>
                  </a:cubicBezTo>
                  <a:cubicBezTo>
                    <a:pt x="131" y="123"/>
                    <a:pt x="131" y="123"/>
                    <a:pt x="131" y="122"/>
                  </a:cubicBezTo>
                  <a:cubicBezTo>
                    <a:pt x="131" y="122"/>
                    <a:pt x="131" y="121"/>
                    <a:pt x="131" y="121"/>
                  </a:cubicBezTo>
                  <a:cubicBezTo>
                    <a:pt x="132" y="120"/>
                    <a:pt x="131" y="120"/>
                    <a:pt x="132" y="119"/>
                  </a:cubicBezTo>
                  <a:cubicBezTo>
                    <a:pt x="132" y="119"/>
                    <a:pt x="131" y="118"/>
                    <a:pt x="131" y="118"/>
                  </a:cubicBezTo>
                  <a:cubicBezTo>
                    <a:pt x="131" y="117"/>
                    <a:pt x="131" y="118"/>
                    <a:pt x="133" y="118"/>
                  </a:cubicBezTo>
                  <a:cubicBezTo>
                    <a:pt x="134" y="118"/>
                    <a:pt x="133" y="118"/>
                    <a:pt x="134" y="117"/>
                  </a:cubicBezTo>
                  <a:cubicBezTo>
                    <a:pt x="135" y="117"/>
                    <a:pt x="134" y="116"/>
                    <a:pt x="134" y="116"/>
                  </a:cubicBezTo>
                  <a:cubicBezTo>
                    <a:pt x="134" y="115"/>
                    <a:pt x="134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3" y="112"/>
                    <a:pt x="134" y="113"/>
                  </a:cubicBezTo>
                  <a:cubicBezTo>
                    <a:pt x="135" y="113"/>
                    <a:pt x="135" y="113"/>
                    <a:pt x="135" y="114"/>
                  </a:cubicBezTo>
                  <a:cubicBezTo>
                    <a:pt x="136" y="114"/>
                    <a:pt x="135" y="115"/>
                    <a:pt x="135" y="115"/>
                  </a:cubicBezTo>
                  <a:cubicBezTo>
                    <a:pt x="135" y="115"/>
                    <a:pt x="136" y="116"/>
                    <a:pt x="136" y="117"/>
                  </a:cubicBezTo>
                  <a:cubicBezTo>
                    <a:pt x="137" y="117"/>
                    <a:pt x="138" y="116"/>
                    <a:pt x="138" y="116"/>
                  </a:cubicBezTo>
                  <a:cubicBezTo>
                    <a:pt x="138" y="116"/>
                    <a:pt x="138" y="117"/>
                    <a:pt x="138" y="118"/>
                  </a:cubicBezTo>
                  <a:cubicBezTo>
                    <a:pt x="138" y="118"/>
                    <a:pt x="139" y="118"/>
                    <a:pt x="139" y="118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0" y="120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2"/>
                  </a:cubicBezTo>
                  <a:cubicBezTo>
                    <a:pt x="142" y="123"/>
                    <a:pt x="142" y="123"/>
                    <a:pt x="143" y="123"/>
                  </a:cubicBezTo>
                  <a:cubicBezTo>
                    <a:pt x="143" y="124"/>
                    <a:pt x="144" y="125"/>
                    <a:pt x="144" y="125"/>
                  </a:cubicBezTo>
                  <a:cubicBezTo>
                    <a:pt x="145" y="125"/>
                    <a:pt x="145" y="125"/>
                    <a:pt x="146" y="125"/>
                  </a:cubicBezTo>
                  <a:cubicBezTo>
                    <a:pt x="146" y="125"/>
                    <a:pt x="147" y="126"/>
                    <a:pt x="147" y="126"/>
                  </a:cubicBezTo>
                  <a:cubicBezTo>
                    <a:pt x="147" y="126"/>
                    <a:pt x="147" y="127"/>
                    <a:pt x="147" y="127"/>
                  </a:cubicBezTo>
                  <a:cubicBezTo>
                    <a:pt x="147" y="128"/>
                    <a:pt x="147" y="129"/>
                    <a:pt x="148" y="129"/>
                  </a:cubicBezTo>
                  <a:cubicBezTo>
                    <a:pt x="149" y="129"/>
                    <a:pt x="149" y="130"/>
                    <a:pt x="149" y="130"/>
                  </a:cubicBezTo>
                  <a:cubicBezTo>
                    <a:pt x="149" y="130"/>
                    <a:pt x="150" y="131"/>
                    <a:pt x="151" y="132"/>
                  </a:cubicBezTo>
                  <a:cubicBezTo>
                    <a:pt x="152" y="133"/>
                    <a:pt x="152" y="133"/>
                    <a:pt x="152" y="133"/>
                  </a:cubicBezTo>
                  <a:cubicBezTo>
                    <a:pt x="153" y="134"/>
                    <a:pt x="154" y="136"/>
                    <a:pt x="155" y="137"/>
                  </a:cubicBezTo>
                  <a:cubicBezTo>
                    <a:pt x="155" y="137"/>
                    <a:pt x="156" y="138"/>
                    <a:pt x="157" y="138"/>
                  </a:cubicBezTo>
                  <a:cubicBezTo>
                    <a:pt x="157" y="139"/>
                    <a:pt x="158" y="139"/>
                    <a:pt x="158" y="139"/>
                  </a:cubicBezTo>
                  <a:cubicBezTo>
                    <a:pt x="158" y="140"/>
                    <a:pt x="159" y="141"/>
                    <a:pt x="159" y="141"/>
                  </a:cubicBezTo>
                  <a:cubicBezTo>
                    <a:pt x="159" y="142"/>
                    <a:pt x="160" y="141"/>
                    <a:pt x="161" y="141"/>
                  </a:cubicBezTo>
                  <a:cubicBezTo>
                    <a:pt x="161" y="141"/>
                    <a:pt x="161" y="142"/>
                    <a:pt x="161" y="143"/>
                  </a:cubicBezTo>
                  <a:cubicBezTo>
                    <a:pt x="161" y="144"/>
                    <a:pt x="161" y="144"/>
                    <a:pt x="161" y="145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7"/>
                    <a:pt x="160" y="147"/>
                    <a:pt x="160" y="148"/>
                  </a:cubicBezTo>
                  <a:cubicBezTo>
                    <a:pt x="160" y="148"/>
                    <a:pt x="159" y="149"/>
                    <a:pt x="159" y="149"/>
                  </a:cubicBezTo>
                  <a:cubicBezTo>
                    <a:pt x="158" y="149"/>
                    <a:pt x="158" y="147"/>
                    <a:pt x="158" y="147"/>
                  </a:cubicBezTo>
                  <a:cubicBezTo>
                    <a:pt x="157" y="146"/>
                    <a:pt x="157" y="147"/>
                    <a:pt x="157" y="147"/>
                  </a:cubicBezTo>
                  <a:cubicBezTo>
                    <a:pt x="157" y="147"/>
                    <a:pt x="156" y="148"/>
                    <a:pt x="156" y="148"/>
                  </a:cubicBezTo>
                  <a:cubicBezTo>
                    <a:pt x="155" y="148"/>
                    <a:pt x="155" y="148"/>
                    <a:pt x="154" y="149"/>
                  </a:cubicBezTo>
                  <a:cubicBezTo>
                    <a:pt x="154" y="150"/>
                    <a:pt x="154" y="151"/>
                    <a:pt x="155" y="151"/>
                  </a:cubicBezTo>
                  <a:cubicBezTo>
                    <a:pt x="155" y="152"/>
                    <a:pt x="155" y="152"/>
                    <a:pt x="157" y="152"/>
                  </a:cubicBezTo>
                  <a:cubicBezTo>
                    <a:pt x="158" y="153"/>
                    <a:pt x="157" y="154"/>
                    <a:pt x="157" y="154"/>
                  </a:cubicBezTo>
                  <a:cubicBezTo>
                    <a:pt x="157" y="155"/>
                    <a:pt x="158" y="156"/>
                    <a:pt x="158" y="156"/>
                  </a:cubicBezTo>
                  <a:cubicBezTo>
                    <a:pt x="158" y="156"/>
                    <a:pt x="159" y="156"/>
                    <a:pt x="160" y="156"/>
                  </a:cubicBezTo>
                  <a:cubicBezTo>
                    <a:pt x="160" y="156"/>
                    <a:pt x="161" y="156"/>
                    <a:pt x="161" y="156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1" y="159"/>
                    <a:pt x="161" y="158"/>
                    <a:pt x="160" y="157"/>
                  </a:cubicBezTo>
                  <a:cubicBezTo>
                    <a:pt x="159" y="157"/>
                    <a:pt x="158" y="158"/>
                    <a:pt x="158" y="158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1" y="160"/>
                    <a:pt x="161" y="160"/>
                    <a:pt x="161" y="161"/>
                  </a:cubicBezTo>
                  <a:cubicBezTo>
                    <a:pt x="161" y="162"/>
                    <a:pt x="162" y="161"/>
                    <a:pt x="163" y="161"/>
                  </a:cubicBezTo>
                  <a:cubicBezTo>
                    <a:pt x="164" y="161"/>
                    <a:pt x="163" y="161"/>
                    <a:pt x="164" y="160"/>
                  </a:cubicBezTo>
                  <a:cubicBezTo>
                    <a:pt x="164" y="160"/>
                    <a:pt x="165" y="160"/>
                    <a:pt x="165" y="160"/>
                  </a:cubicBezTo>
                  <a:cubicBezTo>
                    <a:pt x="165" y="160"/>
                    <a:pt x="166" y="159"/>
                    <a:pt x="165" y="159"/>
                  </a:cubicBezTo>
                  <a:cubicBezTo>
                    <a:pt x="165" y="158"/>
                    <a:pt x="165" y="158"/>
                    <a:pt x="165" y="157"/>
                  </a:cubicBezTo>
                  <a:cubicBezTo>
                    <a:pt x="165" y="156"/>
                    <a:pt x="165" y="157"/>
                    <a:pt x="165" y="156"/>
                  </a:cubicBezTo>
                  <a:cubicBezTo>
                    <a:pt x="164" y="156"/>
                    <a:pt x="165" y="156"/>
                    <a:pt x="164" y="155"/>
                  </a:cubicBezTo>
                  <a:cubicBezTo>
                    <a:pt x="164" y="155"/>
                    <a:pt x="165" y="154"/>
                    <a:pt x="165" y="154"/>
                  </a:cubicBezTo>
                  <a:cubicBezTo>
                    <a:pt x="165" y="154"/>
                    <a:pt x="165" y="153"/>
                    <a:pt x="164" y="152"/>
                  </a:cubicBezTo>
                  <a:cubicBezTo>
                    <a:pt x="164" y="152"/>
                    <a:pt x="164" y="152"/>
                    <a:pt x="164" y="151"/>
                  </a:cubicBezTo>
                  <a:cubicBezTo>
                    <a:pt x="164" y="150"/>
                    <a:pt x="164" y="150"/>
                    <a:pt x="163" y="150"/>
                  </a:cubicBezTo>
                  <a:cubicBezTo>
                    <a:pt x="162" y="150"/>
                    <a:pt x="163" y="149"/>
                    <a:pt x="163" y="148"/>
                  </a:cubicBezTo>
                  <a:cubicBezTo>
                    <a:pt x="163" y="147"/>
                    <a:pt x="163" y="148"/>
                    <a:pt x="163" y="148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4" y="148"/>
                    <a:pt x="166" y="149"/>
                    <a:pt x="166" y="150"/>
                  </a:cubicBezTo>
                  <a:cubicBezTo>
                    <a:pt x="166" y="150"/>
                    <a:pt x="167" y="151"/>
                    <a:pt x="167" y="151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52"/>
                    <a:pt x="168" y="153"/>
                    <a:pt x="168" y="153"/>
                  </a:cubicBezTo>
                  <a:cubicBezTo>
                    <a:pt x="167" y="154"/>
                    <a:pt x="169" y="154"/>
                    <a:pt x="169" y="154"/>
                  </a:cubicBezTo>
                  <a:cubicBezTo>
                    <a:pt x="170" y="155"/>
                    <a:pt x="170" y="153"/>
                    <a:pt x="171" y="153"/>
                  </a:cubicBezTo>
                  <a:cubicBezTo>
                    <a:pt x="171" y="152"/>
                    <a:pt x="171" y="153"/>
                    <a:pt x="172" y="154"/>
                  </a:cubicBezTo>
                  <a:cubicBezTo>
                    <a:pt x="173" y="154"/>
                    <a:pt x="173" y="153"/>
                    <a:pt x="174" y="153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3" y="151"/>
                    <a:pt x="174" y="151"/>
                    <a:pt x="173" y="151"/>
                  </a:cubicBezTo>
                  <a:cubicBezTo>
                    <a:pt x="172" y="151"/>
                    <a:pt x="173" y="150"/>
                    <a:pt x="172" y="149"/>
                  </a:cubicBezTo>
                  <a:cubicBezTo>
                    <a:pt x="171" y="149"/>
                    <a:pt x="172" y="149"/>
                    <a:pt x="171" y="149"/>
                  </a:cubicBezTo>
                  <a:cubicBezTo>
                    <a:pt x="171" y="149"/>
                    <a:pt x="172" y="148"/>
                    <a:pt x="172" y="148"/>
                  </a:cubicBezTo>
                  <a:cubicBezTo>
                    <a:pt x="173" y="147"/>
                    <a:pt x="173" y="147"/>
                    <a:pt x="173" y="146"/>
                  </a:cubicBezTo>
                  <a:cubicBezTo>
                    <a:pt x="173" y="146"/>
                    <a:pt x="174" y="146"/>
                    <a:pt x="174" y="146"/>
                  </a:cubicBezTo>
                  <a:cubicBezTo>
                    <a:pt x="174" y="146"/>
                    <a:pt x="175" y="146"/>
                    <a:pt x="175" y="146"/>
                  </a:cubicBezTo>
                  <a:cubicBezTo>
                    <a:pt x="176" y="146"/>
                    <a:pt x="176" y="146"/>
                    <a:pt x="177" y="147"/>
                  </a:cubicBezTo>
                  <a:cubicBezTo>
                    <a:pt x="177" y="147"/>
                    <a:pt x="178" y="147"/>
                    <a:pt x="179" y="146"/>
                  </a:cubicBezTo>
                  <a:cubicBezTo>
                    <a:pt x="180" y="146"/>
                    <a:pt x="179" y="146"/>
                    <a:pt x="179" y="145"/>
                  </a:cubicBezTo>
                  <a:cubicBezTo>
                    <a:pt x="179" y="144"/>
                    <a:pt x="180" y="143"/>
                    <a:pt x="180" y="143"/>
                  </a:cubicBezTo>
                  <a:cubicBezTo>
                    <a:pt x="180" y="142"/>
                    <a:pt x="180" y="140"/>
                    <a:pt x="179" y="139"/>
                  </a:cubicBezTo>
                  <a:cubicBezTo>
                    <a:pt x="178" y="139"/>
                    <a:pt x="179" y="137"/>
                    <a:pt x="179" y="137"/>
                  </a:cubicBezTo>
                  <a:cubicBezTo>
                    <a:pt x="179" y="137"/>
                    <a:pt x="178" y="135"/>
                    <a:pt x="177" y="135"/>
                  </a:cubicBezTo>
                  <a:cubicBezTo>
                    <a:pt x="176" y="136"/>
                    <a:pt x="176" y="134"/>
                    <a:pt x="176" y="134"/>
                  </a:cubicBezTo>
                  <a:cubicBezTo>
                    <a:pt x="175" y="134"/>
                    <a:pt x="175" y="133"/>
                    <a:pt x="176" y="132"/>
                  </a:cubicBezTo>
                  <a:cubicBezTo>
                    <a:pt x="176" y="131"/>
                    <a:pt x="175" y="130"/>
                    <a:pt x="175" y="130"/>
                  </a:cubicBezTo>
                  <a:cubicBezTo>
                    <a:pt x="174" y="130"/>
                    <a:pt x="174" y="128"/>
                    <a:pt x="174" y="128"/>
                  </a:cubicBezTo>
                  <a:cubicBezTo>
                    <a:pt x="173" y="128"/>
                    <a:pt x="173" y="127"/>
                    <a:pt x="173" y="127"/>
                  </a:cubicBezTo>
                  <a:cubicBezTo>
                    <a:pt x="172" y="126"/>
                    <a:pt x="171" y="124"/>
                    <a:pt x="170" y="124"/>
                  </a:cubicBezTo>
                  <a:cubicBezTo>
                    <a:pt x="169" y="124"/>
                    <a:pt x="170" y="123"/>
                    <a:pt x="170" y="123"/>
                  </a:cubicBezTo>
                  <a:cubicBezTo>
                    <a:pt x="169" y="122"/>
                    <a:pt x="170" y="121"/>
                    <a:pt x="170" y="121"/>
                  </a:cubicBezTo>
                  <a:cubicBezTo>
                    <a:pt x="171" y="121"/>
                    <a:pt x="172" y="121"/>
                    <a:pt x="172" y="121"/>
                  </a:cubicBezTo>
                  <a:cubicBezTo>
                    <a:pt x="171" y="120"/>
                    <a:pt x="172" y="120"/>
                    <a:pt x="172" y="119"/>
                  </a:cubicBezTo>
                  <a:cubicBezTo>
                    <a:pt x="173" y="118"/>
                    <a:pt x="173" y="119"/>
                    <a:pt x="173" y="119"/>
                  </a:cubicBezTo>
                  <a:cubicBezTo>
                    <a:pt x="173" y="119"/>
                    <a:pt x="174" y="117"/>
                    <a:pt x="174" y="117"/>
                  </a:cubicBezTo>
                  <a:cubicBezTo>
                    <a:pt x="174" y="116"/>
                    <a:pt x="174" y="116"/>
                    <a:pt x="174" y="115"/>
                  </a:cubicBezTo>
                  <a:cubicBezTo>
                    <a:pt x="174" y="114"/>
                    <a:pt x="173" y="114"/>
                    <a:pt x="172" y="113"/>
                  </a:cubicBezTo>
                  <a:cubicBezTo>
                    <a:pt x="172" y="113"/>
                    <a:pt x="173" y="112"/>
                    <a:pt x="173" y="111"/>
                  </a:cubicBezTo>
                  <a:cubicBezTo>
                    <a:pt x="174" y="111"/>
                    <a:pt x="174" y="110"/>
                    <a:pt x="173" y="109"/>
                  </a:cubicBezTo>
                  <a:cubicBezTo>
                    <a:pt x="172" y="107"/>
                    <a:pt x="172" y="108"/>
                    <a:pt x="171" y="108"/>
                  </a:cubicBezTo>
                  <a:cubicBezTo>
                    <a:pt x="170" y="108"/>
                    <a:pt x="171" y="107"/>
                    <a:pt x="170" y="106"/>
                  </a:cubicBezTo>
                  <a:cubicBezTo>
                    <a:pt x="170" y="106"/>
                    <a:pt x="169" y="105"/>
                    <a:pt x="168" y="105"/>
                  </a:cubicBezTo>
                  <a:cubicBezTo>
                    <a:pt x="167" y="106"/>
                    <a:pt x="166" y="104"/>
                    <a:pt x="166" y="103"/>
                  </a:cubicBezTo>
                  <a:cubicBezTo>
                    <a:pt x="165" y="103"/>
                    <a:pt x="164" y="102"/>
                    <a:pt x="164" y="102"/>
                  </a:cubicBezTo>
                  <a:cubicBezTo>
                    <a:pt x="163" y="102"/>
                    <a:pt x="161" y="101"/>
                    <a:pt x="160" y="101"/>
                  </a:cubicBezTo>
                  <a:cubicBezTo>
                    <a:pt x="159" y="101"/>
                    <a:pt x="159" y="101"/>
                    <a:pt x="158" y="101"/>
                  </a:cubicBezTo>
                  <a:cubicBezTo>
                    <a:pt x="157" y="100"/>
                    <a:pt x="158" y="99"/>
                    <a:pt x="158" y="98"/>
                  </a:cubicBezTo>
                  <a:cubicBezTo>
                    <a:pt x="158" y="98"/>
                    <a:pt x="158" y="97"/>
                    <a:pt x="157" y="96"/>
                  </a:cubicBezTo>
                  <a:cubicBezTo>
                    <a:pt x="157" y="95"/>
                    <a:pt x="156" y="96"/>
                    <a:pt x="156" y="96"/>
                  </a:cubicBezTo>
                  <a:cubicBezTo>
                    <a:pt x="155" y="96"/>
                    <a:pt x="155" y="94"/>
                    <a:pt x="155" y="94"/>
                  </a:cubicBezTo>
                  <a:cubicBezTo>
                    <a:pt x="154" y="93"/>
                    <a:pt x="154" y="93"/>
                    <a:pt x="153" y="93"/>
                  </a:cubicBezTo>
                  <a:cubicBezTo>
                    <a:pt x="153" y="93"/>
                    <a:pt x="153" y="92"/>
                    <a:pt x="152" y="91"/>
                  </a:cubicBezTo>
                  <a:cubicBezTo>
                    <a:pt x="152" y="91"/>
                    <a:pt x="152" y="91"/>
                    <a:pt x="152" y="90"/>
                  </a:cubicBezTo>
                  <a:cubicBezTo>
                    <a:pt x="153" y="89"/>
                    <a:pt x="152" y="88"/>
                    <a:pt x="152" y="88"/>
                  </a:cubicBezTo>
                  <a:cubicBezTo>
                    <a:pt x="152" y="87"/>
                    <a:pt x="152" y="87"/>
                    <a:pt x="151" y="86"/>
                  </a:cubicBezTo>
                  <a:cubicBezTo>
                    <a:pt x="151" y="86"/>
                    <a:pt x="151" y="86"/>
                    <a:pt x="150" y="86"/>
                  </a:cubicBezTo>
                  <a:cubicBezTo>
                    <a:pt x="150" y="85"/>
                    <a:pt x="150" y="85"/>
                    <a:pt x="149" y="85"/>
                  </a:cubicBezTo>
                  <a:cubicBezTo>
                    <a:pt x="148" y="85"/>
                    <a:pt x="149" y="84"/>
                    <a:pt x="149" y="84"/>
                  </a:cubicBezTo>
                  <a:cubicBezTo>
                    <a:pt x="149" y="83"/>
                    <a:pt x="149" y="82"/>
                    <a:pt x="148" y="82"/>
                  </a:cubicBezTo>
                  <a:cubicBezTo>
                    <a:pt x="148" y="82"/>
                    <a:pt x="148" y="81"/>
                    <a:pt x="148" y="81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79"/>
                    <a:pt x="149" y="77"/>
                    <a:pt x="149" y="77"/>
                  </a:cubicBezTo>
                  <a:cubicBezTo>
                    <a:pt x="148" y="76"/>
                    <a:pt x="149" y="76"/>
                    <a:pt x="149" y="75"/>
                  </a:cubicBezTo>
                  <a:cubicBezTo>
                    <a:pt x="149" y="75"/>
                    <a:pt x="150" y="74"/>
                    <a:pt x="150" y="74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2" y="72"/>
                  </a:cubicBezTo>
                  <a:cubicBezTo>
                    <a:pt x="153" y="72"/>
                    <a:pt x="152" y="71"/>
                    <a:pt x="153" y="71"/>
                  </a:cubicBezTo>
                  <a:cubicBezTo>
                    <a:pt x="153" y="70"/>
                    <a:pt x="152" y="69"/>
                    <a:pt x="153" y="69"/>
                  </a:cubicBezTo>
                  <a:cubicBezTo>
                    <a:pt x="153" y="68"/>
                    <a:pt x="153" y="68"/>
                    <a:pt x="152" y="67"/>
                  </a:cubicBezTo>
                  <a:cubicBezTo>
                    <a:pt x="152" y="67"/>
                    <a:pt x="152" y="67"/>
                    <a:pt x="151" y="67"/>
                  </a:cubicBezTo>
                  <a:cubicBezTo>
                    <a:pt x="151" y="67"/>
                    <a:pt x="151" y="66"/>
                    <a:pt x="151" y="64"/>
                  </a:cubicBezTo>
                  <a:cubicBezTo>
                    <a:pt x="151" y="63"/>
                    <a:pt x="150" y="63"/>
                    <a:pt x="150" y="63"/>
                  </a:cubicBezTo>
                  <a:cubicBezTo>
                    <a:pt x="150" y="63"/>
                    <a:pt x="149" y="62"/>
                    <a:pt x="149" y="62"/>
                  </a:cubicBezTo>
                  <a:cubicBezTo>
                    <a:pt x="149" y="62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6" y="60"/>
                    <a:pt x="146" y="59"/>
                    <a:pt x="146" y="59"/>
                  </a:cubicBezTo>
                  <a:cubicBezTo>
                    <a:pt x="146" y="59"/>
                    <a:pt x="146" y="57"/>
                    <a:pt x="146" y="57"/>
                  </a:cubicBezTo>
                  <a:cubicBezTo>
                    <a:pt x="146" y="56"/>
                    <a:pt x="146" y="56"/>
                    <a:pt x="144" y="55"/>
                  </a:cubicBezTo>
                  <a:cubicBezTo>
                    <a:pt x="143" y="55"/>
                    <a:pt x="143" y="54"/>
                    <a:pt x="144" y="53"/>
                  </a:cubicBezTo>
                  <a:cubicBezTo>
                    <a:pt x="144" y="51"/>
                    <a:pt x="144" y="51"/>
                    <a:pt x="146" y="51"/>
                  </a:cubicBezTo>
                  <a:cubicBezTo>
                    <a:pt x="147" y="51"/>
                    <a:pt x="148" y="50"/>
                    <a:pt x="148" y="50"/>
                  </a:cubicBezTo>
                  <a:cubicBezTo>
                    <a:pt x="149" y="51"/>
                    <a:pt x="150" y="51"/>
                    <a:pt x="150" y="52"/>
                  </a:cubicBezTo>
                  <a:cubicBezTo>
                    <a:pt x="150" y="53"/>
                    <a:pt x="151" y="52"/>
                    <a:pt x="152" y="52"/>
                  </a:cubicBezTo>
                  <a:cubicBezTo>
                    <a:pt x="153" y="52"/>
                    <a:pt x="153" y="52"/>
                    <a:pt x="153" y="53"/>
                  </a:cubicBezTo>
                  <a:cubicBezTo>
                    <a:pt x="154" y="53"/>
                    <a:pt x="154" y="53"/>
                    <a:pt x="155" y="54"/>
                  </a:cubicBezTo>
                  <a:cubicBezTo>
                    <a:pt x="156" y="55"/>
                    <a:pt x="156" y="55"/>
                    <a:pt x="157" y="55"/>
                  </a:cubicBezTo>
                  <a:cubicBezTo>
                    <a:pt x="157" y="56"/>
                    <a:pt x="157" y="57"/>
                    <a:pt x="157" y="57"/>
                  </a:cubicBezTo>
                  <a:cubicBezTo>
                    <a:pt x="158" y="58"/>
                    <a:pt x="158" y="57"/>
                    <a:pt x="159" y="58"/>
                  </a:cubicBezTo>
                  <a:cubicBezTo>
                    <a:pt x="160" y="58"/>
                    <a:pt x="159" y="58"/>
                    <a:pt x="159" y="59"/>
                  </a:cubicBezTo>
                  <a:cubicBezTo>
                    <a:pt x="159" y="60"/>
                    <a:pt x="158" y="60"/>
                    <a:pt x="158" y="60"/>
                  </a:cubicBezTo>
                  <a:cubicBezTo>
                    <a:pt x="158" y="60"/>
                    <a:pt x="158" y="61"/>
                    <a:pt x="159" y="62"/>
                  </a:cubicBezTo>
                  <a:cubicBezTo>
                    <a:pt x="159" y="62"/>
                    <a:pt x="159" y="63"/>
                    <a:pt x="160" y="63"/>
                  </a:cubicBezTo>
                  <a:cubicBezTo>
                    <a:pt x="161" y="63"/>
                    <a:pt x="160" y="64"/>
                    <a:pt x="161" y="65"/>
                  </a:cubicBezTo>
                  <a:cubicBezTo>
                    <a:pt x="161" y="65"/>
                    <a:pt x="161" y="66"/>
                    <a:pt x="161" y="67"/>
                  </a:cubicBezTo>
                  <a:cubicBezTo>
                    <a:pt x="161" y="69"/>
                    <a:pt x="160" y="69"/>
                    <a:pt x="160" y="69"/>
                  </a:cubicBezTo>
                  <a:cubicBezTo>
                    <a:pt x="160" y="70"/>
                    <a:pt x="160" y="70"/>
                    <a:pt x="160" y="71"/>
                  </a:cubicBezTo>
                  <a:cubicBezTo>
                    <a:pt x="159" y="72"/>
                    <a:pt x="160" y="72"/>
                    <a:pt x="160" y="72"/>
                  </a:cubicBezTo>
                  <a:cubicBezTo>
                    <a:pt x="160" y="73"/>
                    <a:pt x="161" y="73"/>
                    <a:pt x="161" y="73"/>
                  </a:cubicBezTo>
                  <a:cubicBezTo>
                    <a:pt x="162" y="73"/>
                    <a:pt x="161" y="75"/>
                    <a:pt x="161" y="75"/>
                  </a:cubicBezTo>
                  <a:cubicBezTo>
                    <a:pt x="161" y="75"/>
                    <a:pt x="160" y="74"/>
                    <a:pt x="160" y="74"/>
                  </a:cubicBezTo>
                  <a:cubicBezTo>
                    <a:pt x="159" y="74"/>
                    <a:pt x="159" y="74"/>
                    <a:pt x="159" y="75"/>
                  </a:cubicBezTo>
                  <a:cubicBezTo>
                    <a:pt x="158" y="75"/>
                    <a:pt x="158" y="75"/>
                    <a:pt x="158" y="76"/>
                  </a:cubicBezTo>
                  <a:cubicBezTo>
                    <a:pt x="159" y="76"/>
                    <a:pt x="159" y="77"/>
                    <a:pt x="160" y="7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1" y="80"/>
                    <a:pt x="162" y="81"/>
                  </a:cubicBezTo>
                  <a:cubicBezTo>
                    <a:pt x="162" y="81"/>
                    <a:pt x="162" y="82"/>
                    <a:pt x="162" y="82"/>
                  </a:cubicBezTo>
                  <a:cubicBezTo>
                    <a:pt x="163" y="82"/>
                    <a:pt x="163" y="83"/>
                    <a:pt x="163" y="84"/>
                  </a:cubicBezTo>
                  <a:cubicBezTo>
                    <a:pt x="164" y="85"/>
                    <a:pt x="164" y="84"/>
                    <a:pt x="164" y="85"/>
                  </a:cubicBezTo>
                  <a:cubicBezTo>
                    <a:pt x="165" y="86"/>
                    <a:pt x="165" y="86"/>
                    <a:pt x="166" y="86"/>
                  </a:cubicBezTo>
                  <a:cubicBezTo>
                    <a:pt x="167" y="86"/>
                    <a:pt x="167" y="87"/>
                    <a:pt x="167" y="88"/>
                  </a:cubicBezTo>
                  <a:cubicBezTo>
                    <a:pt x="167" y="89"/>
                    <a:pt x="168" y="90"/>
                    <a:pt x="169" y="90"/>
                  </a:cubicBezTo>
                  <a:cubicBezTo>
                    <a:pt x="170" y="91"/>
                    <a:pt x="170" y="92"/>
                    <a:pt x="171" y="92"/>
                  </a:cubicBezTo>
                  <a:cubicBezTo>
                    <a:pt x="171" y="92"/>
                    <a:pt x="171" y="93"/>
                    <a:pt x="172" y="94"/>
                  </a:cubicBezTo>
                  <a:cubicBezTo>
                    <a:pt x="172" y="94"/>
                    <a:pt x="172" y="95"/>
                    <a:pt x="173" y="95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6" y="97"/>
                    <a:pt x="177" y="101"/>
                    <a:pt x="177" y="101"/>
                  </a:cubicBezTo>
                  <a:cubicBezTo>
                    <a:pt x="177" y="101"/>
                    <a:pt x="178" y="102"/>
                    <a:pt x="179" y="102"/>
                  </a:cubicBezTo>
                  <a:cubicBezTo>
                    <a:pt x="180" y="103"/>
                    <a:pt x="181" y="103"/>
                    <a:pt x="182" y="103"/>
                  </a:cubicBezTo>
                  <a:cubicBezTo>
                    <a:pt x="183" y="103"/>
                    <a:pt x="182" y="105"/>
                    <a:pt x="183" y="105"/>
                  </a:cubicBezTo>
                  <a:cubicBezTo>
                    <a:pt x="184" y="106"/>
                    <a:pt x="184" y="106"/>
                    <a:pt x="185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8" y="107"/>
                    <a:pt x="189" y="108"/>
                  </a:cubicBezTo>
                  <a:cubicBezTo>
                    <a:pt x="189" y="108"/>
                    <a:pt x="190" y="108"/>
                    <a:pt x="191" y="108"/>
                  </a:cubicBezTo>
                  <a:cubicBezTo>
                    <a:pt x="192" y="108"/>
                    <a:pt x="193" y="107"/>
                    <a:pt x="193" y="107"/>
                  </a:cubicBezTo>
                  <a:cubicBezTo>
                    <a:pt x="193" y="107"/>
                    <a:pt x="194" y="107"/>
                    <a:pt x="195" y="106"/>
                  </a:cubicBezTo>
                  <a:cubicBezTo>
                    <a:pt x="196" y="106"/>
                    <a:pt x="196" y="105"/>
                    <a:pt x="197" y="104"/>
                  </a:cubicBezTo>
                  <a:cubicBezTo>
                    <a:pt x="198" y="103"/>
                    <a:pt x="199" y="103"/>
                    <a:pt x="199" y="103"/>
                  </a:cubicBezTo>
                  <a:cubicBezTo>
                    <a:pt x="199" y="103"/>
                    <a:pt x="199" y="104"/>
                    <a:pt x="200" y="104"/>
                  </a:cubicBezTo>
                  <a:cubicBezTo>
                    <a:pt x="201" y="104"/>
                    <a:pt x="203" y="102"/>
                    <a:pt x="204" y="101"/>
                  </a:cubicBezTo>
                  <a:cubicBezTo>
                    <a:pt x="204" y="101"/>
                    <a:pt x="205" y="103"/>
                    <a:pt x="205" y="103"/>
                  </a:cubicBezTo>
                  <a:cubicBezTo>
                    <a:pt x="206" y="104"/>
                    <a:pt x="207" y="104"/>
                    <a:pt x="207" y="104"/>
                  </a:cubicBezTo>
                  <a:cubicBezTo>
                    <a:pt x="207" y="105"/>
                    <a:pt x="208" y="106"/>
                    <a:pt x="209" y="106"/>
                  </a:cubicBezTo>
                  <a:cubicBezTo>
                    <a:pt x="211" y="107"/>
                    <a:pt x="214" y="106"/>
                    <a:pt x="214" y="106"/>
                  </a:cubicBezTo>
                  <a:cubicBezTo>
                    <a:pt x="214" y="106"/>
                    <a:pt x="213" y="107"/>
                    <a:pt x="212" y="108"/>
                  </a:cubicBezTo>
                  <a:cubicBezTo>
                    <a:pt x="212" y="108"/>
                    <a:pt x="212" y="108"/>
                    <a:pt x="211" y="108"/>
                  </a:cubicBezTo>
                  <a:cubicBezTo>
                    <a:pt x="211" y="108"/>
                    <a:pt x="210" y="109"/>
                    <a:pt x="210" y="109"/>
                  </a:cubicBezTo>
                  <a:cubicBezTo>
                    <a:pt x="210" y="109"/>
                    <a:pt x="209" y="110"/>
                    <a:pt x="209" y="110"/>
                  </a:cubicBezTo>
                  <a:cubicBezTo>
                    <a:pt x="209" y="111"/>
                    <a:pt x="210" y="111"/>
                    <a:pt x="210" y="111"/>
                  </a:cubicBezTo>
                  <a:cubicBezTo>
                    <a:pt x="211" y="112"/>
                    <a:pt x="210" y="113"/>
                    <a:pt x="210" y="113"/>
                  </a:cubicBezTo>
                  <a:cubicBezTo>
                    <a:pt x="210" y="113"/>
                    <a:pt x="209" y="113"/>
                    <a:pt x="209" y="113"/>
                  </a:cubicBezTo>
                  <a:cubicBezTo>
                    <a:pt x="208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3"/>
                    <a:pt x="205" y="112"/>
                    <a:pt x="205" y="112"/>
                  </a:cubicBezTo>
                  <a:cubicBezTo>
                    <a:pt x="205" y="111"/>
                    <a:pt x="204" y="111"/>
                    <a:pt x="204" y="111"/>
                  </a:cubicBezTo>
                  <a:cubicBezTo>
                    <a:pt x="204" y="110"/>
                    <a:pt x="202" y="111"/>
                    <a:pt x="202" y="111"/>
                  </a:cubicBezTo>
                  <a:cubicBezTo>
                    <a:pt x="201" y="111"/>
                    <a:pt x="200" y="112"/>
                    <a:pt x="199" y="112"/>
                  </a:cubicBezTo>
                  <a:cubicBezTo>
                    <a:pt x="198" y="113"/>
                    <a:pt x="198" y="113"/>
                    <a:pt x="197" y="113"/>
                  </a:cubicBezTo>
                  <a:cubicBezTo>
                    <a:pt x="197" y="114"/>
                    <a:pt x="197" y="114"/>
                    <a:pt x="197" y="115"/>
                  </a:cubicBezTo>
                  <a:cubicBezTo>
                    <a:pt x="198" y="116"/>
                    <a:pt x="196" y="116"/>
                    <a:pt x="196" y="116"/>
                  </a:cubicBezTo>
                  <a:cubicBezTo>
                    <a:pt x="195" y="116"/>
                    <a:pt x="195" y="116"/>
                    <a:pt x="195" y="117"/>
                  </a:cubicBezTo>
                  <a:cubicBezTo>
                    <a:pt x="195" y="117"/>
                    <a:pt x="197" y="118"/>
                    <a:pt x="197" y="118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20"/>
                    <a:pt x="198" y="120"/>
                    <a:pt x="199" y="121"/>
                  </a:cubicBezTo>
                  <a:cubicBezTo>
                    <a:pt x="200" y="121"/>
                    <a:pt x="200" y="122"/>
                    <a:pt x="200" y="122"/>
                  </a:cubicBezTo>
                  <a:cubicBezTo>
                    <a:pt x="200" y="123"/>
                    <a:pt x="200" y="124"/>
                    <a:pt x="201" y="124"/>
                  </a:cubicBezTo>
                  <a:cubicBezTo>
                    <a:pt x="201" y="124"/>
                    <a:pt x="202" y="124"/>
                    <a:pt x="203" y="124"/>
                  </a:cubicBezTo>
                  <a:cubicBezTo>
                    <a:pt x="203" y="124"/>
                    <a:pt x="204" y="125"/>
                    <a:pt x="205" y="125"/>
                  </a:cubicBezTo>
                  <a:cubicBezTo>
                    <a:pt x="205" y="125"/>
                    <a:pt x="205" y="126"/>
                    <a:pt x="205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8"/>
                    <a:pt x="207" y="128"/>
                    <a:pt x="207" y="129"/>
                  </a:cubicBezTo>
                  <a:cubicBezTo>
                    <a:pt x="208" y="130"/>
                    <a:pt x="208" y="130"/>
                    <a:pt x="209" y="131"/>
                  </a:cubicBezTo>
                  <a:cubicBezTo>
                    <a:pt x="209" y="132"/>
                    <a:pt x="209" y="132"/>
                    <a:pt x="209" y="133"/>
                  </a:cubicBezTo>
                  <a:cubicBezTo>
                    <a:pt x="210" y="134"/>
                    <a:pt x="210" y="133"/>
                    <a:pt x="211" y="134"/>
                  </a:cubicBezTo>
                  <a:cubicBezTo>
                    <a:pt x="211" y="134"/>
                    <a:pt x="210" y="135"/>
                    <a:pt x="210" y="135"/>
                  </a:cubicBezTo>
                  <a:cubicBezTo>
                    <a:pt x="210" y="136"/>
                    <a:pt x="210" y="137"/>
                    <a:pt x="210" y="137"/>
                  </a:cubicBezTo>
                  <a:cubicBezTo>
                    <a:pt x="210" y="137"/>
                    <a:pt x="208" y="136"/>
                    <a:pt x="208" y="136"/>
                  </a:cubicBezTo>
                  <a:cubicBezTo>
                    <a:pt x="207" y="136"/>
                    <a:pt x="207" y="135"/>
                    <a:pt x="206" y="135"/>
                  </a:cubicBezTo>
                  <a:cubicBezTo>
                    <a:pt x="206" y="134"/>
                    <a:pt x="206" y="134"/>
                    <a:pt x="205" y="134"/>
                  </a:cubicBezTo>
                  <a:cubicBezTo>
                    <a:pt x="205" y="133"/>
                    <a:pt x="205" y="133"/>
                    <a:pt x="204" y="133"/>
                  </a:cubicBezTo>
                  <a:cubicBezTo>
                    <a:pt x="202" y="133"/>
                    <a:pt x="202" y="132"/>
                    <a:pt x="202" y="131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0" y="129"/>
                    <a:pt x="199" y="130"/>
                    <a:pt x="199" y="130"/>
                  </a:cubicBezTo>
                  <a:cubicBezTo>
                    <a:pt x="199" y="130"/>
                    <a:pt x="198" y="132"/>
                    <a:pt x="198" y="133"/>
                  </a:cubicBezTo>
                  <a:cubicBezTo>
                    <a:pt x="198" y="133"/>
                    <a:pt x="198" y="135"/>
                    <a:pt x="198" y="136"/>
                  </a:cubicBezTo>
                  <a:cubicBezTo>
                    <a:pt x="198" y="137"/>
                    <a:pt x="199" y="137"/>
                    <a:pt x="199" y="137"/>
                  </a:cubicBezTo>
                  <a:cubicBezTo>
                    <a:pt x="200" y="137"/>
                    <a:pt x="199" y="138"/>
                    <a:pt x="199" y="139"/>
                  </a:cubicBezTo>
                  <a:cubicBezTo>
                    <a:pt x="199" y="140"/>
                    <a:pt x="199" y="141"/>
                    <a:pt x="199" y="142"/>
                  </a:cubicBezTo>
                  <a:cubicBezTo>
                    <a:pt x="199" y="142"/>
                    <a:pt x="201" y="143"/>
                    <a:pt x="201" y="144"/>
                  </a:cubicBezTo>
                  <a:cubicBezTo>
                    <a:pt x="202" y="145"/>
                    <a:pt x="202" y="146"/>
                    <a:pt x="202" y="146"/>
                  </a:cubicBezTo>
                  <a:cubicBezTo>
                    <a:pt x="203" y="147"/>
                    <a:pt x="204" y="148"/>
                    <a:pt x="204" y="148"/>
                  </a:cubicBezTo>
                  <a:cubicBezTo>
                    <a:pt x="204" y="148"/>
                    <a:pt x="205" y="149"/>
                    <a:pt x="206" y="150"/>
                  </a:cubicBezTo>
                  <a:cubicBezTo>
                    <a:pt x="206" y="151"/>
                    <a:pt x="207" y="152"/>
                    <a:pt x="207" y="153"/>
                  </a:cubicBezTo>
                  <a:cubicBezTo>
                    <a:pt x="208" y="153"/>
                    <a:pt x="208" y="154"/>
                    <a:pt x="209" y="154"/>
                  </a:cubicBezTo>
                  <a:cubicBezTo>
                    <a:pt x="209" y="155"/>
                    <a:pt x="210" y="156"/>
                    <a:pt x="210" y="157"/>
                  </a:cubicBezTo>
                  <a:cubicBezTo>
                    <a:pt x="210" y="158"/>
                    <a:pt x="210" y="158"/>
                    <a:pt x="209" y="158"/>
                  </a:cubicBezTo>
                  <a:cubicBezTo>
                    <a:pt x="208" y="158"/>
                    <a:pt x="208" y="158"/>
                    <a:pt x="207" y="158"/>
                  </a:cubicBezTo>
                  <a:cubicBezTo>
                    <a:pt x="207" y="157"/>
                    <a:pt x="206" y="158"/>
                    <a:pt x="206" y="158"/>
                  </a:cubicBezTo>
                  <a:cubicBezTo>
                    <a:pt x="205" y="158"/>
                    <a:pt x="203" y="158"/>
                    <a:pt x="203" y="158"/>
                  </a:cubicBezTo>
                  <a:cubicBezTo>
                    <a:pt x="203" y="158"/>
                    <a:pt x="203" y="159"/>
                    <a:pt x="204" y="159"/>
                  </a:cubicBezTo>
                  <a:cubicBezTo>
                    <a:pt x="204" y="159"/>
                    <a:pt x="205" y="160"/>
                    <a:pt x="206" y="160"/>
                  </a:cubicBezTo>
                  <a:cubicBezTo>
                    <a:pt x="206" y="160"/>
                    <a:pt x="205" y="161"/>
                    <a:pt x="205" y="162"/>
                  </a:cubicBezTo>
                  <a:cubicBezTo>
                    <a:pt x="204" y="163"/>
                    <a:pt x="204" y="162"/>
                    <a:pt x="204" y="163"/>
                  </a:cubicBezTo>
                  <a:cubicBezTo>
                    <a:pt x="204" y="163"/>
                    <a:pt x="202" y="163"/>
                    <a:pt x="202" y="163"/>
                  </a:cubicBezTo>
                  <a:cubicBezTo>
                    <a:pt x="201" y="163"/>
                    <a:pt x="201" y="162"/>
                    <a:pt x="200" y="162"/>
                  </a:cubicBezTo>
                  <a:cubicBezTo>
                    <a:pt x="200" y="162"/>
                    <a:pt x="200" y="161"/>
                    <a:pt x="200" y="161"/>
                  </a:cubicBezTo>
                  <a:cubicBezTo>
                    <a:pt x="200" y="160"/>
                    <a:pt x="199" y="160"/>
                    <a:pt x="199" y="159"/>
                  </a:cubicBezTo>
                  <a:cubicBezTo>
                    <a:pt x="199" y="158"/>
                    <a:pt x="198" y="158"/>
                    <a:pt x="198" y="158"/>
                  </a:cubicBezTo>
                  <a:cubicBezTo>
                    <a:pt x="198" y="158"/>
                    <a:pt x="197" y="158"/>
                    <a:pt x="196" y="158"/>
                  </a:cubicBezTo>
                  <a:cubicBezTo>
                    <a:pt x="195" y="159"/>
                    <a:pt x="195" y="158"/>
                    <a:pt x="194" y="158"/>
                  </a:cubicBezTo>
                  <a:cubicBezTo>
                    <a:pt x="193" y="159"/>
                    <a:pt x="193" y="158"/>
                    <a:pt x="192" y="159"/>
                  </a:cubicBezTo>
                  <a:cubicBezTo>
                    <a:pt x="192" y="160"/>
                    <a:pt x="191" y="160"/>
                    <a:pt x="191" y="161"/>
                  </a:cubicBezTo>
                  <a:cubicBezTo>
                    <a:pt x="190" y="161"/>
                    <a:pt x="189" y="161"/>
                    <a:pt x="189" y="161"/>
                  </a:cubicBezTo>
                  <a:cubicBezTo>
                    <a:pt x="189" y="161"/>
                    <a:pt x="189" y="162"/>
                    <a:pt x="189" y="163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9" y="165"/>
                    <a:pt x="188" y="164"/>
                    <a:pt x="187" y="165"/>
                  </a:cubicBezTo>
                  <a:cubicBezTo>
                    <a:pt x="187" y="165"/>
                    <a:pt x="186" y="166"/>
                    <a:pt x="185" y="166"/>
                  </a:cubicBezTo>
                  <a:cubicBezTo>
                    <a:pt x="184" y="167"/>
                    <a:pt x="184" y="166"/>
                    <a:pt x="183" y="166"/>
                  </a:cubicBezTo>
                  <a:cubicBezTo>
                    <a:pt x="183" y="167"/>
                    <a:pt x="182" y="167"/>
                    <a:pt x="182" y="168"/>
                  </a:cubicBezTo>
                  <a:cubicBezTo>
                    <a:pt x="181" y="169"/>
                    <a:pt x="180" y="168"/>
                    <a:pt x="180" y="168"/>
                  </a:cubicBezTo>
                  <a:cubicBezTo>
                    <a:pt x="180" y="168"/>
                    <a:pt x="180" y="168"/>
                    <a:pt x="179" y="167"/>
                  </a:cubicBezTo>
                  <a:cubicBezTo>
                    <a:pt x="179" y="167"/>
                    <a:pt x="178" y="166"/>
                    <a:pt x="177" y="166"/>
                  </a:cubicBezTo>
                  <a:cubicBezTo>
                    <a:pt x="177" y="165"/>
                    <a:pt x="177" y="165"/>
                    <a:pt x="175" y="165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3"/>
                  </a:cubicBezTo>
                  <a:cubicBezTo>
                    <a:pt x="173" y="163"/>
                    <a:pt x="172" y="163"/>
                    <a:pt x="171" y="163"/>
                  </a:cubicBezTo>
                  <a:cubicBezTo>
                    <a:pt x="170" y="163"/>
                    <a:pt x="170" y="163"/>
                    <a:pt x="169" y="163"/>
                  </a:cubicBezTo>
                  <a:cubicBezTo>
                    <a:pt x="169" y="163"/>
                    <a:pt x="168" y="163"/>
                    <a:pt x="168" y="165"/>
                  </a:cubicBezTo>
                  <a:cubicBezTo>
                    <a:pt x="168" y="166"/>
                    <a:pt x="167" y="165"/>
                    <a:pt x="167" y="165"/>
                  </a:cubicBezTo>
                  <a:cubicBezTo>
                    <a:pt x="166" y="166"/>
                    <a:pt x="166" y="166"/>
                    <a:pt x="166" y="167"/>
                  </a:cubicBezTo>
                  <a:cubicBezTo>
                    <a:pt x="165" y="167"/>
                    <a:pt x="164" y="168"/>
                    <a:pt x="164" y="168"/>
                  </a:cubicBezTo>
                  <a:cubicBezTo>
                    <a:pt x="163" y="168"/>
                    <a:pt x="162" y="167"/>
                    <a:pt x="162" y="167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2" y="165"/>
                    <a:pt x="162" y="164"/>
                    <a:pt x="161" y="163"/>
                  </a:cubicBezTo>
                  <a:cubicBezTo>
                    <a:pt x="161" y="163"/>
                    <a:pt x="161" y="163"/>
                    <a:pt x="160" y="163"/>
                  </a:cubicBezTo>
                  <a:cubicBezTo>
                    <a:pt x="160" y="163"/>
                    <a:pt x="159" y="163"/>
                    <a:pt x="159" y="163"/>
                  </a:cubicBezTo>
                  <a:cubicBezTo>
                    <a:pt x="158" y="163"/>
                    <a:pt x="157" y="163"/>
                    <a:pt x="157" y="163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56" y="162"/>
                    <a:pt x="156" y="161"/>
                    <a:pt x="156" y="161"/>
                  </a:cubicBezTo>
                  <a:cubicBezTo>
                    <a:pt x="156" y="160"/>
                    <a:pt x="155" y="161"/>
                    <a:pt x="155" y="160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4" y="159"/>
                    <a:pt x="153" y="158"/>
                    <a:pt x="152" y="158"/>
                  </a:cubicBezTo>
                  <a:cubicBezTo>
                    <a:pt x="152" y="158"/>
                    <a:pt x="152" y="158"/>
                    <a:pt x="151" y="157"/>
                  </a:cubicBezTo>
                  <a:cubicBezTo>
                    <a:pt x="150" y="157"/>
                    <a:pt x="151" y="157"/>
                    <a:pt x="150" y="157"/>
                  </a:cubicBezTo>
                  <a:cubicBezTo>
                    <a:pt x="149" y="157"/>
                    <a:pt x="150" y="157"/>
                    <a:pt x="149" y="155"/>
                  </a:cubicBezTo>
                  <a:cubicBezTo>
                    <a:pt x="149" y="153"/>
                    <a:pt x="148" y="153"/>
                    <a:pt x="148" y="153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50" y="154"/>
                    <a:pt x="151" y="154"/>
                  </a:cubicBezTo>
                  <a:cubicBezTo>
                    <a:pt x="151" y="155"/>
                    <a:pt x="152" y="156"/>
                    <a:pt x="152" y="156"/>
                  </a:cubicBezTo>
                  <a:cubicBezTo>
                    <a:pt x="153" y="156"/>
                    <a:pt x="154" y="157"/>
                    <a:pt x="154" y="157"/>
                  </a:cubicBezTo>
                  <a:cubicBezTo>
                    <a:pt x="155" y="158"/>
                    <a:pt x="156" y="158"/>
                    <a:pt x="157" y="158"/>
                  </a:cubicBezTo>
                  <a:cubicBezTo>
                    <a:pt x="157" y="158"/>
                    <a:pt x="156" y="157"/>
                    <a:pt x="156" y="157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56" y="154"/>
                    <a:pt x="156" y="154"/>
                    <a:pt x="155" y="153"/>
                  </a:cubicBezTo>
                  <a:cubicBezTo>
                    <a:pt x="154" y="152"/>
                    <a:pt x="155" y="153"/>
                    <a:pt x="155" y="153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3" y="152"/>
                    <a:pt x="152" y="152"/>
                    <a:pt x="151" y="152"/>
                  </a:cubicBezTo>
                  <a:cubicBezTo>
                    <a:pt x="150" y="152"/>
                    <a:pt x="150" y="151"/>
                    <a:pt x="150" y="151"/>
                  </a:cubicBezTo>
                  <a:cubicBezTo>
                    <a:pt x="149" y="150"/>
                    <a:pt x="149" y="150"/>
                    <a:pt x="149" y="150"/>
                  </a:cubicBezTo>
                  <a:cubicBezTo>
                    <a:pt x="149" y="150"/>
                    <a:pt x="149" y="149"/>
                    <a:pt x="149" y="148"/>
                  </a:cubicBezTo>
                  <a:cubicBezTo>
                    <a:pt x="150" y="148"/>
                    <a:pt x="149" y="148"/>
                    <a:pt x="150" y="147"/>
                  </a:cubicBezTo>
                  <a:cubicBezTo>
                    <a:pt x="150" y="146"/>
                    <a:pt x="150" y="146"/>
                    <a:pt x="151" y="146"/>
                  </a:cubicBezTo>
                  <a:cubicBezTo>
                    <a:pt x="152" y="146"/>
                    <a:pt x="151" y="145"/>
                    <a:pt x="152" y="145"/>
                  </a:cubicBezTo>
                  <a:cubicBezTo>
                    <a:pt x="152" y="144"/>
                    <a:pt x="153" y="143"/>
                    <a:pt x="153" y="142"/>
                  </a:cubicBezTo>
                  <a:cubicBezTo>
                    <a:pt x="153" y="141"/>
                    <a:pt x="152" y="142"/>
                    <a:pt x="151" y="142"/>
                  </a:cubicBezTo>
                  <a:cubicBezTo>
                    <a:pt x="150" y="143"/>
                    <a:pt x="150" y="142"/>
                    <a:pt x="149" y="142"/>
                  </a:cubicBezTo>
                  <a:cubicBezTo>
                    <a:pt x="148" y="142"/>
                    <a:pt x="147" y="141"/>
                    <a:pt x="147" y="140"/>
                  </a:cubicBezTo>
                  <a:cubicBezTo>
                    <a:pt x="147" y="139"/>
                    <a:pt x="147" y="138"/>
                    <a:pt x="147" y="137"/>
                  </a:cubicBezTo>
                  <a:cubicBezTo>
                    <a:pt x="147" y="136"/>
                    <a:pt x="146" y="137"/>
                    <a:pt x="146" y="136"/>
                  </a:cubicBezTo>
                  <a:cubicBezTo>
                    <a:pt x="146" y="134"/>
                    <a:pt x="146" y="136"/>
                    <a:pt x="146" y="134"/>
                  </a:cubicBezTo>
                  <a:cubicBezTo>
                    <a:pt x="146" y="133"/>
                    <a:pt x="144" y="133"/>
                    <a:pt x="144" y="133"/>
                  </a:cubicBezTo>
                  <a:cubicBezTo>
                    <a:pt x="144" y="132"/>
                    <a:pt x="144" y="132"/>
                    <a:pt x="144" y="130"/>
                  </a:cubicBezTo>
                  <a:cubicBezTo>
                    <a:pt x="144" y="129"/>
                    <a:pt x="143" y="130"/>
                    <a:pt x="142" y="129"/>
                  </a:cubicBezTo>
                  <a:cubicBezTo>
                    <a:pt x="142" y="129"/>
                    <a:pt x="141" y="130"/>
                    <a:pt x="141" y="130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2"/>
                    <a:pt x="139" y="132"/>
                    <a:pt x="139" y="133"/>
                  </a:cubicBezTo>
                  <a:cubicBezTo>
                    <a:pt x="139" y="134"/>
                    <a:pt x="139" y="134"/>
                    <a:pt x="139" y="135"/>
                  </a:cubicBezTo>
                  <a:cubicBezTo>
                    <a:pt x="139" y="137"/>
                    <a:pt x="138" y="136"/>
                    <a:pt x="138" y="135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6" y="135"/>
                    <a:pt x="135" y="136"/>
                    <a:pt x="135" y="137"/>
                  </a:cubicBezTo>
                  <a:cubicBezTo>
                    <a:pt x="135" y="137"/>
                    <a:pt x="135" y="138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6" y="140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8"/>
                    <a:pt x="138" y="137"/>
                    <a:pt x="139" y="138"/>
                  </a:cubicBezTo>
                  <a:cubicBezTo>
                    <a:pt x="140" y="138"/>
                    <a:pt x="139" y="138"/>
                    <a:pt x="140" y="138"/>
                  </a:cubicBezTo>
                  <a:cubicBezTo>
                    <a:pt x="141" y="139"/>
                    <a:pt x="140" y="139"/>
                    <a:pt x="140" y="139"/>
                  </a:cubicBezTo>
                  <a:cubicBezTo>
                    <a:pt x="140" y="139"/>
                    <a:pt x="139" y="139"/>
                    <a:pt x="138" y="139"/>
                  </a:cubicBezTo>
                  <a:cubicBezTo>
                    <a:pt x="137" y="139"/>
                    <a:pt x="138" y="140"/>
                    <a:pt x="138" y="141"/>
                  </a:cubicBezTo>
                  <a:cubicBezTo>
                    <a:pt x="138" y="141"/>
                    <a:pt x="137" y="141"/>
                    <a:pt x="137" y="141"/>
                  </a:cubicBezTo>
                  <a:cubicBezTo>
                    <a:pt x="136" y="140"/>
                    <a:pt x="135" y="140"/>
                    <a:pt x="135" y="141"/>
                  </a:cubicBezTo>
                  <a:cubicBezTo>
                    <a:pt x="134" y="142"/>
                    <a:pt x="135" y="141"/>
                    <a:pt x="135" y="142"/>
                  </a:cubicBezTo>
                  <a:cubicBezTo>
                    <a:pt x="136" y="144"/>
                    <a:pt x="135" y="144"/>
                    <a:pt x="135" y="145"/>
                  </a:cubicBezTo>
                  <a:cubicBezTo>
                    <a:pt x="135" y="146"/>
                    <a:pt x="135" y="146"/>
                    <a:pt x="136" y="147"/>
                  </a:cubicBezTo>
                  <a:cubicBezTo>
                    <a:pt x="137" y="147"/>
                    <a:pt x="137" y="147"/>
                    <a:pt x="138" y="148"/>
                  </a:cubicBezTo>
                  <a:cubicBezTo>
                    <a:pt x="139" y="149"/>
                    <a:pt x="138" y="150"/>
                    <a:pt x="138" y="150"/>
                  </a:cubicBezTo>
                  <a:cubicBezTo>
                    <a:pt x="138" y="151"/>
                    <a:pt x="139" y="152"/>
                    <a:pt x="141" y="152"/>
                  </a:cubicBezTo>
                  <a:cubicBezTo>
                    <a:pt x="142" y="153"/>
                    <a:pt x="141" y="154"/>
                    <a:pt x="142" y="154"/>
                  </a:cubicBezTo>
                  <a:cubicBezTo>
                    <a:pt x="143" y="155"/>
                    <a:pt x="143" y="155"/>
                    <a:pt x="144" y="155"/>
                  </a:cubicBezTo>
                  <a:cubicBezTo>
                    <a:pt x="145" y="156"/>
                    <a:pt x="144" y="156"/>
                    <a:pt x="144" y="157"/>
                  </a:cubicBezTo>
                  <a:cubicBezTo>
                    <a:pt x="144" y="158"/>
                    <a:pt x="143" y="158"/>
                    <a:pt x="143" y="159"/>
                  </a:cubicBezTo>
                  <a:cubicBezTo>
                    <a:pt x="143" y="159"/>
                    <a:pt x="144" y="159"/>
                    <a:pt x="145" y="159"/>
                  </a:cubicBezTo>
                  <a:cubicBezTo>
                    <a:pt x="147" y="159"/>
                    <a:pt x="146" y="159"/>
                    <a:pt x="147" y="160"/>
                  </a:cubicBezTo>
                  <a:cubicBezTo>
                    <a:pt x="148" y="160"/>
                    <a:pt x="147" y="161"/>
                    <a:pt x="147" y="161"/>
                  </a:cubicBezTo>
                  <a:cubicBezTo>
                    <a:pt x="147" y="162"/>
                    <a:pt x="147" y="162"/>
                    <a:pt x="147" y="164"/>
                  </a:cubicBezTo>
                  <a:cubicBezTo>
                    <a:pt x="147" y="166"/>
                    <a:pt x="148" y="165"/>
                    <a:pt x="148" y="165"/>
                  </a:cubicBezTo>
                  <a:cubicBezTo>
                    <a:pt x="149" y="165"/>
                    <a:pt x="149" y="166"/>
                    <a:pt x="150" y="166"/>
                  </a:cubicBezTo>
                  <a:cubicBezTo>
                    <a:pt x="151" y="167"/>
                    <a:pt x="150" y="168"/>
                    <a:pt x="150" y="168"/>
                  </a:cubicBezTo>
                  <a:cubicBezTo>
                    <a:pt x="150" y="169"/>
                    <a:pt x="149" y="169"/>
                    <a:pt x="150" y="170"/>
                  </a:cubicBezTo>
                  <a:cubicBezTo>
                    <a:pt x="150" y="171"/>
                    <a:pt x="150" y="171"/>
                    <a:pt x="149" y="171"/>
                  </a:cubicBezTo>
                  <a:cubicBezTo>
                    <a:pt x="149" y="171"/>
                    <a:pt x="148" y="171"/>
                    <a:pt x="146" y="170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45" y="169"/>
                    <a:pt x="144" y="169"/>
                    <a:pt x="144" y="169"/>
                  </a:cubicBezTo>
                  <a:cubicBezTo>
                    <a:pt x="143" y="168"/>
                    <a:pt x="143" y="170"/>
                    <a:pt x="143" y="170"/>
                  </a:cubicBezTo>
                  <a:cubicBezTo>
                    <a:pt x="142" y="171"/>
                    <a:pt x="142" y="172"/>
                    <a:pt x="142" y="173"/>
                  </a:cubicBezTo>
                  <a:cubicBezTo>
                    <a:pt x="141" y="173"/>
                    <a:pt x="141" y="172"/>
                    <a:pt x="140" y="172"/>
                  </a:cubicBezTo>
                  <a:cubicBezTo>
                    <a:pt x="140" y="172"/>
                    <a:pt x="138" y="172"/>
                    <a:pt x="138" y="172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35" y="173"/>
                    <a:pt x="135" y="173"/>
                    <a:pt x="134" y="174"/>
                  </a:cubicBezTo>
                  <a:cubicBezTo>
                    <a:pt x="133" y="175"/>
                    <a:pt x="134" y="175"/>
                    <a:pt x="133" y="176"/>
                  </a:cubicBezTo>
                  <a:cubicBezTo>
                    <a:pt x="133" y="178"/>
                    <a:pt x="132" y="178"/>
                    <a:pt x="132" y="177"/>
                  </a:cubicBezTo>
                  <a:cubicBezTo>
                    <a:pt x="131" y="177"/>
                    <a:pt x="130" y="177"/>
                    <a:pt x="130" y="178"/>
                  </a:cubicBezTo>
                  <a:cubicBezTo>
                    <a:pt x="130" y="178"/>
                    <a:pt x="130" y="178"/>
                    <a:pt x="131" y="179"/>
                  </a:cubicBezTo>
                  <a:cubicBezTo>
                    <a:pt x="131" y="180"/>
                    <a:pt x="130" y="181"/>
                    <a:pt x="131" y="182"/>
                  </a:cubicBezTo>
                  <a:cubicBezTo>
                    <a:pt x="132" y="183"/>
                    <a:pt x="131" y="184"/>
                    <a:pt x="131" y="185"/>
                  </a:cubicBezTo>
                  <a:cubicBezTo>
                    <a:pt x="131" y="185"/>
                    <a:pt x="130" y="186"/>
                    <a:pt x="130" y="187"/>
                  </a:cubicBezTo>
                  <a:cubicBezTo>
                    <a:pt x="129" y="187"/>
                    <a:pt x="129" y="187"/>
                    <a:pt x="129" y="188"/>
                  </a:cubicBezTo>
                  <a:cubicBezTo>
                    <a:pt x="129" y="188"/>
                    <a:pt x="130" y="189"/>
                    <a:pt x="130" y="190"/>
                  </a:cubicBezTo>
                  <a:cubicBezTo>
                    <a:pt x="130" y="191"/>
                    <a:pt x="130" y="190"/>
                    <a:pt x="129" y="191"/>
                  </a:cubicBezTo>
                  <a:cubicBezTo>
                    <a:pt x="129" y="192"/>
                    <a:pt x="129" y="190"/>
                    <a:pt x="128" y="190"/>
                  </a:cubicBezTo>
                  <a:cubicBezTo>
                    <a:pt x="128" y="190"/>
                    <a:pt x="127" y="190"/>
                    <a:pt x="127" y="190"/>
                  </a:cubicBezTo>
                  <a:cubicBezTo>
                    <a:pt x="127" y="190"/>
                    <a:pt x="127" y="191"/>
                    <a:pt x="128" y="192"/>
                  </a:cubicBezTo>
                  <a:cubicBezTo>
                    <a:pt x="128" y="194"/>
                    <a:pt x="127" y="193"/>
                    <a:pt x="126" y="193"/>
                  </a:cubicBezTo>
                  <a:cubicBezTo>
                    <a:pt x="126" y="193"/>
                    <a:pt x="125" y="193"/>
                    <a:pt x="125" y="194"/>
                  </a:cubicBezTo>
                  <a:cubicBezTo>
                    <a:pt x="124" y="194"/>
                    <a:pt x="124" y="194"/>
                    <a:pt x="124" y="196"/>
                  </a:cubicBezTo>
                  <a:cubicBezTo>
                    <a:pt x="123" y="197"/>
                    <a:pt x="122" y="197"/>
                    <a:pt x="120" y="197"/>
                  </a:cubicBezTo>
                  <a:cubicBezTo>
                    <a:pt x="119" y="197"/>
                    <a:pt x="118" y="197"/>
                    <a:pt x="118" y="198"/>
                  </a:cubicBezTo>
                  <a:cubicBezTo>
                    <a:pt x="117" y="199"/>
                    <a:pt x="117" y="201"/>
                    <a:pt x="117" y="201"/>
                  </a:cubicBezTo>
                  <a:cubicBezTo>
                    <a:pt x="117" y="201"/>
                    <a:pt x="118" y="202"/>
                    <a:pt x="118" y="203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204"/>
                    <a:pt x="119" y="205"/>
                    <a:pt x="118" y="206"/>
                  </a:cubicBezTo>
                  <a:cubicBezTo>
                    <a:pt x="117" y="207"/>
                    <a:pt x="117" y="206"/>
                    <a:pt x="116" y="207"/>
                  </a:cubicBezTo>
                  <a:cubicBezTo>
                    <a:pt x="115" y="207"/>
                    <a:pt x="116" y="208"/>
                    <a:pt x="116" y="208"/>
                  </a:cubicBezTo>
                  <a:cubicBezTo>
                    <a:pt x="116" y="208"/>
                    <a:pt x="115" y="208"/>
                    <a:pt x="114" y="208"/>
                  </a:cubicBezTo>
                  <a:cubicBezTo>
                    <a:pt x="113" y="209"/>
                    <a:pt x="113" y="209"/>
                    <a:pt x="112" y="209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12" y="211"/>
                    <a:pt x="112" y="211"/>
                    <a:pt x="112" y="212"/>
                  </a:cubicBezTo>
                  <a:cubicBezTo>
                    <a:pt x="113" y="213"/>
                    <a:pt x="112" y="213"/>
                    <a:pt x="112" y="213"/>
                  </a:cubicBezTo>
                  <a:cubicBezTo>
                    <a:pt x="112" y="213"/>
                    <a:pt x="111" y="213"/>
                    <a:pt x="110" y="213"/>
                  </a:cubicBezTo>
                  <a:cubicBezTo>
                    <a:pt x="109" y="213"/>
                    <a:pt x="109" y="213"/>
                    <a:pt x="108" y="214"/>
                  </a:cubicBezTo>
                  <a:cubicBezTo>
                    <a:pt x="107" y="214"/>
                    <a:pt x="107" y="214"/>
                    <a:pt x="106" y="214"/>
                  </a:cubicBezTo>
                  <a:cubicBezTo>
                    <a:pt x="105" y="214"/>
                    <a:pt x="105" y="213"/>
                    <a:pt x="105" y="213"/>
                  </a:cubicBezTo>
                  <a:cubicBezTo>
                    <a:pt x="104" y="213"/>
                    <a:pt x="104" y="213"/>
                    <a:pt x="104" y="212"/>
                  </a:cubicBezTo>
                  <a:cubicBezTo>
                    <a:pt x="104" y="211"/>
                    <a:pt x="103" y="211"/>
                    <a:pt x="103" y="211"/>
                  </a:cubicBezTo>
                  <a:cubicBezTo>
                    <a:pt x="103" y="210"/>
                    <a:pt x="102" y="210"/>
                    <a:pt x="102" y="210"/>
                  </a:cubicBezTo>
                  <a:cubicBezTo>
                    <a:pt x="101" y="210"/>
                    <a:pt x="100" y="210"/>
                    <a:pt x="100" y="210"/>
                  </a:cubicBezTo>
                  <a:cubicBezTo>
                    <a:pt x="99" y="210"/>
                    <a:pt x="98" y="210"/>
                    <a:pt x="97" y="210"/>
                  </a:cubicBezTo>
                  <a:cubicBezTo>
                    <a:pt x="96" y="210"/>
                    <a:pt x="97" y="211"/>
                    <a:pt x="98" y="212"/>
                  </a:cubicBezTo>
                  <a:cubicBezTo>
                    <a:pt x="98" y="212"/>
                    <a:pt x="98" y="212"/>
                    <a:pt x="99" y="213"/>
                  </a:cubicBezTo>
                  <a:cubicBezTo>
                    <a:pt x="100" y="214"/>
                    <a:pt x="99" y="213"/>
                    <a:pt x="99" y="214"/>
                  </a:cubicBezTo>
                  <a:cubicBezTo>
                    <a:pt x="100" y="215"/>
                    <a:pt x="101" y="216"/>
                    <a:pt x="101" y="216"/>
                  </a:cubicBezTo>
                  <a:cubicBezTo>
                    <a:pt x="101" y="216"/>
                    <a:pt x="101" y="216"/>
                    <a:pt x="102" y="217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3" y="220"/>
                    <a:pt x="102" y="220"/>
                  </a:cubicBezTo>
                  <a:cubicBezTo>
                    <a:pt x="102" y="221"/>
                    <a:pt x="102" y="220"/>
                    <a:pt x="102" y="221"/>
                  </a:cubicBezTo>
                  <a:cubicBezTo>
                    <a:pt x="101" y="221"/>
                    <a:pt x="101" y="221"/>
                    <a:pt x="100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7" y="220"/>
                    <a:pt x="97" y="220"/>
                    <a:pt x="97" y="220"/>
                  </a:cubicBezTo>
                  <a:cubicBezTo>
                    <a:pt x="96" y="220"/>
                    <a:pt x="96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4" y="220"/>
                    <a:pt x="94" y="219"/>
                  </a:cubicBezTo>
                  <a:cubicBezTo>
                    <a:pt x="94" y="218"/>
                    <a:pt x="92" y="218"/>
                    <a:pt x="92" y="218"/>
                  </a:cubicBezTo>
                  <a:cubicBezTo>
                    <a:pt x="90" y="218"/>
                    <a:pt x="90" y="218"/>
                    <a:pt x="90" y="218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19"/>
                    <a:pt x="84" y="219"/>
                    <a:pt x="84" y="219"/>
                  </a:cubicBezTo>
                  <a:cubicBezTo>
                    <a:pt x="83" y="219"/>
                    <a:pt x="83" y="221"/>
                    <a:pt x="83" y="221"/>
                  </a:cubicBezTo>
                  <a:cubicBezTo>
                    <a:pt x="82" y="221"/>
                    <a:pt x="82" y="220"/>
                    <a:pt x="81" y="220"/>
                  </a:cubicBezTo>
                  <a:cubicBezTo>
                    <a:pt x="80" y="220"/>
                    <a:pt x="80" y="221"/>
                    <a:pt x="80" y="221"/>
                  </a:cubicBezTo>
                  <a:cubicBezTo>
                    <a:pt x="79" y="222"/>
                    <a:pt x="79" y="222"/>
                    <a:pt x="79" y="222"/>
                  </a:cubicBezTo>
                  <a:cubicBezTo>
                    <a:pt x="79" y="222"/>
                    <a:pt x="80" y="223"/>
                    <a:pt x="81" y="224"/>
                  </a:cubicBezTo>
                  <a:cubicBezTo>
                    <a:pt x="82" y="224"/>
                    <a:pt x="81" y="224"/>
                    <a:pt x="82" y="224"/>
                  </a:cubicBezTo>
                  <a:cubicBezTo>
                    <a:pt x="82" y="224"/>
                    <a:pt x="82" y="225"/>
                    <a:pt x="82" y="225"/>
                  </a:cubicBezTo>
                  <a:cubicBezTo>
                    <a:pt x="83" y="226"/>
                    <a:pt x="82" y="227"/>
                    <a:pt x="83" y="227"/>
                  </a:cubicBezTo>
                  <a:cubicBezTo>
                    <a:pt x="83" y="228"/>
                    <a:pt x="83" y="229"/>
                    <a:pt x="83" y="229"/>
                  </a:cubicBezTo>
                  <a:cubicBezTo>
                    <a:pt x="83" y="229"/>
                    <a:pt x="84" y="229"/>
                    <a:pt x="85" y="230"/>
                  </a:cubicBezTo>
                  <a:cubicBezTo>
                    <a:pt x="86" y="230"/>
                    <a:pt x="86" y="230"/>
                    <a:pt x="87" y="230"/>
                  </a:cubicBezTo>
                  <a:cubicBezTo>
                    <a:pt x="88" y="231"/>
                    <a:pt x="89" y="229"/>
                    <a:pt x="89" y="229"/>
                  </a:cubicBezTo>
                  <a:cubicBezTo>
                    <a:pt x="89" y="229"/>
                    <a:pt x="90" y="230"/>
                    <a:pt x="90" y="230"/>
                  </a:cubicBezTo>
                  <a:cubicBezTo>
                    <a:pt x="91" y="231"/>
                    <a:pt x="92" y="230"/>
                    <a:pt x="92" y="231"/>
                  </a:cubicBezTo>
                  <a:cubicBezTo>
                    <a:pt x="93" y="231"/>
                    <a:pt x="94" y="232"/>
                    <a:pt x="94" y="232"/>
                  </a:cubicBezTo>
                  <a:cubicBezTo>
                    <a:pt x="94" y="232"/>
                    <a:pt x="95" y="232"/>
                    <a:pt x="95" y="232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8" y="232"/>
                    <a:pt x="98" y="232"/>
                    <a:pt x="99" y="232"/>
                  </a:cubicBezTo>
                  <a:cubicBezTo>
                    <a:pt x="100" y="232"/>
                    <a:pt x="100" y="233"/>
                    <a:pt x="100" y="233"/>
                  </a:cubicBezTo>
                  <a:cubicBezTo>
                    <a:pt x="101" y="234"/>
                    <a:pt x="100" y="234"/>
                    <a:pt x="101" y="235"/>
                  </a:cubicBezTo>
                  <a:cubicBezTo>
                    <a:pt x="101" y="236"/>
                    <a:pt x="102" y="235"/>
                    <a:pt x="102" y="236"/>
                  </a:cubicBezTo>
                  <a:cubicBezTo>
                    <a:pt x="103" y="236"/>
                    <a:pt x="102" y="237"/>
                    <a:pt x="103" y="237"/>
                  </a:cubicBezTo>
                  <a:cubicBezTo>
                    <a:pt x="103" y="238"/>
                    <a:pt x="103" y="238"/>
                    <a:pt x="103" y="239"/>
                  </a:cubicBezTo>
                  <a:cubicBezTo>
                    <a:pt x="103" y="240"/>
                    <a:pt x="104" y="240"/>
                    <a:pt x="104" y="240"/>
                  </a:cubicBezTo>
                  <a:cubicBezTo>
                    <a:pt x="105" y="241"/>
                    <a:pt x="104" y="241"/>
                    <a:pt x="105" y="241"/>
                  </a:cubicBezTo>
                  <a:cubicBezTo>
                    <a:pt x="105" y="242"/>
                    <a:pt x="106" y="242"/>
                    <a:pt x="107" y="242"/>
                  </a:cubicBezTo>
                  <a:cubicBezTo>
                    <a:pt x="108" y="243"/>
                    <a:pt x="108" y="243"/>
                    <a:pt x="109" y="243"/>
                  </a:cubicBezTo>
                  <a:cubicBezTo>
                    <a:pt x="110" y="242"/>
                    <a:pt x="111" y="243"/>
                    <a:pt x="112" y="244"/>
                  </a:cubicBezTo>
                  <a:cubicBezTo>
                    <a:pt x="112" y="244"/>
                    <a:pt x="112" y="245"/>
                    <a:pt x="112" y="245"/>
                  </a:cubicBezTo>
                  <a:cubicBezTo>
                    <a:pt x="112" y="246"/>
                    <a:pt x="112" y="248"/>
                    <a:pt x="112" y="248"/>
                  </a:cubicBezTo>
                  <a:cubicBezTo>
                    <a:pt x="112" y="248"/>
                    <a:pt x="112" y="249"/>
                    <a:pt x="112" y="250"/>
                  </a:cubicBezTo>
                  <a:cubicBezTo>
                    <a:pt x="112" y="250"/>
                    <a:pt x="114" y="251"/>
                    <a:pt x="115" y="251"/>
                  </a:cubicBezTo>
                  <a:cubicBezTo>
                    <a:pt x="116" y="251"/>
                    <a:pt x="114" y="253"/>
                    <a:pt x="114" y="253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4"/>
                    <a:pt x="113" y="255"/>
                    <a:pt x="113" y="255"/>
                  </a:cubicBezTo>
                  <a:cubicBezTo>
                    <a:pt x="113" y="256"/>
                    <a:pt x="113" y="256"/>
                    <a:pt x="114" y="257"/>
                  </a:cubicBezTo>
                  <a:cubicBezTo>
                    <a:pt x="114" y="257"/>
                    <a:pt x="114" y="258"/>
                    <a:pt x="114" y="258"/>
                  </a:cubicBezTo>
                  <a:cubicBezTo>
                    <a:pt x="115" y="259"/>
                    <a:pt x="115" y="259"/>
                    <a:pt x="115" y="260"/>
                  </a:cubicBezTo>
                  <a:cubicBezTo>
                    <a:pt x="115" y="261"/>
                    <a:pt x="115" y="262"/>
                    <a:pt x="115" y="262"/>
                  </a:cubicBezTo>
                  <a:cubicBezTo>
                    <a:pt x="115" y="263"/>
                    <a:pt x="115" y="264"/>
                    <a:pt x="115" y="265"/>
                  </a:cubicBezTo>
                  <a:cubicBezTo>
                    <a:pt x="116" y="266"/>
                    <a:pt x="115" y="266"/>
                    <a:pt x="115" y="267"/>
                  </a:cubicBezTo>
                  <a:cubicBezTo>
                    <a:pt x="115" y="268"/>
                    <a:pt x="115" y="270"/>
                    <a:pt x="116" y="271"/>
                  </a:cubicBezTo>
                  <a:cubicBezTo>
                    <a:pt x="116" y="271"/>
                    <a:pt x="115" y="271"/>
                    <a:pt x="115" y="272"/>
                  </a:cubicBezTo>
                  <a:cubicBezTo>
                    <a:pt x="114" y="272"/>
                    <a:pt x="113" y="273"/>
                    <a:pt x="112" y="273"/>
                  </a:cubicBezTo>
                  <a:cubicBezTo>
                    <a:pt x="112" y="273"/>
                    <a:pt x="110" y="273"/>
                    <a:pt x="110" y="273"/>
                  </a:cubicBezTo>
                  <a:cubicBezTo>
                    <a:pt x="108" y="273"/>
                    <a:pt x="108" y="273"/>
                    <a:pt x="108" y="273"/>
                  </a:cubicBezTo>
                  <a:cubicBezTo>
                    <a:pt x="108" y="273"/>
                    <a:pt x="106" y="273"/>
                    <a:pt x="105" y="273"/>
                  </a:cubicBezTo>
                  <a:cubicBezTo>
                    <a:pt x="105" y="273"/>
                    <a:pt x="104" y="273"/>
                    <a:pt x="104" y="272"/>
                  </a:cubicBezTo>
                  <a:cubicBezTo>
                    <a:pt x="104" y="272"/>
                    <a:pt x="102" y="272"/>
                    <a:pt x="101" y="272"/>
                  </a:cubicBezTo>
                  <a:cubicBezTo>
                    <a:pt x="101" y="272"/>
                    <a:pt x="99" y="272"/>
                    <a:pt x="98" y="272"/>
                  </a:cubicBezTo>
                  <a:cubicBezTo>
                    <a:pt x="98" y="272"/>
                    <a:pt x="98" y="272"/>
                    <a:pt x="98" y="273"/>
                  </a:cubicBezTo>
                  <a:cubicBezTo>
                    <a:pt x="97" y="273"/>
                    <a:pt x="96" y="273"/>
                    <a:pt x="95" y="273"/>
                  </a:cubicBezTo>
                  <a:cubicBezTo>
                    <a:pt x="94" y="273"/>
                    <a:pt x="91" y="273"/>
                    <a:pt x="91" y="273"/>
                  </a:cubicBezTo>
                  <a:cubicBezTo>
                    <a:pt x="90" y="273"/>
                    <a:pt x="89" y="272"/>
                    <a:pt x="89" y="272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4" y="271"/>
                    <a:pt x="83" y="271"/>
                  </a:cubicBezTo>
                  <a:cubicBezTo>
                    <a:pt x="83" y="271"/>
                    <a:pt x="82" y="271"/>
                    <a:pt x="81" y="271"/>
                  </a:cubicBezTo>
                  <a:cubicBezTo>
                    <a:pt x="80" y="271"/>
                    <a:pt x="80" y="272"/>
                    <a:pt x="79" y="271"/>
                  </a:cubicBezTo>
                  <a:cubicBezTo>
                    <a:pt x="78" y="271"/>
                    <a:pt x="75" y="271"/>
                    <a:pt x="74" y="272"/>
                  </a:cubicBezTo>
                  <a:cubicBezTo>
                    <a:pt x="74" y="272"/>
                    <a:pt x="74" y="270"/>
                    <a:pt x="73" y="270"/>
                  </a:cubicBezTo>
                  <a:cubicBezTo>
                    <a:pt x="73" y="270"/>
                    <a:pt x="72" y="269"/>
                    <a:pt x="71" y="269"/>
                  </a:cubicBezTo>
                  <a:cubicBezTo>
                    <a:pt x="71" y="269"/>
                    <a:pt x="70" y="269"/>
                    <a:pt x="70" y="269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7" y="269"/>
                    <a:pt x="67" y="269"/>
                    <a:pt x="67" y="269"/>
                  </a:cubicBezTo>
                  <a:cubicBezTo>
                    <a:pt x="67" y="269"/>
                    <a:pt x="65" y="269"/>
                    <a:pt x="65" y="269"/>
                  </a:cubicBezTo>
                  <a:cubicBezTo>
                    <a:pt x="65" y="270"/>
                    <a:pt x="65" y="271"/>
                    <a:pt x="65" y="272"/>
                  </a:cubicBezTo>
                  <a:cubicBezTo>
                    <a:pt x="65" y="272"/>
                    <a:pt x="65" y="273"/>
                    <a:pt x="65" y="273"/>
                  </a:cubicBezTo>
                  <a:cubicBezTo>
                    <a:pt x="63" y="273"/>
                    <a:pt x="63" y="273"/>
                    <a:pt x="63" y="273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72"/>
                    <a:pt x="60" y="272"/>
                    <a:pt x="59" y="273"/>
                  </a:cubicBezTo>
                  <a:cubicBezTo>
                    <a:pt x="59" y="274"/>
                    <a:pt x="58" y="274"/>
                    <a:pt x="57" y="274"/>
                  </a:cubicBezTo>
                  <a:cubicBezTo>
                    <a:pt x="57" y="274"/>
                    <a:pt x="56" y="275"/>
                    <a:pt x="56" y="275"/>
                  </a:cubicBezTo>
                  <a:cubicBezTo>
                    <a:pt x="56" y="275"/>
                    <a:pt x="57" y="277"/>
                    <a:pt x="57" y="277"/>
                  </a:cubicBezTo>
                  <a:cubicBezTo>
                    <a:pt x="57" y="277"/>
                    <a:pt x="58" y="277"/>
                    <a:pt x="58" y="278"/>
                  </a:cubicBezTo>
                  <a:cubicBezTo>
                    <a:pt x="58" y="278"/>
                    <a:pt x="58" y="278"/>
                    <a:pt x="59" y="278"/>
                  </a:cubicBezTo>
                  <a:cubicBezTo>
                    <a:pt x="59" y="278"/>
                    <a:pt x="60" y="279"/>
                    <a:pt x="60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61" y="280"/>
                    <a:pt x="61" y="280"/>
                    <a:pt x="61" y="280"/>
                  </a:cubicBezTo>
                  <a:cubicBezTo>
                    <a:pt x="61" y="280"/>
                    <a:pt x="62" y="281"/>
                    <a:pt x="62" y="282"/>
                  </a:cubicBezTo>
                  <a:cubicBezTo>
                    <a:pt x="62" y="282"/>
                    <a:pt x="62" y="283"/>
                    <a:pt x="62" y="284"/>
                  </a:cubicBezTo>
                  <a:cubicBezTo>
                    <a:pt x="62" y="284"/>
                    <a:pt x="62" y="285"/>
                    <a:pt x="63" y="285"/>
                  </a:cubicBezTo>
                  <a:cubicBezTo>
                    <a:pt x="63" y="286"/>
                    <a:pt x="62" y="286"/>
                    <a:pt x="62" y="287"/>
                  </a:cubicBezTo>
                  <a:cubicBezTo>
                    <a:pt x="62" y="288"/>
                    <a:pt x="62" y="288"/>
                    <a:pt x="62" y="289"/>
                  </a:cubicBezTo>
                  <a:cubicBezTo>
                    <a:pt x="62" y="289"/>
                    <a:pt x="63" y="289"/>
                    <a:pt x="63" y="290"/>
                  </a:cubicBezTo>
                  <a:cubicBezTo>
                    <a:pt x="64" y="291"/>
                    <a:pt x="63" y="291"/>
                    <a:pt x="63" y="292"/>
                  </a:cubicBezTo>
                  <a:cubicBezTo>
                    <a:pt x="63" y="292"/>
                    <a:pt x="63" y="292"/>
                    <a:pt x="64" y="293"/>
                  </a:cubicBezTo>
                  <a:cubicBezTo>
                    <a:pt x="64" y="294"/>
                    <a:pt x="64" y="293"/>
                    <a:pt x="65" y="294"/>
                  </a:cubicBezTo>
                  <a:cubicBezTo>
                    <a:pt x="65" y="294"/>
                    <a:pt x="65" y="295"/>
                    <a:pt x="65" y="295"/>
                  </a:cubicBezTo>
                  <a:cubicBezTo>
                    <a:pt x="65" y="295"/>
                    <a:pt x="65" y="296"/>
                    <a:pt x="65" y="297"/>
                  </a:cubicBezTo>
                  <a:cubicBezTo>
                    <a:pt x="65" y="297"/>
                    <a:pt x="65" y="299"/>
                    <a:pt x="65" y="299"/>
                  </a:cubicBezTo>
                  <a:cubicBezTo>
                    <a:pt x="65" y="299"/>
                    <a:pt x="65" y="300"/>
                    <a:pt x="65" y="301"/>
                  </a:cubicBezTo>
                  <a:cubicBezTo>
                    <a:pt x="65" y="303"/>
                    <a:pt x="65" y="303"/>
                    <a:pt x="65" y="303"/>
                  </a:cubicBezTo>
                  <a:cubicBezTo>
                    <a:pt x="65" y="304"/>
                    <a:pt x="64" y="304"/>
                    <a:pt x="64" y="30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64" y="308"/>
                    <a:pt x="64" y="309"/>
                    <a:pt x="64" y="309"/>
                  </a:cubicBezTo>
                  <a:cubicBezTo>
                    <a:pt x="64" y="310"/>
                    <a:pt x="63" y="310"/>
                    <a:pt x="63" y="310"/>
                  </a:cubicBezTo>
                  <a:cubicBezTo>
                    <a:pt x="63" y="311"/>
                    <a:pt x="62" y="311"/>
                    <a:pt x="62" y="312"/>
                  </a:cubicBezTo>
                  <a:cubicBezTo>
                    <a:pt x="61" y="312"/>
                    <a:pt x="62" y="313"/>
                    <a:pt x="62" y="313"/>
                  </a:cubicBezTo>
                  <a:cubicBezTo>
                    <a:pt x="62" y="314"/>
                    <a:pt x="62" y="315"/>
                    <a:pt x="62" y="315"/>
                  </a:cubicBezTo>
                  <a:cubicBezTo>
                    <a:pt x="62" y="316"/>
                    <a:pt x="62" y="317"/>
                    <a:pt x="62" y="317"/>
                  </a:cubicBezTo>
                  <a:cubicBezTo>
                    <a:pt x="62" y="317"/>
                    <a:pt x="62" y="319"/>
                    <a:pt x="63" y="319"/>
                  </a:cubicBezTo>
                  <a:cubicBezTo>
                    <a:pt x="64" y="320"/>
                    <a:pt x="63" y="319"/>
                    <a:pt x="63" y="320"/>
                  </a:cubicBezTo>
                  <a:cubicBezTo>
                    <a:pt x="64" y="322"/>
                    <a:pt x="63" y="320"/>
                    <a:pt x="64" y="321"/>
                  </a:cubicBezTo>
                  <a:cubicBezTo>
                    <a:pt x="65" y="321"/>
                    <a:pt x="65" y="321"/>
                    <a:pt x="66" y="321"/>
                  </a:cubicBezTo>
                  <a:cubicBezTo>
                    <a:pt x="67" y="321"/>
                    <a:pt x="66" y="321"/>
                    <a:pt x="66" y="322"/>
                  </a:cubicBezTo>
                  <a:cubicBezTo>
                    <a:pt x="67" y="323"/>
                    <a:pt x="67" y="323"/>
                    <a:pt x="67" y="324"/>
                  </a:cubicBezTo>
                  <a:cubicBezTo>
                    <a:pt x="68" y="325"/>
                    <a:pt x="67" y="325"/>
                    <a:pt x="67" y="325"/>
                  </a:cubicBezTo>
                  <a:cubicBezTo>
                    <a:pt x="67" y="326"/>
                    <a:pt x="67" y="327"/>
                    <a:pt x="67" y="328"/>
                  </a:cubicBezTo>
                  <a:cubicBezTo>
                    <a:pt x="68" y="328"/>
                    <a:pt x="68" y="329"/>
                    <a:pt x="68" y="329"/>
                  </a:cubicBezTo>
                  <a:cubicBezTo>
                    <a:pt x="68" y="330"/>
                    <a:pt x="68" y="331"/>
                    <a:pt x="68" y="331"/>
                  </a:cubicBezTo>
                  <a:cubicBezTo>
                    <a:pt x="67" y="331"/>
                    <a:pt x="67" y="333"/>
                    <a:pt x="67" y="333"/>
                  </a:cubicBezTo>
                  <a:cubicBezTo>
                    <a:pt x="67" y="333"/>
                    <a:pt x="67" y="334"/>
                    <a:pt x="68" y="335"/>
                  </a:cubicBezTo>
                  <a:cubicBezTo>
                    <a:pt x="68" y="335"/>
                    <a:pt x="68" y="335"/>
                    <a:pt x="69" y="335"/>
                  </a:cubicBezTo>
                  <a:cubicBezTo>
                    <a:pt x="70" y="336"/>
                    <a:pt x="69" y="335"/>
                    <a:pt x="70" y="335"/>
                  </a:cubicBezTo>
                  <a:cubicBezTo>
                    <a:pt x="71" y="335"/>
                    <a:pt x="71" y="335"/>
                    <a:pt x="72" y="334"/>
                  </a:cubicBezTo>
                  <a:cubicBezTo>
                    <a:pt x="72" y="334"/>
                    <a:pt x="73" y="335"/>
                    <a:pt x="73" y="335"/>
                  </a:cubicBezTo>
                  <a:cubicBezTo>
                    <a:pt x="74" y="335"/>
                    <a:pt x="75" y="336"/>
                    <a:pt x="77" y="336"/>
                  </a:cubicBezTo>
                  <a:cubicBezTo>
                    <a:pt x="78" y="337"/>
                    <a:pt x="78" y="336"/>
                    <a:pt x="79" y="335"/>
                  </a:cubicBezTo>
                  <a:cubicBezTo>
                    <a:pt x="80" y="335"/>
                    <a:pt x="80" y="334"/>
                    <a:pt x="81" y="334"/>
                  </a:cubicBezTo>
                  <a:cubicBezTo>
                    <a:pt x="82" y="333"/>
                    <a:pt x="82" y="334"/>
                    <a:pt x="83" y="334"/>
                  </a:cubicBezTo>
                  <a:cubicBezTo>
                    <a:pt x="84" y="335"/>
                    <a:pt x="85" y="335"/>
                    <a:pt x="86" y="336"/>
                  </a:cubicBezTo>
                  <a:cubicBezTo>
                    <a:pt x="86" y="336"/>
                    <a:pt x="88" y="337"/>
                    <a:pt x="88" y="337"/>
                  </a:cubicBezTo>
                  <a:cubicBezTo>
                    <a:pt x="88" y="338"/>
                    <a:pt x="88" y="339"/>
                    <a:pt x="88" y="340"/>
                  </a:cubicBezTo>
                  <a:cubicBezTo>
                    <a:pt x="88" y="341"/>
                    <a:pt x="90" y="340"/>
                    <a:pt x="90" y="341"/>
                  </a:cubicBezTo>
                  <a:cubicBezTo>
                    <a:pt x="90" y="342"/>
                    <a:pt x="90" y="343"/>
                    <a:pt x="90" y="343"/>
                  </a:cubicBezTo>
                  <a:cubicBezTo>
                    <a:pt x="90" y="343"/>
                    <a:pt x="92" y="345"/>
                    <a:pt x="92" y="345"/>
                  </a:cubicBezTo>
                  <a:cubicBezTo>
                    <a:pt x="93" y="345"/>
                    <a:pt x="94" y="345"/>
                    <a:pt x="94" y="345"/>
                  </a:cubicBezTo>
                  <a:cubicBezTo>
                    <a:pt x="95" y="346"/>
                    <a:pt x="96" y="345"/>
                    <a:pt x="97" y="344"/>
                  </a:cubicBezTo>
                  <a:cubicBezTo>
                    <a:pt x="98" y="343"/>
                    <a:pt x="97" y="344"/>
                    <a:pt x="97" y="344"/>
                  </a:cubicBezTo>
                  <a:cubicBezTo>
                    <a:pt x="97" y="343"/>
                    <a:pt x="98" y="343"/>
                    <a:pt x="98" y="342"/>
                  </a:cubicBezTo>
                  <a:cubicBezTo>
                    <a:pt x="99" y="341"/>
                    <a:pt x="99" y="341"/>
                    <a:pt x="99" y="341"/>
                  </a:cubicBezTo>
                  <a:cubicBezTo>
                    <a:pt x="100" y="340"/>
                    <a:pt x="100" y="341"/>
                    <a:pt x="101" y="342"/>
                  </a:cubicBezTo>
                  <a:cubicBezTo>
                    <a:pt x="102" y="342"/>
                    <a:pt x="102" y="341"/>
                    <a:pt x="103" y="340"/>
                  </a:cubicBezTo>
                  <a:cubicBezTo>
                    <a:pt x="104" y="340"/>
                    <a:pt x="104" y="339"/>
                    <a:pt x="104" y="339"/>
                  </a:cubicBezTo>
                  <a:cubicBezTo>
                    <a:pt x="105" y="338"/>
                    <a:pt x="105" y="338"/>
                    <a:pt x="106" y="338"/>
                  </a:cubicBezTo>
                  <a:cubicBezTo>
                    <a:pt x="106" y="338"/>
                    <a:pt x="106" y="338"/>
                    <a:pt x="107" y="338"/>
                  </a:cubicBezTo>
                  <a:cubicBezTo>
                    <a:pt x="108" y="338"/>
                    <a:pt x="108" y="338"/>
                    <a:pt x="109" y="338"/>
                  </a:cubicBezTo>
                  <a:cubicBezTo>
                    <a:pt x="110" y="338"/>
                    <a:pt x="111" y="338"/>
                    <a:pt x="112" y="338"/>
                  </a:cubicBezTo>
                  <a:cubicBezTo>
                    <a:pt x="113" y="338"/>
                    <a:pt x="113" y="338"/>
                    <a:pt x="114" y="338"/>
                  </a:cubicBezTo>
                  <a:cubicBezTo>
                    <a:pt x="115" y="339"/>
                    <a:pt x="115" y="339"/>
                    <a:pt x="116" y="339"/>
                  </a:cubicBezTo>
                  <a:cubicBezTo>
                    <a:pt x="118" y="339"/>
                    <a:pt x="117" y="338"/>
                    <a:pt x="118" y="338"/>
                  </a:cubicBezTo>
                  <a:cubicBezTo>
                    <a:pt x="119" y="337"/>
                    <a:pt x="119" y="338"/>
                    <a:pt x="120" y="338"/>
                  </a:cubicBezTo>
                  <a:cubicBezTo>
                    <a:pt x="122" y="338"/>
                    <a:pt x="122" y="337"/>
                    <a:pt x="122" y="337"/>
                  </a:cubicBezTo>
                  <a:cubicBezTo>
                    <a:pt x="122" y="337"/>
                    <a:pt x="124" y="334"/>
                    <a:pt x="124" y="333"/>
                  </a:cubicBezTo>
                  <a:cubicBezTo>
                    <a:pt x="125" y="332"/>
                    <a:pt x="125" y="331"/>
                    <a:pt x="125" y="331"/>
                  </a:cubicBezTo>
                  <a:cubicBezTo>
                    <a:pt x="125" y="330"/>
                    <a:pt x="126" y="331"/>
                    <a:pt x="127" y="331"/>
                  </a:cubicBezTo>
                  <a:cubicBezTo>
                    <a:pt x="127" y="330"/>
                    <a:pt x="128" y="331"/>
                    <a:pt x="129" y="331"/>
                  </a:cubicBezTo>
                  <a:cubicBezTo>
                    <a:pt x="130" y="331"/>
                    <a:pt x="129" y="330"/>
                    <a:pt x="129" y="329"/>
                  </a:cubicBezTo>
                  <a:cubicBezTo>
                    <a:pt x="130" y="328"/>
                    <a:pt x="130" y="328"/>
                    <a:pt x="130" y="327"/>
                  </a:cubicBezTo>
                  <a:cubicBezTo>
                    <a:pt x="130" y="326"/>
                    <a:pt x="131" y="325"/>
                    <a:pt x="131" y="324"/>
                  </a:cubicBezTo>
                  <a:cubicBezTo>
                    <a:pt x="132" y="322"/>
                    <a:pt x="133" y="322"/>
                    <a:pt x="133" y="322"/>
                  </a:cubicBezTo>
                  <a:cubicBezTo>
                    <a:pt x="133" y="322"/>
                    <a:pt x="134" y="321"/>
                    <a:pt x="134" y="321"/>
                  </a:cubicBezTo>
                  <a:cubicBezTo>
                    <a:pt x="135" y="320"/>
                    <a:pt x="135" y="321"/>
                    <a:pt x="136" y="320"/>
                  </a:cubicBezTo>
                  <a:cubicBezTo>
                    <a:pt x="136" y="320"/>
                    <a:pt x="136" y="319"/>
                    <a:pt x="136" y="319"/>
                  </a:cubicBezTo>
                  <a:cubicBezTo>
                    <a:pt x="136" y="319"/>
                    <a:pt x="136" y="318"/>
                    <a:pt x="136" y="318"/>
                  </a:cubicBezTo>
                  <a:cubicBezTo>
                    <a:pt x="135" y="318"/>
                    <a:pt x="135" y="317"/>
                    <a:pt x="134" y="317"/>
                  </a:cubicBezTo>
                  <a:cubicBezTo>
                    <a:pt x="133" y="317"/>
                    <a:pt x="134" y="316"/>
                    <a:pt x="133" y="316"/>
                  </a:cubicBezTo>
                  <a:cubicBezTo>
                    <a:pt x="132" y="315"/>
                    <a:pt x="132" y="315"/>
                    <a:pt x="132" y="314"/>
                  </a:cubicBezTo>
                  <a:cubicBezTo>
                    <a:pt x="131" y="313"/>
                    <a:pt x="131" y="313"/>
                    <a:pt x="131" y="312"/>
                  </a:cubicBezTo>
                  <a:cubicBezTo>
                    <a:pt x="130" y="311"/>
                    <a:pt x="131" y="311"/>
                    <a:pt x="131" y="310"/>
                  </a:cubicBezTo>
                  <a:cubicBezTo>
                    <a:pt x="131" y="309"/>
                    <a:pt x="132" y="308"/>
                    <a:pt x="132" y="308"/>
                  </a:cubicBezTo>
                  <a:cubicBezTo>
                    <a:pt x="132" y="308"/>
                    <a:pt x="133" y="307"/>
                    <a:pt x="133" y="307"/>
                  </a:cubicBezTo>
                  <a:cubicBezTo>
                    <a:pt x="133" y="306"/>
                    <a:pt x="133" y="306"/>
                    <a:pt x="134" y="305"/>
                  </a:cubicBezTo>
                  <a:cubicBezTo>
                    <a:pt x="135" y="305"/>
                    <a:pt x="135" y="304"/>
                    <a:pt x="135" y="303"/>
                  </a:cubicBezTo>
                  <a:cubicBezTo>
                    <a:pt x="135" y="302"/>
                    <a:pt x="135" y="302"/>
                    <a:pt x="137" y="302"/>
                  </a:cubicBezTo>
                  <a:cubicBezTo>
                    <a:pt x="138" y="301"/>
                    <a:pt x="137" y="301"/>
                    <a:pt x="137" y="300"/>
                  </a:cubicBezTo>
                  <a:cubicBezTo>
                    <a:pt x="138" y="299"/>
                    <a:pt x="137" y="299"/>
                    <a:pt x="137" y="298"/>
                  </a:cubicBezTo>
                  <a:cubicBezTo>
                    <a:pt x="136" y="297"/>
                    <a:pt x="137" y="296"/>
                    <a:pt x="138" y="296"/>
                  </a:cubicBezTo>
                  <a:cubicBezTo>
                    <a:pt x="138" y="295"/>
                    <a:pt x="139" y="295"/>
                    <a:pt x="139" y="295"/>
                  </a:cubicBezTo>
                  <a:cubicBezTo>
                    <a:pt x="141" y="294"/>
                    <a:pt x="141" y="294"/>
                    <a:pt x="141" y="294"/>
                  </a:cubicBezTo>
                  <a:cubicBezTo>
                    <a:pt x="141" y="294"/>
                    <a:pt x="143" y="294"/>
                    <a:pt x="144" y="295"/>
                  </a:cubicBezTo>
                  <a:cubicBezTo>
                    <a:pt x="144" y="295"/>
                    <a:pt x="145" y="294"/>
                    <a:pt x="145" y="294"/>
                  </a:cubicBezTo>
                  <a:cubicBezTo>
                    <a:pt x="146" y="293"/>
                    <a:pt x="147" y="293"/>
                    <a:pt x="147" y="292"/>
                  </a:cubicBezTo>
                  <a:cubicBezTo>
                    <a:pt x="147" y="292"/>
                    <a:pt x="148" y="291"/>
                    <a:pt x="148" y="291"/>
                  </a:cubicBezTo>
                  <a:cubicBezTo>
                    <a:pt x="148" y="291"/>
                    <a:pt x="149" y="290"/>
                    <a:pt x="150" y="289"/>
                  </a:cubicBezTo>
                  <a:cubicBezTo>
                    <a:pt x="150" y="289"/>
                    <a:pt x="151" y="289"/>
                    <a:pt x="151" y="288"/>
                  </a:cubicBezTo>
                  <a:cubicBezTo>
                    <a:pt x="151" y="288"/>
                    <a:pt x="151" y="287"/>
                    <a:pt x="151" y="286"/>
                  </a:cubicBezTo>
                  <a:cubicBezTo>
                    <a:pt x="151" y="286"/>
                    <a:pt x="151" y="285"/>
                    <a:pt x="151" y="285"/>
                  </a:cubicBezTo>
                  <a:cubicBezTo>
                    <a:pt x="151" y="284"/>
                    <a:pt x="151" y="284"/>
                    <a:pt x="151" y="283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49" y="282"/>
                    <a:pt x="150" y="281"/>
                    <a:pt x="148" y="281"/>
                  </a:cubicBezTo>
                  <a:cubicBezTo>
                    <a:pt x="147" y="280"/>
                    <a:pt x="148" y="281"/>
                    <a:pt x="148" y="280"/>
                  </a:cubicBezTo>
                  <a:cubicBezTo>
                    <a:pt x="148" y="279"/>
                    <a:pt x="148" y="278"/>
                    <a:pt x="148" y="278"/>
                  </a:cubicBezTo>
                  <a:cubicBezTo>
                    <a:pt x="148" y="277"/>
                    <a:pt x="148" y="276"/>
                    <a:pt x="148" y="276"/>
                  </a:cubicBezTo>
                  <a:cubicBezTo>
                    <a:pt x="148" y="275"/>
                    <a:pt x="148" y="274"/>
                    <a:pt x="148" y="274"/>
                  </a:cubicBezTo>
                  <a:cubicBezTo>
                    <a:pt x="149" y="274"/>
                    <a:pt x="149" y="274"/>
                    <a:pt x="150" y="274"/>
                  </a:cubicBezTo>
                  <a:cubicBezTo>
                    <a:pt x="151" y="275"/>
                    <a:pt x="151" y="274"/>
                    <a:pt x="151" y="274"/>
                  </a:cubicBezTo>
                  <a:cubicBezTo>
                    <a:pt x="152" y="273"/>
                    <a:pt x="152" y="273"/>
                    <a:pt x="152" y="272"/>
                  </a:cubicBezTo>
                  <a:cubicBezTo>
                    <a:pt x="151" y="271"/>
                    <a:pt x="152" y="272"/>
                    <a:pt x="152" y="272"/>
                  </a:cubicBezTo>
                  <a:cubicBezTo>
                    <a:pt x="153" y="271"/>
                    <a:pt x="154" y="272"/>
                    <a:pt x="155" y="272"/>
                  </a:cubicBezTo>
                  <a:cubicBezTo>
                    <a:pt x="155" y="272"/>
                    <a:pt x="156" y="272"/>
                    <a:pt x="156" y="273"/>
                  </a:cubicBezTo>
                  <a:cubicBezTo>
                    <a:pt x="156" y="273"/>
                    <a:pt x="157" y="274"/>
                    <a:pt x="158" y="273"/>
                  </a:cubicBezTo>
                  <a:cubicBezTo>
                    <a:pt x="158" y="273"/>
                    <a:pt x="159" y="273"/>
                    <a:pt x="160" y="273"/>
                  </a:cubicBezTo>
                  <a:cubicBezTo>
                    <a:pt x="161" y="273"/>
                    <a:pt x="162" y="273"/>
                    <a:pt x="162" y="273"/>
                  </a:cubicBezTo>
                  <a:cubicBezTo>
                    <a:pt x="162" y="273"/>
                    <a:pt x="163" y="274"/>
                    <a:pt x="164" y="274"/>
                  </a:cubicBezTo>
                  <a:cubicBezTo>
                    <a:pt x="165" y="274"/>
                    <a:pt x="166" y="275"/>
                    <a:pt x="166" y="275"/>
                  </a:cubicBezTo>
                  <a:cubicBezTo>
                    <a:pt x="166" y="276"/>
                    <a:pt x="167" y="276"/>
                    <a:pt x="167" y="276"/>
                  </a:cubicBezTo>
                  <a:cubicBezTo>
                    <a:pt x="168" y="276"/>
                    <a:pt x="169" y="276"/>
                    <a:pt x="169" y="276"/>
                  </a:cubicBezTo>
                  <a:cubicBezTo>
                    <a:pt x="170" y="275"/>
                    <a:pt x="171" y="275"/>
                    <a:pt x="171" y="275"/>
                  </a:cubicBezTo>
                  <a:cubicBezTo>
                    <a:pt x="171" y="274"/>
                    <a:pt x="172" y="273"/>
                    <a:pt x="172" y="273"/>
                  </a:cubicBezTo>
                  <a:cubicBezTo>
                    <a:pt x="172" y="273"/>
                    <a:pt x="172" y="273"/>
                    <a:pt x="173" y="272"/>
                  </a:cubicBezTo>
                  <a:cubicBezTo>
                    <a:pt x="174" y="271"/>
                    <a:pt x="174" y="270"/>
                    <a:pt x="174" y="269"/>
                  </a:cubicBezTo>
                  <a:cubicBezTo>
                    <a:pt x="175" y="269"/>
                    <a:pt x="175" y="269"/>
                    <a:pt x="176" y="269"/>
                  </a:cubicBezTo>
                  <a:cubicBezTo>
                    <a:pt x="176" y="269"/>
                    <a:pt x="177" y="269"/>
                    <a:pt x="178" y="269"/>
                  </a:cubicBezTo>
                  <a:cubicBezTo>
                    <a:pt x="179" y="269"/>
                    <a:pt x="179" y="269"/>
                    <a:pt x="179" y="268"/>
                  </a:cubicBezTo>
                  <a:cubicBezTo>
                    <a:pt x="179" y="267"/>
                    <a:pt x="179" y="267"/>
                    <a:pt x="179" y="266"/>
                  </a:cubicBezTo>
                  <a:cubicBezTo>
                    <a:pt x="179" y="265"/>
                    <a:pt x="179" y="264"/>
                    <a:pt x="179" y="264"/>
                  </a:cubicBezTo>
                  <a:cubicBezTo>
                    <a:pt x="180" y="263"/>
                    <a:pt x="180" y="262"/>
                    <a:pt x="181" y="262"/>
                  </a:cubicBezTo>
                  <a:cubicBezTo>
                    <a:pt x="181" y="262"/>
                    <a:pt x="183" y="262"/>
                    <a:pt x="184" y="262"/>
                  </a:cubicBezTo>
                  <a:cubicBezTo>
                    <a:pt x="185" y="263"/>
                    <a:pt x="185" y="263"/>
                    <a:pt x="185" y="263"/>
                  </a:cubicBezTo>
                  <a:cubicBezTo>
                    <a:pt x="185" y="263"/>
                    <a:pt x="186" y="265"/>
                    <a:pt x="187" y="265"/>
                  </a:cubicBezTo>
                  <a:cubicBezTo>
                    <a:pt x="188" y="266"/>
                    <a:pt x="189" y="266"/>
                    <a:pt x="190" y="266"/>
                  </a:cubicBezTo>
                  <a:cubicBezTo>
                    <a:pt x="190" y="266"/>
                    <a:pt x="191" y="267"/>
                    <a:pt x="192" y="267"/>
                  </a:cubicBezTo>
                  <a:cubicBezTo>
                    <a:pt x="192" y="268"/>
                    <a:pt x="193" y="269"/>
                    <a:pt x="193" y="269"/>
                  </a:cubicBezTo>
                  <a:cubicBezTo>
                    <a:pt x="193" y="269"/>
                    <a:pt x="193" y="270"/>
                    <a:pt x="193" y="271"/>
                  </a:cubicBezTo>
                  <a:cubicBezTo>
                    <a:pt x="193" y="271"/>
                    <a:pt x="194" y="272"/>
                    <a:pt x="194" y="272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5" y="273"/>
                    <a:pt x="196" y="274"/>
                    <a:pt x="196" y="275"/>
                  </a:cubicBezTo>
                  <a:cubicBezTo>
                    <a:pt x="196" y="276"/>
                    <a:pt x="197" y="277"/>
                    <a:pt x="198" y="277"/>
                  </a:cubicBezTo>
                  <a:cubicBezTo>
                    <a:pt x="198" y="278"/>
                    <a:pt x="198" y="279"/>
                    <a:pt x="199" y="280"/>
                  </a:cubicBezTo>
                  <a:cubicBezTo>
                    <a:pt x="199" y="280"/>
                    <a:pt x="200" y="281"/>
                    <a:pt x="200" y="282"/>
                  </a:cubicBezTo>
                  <a:cubicBezTo>
                    <a:pt x="200" y="282"/>
                    <a:pt x="202" y="282"/>
                    <a:pt x="202" y="282"/>
                  </a:cubicBezTo>
                  <a:cubicBezTo>
                    <a:pt x="202" y="282"/>
                    <a:pt x="203" y="282"/>
                    <a:pt x="203" y="282"/>
                  </a:cubicBezTo>
                  <a:cubicBezTo>
                    <a:pt x="203" y="283"/>
                    <a:pt x="204" y="284"/>
                    <a:pt x="204" y="284"/>
                  </a:cubicBezTo>
                  <a:cubicBezTo>
                    <a:pt x="205" y="284"/>
                    <a:pt x="206" y="285"/>
                    <a:pt x="207" y="285"/>
                  </a:cubicBezTo>
                  <a:cubicBezTo>
                    <a:pt x="207" y="286"/>
                    <a:pt x="208" y="287"/>
                    <a:pt x="208" y="287"/>
                  </a:cubicBezTo>
                  <a:cubicBezTo>
                    <a:pt x="208" y="287"/>
                    <a:pt x="210" y="289"/>
                    <a:pt x="210" y="290"/>
                  </a:cubicBezTo>
                  <a:cubicBezTo>
                    <a:pt x="211" y="291"/>
                    <a:pt x="212" y="292"/>
                    <a:pt x="212" y="292"/>
                  </a:cubicBezTo>
                  <a:cubicBezTo>
                    <a:pt x="213" y="293"/>
                    <a:pt x="213" y="293"/>
                    <a:pt x="214" y="294"/>
                  </a:cubicBezTo>
                  <a:cubicBezTo>
                    <a:pt x="215" y="294"/>
                    <a:pt x="216" y="294"/>
                    <a:pt x="217" y="294"/>
                  </a:cubicBezTo>
                  <a:cubicBezTo>
                    <a:pt x="217" y="294"/>
                    <a:pt x="218" y="294"/>
                    <a:pt x="219" y="294"/>
                  </a:cubicBezTo>
                  <a:cubicBezTo>
                    <a:pt x="219" y="294"/>
                    <a:pt x="220" y="295"/>
                    <a:pt x="220" y="295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20" y="296"/>
                    <a:pt x="221" y="296"/>
                    <a:pt x="221" y="297"/>
                  </a:cubicBezTo>
                  <a:cubicBezTo>
                    <a:pt x="221" y="297"/>
                    <a:pt x="222" y="298"/>
                    <a:pt x="222" y="298"/>
                  </a:cubicBezTo>
                  <a:cubicBezTo>
                    <a:pt x="223" y="298"/>
                    <a:pt x="223" y="298"/>
                    <a:pt x="224" y="299"/>
                  </a:cubicBezTo>
                  <a:cubicBezTo>
                    <a:pt x="225" y="299"/>
                    <a:pt x="225" y="299"/>
                    <a:pt x="225" y="300"/>
                  </a:cubicBezTo>
                  <a:cubicBezTo>
                    <a:pt x="225" y="301"/>
                    <a:pt x="225" y="301"/>
                    <a:pt x="226" y="301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1"/>
                    <a:pt x="228" y="301"/>
                    <a:pt x="229" y="302"/>
                  </a:cubicBezTo>
                  <a:cubicBezTo>
                    <a:pt x="230" y="303"/>
                    <a:pt x="229" y="304"/>
                    <a:pt x="230" y="305"/>
                  </a:cubicBezTo>
                  <a:cubicBezTo>
                    <a:pt x="230" y="306"/>
                    <a:pt x="231" y="306"/>
                    <a:pt x="232" y="306"/>
                  </a:cubicBezTo>
                  <a:cubicBezTo>
                    <a:pt x="232" y="306"/>
                    <a:pt x="233" y="307"/>
                    <a:pt x="234" y="307"/>
                  </a:cubicBezTo>
                  <a:cubicBezTo>
                    <a:pt x="234" y="307"/>
                    <a:pt x="235" y="308"/>
                    <a:pt x="235" y="308"/>
                  </a:cubicBezTo>
                  <a:cubicBezTo>
                    <a:pt x="235" y="308"/>
                    <a:pt x="235" y="309"/>
                    <a:pt x="236" y="310"/>
                  </a:cubicBezTo>
                  <a:cubicBezTo>
                    <a:pt x="236" y="311"/>
                    <a:pt x="237" y="312"/>
                    <a:pt x="237" y="313"/>
                  </a:cubicBezTo>
                  <a:cubicBezTo>
                    <a:pt x="238" y="314"/>
                    <a:pt x="238" y="314"/>
                    <a:pt x="238" y="315"/>
                  </a:cubicBezTo>
                  <a:cubicBezTo>
                    <a:pt x="238" y="316"/>
                    <a:pt x="239" y="316"/>
                    <a:pt x="239" y="317"/>
                  </a:cubicBezTo>
                  <a:cubicBezTo>
                    <a:pt x="240" y="318"/>
                    <a:pt x="238" y="318"/>
                    <a:pt x="238" y="318"/>
                  </a:cubicBezTo>
                  <a:cubicBezTo>
                    <a:pt x="238" y="318"/>
                    <a:pt x="238" y="319"/>
                    <a:pt x="238" y="320"/>
                  </a:cubicBezTo>
                  <a:cubicBezTo>
                    <a:pt x="238" y="321"/>
                    <a:pt x="238" y="323"/>
                    <a:pt x="238" y="324"/>
                  </a:cubicBezTo>
                  <a:cubicBezTo>
                    <a:pt x="237" y="324"/>
                    <a:pt x="238" y="324"/>
                    <a:pt x="238" y="325"/>
                  </a:cubicBezTo>
                  <a:cubicBezTo>
                    <a:pt x="238" y="325"/>
                    <a:pt x="238" y="326"/>
                    <a:pt x="239" y="326"/>
                  </a:cubicBezTo>
                  <a:cubicBezTo>
                    <a:pt x="240" y="327"/>
                    <a:pt x="240" y="326"/>
                    <a:pt x="241" y="326"/>
                  </a:cubicBezTo>
                  <a:cubicBezTo>
                    <a:pt x="241" y="325"/>
                    <a:pt x="241" y="325"/>
                    <a:pt x="241" y="325"/>
                  </a:cubicBezTo>
                  <a:cubicBezTo>
                    <a:pt x="241" y="324"/>
                    <a:pt x="241" y="324"/>
                    <a:pt x="241" y="323"/>
                  </a:cubicBezTo>
                  <a:cubicBezTo>
                    <a:pt x="242" y="323"/>
                    <a:pt x="242" y="322"/>
                    <a:pt x="242" y="322"/>
                  </a:cubicBezTo>
                  <a:cubicBezTo>
                    <a:pt x="243" y="321"/>
                    <a:pt x="242" y="321"/>
                    <a:pt x="242" y="321"/>
                  </a:cubicBezTo>
                  <a:cubicBezTo>
                    <a:pt x="242" y="320"/>
                    <a:pt x="243" y="320"/>
                    <a:pt x="242" y="319"/>
                  </a:cubicBezTo>
                  <a:cubicBezTo>
                    <a:pt x="242" y="319"/>
                    <a:pt x="242" y="318"/>
                    <a:pt x="242" y="318"/>
                  </a:cubicBezTo>
                  <a:cubicBezTo>
                    <a:pt x="242" y="317"/>
                    <a:pt x="243" y="317"/>
                    <a:pt x="243" y="317"/>
                  </a:cubicBezTo>
                  <a:cubicBezTo>
                    <a:pt x="243" y="317"/>
                    <a:pt x="243" y="316"/>
                    <a:pt x="245" y="316"/>
                  </a:cubicBezTo>
                  <a:cubicBezTo>
                    <a:pt x="246" y="315"/>
                    <a:pt x="245" y="316"/>
                    <a:pt x="245" y="315"/>
                  </a:cubicBezTo>
                  <a:cubicBezTo>
                    <a:pt x="245" y="314"/>
                    <a:pt x="245" y="314"/>
                    <a:pt x="244" y="313"/>
                  </a:cubicBezTo>
                  <a:cubicBezTo>
                    <a:pt x="244" y="313"/>
                    <a:pt x="244" y="312"/>
                    <a:pt x="243" y="312"/>
                  </a:cubicBezTo>
                  <a:cubicBezTo>
                    <a:pt x="242" y="311"/>
                    <a:pt x="243" y="310"/>
                    <a:pt x="242" y="310"/>
                  </a:cubicBezTo>
                  <a:cubicBezTo>
                    <a:pt x="242" y="310"/>
                    <a:pt x="241" y="309"/>
                    <a:pt x="240" y="309"/>
                  </a:cubicBezTo>
                  <a:cubicBezTo>
                    <a:pt x="239" y="308"/>
                    <a:pt x="240" y="308"/>
                    <a:pt x="240" y="307"/>
                  </a:cubicBezTo>
                  <a:cubicBezTo>
                    <a:pt x="240" y="306"/>
                    <a:pt x="240" y="305"/>
                    <a:pt x="240" y="305"/>
                  </a:cubicBezTo>
                  <a:cubicBezTo>
                    <a:pt x="239" y="305"/>
                    <a:pt x="240" y="304"/>
                    <a:pt x="240" y="303"/>
                  </a:cubicBezTo>
                  <a:cubicBezTo>
                    <a:pt x="240" y="303"/>
                    <a:pt x="241" y="302"/>
                    <a:pt x="241" y="301"/>
                  </a:cubicBezTo>
                  <a:cubicBezTo>
                    <a:pt x="242" y="301"/>
                    <a:pt x="241" y="303"/>
                    <a:pt x="241" y="303"/>
                  </a:cubicBezTo>
                  <a:cubicBezTo>
                    <a:pt x="242" y="303"/>
                    <a:pt x="242" y="303"/>
                    <a:pt x="243" y="303"/>
                  </a:cubicBezTo>
                  <a:cubicBezTo>
                    <a:pt x="243" y="303"/>
                    <a:pt x="244" y="304"/>
                    <a:pt x="244" y="305"/>
                  </a:cubicBezTo>
                  <a:cubicBezTo>
                    <a:pt x="244" y="305"/>
                    <a:pt x="245" y="305"/>
                    <a:pt x="246" y="305"/>
                  </a:cubicBezTo>
                  <a:cubicBezTo>
                    <a:pt x="246" y="305"/>
                    <a:pt x="247" y="306"/>
                    <a:pt x="247" y="307"/>
                  </a:cubicBezTo>
                  <a:cubicBezTo>
                    <a:pt x="247" y="307"/>
                    <a:pt x="247" y="308"/>
                    <a:pt x="248" y="308"/>
                  </a:cubicBezTo>
                  <a:cubicBezTo>
                    <a:pt x="249" y="308"/>
                    <a:pt x="250" y="308"/>
                    <a:pt x="250" y="307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50" y="304"/>
                    <a:pt x="250" y="303"/>
                    <a:pt x="249" y="302"/>
                  </a:cubicBezTo>
                  <a:cubicBezTo>
                    <a:pt x="249" y="302"/>
                    <a:pt x="249" y="302"/>
                    <a:pt x="248" y="301"/>
                  </a:cubicBezTo>
                  <a:cubicBezTo>
                    <a:pt x="247" y="301"/>
                    <a:pt x="246" y="300"/>
                    <a:pt x="246" y="299"/>
                  </a:cubicBezTo>
                  <a:cubicBezTo>
                    <a:pt x="245" y="299"/>
                    <a:pt x="244" y="298"/>
                    <a:pt x="243" y="298"/>
                  </a:cubicBezTo>
                  <a:cubicBezTo>
                    <a:pt x="242" y="297"/>
                    <a:pt x="242" y="297"/>
                    <a:pt x="242" y="296"/>
                  </a:cubicBezTo>
                  <a:cubicBezTo>
                    <a:pt x="241" y="295"/>
                    <a:pt x="240" y="295"/>
                    <a:pt x="239" y="294"/>
                  </a:cubicBezTo>
                  <a:cubicBezTo>
                    <a:pt x="239" y="294"/>
                    <a:pt x="237" y="293"/>
                    <a:pt x="236" y="293"/>
                  </a:cubicBezTo>
                  <a:cubicBezTo>
                    <a:pt x="234" y="293"/>
                    <a:pt x="234" y="292"/>
                    <a:pt x="233" y="292"/>
                  </a:cubicBezTo>
                  <a:cubicBezTo>
                    <a:pt x="232" y="291"/>
                    <a:pt x="233" y="290"/>
                    <a:pt x="233" y="289"/>
                  </a:cubicBezTo>
                  <a:cubicBezTo>
                    <a:pt x="233" y="287"/>
                    <a:pt x="233" y="287"/>
                    <a:pt x="233" y="287"/>
                  </a:cubicBezTo>
                  <a:cubicBezTo>
                    <a:pt x="233" y="287"/>
                    <a:pt x="232" y="287"/>
                    <a:pt x="232" y="287"/>
                  </a:cubicBezTo>
                  <a:cubicBezTo>
                    <a:pt x="231" y="287"/>
                    <a:pt x="230" y="287"/>
                    <a:pt x="229" y="288"/>
                  </a:cubicBezTo>
                  <a:cubicBezTo>
                    <a:pt x="228" y="288"/>
                    <a:pt x="228" y="287"/>
                    <a:pt x="227" y="287"/>
                  </a:cubicBezTo>
                  <a:cubicBezTo>
                    <a:pt x="226" y="286"/>
                    <a:pt x="225" y="286"/>
                    <a:pt x="224" y="284"/>
                  </a:cubicBezTo>
                  <a:cubicBezTo>
                    <a:pt x="223" y="283"/>
                    <a:pt x="221" y="282"/>
                    <a:pt x="221" y="282"/>
                  </a:cubicBezTo>
                  <a:cubicBezTo>
                    <a:pt x="220" y="282"/>
                    <a:pt x="219" y="281"/>
                    <a:pt x="219" y="281"/>
                  </a:cubicBezTo>
                  <a:cubicBezTo>
                    <a:pt x="219" y="281"/>
                    <a:pt x="218" y="279"/>
                    <a:pt x="218" y="278"/>
                  </a:cubicBezTo>
                  <a:cubicBezTo>
                    <a:pt x="218" y="277"/>
                    <a:pt x="218" y="277"/>
                    <a:pt x="218" y="276"/>
                  </a:cubicBezTo>
                  <a:cubicBezTo>
                    <a:pt x="218" y="275"/>
                    <a:pt x="216" y="274"/>
                    <a:pt x="216" y="274"/>
                  </a:cubicBezTo>
                  <a:cubicBezTo>
                    <a:pt x="216" y="273"/>
                    <a:pt x="215" y="273"/>
                    <a:pt x="214" y="272"/>
                  </a:cubicBezTo>
                  <a:cubicBezTo>
                    <a:pt x="213" y="272"/>
                    <a:pt x="213" y="270"/>
                    <a:pt x="212" y="270"/>
                  </a:cubicBezTo>
                  <a:cubicBezTo>
                    <a:pt x="211" y="269"/>
                    <a:pt x="211" y="269"/>
                    <a:pt x="211" y="268"/>
                  </a:cubicBezTo>
                  <a:cubicBezTo>
                    <a:pt x="210" y="267"/>
                    <a:pt x="209" y="267"/>
                    <a:pt x="208" y="267"/>
                  </a:cubicBezTo>
                  <a:cubicBezTo>
                    <a:pt x="208" y="266"/>
                    <a:pt x="208" y="265"/>
                    <a:pt x="206" y="265"/>
                  </a:cubicBezTo>
                  <a:cubicBezTo>
                    <a:pt x="205" y="265"/>
                    <a:pt x="205" y="264"/>
                    <a:pt x="204" y="264"/>
                  </a:cubicBezTo>
                  <a:cubicBezTo>
                    <a:pt x="203" y="264"/>
                    <a:pt x="204" y="262"/>
                    <a:pt x="204" y="262"/>
                  </a:cubicBezTo>
                  <a:cubicBezTo>
                    <a:pt x="204" y="262"/>
                    <a:pt x="203" y="259"/>
                    <a:pt x="203" y="257"/>
                  </a:cubicBezTo>
                  <a:cubicBezTo>
                    <a:pt x="203" y="256"/>
                    <a:pt x="203" y="256"/>
                    <a:pt x="202" y="256"/>
                  </a:cubicBezTo>
                  <a:cubicBezTo>
                    <a:pt x="202" y="255"/>
                    <a:pt x="201" y="254"/>
                    <a:pt x="200" y="254"/>
                  </a:cubicBezTo>
                  <a:cubicBezTo>
                    <a:pt x="199" y="254"/>
                    <a:pt x="200" y="253"/>
                    <a:pt x="200" y="253"/>
                  </a:cubicBezTo>
                  <a:cubicBezTo>
                    <a:pt x="200" y="253"/>
                    <a:pt x="202" y="253"/>
                    <a:pt x="203" y="252"/>
                  </a:cubicBezTo>
                  <a:cubicBezTo>
                    <a:pt x="204" y="251"/>
                    <a:pt x="204" y="250"/>
                    <a:pt x="204" y="250"/>
                  </a:cubicBezTo>
                  <a:cubicBezTo>
                    <a:pt x="204" y="250"/>
                    <a:pt x="206" y="250"/>
                    <a:pt x="208" y="250"/>
                  </a:cubicBezTo>
                  <a:cubicBezTo>
                    <a:pt x="208" y="250"/>
                    <a:pt x="207" y="251"/>
                    <a:pt x="208" y="253"/>
                  </a:cubicBezTo>
                  <a:cubicBezTo>
                    <a:pt x="209" y="255"/>
                    <a:pt x="208" y="253"/>
                    <a:pt x="208" y="253"/>
                  </a:cubicBezTo>
                  <a:cubicBezTo>
                    <a:pt x="209" y="254"/>
                    <a:pt x="209" y="254"/>
                    <a:pt x="209" y="255"/>
                  </a:cubicBezTo>
                  <a:cubicBezTo>
                    <a:pt x="210" y="256"/>
                    <a:pt x="210" y="257"/>
                    <a:pt x="211" y="259"/>
                  </a:cubicBezTo>
                  <a:cubicBezTo>
                    <a:pt x="211" y="259"/>
                    <a:pt x="212" y="259"/>
                    <a:pt x="213" y="258"/>
                  </a:cubicBezTo>
                  <a:cubicBezTo>
                    <a:pt x="214" y="256"/>
                    <a:pt x="213" y="258"/>
                    <a:pt x="213" y="257"/>
                  </a:cubicBezTo>
                  <a:cubicBezTo>
                    <a:pt x="212" y="255"/>
                    <a:pt x="212" y="253"/>
                    <a:pt x="213" y="253"/>
                  </a:cubicBezTo>
                  <a:cubicBezTo>
                    <a:pt x="213" y="252"/>
                    <a:pt x="214" y="253"/>
                    <a:pt x="214" y="253"/>
                  </a:cubicBezTo>
                  <a:cubicBezTo>
                    <a:pt x="214" y="253"/>
                    <a:pt x="215" y="255"/>
                    <a:pt x="216" y="256"/>
                  </a:cubicBezTo>
                  <a:cubicBezTo>
                    <a:pt x="216" y="257"/>
                    <a:pt x="217" y="258"/>
                    <a:pt x="217" y="259"/>
                  </a:cubicBezTo>
                  <a:cubicBezTo>
                    <a:pt x="218" y="260"/>
                    <a:pt x="218" y="260"/>
                    <a:pt x="219" y="262"/>
                  </a:cubicBezTo>
                  <a:cubicBezTo>
                    <a:pt x="220" y="263"/>
                    <a:pt x="220" y="265"/>
                    <a:pt x="220" y="265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1" y="267"/>
                    <a:pt x="222" y="268"/>
                    <a:pt x="224" y="269"/>
                  </a:cubicBezTo>
                  <a:cubicBezTo>
                    <a:pt x="226" y="269"/>
                    <a:pt x="225" y="269"/>
                    <a:pt x="226" y="269"/>
                  </a:cubicBezTo>
                  <a:cubicBezTo>
                    <a:pt x="227" y="269"/>
                    <a:pt x="228" y="272"/>
                    <a:pt x="228" y="272"/>
                  </a:cubicBezTo>
                  <a:cubicBezTo>
                    <a:pt x="228" y="272"/>
                    <a:pt x="229" y="273"/>
                    <a:pt x="231" y="273"/>
                  </a:cubicBezTo>
                  <a:cubicBezTo>
                    <a:pt x="232" y="274"/>
                    <a:pt x="233" y="274"/>
                    <a:pt x="234" y="275"/>
                  </a:cubicBezTo>
                  <a:cubicBezTo>
                    <a:pt x="235" y="275"/>
                    <a:pt x="234" y="276"/>
                    <a:pt x="234" y="276"/>
                  </a:cubicBezTo>
                  <a:cubicBezTo>
                    <a:pt x="234" y="276"/>
                    <a:pt x="235" y="277"/>
                    <a:pt x="236" y="277"/>
                  </a:cubicBezTo>
                  <a:cubicBezTo>
                    <a:pt x="238" y="278"/>
                    <a:pt x="237" y="278"/>
                    <a:pt x="238" y="279"/>
                  </a:cubicBezTo>
                  <a:cubicBezTo>
                    <a:pt x="239" y="280"/>
                    <a:pt x="241" y="280"/>
                    <a:pt x="242" y="281"/>
                  </a:cubicBezTo>
                  <a:cubicBezTo>
                    <a:pt x="242" y="281"/>
                    <a:pt x="243" y="282"/>
                    <a:pt x="245" y="282"/>
                  </a:cubicBezTo>
                  <a:cubicBezTo>
                    <a:pt x="247" y="283"/>
                    <a:pt x="249" y="286"/>
                    <a:pt x="250" y="287"/>
                  </a:cubicBezTo>
                  <a:cubicBezTo>
                    <a:pt x="251" y="288"/>
                    <a:pt x="251" y="288"/>
                    <a:pt x="251" y="289"/>
                  </a:cubicBezTo>
                  <a:cubicBezTo>
                    <a:pt x="251" y="290"/>
                    <a:pt x="251" y="291"/>
                    <a:pt x="252" y="292"/>
                  </a:cubicBezTo>
                  <a:cubicBezTo>
                    <a:pt x="252" y="294"/>
                    <a:pt x="252" y="295"/>
                    <a:pt x="252" y="297"/>
                  </a:cubicBezTo>
                  <a:cubicBezTo>
                    <a:pt x="252" y="298"/>
                    <a:pt x="252" y="299"/>
                    <a:pt x="252" y="300"/>
                  </a:cubicBezTo>
                  <a:cubicBezTo>
                    <a:pt x="252" y="301"/>
                    <a:pt x="254" y="301"/>
                    <a:pt x="253" y="302"/>
                  </a:cubicBezTo>
                  <a:cubicBezTo>
                    <a:pt x="253" y="304"/>
                    <a:pt x="254" y="304"/>
                    <a:pt x="254" y="304"/>
                  </a:cubicBezTo>
                  <a:cubicBezTo>
                    <a:pt x="254" y="305"/>
                    <a:pt x="255" y="304"/>
                    <a:pt x="256" y="305"/>
                  </a:cubicBezTo>
                  <a:cubicBezTo>
                    <a:pt x="257" y="306"/>
                    <a:pt x="256" y="306"/>
                    <a:pt x="257" y="306"/>
                  </a:cubicBezTo>
                  <a:cubicBezTo>
                    <a:pt x="257" y="307"/>
                    <a:pt x="257" y="308"/>
                    <a:pt x="258" y="308"/>
                  </a:cubicBezTo>
                  <a:cubicBezTo>
                    <a:pt x="259" y="309"/>
                    <a:pt x="260" y="309"/>
                    <a:pt x="260" y="310"/>
                  </a:cubicBezTo>
                  <a:cubicBezTo>
                    <a:pt x="261" y="310"/>
                    <a:pt x="260" y="311"/>
                    <a:pt x="260" y="313"/>
                  </a:cubicBezTo>
                  <a:cubicBezTo>
                    <a:pt x="260" y="314"/>
                    <a:pt x="262" y="315"/>
                    <a:pt x="264" y="316"/>
                  </a:cubicBezTo>
                  <a:cubicBezTo>
                    <a:pt x="265" y="317"/>
                    <a:pt x="263" y="317"/>
                    <a:pt x="264" y="318"/>
                  </a:cubicBezTo>
                  <a:cubicBezTo>
                    <a:pt x="264" y="319"/>
                    <a:pt x="266" y="319"/>
                    <a:pt x="266" y="320"/>
                  </a:cubicBezTo>
                  <a:cubicBezTo>
                    <a:pt x="266" y="322"/>
                    <a:pt x="268" y="322"/>
                    <a:pt x="270" y="322"/>
                  </a:cubicBezTo>
                  <a:cubicBezTo>
                    <a:pt x="271" y="323"/>
                    <a:pt x="269" y="324"/>
                    <a:pt x="269" y="324"/>
                  </a:cubicBezTo>
                  <a:cubicBezTo>
                    <a:pt x="269" y="324"/>
                    <a:pt x="268" y="325"/>
                    <a:pt x="268" y="326"/>
                  </a:cubicBezTo>
                  <a:cubicBezTo>
                    <a:pt x="267" y="326"/>
                    <a:pt x="268" y="327"/>
                    <a:pt x="269" y="328"/>
                  </a:cubicBezTo>
                  <a:cubicBezTo>
                    <a:pt x="270" y="329"/>
                    <a:pt x="269" y="329"/>
                    <a:pt x="269" y="330"/>
                  </a:cubicBezTo>
                  <a:cubicBezTo>
                    <a:pt x="269" y="331"/>
                    <a:pt x="270" y="331"/>
                    <a:pt x="271" y="332"/>
                  </a:cubicBezTo>
                  <a:cubicBezTo>
                    <a:pt x="271" y="332"/>
                    <a:pt x="272" y="333"/>
                    <a:pt x="272" y="334"/>
                  </a:cubicBezTo>
                  <a:cubicBezTo>
                    <a:pt x="272" y="335"/>
                    <a:pt x="272" y="336"/>
                    <a:pt x="272" y="337"/>
                  </a:cubicBezTo>
                  <a:cubicBezTo>
                    <a:pt x="273" y="338"/>
                    <a:pt x="273" y="337"/>
                    <a:pt x="275" y="337"/>
                  </a:cubicBezTo>
                  <a:cubicBezTo>
                    <a:pt x="276" y="337"/>
                    <a:pt x="276" y="338"/>
                    <a:pt x="276" y="338"/>
                  </a:cubicBezTo>
                  <a:cubicBezTo>
                    <a:pt x="276" y="338"/>
                    <a:pt x="276" y="339"/>
                    <a:pt x="277" y="340"/>
                  </a:cubicBezTo>
                  <a:cubicBezTo>
                    <a:pt x="279" y="341"/>
                    <a:pt x="278" y="339"/>
                    <a:pt x="280" y="339"/>
                  </a:cubicBezTo>
                  <a:cubicBezTo>
                    <a:pt x="282" y="339"/>
                    <a:pt x="281" y="342"/>
                    <a:pt x="281" y="341"/>
                  </a:cubicBezTo>
                  <a:cubicBezTo>
                    <a:pt x="282" y="341"/>
                    <a:pt x="282" y="341"/>
                    <a:pt x="282" y="340"/>
                  </a:cubicBezTo>
                  <a:cubicBezTo>
                    <a:pt x="282" y="338"/>
                    <a:pt x="283" y="339"/>
                    <a:pt x="282" y="337"/>
                  </a:cubicBezTo>
                  <a:cubicBezTo>
                    <a:pt x="281" y="336"/>
                    <a:pt x="281" y="336"/>
                    <a:pt x="281" y="336"/>
                  </a:cubicBezTo>
                  <a:cubicBezTo>
                    <a:pt x="281" y="336"/>
                    <a:pt x="280" y="335"/>
                    <a:pt x="280" y="334"/>
                  </a:cubicBezTo>
                  <a:cubicBezTo>
                    <a:pt x="280" y="333"/>
                    <a:pt x="279" y="333"/>
                    <a:pt x="279" y="332"/>
                  </a:cubicBezTo>
                  <a:cubicBezTo>
                    <a:pt x="278" y="330"/>
                    <a:pt x="280" y="332"/>
                    <a:pt x="281" y="332"/>
                  </a:cubicBezTo>
                  <a:cubicBezTo>
                    <a:pt x="281" y="332"/>
                    <a:pt x="282" y="331"/>
                    <a:pt x="282" y="331"/>
                  </a:cubicBezTo>
                  <a:cubicBezTo>
                    <a:pt x="282" y="331"/>
                    <a:pt x="282" y="330"/>
                    <a:pt x="280" y="329"/>
                  </a:cubicBezTo>
                  <a:cubicBezTo>
                    <a:pt x="279" y="328"/>
                    <a:pt x="280" y="328"/>
                    <a:pt x="279" y="328"/>
                  </a:cubicBezTo>
                  <a:cubicBezTo>
                    <a:pt x="278" y="328"/>
                    <a:pt x="277" y="326"/>
                    <a:pt x="277" y="326"/>
                  </a:cubicBezTo>
                  <a:cubicBezTo>
                    <a:pt x="276" y="325"/>
                    <a:pt x="275" y="325"/>
                    <a:pt x="275" y="325"/>
                  </a:cubicBezTo>
                  <a:cubicBezTo>
                    <a:pt x="274" y="325"/>
                    <a:pt x="273" y="324"/>
                    <a:pt x="273" y="324"/>
                  </a:cubicBezTo>
                  <a:cubicBezTo>
                    <a:pt x="272" y="324"/>
                    <a:pt x="273" y="323"/>
                    <a:pt x="273" y="322"/>
                  </a:cubicBezTo>
                  <a:cubicBezTo>
                    <a:pt x="274" y="322"/>
                    <a:pt x="276" y="324"/>
                    <a:pt x="276" y="324"/>
                  </a:cubicBezTo>
                  <a:cubicBezTo>
                    <a:pt x="276" y="324"/>
                    <a:pt x="277" y="324"/>
                    <a:pt x="277" y="324"/>
                  </a:cubicBezTo>
                  <a:cubicBezTo>
                    <a:pt x="277" y="325"/>
                    <a:pt x="279" y="325"/>
                    <a:pt x="280" y="326"/>
                  </a:cubicBezTo>
                  <a:cubicBezTo>
                    <a:pt x="280" y="326"/>
                    <a:pt x="281" y="327"/>
                    <a:pt x="281" y="327"/>
                  </a:cubicBezTo>
                  <a:cubicBezTo>
                    <a:pt x="281" y="328"/>
                    <a:pt x="283" y="329"/>
                    <a:pt x="283" y="329"/>
                  </a:cubicBezTo>
                  <a:cubicBezTo>
                    <a:pt x="284" y="329"/>
                    <a:pt x="284" y="327"/>
                    <a:pt x="283" y="326"/>
                  </a:cubicBezTo>
                  <a:cubicBezTo>
                    <a:pt x="283" y="325"/>
                    <a:pt x="283" y="326"/>
                    <a:pt x="284" y="325"/>
                  </a:cubicBezTo>
                  <a:cubicBezTo>
                    <a:pt x="285" y="324"/>
                    <a:pt x="285" y="324"/>
                    <a:pt x="284" y="324"/>
                  </a:cubicBezTo>
                  <a:cubicBezTo>
                    <a:pt x="284" y="323"/>
                    <a:pt x="283" y="323"/>
                    <a:pt x="283" y="322"/>
                  </a:cubicBezTo>
                  <a:cubicBezTo>
                    <a:pt x="283" y="321"/>
                    <a:pt x="284" y="320"/>
                    <a:pt x="283" y="320"/>
                  </a:cubicBezTo>
                  <a:cubicBezTo>
                    <a:pt x="282" y="319"/>
                    <a:pt x="282" y="319"/>
                    <a:pt x="281" y="319"/>
                  </a:cubicBezTo>
                  <a:cubicBezTo>
                    <a:pt x="281" y="319"/>
                    <a:pt x="280" y="318"/>
                    <a:pt x="280" y="317"/>
                  </a:cubicBezTo>
                  <a:cubicBezTo>
                    <a:pt x="279" y="317"/>
                    <a:pt x="279" y="316"/>
                    <a:pt x="278" y="315"/>
                  </a:cubicBezTo>
                  <a:cubicBezTo>
                    <a:pt x="277" y="315"/>
                    <a:pt x="275" y="317"/>
                    <a:pt x="275" y="315"/>
                  </a:cubicBezTo>
                  <a:cubicBezTo>
                    <a:pt x="275" y="315"/>
                    <a:pt x="275" y="315"/>
                    <a:pt x="276" y="313"/>
                  </a:cubicBezTo>
                  <a:cubicBezTo>
                    <a:pt x="277" y="312"/>
                    <a:pt x="276" y="312"/>
                    <a:pt x="276" y="311"/>
                  </a:cubicBezTo>
                  <a:cubicBezTo>
                    <a:pt x="276" y="311"/>
                    <a:pt x="275" y="310"/>
                    <a:pt x="274" y="310"/>
                  </a:cubicBezTo>
                  <a:cubicBezTo>
                    <a:pt x="273" y="310"/>
                    <a:pt x="273" y="308"/>
                    <a:pt x="273" y="308"/>
                  </a:cubicBezTo>
                  <a:cubicBezTo>
                    <a:pt x="272" y="307"/>
                    <a:pt x="272" y="307"/>
                    <a:pt x="271" y="306"/>
                  </a:cubicBezTo>
                  <a:cubicBezTo>
                    <a:pt x="270" y="306"/>
                    <a:pt x="271" y="305"/>
                    <a:pt x="270" y="304"/>
                  </a:cubicBezTo>
                  <a:cubicBezTo>
                    <a:pt x="270" y="304"/>
                    <a:pt x="271" y="303"/>
                    <a:pt x="272" y="303"/>
                  </a:cubicBezTo>
                  <a:cubicBezTo>
                    <a:pt x="273" y="303"/>
                    <a:pt x="273" y="304"/>
                    <a:pt x="273" y="305"/>
                  </a:cubicBezTo>
                  <a:cubicBezTo>
                    <a:pt x="274" y="305"/>
                    <a:pt x="274" y="306"/>
                    <a:pt x="275" y="306"/>
                  </a:cubicBezTo>
                  <a:cubicBezTo>
                    <a:pt x="275" y="307"/>
                    <a:pt x="276" y="306"/>
                    <a:pt x="277" y="306"/>
                  </a:cubicBezTo>
                  <a:cubicBezTo>
                    <a:pt x="277" y="306"/>
                    <a:pt x="278" y="307"/>
                    <a:pt x="279" y="305"/>
                  </a:cubicBezTo>
                  <a:cubicBezTo>
                    <a:pt x="279" y="304"/>
                    <a:pt x="279" y="305"/>
                    <a:pt x="279" y="304"/>
                  </a:cubicBezTo>
                  <a:cubicBezTo>
                    <a:pt x="279" y="303"/>
                    <a:pt x="278" y="302"/>
                    <a:pt x="278" y="302"/>
                  </a:cubicBezTo>
                  <a:cubicBezTo>
                    <a:pt x="276" y="301"/>
                    <a:pt x="276" y="301"/>
                    <a:pt x="276" y="30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9" y="299"/>
                    <a:pt x="279" y="299"/>
                    <a:pt x="279" y="299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7"/>
                    <a:pt x="280" y="296"/>
                    <a:pt x="282" y="297"/>
                  </a:cubicBezTo>
                  <a:cubicBezTo>
                    <a:pt x="282" y="297"/>
                    <a:pt x="283" y="298"/>
                    <a:pt x="283" y="298"/>
                  </a:cubicBezTo>
                  <a:cubicBezTo>
                    <a:pt x="284" y="298"/>
                    <a:pt x="285" y="299"/>
                    <a:pt x="285" y="299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288" y="301"/>
                    <a:pt x="288" y="301"/>
                    <a:pt x="288" y="301"/>
                  </a:cubicBezTo>
                  <a:cubicBezTo>
                    <a:pt x="288" y="301"/>
                    <a:pt x="289" y="301"/>
                    <a:pt x="290" y="300"/>
                  </a:cubicBezTo>
                  <a:cubicBezTo>
                    <a:pt x="292" y="300"/>
                    <a:pt x="292" y="300"/>
                    <a:pt x="292" y="300"/>
                  </a:cubicBezTo>
                  <a:cubicBezTo>
                    <a:pt x="293" y="298"/>
                    <a:pt x="293" y="298"/>
                    <a:pt x="293" y="298"/>
                  </a:cubicBezTo>
                  <a:cubicBezTo>
                    <a:pt x="293" y="298"/>
                    <a:pt x="294" y="296"/>
                    <a:pt x="295" y="295"/>
                  </a:cubicBezTo>
                  <a:cubicBezTo>
                    <a:pt x="295" y="295"/>
                    <a:pt x="296" y="296"/>
                    <a:pt x="297" y="296"/>
                  </a:cubicBezTo>
                  <a:cubicBezTo>
                    <a:pt x="298" y="296"/>
                    <a:pt x="297" y="297"/>
                    <a:pt x="299" y="297"/>
                  </a:cubicBezTo>
                  <a:cubicBezTo>
                    <a:pt x="301" y="298"/>
                    <a:pt x="299" y="297"/>
                    <a:pt x="300" y="298"/>
                  </a:cubicBezTo>
                  <a:cubicBezTo>
                    <a:pt x="301" y="298"/>
                    <a:pt x="300" y="299"/>
                    <a:pt x="300" y="299"/>
                  </a:cubicBezTo>
                  <a:cubicBezTo>
                    <a:pt x="300" y="300"/>
                    <a:pt x="299" y="301"/>
                    <a:pt x="299" y="301"/>
                  </a:cubicBezTo>
                  <a:cubicBezTo>
                    <a:pt x="299" y="302"/>
                    <a:pt x="298" y="302"/>
                    <a:pt x="297" y="302"/>
                  </a:cubicBezTo>
                  <a:cubicBezTo>
                    <a:pt x="296" y="301"/>
                    <a:pt x="296" y="302"/>
                    <a:pt x="295" y="302"/>
                  </a:cubicBezTo>
                  <a:cubicBezTo>
                    <a:pt x="294" y="302"/>
                    <a:pt x="293" y="302"/>
                    <a:pt x="293" y="302"/>
                  </a:cubicBezTo>
                  <a:cubicBezTo>
                    <a:pt x="293" y="302"/>
                    <a:pt x="291" y="302"/>
                    <a:pt x="291" y="302"/>
                  </a:cubicBezTo>
                  <a:cubicBezTo>
                    <a:pt x="290" y="302"/>
                    <a:pt x="289" y="302"/>
                    <a:pt x="289" y="302"/>
                  </a:cubicBezTo>
                  <a:cubicBezTo>
                    <a:pt x="289" y="302"/>
                    <a:pt x="288" y="302"/>
                    <a:pt x="288" y="302"/>
                  </a:cubicBezTo>
                  <a:cubicBezTo>
                    <a:pt x="287" y="302"/>
                    <a:pt x="287" y="304"/>
                    <a:pt x="287" y="304"/>
                  </a:cubicBezTo>
                  <a:cubicBezTo>
                    <a:pt x="287" y="304"/>
                    <a:pt x="288" y="305"/>
                    <a:pt x="288" y="306"/>
                  </a:cubicBezTo>
                  <a:cubicBezTo>
                    <a:pt x="289" y="306"/>
                    <a:pt x="289" y="307"/>
                    <a:pt x="289" y="307"/>
                  </a:cubicBezTo>
                  <a:cubicBezTo>
                    <a:pt x="289" y="308"/>
                    <a:pt x="289" y="309"/>
                    <a:pt x="289" y="310"/>
                  </a:cubicBezTo>
                  <a:cubicBezTo>
                    <a:pt x="289" y="310"/>
                    <a:pt x="289" y="311"/>
                    <a:pt x="289" y="312"/>
                  </a:cubicBezTo>
                  <a:cubicBezTo>
                    <a:pt x="290" y="312"/>
                    <a:pt x="291" y="311"/>
                    <a:pt x="291" y="311"/>
                  </a:cubicBezTo>
                  <a:cubicBezTo>
                    <a:pt x="291" y="311"/>
                    <a:pt x="292" y="312"/>
                    <a:pt x="292" y="313"/>
                  </a:cubicBezTo>
                  <a:cubicBezTo>
                    <a:pt x="292" y="313"/>
                    <a:pt x="293" y="314"/>
                    <a:pt x="293" y="315"/>
                  </a:cubicBezTo>
                  <a:cubicBezTo>
                    <a:pt x="293" y="316"/>
                    <a:pt x="293" y="317"/>
                    <a:pt x="293" y="318"/>
                  </a:cubicBezTo>
                  <a:cubicBezTo>
                    <a:pt x="293" y="319"/>
                    <a:pt x="295" y="318"/>
                    <a:pt x="295" y="319"/>
                  </a:cubicBezTo>
                  <a:cubicBezTo>
                    <a:pt x="295" y="319"/>
                    <a:pt x="294" y="320"/>
                    <a:pt x="293" y="322"/>
                  </a:cubicBezTo>
                  <a:cubicBezTo>
                    <a:pt x="293" y="323"/>
                    <a:pt x="293" y="324"/>
                    <a:pt x="293" y="324"/>
                  </a:cubicBezTo>
                  <a:cubicBezTo>
                    <a:pt x="293" y="324"/>
                    <a:pt x="293" y="324"/>
                    <a:pt x="293" y="324"/>
                  </a:cubicBezTo>
                  <a:cubicBezTo>
                    <a:pt x="294" y="325"/>
                    <a:pt x="295" y="326"/>
                    <a:pt x="295" y="326"/>
                  </a:cubicBezTo>
                  <a:cubicBezTo>
                    <a:pt x="297" y="326"/>
                    <a:pt x="297" y="326"/>
                    <a:pt x="297" y="326"/>
                  </a:cubicBezTo>
                  <a:cubicBezTo>
                    <a:pt x="297" y="326"/>
                    <a:pt x="297" y="328"/>
                    <a:pt x="298" y="328"/>
                  </a:cubicBezTo>
                  <a:cubicBezTo>
                    <a:pt x="299" y="328"/>
                    <a:pt x="298" y="329"/>
                    <a:pt x="298" y="331"/>
                  </a:cubicBezTo>
                  <a:cubicBezTo>
                    <a:pt x="298" y="332"/>
                    <a:pt x="298" y="332"/>
                    <a:pt x="298" y="332"/>
                  </a:cubicBezTo>
                  <a:cubicBezTo>
                    <a:pt x="300" y="334"/>
                    <a:pt x="300" y="334"/>
                    <a:pt x="300" y="334"/>
                  </a:cubicBezTo>
                  <a:cubicBezTo>
                    <a:pt x="300" y="334"/>
                    <a:pt x="300" y="335"/>
                    <a:pt x="301" y="337"/>
                  </a:cubicBezTo>
                  <a:cubicBezTo>
                    <a:pt x="302" y="338"/>
                    <a:pt x="301" y="338"/>
                    <a:pt x="301" y="339"/>
                  </a:cubicBezTo>
                  <a:cubicBezTo>
                    <a:pt x="301" y="340"/>
                    <a:pt x="301" y="339"/>
                    <a:pt x="303" y="339"/>
                  </a:cubicBezTo>
                  <a:cubicBezTo>
                    <a:pt x="304" y="339"/>
                    <a:pt x="304" y="337"/>
                    <a:pt x="304" y="336"/>
                  </a:cubicBezTo>
                  <a:cubicBezTo>
                    <a:pt x="305" y="335"/>
                    <a:pt x="305" y="338"/>
                    <a:pt x="305" y="339"/>
                  </a:cubicBezTo>
                  <a:cubicBezTo>
                    <a:pt x="306" y="340"/>
                    <a:pt x="306" y="340"/>
                    <a:pt x="307" y="341"/>
                  </a:cubicBezTo>
                  <a:cubicBezTo>
                    <a:pt x="309" y="342"/>
                    <a:pt x="309" y="343"/>
                    <a:pt x="309" y="343"/>
                  </a:cubicBezTo>
                  <a:cubicBezTo>
                    <a:pt x="309" y="343"/>
                    <a:pt x="311" y="344"/>
                    <a:pt x="312" y="344"/>
                  </a:cubicBezTo>
                  <a:cubicBezTo>
                    <a:pt x="313" y="344"/>
                    <a:pt x="313" y="344"/>
                    <a:pt x="314" y="344"/>
                  </a:cubicBezTo>
                  <a:cubicBezTo>
                    <a:pt x="314" y="344"/>
                    <a:pt x="314" y="344"/>
                    <a:pt x="314" y="343"/>
                  </a:cubicBezTo>
                  <a:cubicBezTo>
                    <a:pt x="314" y="342"/>
                    <a:pt x="314" y="341"/>
                    <a:pt x="313" y="340"/>
                  </a:cubicBezTo>
                  <a:cubicBezTo>
                    <a:pt x="313" y="339"/>
                    <a:pt x="314" y="337"/>
                    <a:pt x="314" y="337"/>
                  </a:cubicBezTo>
                  <a:cubicBezTo>
                    <a:pt x="314" y="337"/>
                    <a:pt x="315" y="336"/>
                    <a:pt x="316" y="337"/>
                  </a:cubicBezTo>
                  <a:cubicBezTo>
                    <a:pt x="316" y="338"/>
                    <a:pt x="317" y="338"/>
                    <a:pt x="317" y="338"/>
                  </a:cubicBezTo>
                  <a:cubicBezTo>
                    <a:pt x="317" y="338"/>
                    <a:pt x="318" y="339"/>
                    <a:pt x="319" y="340"/>
                  </a:cubicBezTo>
                  <a:cubicBezTo>
                    <a:pt x="320" y="341"/>
                    <a:pt x="321" y="342"/>
                    <a:pt x="321" y="343"/>
                  </a:cubicBezTo>
                  <a:cubicBezTo>
                    <a:pt x="321" y="345"/>
                    <a:pt x="322" y="345"/>
                    <a:pt x="322" y="345"/>
                  </a:cubicBezTo>
                  <a:cubicBezTo>
                    <a:pt x="323" y="346"/>
                    <a:pt x="323" y="345"/>
                    <a:pt x="324" y="345"/>
                  </a:cubicBezTo>
                  <a:cubicBezTo>
                    <a:pt x="325" y="345"/>
                    <a:pt x="325" y="344"/>
                    <a:pt x="326" y="343"/>
                  </a:cubicBezTo>
                  <a:cubicBezTo>
                    <a:pt x="326" y="342"/>
                    <a:pt x="326" y="342"/>
                    <a:pt x="326" y="341"/>
                  </a:cubicBezTo>
                  <a:cubicBezTo>
                    <a:pt x="326" y="340"/>
                    <a:pt x="326" y="338"/>
                    <a:pt x="326" y="338"/>
                  </a:cubicBezTo>
                  <a:cubicBezTo>
                    <a:pt x="326" y="338"/>
                    <a:pt x="327" y="338"/>
                    <a:pt x="328" y="338"/>
                  </a:cubicBezTo>
                  <a:cubicBezTo>
                    <a:pt x="329" y="339"/>
                    <a:pt x="331" y="339"/>
                    <a:pt x="331" y="339"/>
                  </a:cubicBezTo>
                  <a:cubicBezTo>
                    <a:pt x="331" y="339"/>
                    <a:pt x="331" y="339"/>
                    <a:pt x="332" y="338"/>
                  </a:cubicBezTo>
                  <a:cubicBezTo>
                    <a:pt x="333" y="337"/>
                    <a:pt x="333" y="336"/>
                    <a:pt x="333" y="336"/>
                  </a:cubicBezTo>
                  <a:cubicBezTo>
                    <a:pt x="333" y="340"/>
                    <a:pt x="333" y="340"/>
                    <a:pt x="333" y="340"/>
                  </a:cubicBezTo>
                  <a:cubicBezTo>
                    <a:pt x="333" y="340"/>
                    <a:pt x="332" y="342"/>
                    <a:pt x="332" y="343"/>
                  </a:cubicBezTo>
                  <a:cubicBezTo>
                    <a:pt x="332" y="344"/>
                    <a:pt x="332" y="346"/>
                    <a:pt x="332" y="347"/>
                  </a:cubicBezTo>
                  <a:cubicBezTo>
                    <a:pt x="332" y="349"/>
                    <a:pt x="333" y="349"/>
                    <a:pt x="334" y="350"/>
                  </a:cubicBezTo>
                  <a:cubicBezTo>
                    <a:pt x="334" y="351"/>
                    <a:pt x="334" y="352"/>
                    <a:pt x="334" y="353"/>
                  </a:cubicBezTo>
                  <a:cubicBezTo>
                    <a:pt x="334" y="355"/>
                    <a:pt x="334" y="356"/>
                    <a:pt x="335" y="357"/>
                  </a:cubicBezTo>
                  <a:cubicBezTo>
                    <a:pt x="336" y="358"/>
                    <a:pt x="335" y="361"/>
                    <a:pt x="335" y="363"/>
                  </a:cubicBezTo>
                  <a:cubicBezTo>
                    <a:pt x="335" y="365"/>
                    <a:pt x="335" y="368"/>
                    <a:pt x="335" y="370"/>
                  </a:cubicBezTo>
                  <a:cubicBezTo>
                    <a:pt x="335" y="371"/>
                    <a:pt x="335" y="380"/>
                    <a:pt x="335" y="382"/>
                  </a:cubicBezTo>
                  <a:cubicBezTo>
                    <a:pt x="335" y="384"/>
                    <a:pt x="335" y="385"/>
                    <a:pt x="335" y="385"/>
                  </a:cubicBezTo>
                  <a:cubicBezTo>
                    <a:pt x="335" y="385"/>
                    <a:pt x="335" y="387"/>
                    <a:pt x="335" y="388"/>
                  </a:cubicBezTo>
                  <a:cubicBezTo>
                    <a:pt x="335" y="388"/>
                    <a:pt x="334" y="389"/>
                    <a:pt x="334" y="390"/>
                  </a:cubicBezTo>
                  <a:cubicBezTo>
                    <a:pt x="334" y="391"/>
                    <a:pt x="333" y="391"/>
                    <a:pt x="332" y="392"/>
                  </a:cubicBezTo>
                  <a:cubicBezTo>
                    <a:pt x="331" y="392"/>
                    <a:pt x="330" y="393"/>
                    <a:pt x="330" y="393"/>
                  </a:cubicBezTo>
                  <a:cubicBezTo>
                    <a:pt x="330" y="393"/>
                    <a:pt x="328" y="392"/>
                    <a:pt x="327" y="392"/>
                  </a:cubicBezTo>
                  <a:cubicBezTo>
                    <a:pt x="327" y="392"/>
                    <a:pt x="327" y="390"/>
                    <a:pt x="327" y="389"/>
                  </a:cubicBezTo>
                  <a:cubicBezTo>
                    <a:pt x="328" y="389"/>
                    <a:pt x="327" y="388"/>
                    <a:pt x="327" y="388"/>
                  </a:cubicBezTo>
                  <a:cubicBezTo>
                    <a:pt x="327" y="388"/>
                    <a:pt x="324" y="388"/>
                    <a:pt x="323" y="388"/>
                  </a:cubicBezTo>
                  <a:cubicBezTo>
                    <a:pt x="323" y="388"/>
                    <a:pt x="322" y="388"/>
                    <a:pt x="321" y="389"/>
                  </a:cubicBezTo>
                  <a:cubicBezTo>
                    <a:pt x="321" y="389"/>
                    <a:pt x="320" y="391"/>
                    <a:pt x="320" y="391"/>
                  </a:cubicBezTo>
                  <a:cubicBezTo>
                    <a:pt x="320" y="392"/>
                    <a:pt x="318" y="393"/>
                    <a:pt x="318" y="395"/>
                  </a:cubicBezTo>
                  <a:cubicBezTo>
                    <a:pt x="317" y="396"/>
                    <a:pt x="317" y="395"/>
                    <a:pt x="316" y="396"/>
                  </a:cubicBezTo>
                  <a:cubicBezTo>
                    <a:pt x="316" y="396"/>
                    <a:pt x="314" y="395"/>
                    <a:pt x="314" y="395"/>
                  </a:cubicBezTo>
                  <a:cubicBezTo>
                    <a:pt x="313" y="393"/>
                    <a:pt x="313" y="393"/>
                    <a:pt x="313" y="393"/>
                  </a:cubicBezTo>
                  <a:cubicBezTo>
                    <a:pt x="310" y="392"/>
                    <a:pt x="310" y="392"/>
                    <a:pt x="310" y="392"/>
                  </a:cubicBezTo>
                  <a:cubicBezTo>
                    <a:pt x="310" y="392"/>
                    <a:pt x="309" y="391"/>
                    <a:pt x="309" y="390"/>
                  </a:cubicBezTo>
                  <a:cubicBezTo>
                    <a:pt x="309" y="389"/>
                    <a:pt x="306" y="388"/>
                    <a:pt x="306" y="388"/>
                  </a:cubicBezTo>
                  <a:cubicBezTo>
                    <a:pt x="303" y="388"/>
                    <a:pt x="303" y="388"/>
                    <a:pt x="303" y="388"/>
                  </a:cubicBezTo>
                  <a:cubicBezTo>
                    <a:pt x="303" y="388"/>
                    <a:pt x="301" y="388"/>
                    <a:pt x="301" y="388"/>
                  </a:cubicBezTo>
                  <a:cubicBezTo>
                    <a:pt x="301" y="389"/>
                    <a:pt x="298" y="387"/>
                    <a:pt x="298" y="387"/>
                  </a:cubicBezTo>
                  <a:cubicBezTo>
                    <a:pt x="298" y="386"/>
                    <a:pt x="298" y="386"/>
                    <a:pt x="298" y="386"/>
                  </a:cubicBezTo>
                  <a:cubicBezTo>
                    <a:pt x="298" y="386"/>
                    <a:pt x="298" y="385"/>
                    <a:pt x="297" y="384"/>
                  </a:cubicBezTo>
                  <a:cubicBezTo>
                    <a:pt x="296" y="384"/>
                    <a:pt x="296" y="384"/>
                    <a:pt x="295" y="384"/>
                  </a:cubicBezTo>
                  <a:cubicBezTo>
                    <a:pt x="294" y="384"/>
                    <a:pt x="294" y="383"/>
                    <a:pt x="293" y="383"/>
                  </a:cubicBezTo>
                  <a:cubicBezTo>
                    <a:pt x="292" y="383"/>
                    <a:pt x="291" y="383"/>
                    <a:pt x="290" y="383"/>
                  </a:cubicBezTo>
                  <a:cubicBezTo>
                    <a:pt x="289" y="383"/>
                    <a:pt x="289" y="382"/>
                    <a:pt x="288" y="381"/>
                  </a:cubicBezTo>
                  <a:cubicBezTo>
                    <a:pt x="287" y="381"/>
                    <a:pt x="288" y="379"/>
                    <a:pt x="288" y="379"/>
                  </a:cubicBezTo>
                  <a:cubicBezTo>
                    <a:pt x="288" y="378"/>
                    <a:pt x="287" y="377"/>
                    <a:pt x="286" y="377"/>
                  </a:cubicBezTo>
                  <a:cubicBezTo>
                    <a:pt x="285" y="377"/>
                    <a:pt x="284" y="377"/>
                    <a:pt x="283" y="376"/>
                  </a:cubicBezTo>
                  <a:cubicBezTo>
                    <a:pt x="283" y="376"/>
                    <a:pt x="282" y="375"/>
                    <a:pt x="281" y="375"/>
                  </a:cubicBezTo>
                  <a:cubicBezTo>
                    <a:pt x="280" y="376"/>
                    <a:pt x="278" y="376"/>
                    <a:pt x="277" y="376"/>
                  </a:cubicBezTo>
                  <a:cubicBezTo>
                    <a:pt x="276" y="376"/>
                    <a:pt x="276" y="376"/>
                    <a:pt x="275" y="377"/>
                  </a:cubicBezTo>
                  <a:cubicBezTo>
                    <a:pt x="275" y="378"/>
                    <a:pt x="274" y="378"/>
                    <a:pt x="273" y="379"/>
                  </a:cubicBezTo>
                  <a:cubicBezTo>
                    <a:pt x="272" y="379"/>
                    <a:pt x="272" y="379"/>
                    <a:pt x="271" y="380"/>
                  </a:cubicBezTo>
                  <a:cubicBezTo>
                    <a:pt x="271" y="381"/>
                    <a:pt x="270" y="382"/>
                    <a:pt x="270" y="382"/>
                  </a:cubicBezTo>
                  <a:cubicBezTo>
                    <a:pt x="270" y="382"/>
                    <a:pt x="271" y="383"/>
                    <a:pt x="271" y="384"/>
                  </a:cubicBezTo>
                  <a:cubicBezTo>
                    <a:pt x="271" y="384"/>
                    <a:pt x="270" y="386"/>
                    <a:pt x="271" y="386"/>
                  </a:cubicBezTo>
                  <a:cubicBezTo>
                    <a:pt x="271" y="387"/>
                    <a:pt x="271" y="387"/>
                    <a:pt x="271" y="388"/>
                  </a:cubicBezTo>
                  <a:cubicBezTo>
                    <a:pt x="271" y="389"/>
                    <a:pt x="271" y="389"/>
                    <a:pt x="272" y="390"/>
                  </a:cubicBezTo>
                  <a:cubicBezTo>
                    <a:pt x="273" y="392"/>
                    <a:pt x="272" y="392"/>
                    <a:pt x="272" y="392"/>
                  </a:cubicBezTo>
                  <a:cubicBezTo>
                    <a:pt x="273" y="393"/>
                    <a:pt x="272" y="394"/>
                    <a:pt x="272" y="395"/>
                  </a:cubicBezTo>
                  <a:cubicBezTo>
                    <a:pt x="272" y="396"/>
                    <a:pt x="272" y="396"/>
                    <a:pt x="272" y="396"/>
                  </a:cubicBezTo>
                  <a:cubicBezTo>
                    <a:pt x="271" y="397"/>
                    <a:pt x="271" y="398"/>
                    <a:pt x="270" y="399"/>
                  </a:cubicBezTo>
                  <a:cubicBezTo>
                    <a:pt x="269" y="399"/>
                    <a:pt x="269" y="399"/>
                    <a:pt x="268" y="400"/>
                  </a:cubicBezTo>
                  <a:cubicBezTo>
                    <a:pt x="266" y="400"/>
                    <a:pt x="268" y="400"/>
                    <a:pt x="267" y="399"/>
                  </a:cubicBezTo>
                  <a:cubicBezTo>
                    <a:pt x="266" y="399"/>
                    <a:pt x="266" y="399"/>
                    <a:pt x="265" y="399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2" y="397"/>
                    <a:pt x="262" y="396"/>
                  </a:cubicBezTo>
                  <a:cubicBezTo>
                    <a:pt x="262" y="395"/>
                    <a:pt x="260" y="395"/>
                    <a:pt x="260" y="394"/>
                  </a:cubicBezTo>
                  <a:cubicBezTo>
                    <a:pt x="259" y="394"/>
                    <a:pt x="258" y="393"/>
                    <a:pt x="258" y="393"/>
                  </a:cubicBezTo>
                  <a:cubicBezTo>
                    <a:pt x="258" y="393"/>
                    <a:pt x="257" y="392"/>
                    <a:pt x="257" y="392"/>
                  </a:cubicBezTo>
                  <a:cubicBezTo>
                    <a:pt x="256" y="392"/>
                    <a:pt x="256" y="392"/>
                    <a:pt x="255" y="392"/>
                  </a:cubicBezTo>
                  <a:cubicBezTo>
                    <a:pt x="255" y="392"/>
                    <a:pt x="253" y="391"/>
                    <a:pt x="252" y="392"/>
                  </a:cubicBezTo>
                  <a:cubicBezTo>
                    <a:pt x="251" y="392"/>
                    <a:pt x="250" y="391"/>
                    <a:pt x="249" y="390"/>
                  </a:cubicBezTo>
                  <a:cubicBezTo>
                    <a:pt x="248" y="389"/>
                    <a:pt x="246" y="389"/>
                    <a:pt x="246" y="389"/>
                  </a:cubicBezTo>
                  <a:cubicBezTo>
                    <a:pt x="246" y="389"/>
                    <a:pt x="245" y="388"/>
                    <a:pt x="245" y="387"/>
                  </a:cubicBezTo>
                  <a:cubicBezTo>
                    <a:pt x="245" y="386"/>
                    <a:pt x="245" y="385"/>
                    <a:pt x="245" y="385"/>
                  </a:cubicBezTo>
                  <a:cubicBezTo>
                    <a:pt x="245" y="383"/>
                    <a:pt x="245" y="383"/>
                    <a:pt x="245" y="383"/>
                  </a:cubicBezTo>
                  <a:cubicBezTo>
                    <a:pt x="245" y="383"/>
                    <a:pt x="245" y="382"/>
                    <a:pt x="245" y="381"/>
                  </a:cubicBezTo>
                  <a:cubicBezTo>
                    <a:pt x="246" y="380"/>
                    <a:pt x="244" y="380"/>
                    <a:pt x="244" y="380"/>
                  </a:cubicBezTo>
                  <a:cubicBezTo>
                    <a:pt x="241" y="379"/>
                    <a:pt x="241" y="379"/>
                    <a:pt x="241" y="379"/>
                  </a:cubicBezTo>
                  <a:cubicBezTo>
                    <a:pt x="241" y="379"/>
                    <a:pt x="241" y="378"/>
                    <a:pt x="240" y="378"/>
                  </a:cubicBezTo>
                  <a:cubicBezTo>
                    <a:pt x="239" y="377"/>
                    <a:pt x="240" y="378"/>
                    <a:pt x="239" y="377"/>
                  </a:cubicBezTo>
                  <a:cubicBezTo>
                    <a:pt x="238" y="377"/>
                    <a:pt x="238" y="377"/>
                    <a:pt x="237" y="378"/>
                  </a:cubicBezTo>
                  <a:cubicBezTo>
                    <a:pt x="236" y="378"/>
                    <a:pt x="235" y="377"/>
                    <a:pt x="235" y="377"/>
                  </a:cubicBezTo>
                  <a:cubicBezTo>
                    <a:pt x="235" y="377"/>
                    <a:pt x="233" y="376"/>
                    <a:pt x="233" y="375"/>
                  </a:cubicBezTo>
                  <a:cubicBezTo>
                    <a:pt x="232" y="375"/>
                    <a:pt x="232" y="375"/>
                    <a:pt x="231" y="375"/>
                  </a:cubicBezTo>
                  <a:cubicBezTo>
                    <a:pt x="231" y="376"/>
                    <a:pt x="230" y="376"/>
                    <a:pt x="229" y="376"/>
                  </a:cubicBezTo>
                  <a:cubicBezTo>
                    <a:pt x="228" y="377"/>
                    <a:pt x="228" y="376"/>
                    <a:pt x="227" y="376"/>
                  </a:cubicBezTo>
                  <a:cubicBezTo>
                    <a:pt x="227" y="377"/>
                    <a:pt x="225" y="376"/>
                    <a:pt x="224" y="375"/>
                  </a:cubicBezTo>
                  <a:cubicBezTo>
                    <a:pt x="223" y="375"/>
                    <a:pt x="222" y="374"/>
                    <a:pt x="222" y="373"/>
                  </a:cubicBezTo>
                  <a:cubicBezTo>
                    <a:pt x="222" y="372"/>
                    <a:pt x="220" y="371"/>
                    <a:pt x="220" y="371"/>
                  </a:cubicBezTo>
                  <a:cubicBezTo>
                    <a:pt x="217" y="371"/>
                    <a:pt x="217" y="371"/>
                    <a:pt x="217" y="371"/>
                  </a:cubicBezTo>
                  <a:cubicBezTo>
                    <a:pt x="217" y="371"/>
                    <a:pt x="217" y="371"/>
                    <a:pt x="217" y="369"/>
                  </a:cubicBezTo>
                  <a:cubicBezTo>
                    <a:pt x="217" y="369"/>
                    <a:pt x="216" y="368"/>
                    <a:pt x="215" y="368"/>
                  </a:cubicBezTo>
                  <a:cubicBezTo>
                    <a:pt x="214" y="368"/>
                    <a:pt x="213" y="368"/>
                    <a:pt x="212" y="368"/>
                  </a:cubicBezTo>
                  <a:cubicBezTo>
                    <a:pt x="211" y="368"/>
                    <a:pt x="210" y="366"/>
                    <a:pt x="210" y="366"/>
                  </a:cubicBezTo>
                  <a:cubicBezTo>
                    <a:pt x="210" y="362"/>
                    <a:pt x="210" y="362"/>
                    <a:pt x="210" y="362"/>
                  </a:cubicBezTo>
                  <a:cubicBezTo>
                    <a:pt x="211" y="361"/>
                    <a:pt x="211" y="361"/>
                    <a:pt x="211" y="361"/>
                  </a:cubicBezTo>
                  <a:cubicBezTo>
                    <a:pt x="212" y="359"/>
                    <a:pt x="212" y="359"/>
                    <a:pt x="212" y="359"/>
                  </a:cubicBezTo>
                  <a:cubicBezTo>
                    <a:pt x="213" y="357"/>
                    <a:pt x="213" y="357"/>
                    <a:pt x="213" y="357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5" y="352"/>
                    <a:pt x="215" y="352"/>
                    <a:pt x="215" y="352"/>
                  </a:cubicBezTo>
                  <a:cubicBezTo>
                    <a:pt x="215" y="351"/>
                    <a:pt x="215" y="351"/>
                    <a:pt x="215" y="351"/>
                  </a:cubicBezTo>
                  <a:cubicBezTo>
                    <a:pt x="215" y="351"/>
                    <a:pt x="214" y="349"/>
                    <a:pt x="213" y="348"/>
                  </a:cubicBezTo>
                  <a:cubicBezTo>
                    <a:pt x="210" y="346"/>
                    <a:pt x="210" y="346"/>
                    <a:pt x="210" y="346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10" y="342"/>
                    <a:pt x="210" y="342"/>
                    <a:pt x="210" y="342"/>
                  </a:cubicBezTo>
                  <a:cubicBezTo>
                    <a:pt x="211" y="340"/>
                    <a:pt x="211" y="340"/>
                    <a:pt x="211" y="340"/>
                  </a:cubicBezTo>
                  <a:cubicBezTo>
                    <a:pt x="213" y="339"/>
                    <a:pt x="213" y="339"/>
                    <a:pt x="213" y="339"/>
                  </a:cubicBezTo>
                  <a:cubicBezTo>
                    <a:pt x="213" y="339"/>
                    <a:pt x="213" y="337"/>
                    <a:pt x="212" y="335"/>
                  </a:cubicBezTo>
                  <a:cubicBezTo>
                    <a:pt x="210" y="336"/>
                    <a:pt x="210" y="336"/>
                    <a:pt x="210" y="336"/>
                  </a:cubicBezTo>
                  <a:cubicBezTo>
                    <a:pt x="210" y="336"/>
                    <a:pt x="209" y="338"/>
                    <a:pt x="208" y="338"/>
                  </a:cubicBezTo>
                  <a:cubicBezTo>
                    <a:pt x="207" y="338"/>
                    <a:pt x="207" y="336"/>
                    <a:pt x="207" y="336"/>
                  </a:cubicBezTo>
                  <a:cubicBezTo>
                    <a:pt x="207" y="335"/>
                    <a:pt x="207" y="335"/>
                    <a:pt x="207" y="335"/>
                  </a:cubicBezTo>
                  <a:cubicBezTo>
                    <a:pt x="206" y="333"/>
                    <a:pt x="206" y="333"/>
                    <a:pt x="206" y="333"/>
                  </a:cubicBezTo>
                  <a:cubicBezTo>
                    <a:pt x="204" y="332"/>
                    <a:pt x="204" y="332"/>
                    <a:pt x="204" y="332"/>
                  </a:cubicBezTo>
                  <a:cubicBezTo>
                    <a:pt x="204" y="332"/>
                    <a:pt x="202" y="332"/>
                    <a:pt x="201" y="333"/>
                  </a:cubicBezTo>
                  <a:cubicBezTo>
                    <a:pt x="201" y="333"/>
                    <a:pt x="200" y="333"/>
                    <a:pt x="199" y="334"/>
                  </a:cubicBezTo>
                  <a:cubicBezTo>
                    <a:pt x="199" y="334"/>
                    <a:pt x="199" y="335"/>
                    <a:pt x="198" y="335"/>
                  </a:cubicBezTo>
                  <a:cubicBezTo>
                    <a:pt x="198" y="336"/>
                    <a:pt x="197" y="336"/>
                    <a:pt x="196" y="336"/>
                  </a:cubicBezTo>
                  <a:cubicBezTo>
                    <a:pt x="195" y="336"/>
                    <a:pt x="194" y="336"/>
                    <a:pt x="193" y="336"/>
                  </a:cubicBezTo>
                  <a:cubicBezTo>
                    <a:pt x="191" y="336"/>
                    <a:pt x="191" y="336"/>
                    <a:pt x="191" y="335"/>
                  </a:cubicBezTo>
                  <a:cubicBezTo>
                    <a:pt x="191" y="335"/>
                    <a:pt x="189" y="335"/>
                    <a:pt x="188" y="335"/>
                  </a:cubicBezTo>
                  <a:cubicBezTo>
                    <a:pt x="188" y="335"/>
                    <a:pt x="186" y="335"/>
                    <a:pt x="186" y="336"/>
                  </a:cubicBezTo>
                  <a:cubicBezTo>
                    <a:pt x="186" y="337"/>
                    <a:pt x="185" y="336"/>
                    <a:pt x="184" y="336"/>
                  </a:cubicBezTo>
                  <a:cubicBezTo>
                    <a:pt x="183" y="336"/>
                    <a:pt x="182" y="335"/>
                    <a:pt x="181" y="335"/>
                  </a:cubicBezTo>
                  <a:cubicBezTo>
                    <a:pt x="181" y="335"/>
                    <a:pt x="177" y="337"/>
                    <a:pt x="176" y="338"/>
                  </a:cubicBezTo>
                  <a:cubicBezTo>
                    <a:pt x="175" y="338"/>
                    <a:pt x="174" y="338"/>
                    <a:pt x="173" y="338"/>
                  </a:cubicBezTo>
                  <a:cubicBezTo>
                    <a:pt x="172" y="339"/>
                    <a:pt x="172" y="337"/>
                    <a:pt x="172" y="337"/>
                  </a:cubicBezTo>
                  <a:cubicBezTo>
                    <a:pt x="172" y="337"/>
                    <a:pt x="169" y="336"/>
                    <a:pt x="168" y="336"/>
                  </a:cubicBezTo>
                  <a:cubicBezTo>
                    <a:pt x="168" y="336"/>
                    <a:pt x="166" y="336"/>
                    <a:pt x="165" y="337"/>
                  </a:cubicBezTo>
                  <a:cubicBezTo>
                    <a:pt x="164" y="337"/>
                    <a:pt x="162" y="337"/>
                    <a:pt x="161" y="337"/>
                  </a:cubicBezTo>
                  <a:cubicBezTo>
                    <a:pt x="160" y="336"/>
                    <a:pt x="159" y="337"/>
                    <a:pt x="158" y="337"/>
                  </a:cubicBezTo>
                  <a:cubicBezTo>
                    <a:pt x="158" y="337"/>
                    <a:pt x="157" y="338"/>
                    <a:pt x="157" y="338"/>
                  </a:cubicBezTo>
                  <a:cubicBezTo>
                    <a:pt x="157" y="338"/>
                    <a:pt x="156" y="339"/>
                    <a:pt x="155" y="339"/>
                  </a:cubicBezTo>
                  <a:cubicBezTo>
                    <a:pt x="154" y="339"/>
                    <a:pt x="153" y="339"/>
                    <a:pt x="152" y="339"/>
                  </a:cubicBezTo>
                  <a:cubicBezTo>
                    <a:pt x="152" y="339"/>
                    <a:pt x="150" y="339"/>
                    <a:pt x="149" y="339"/>
                  </a:cubicBezTo>
                  <a:cubicBezTo>
                    <a:pt x="148" y="339"/>
                    <a:pt x="146" y="340"/>
                    <a:pt x="145" y="341"/>
                  </a:cubicBezTo>
                  <a:cubicBezTo>
                    <a:pt x="145" y="341"/>
                    <a:pt x="143" y="341"/>
                    <a:pt x="141" y="342"/>
                  </a:cubicBezTo>
                  <a:cubicBezTo>
                    <a:pt x="139" y="342"/>
                    <a:pt x="141" y="342"/>
                    <a:pt x="140" y="342"/>
                  </a:cubicBezTo>
                  <a:cubicBezTo>
                    <a:pt x="139" y="343"/>
                    <a:pt x="138" y="344"/>
                    <a:pt x="138" y="345"/>
                  </a:cubicBezTo>
                  <a:cubicBezTo>
                    <a:pt x="137" y="347"/>
                    <a:pt x="137" y="346"/>
                    <a:pt x="136" y="346"/>
                  </a:cubicBezTo>
                  <a:cubicBezTo>
                    <a:pt x="136" y="345"/>
                    <a:pt x="135" y="346"/>
                    <a:pt x="134" y="346"/>
                  </a:cubicBezTo>
                  <a:cubicBezTo>
                    <a:pt x="133" y="347"/>
                    <a:pt x="133" y="347"/>
                    <a:pt x="132" y="348"/>
                  </a:cubicBezTo>
                  <a:cubicBezTo>
                    <a:pt x="132" y="348"/>
                    <a:pt x="130" y="348"/>
                    <a:pt x="130" y="348"/>
                  </a:cubicBezTo>
                  <a:cubicBezTo>
                    <a:pt x="130" y="348"/>
                    <a:pt x="129" y="350"/>
                    <a:pt x="129" y="350"/>
                  </a:cubicBezTo>
                  <a:cubicBezTo>
                    <a:pt x="128" y="351"/>
                    <a:pt x="127" y="351"/>
                    <a:pt x="126" y="352"/>
                  </a:cubicBezTo>
                  <a:cubicBezTo>
                    <a:pt x="126" y="352"/>
                    <a:pt x="126" y="354"/>
                    <a:pt x="126" y="354"/>
                  </a:cubicBezTo>
                  <a:cubicBezTo>
                    <a:pt x="125" y="355"/>
                    <a:pt x="122" y="354"/>
                    <a:pt x="121" y="354"/>
                  </a:cubicBezTo>
                  <a:cubicBezTo>
                    <a:pt x="120" y="355"/>
                    <a:pt x="119" y="354"/>
                    <a:pt x="118" y="354"/>
                  </a:cubicBezTo>
                  <a:cubicBezTo>
                    <a:pt x="117" y="353"/>
                    <a:pt x="117" y="353"/>
                    <a:pt x="116" y="352"/>
                  </a:cubicBezTo>
                  <a:cubicBezTo>
                    <a:pt x="115" y="351"/>
                    <a:pt x="115" y="352"/>
                    <a:pt x="114" y="353"/>
                  </a:cubicBezTo>
                  <a:cubicBezTo>
                    <a:pt x="113" y="354"/>
                    <a:pt x="112" y="352"/>
                    <a:pt x="111" y="352"/>
                  </a:cubicBezTo>
                  <a:cubicBezTo>
                    <a:pt x="111" y="352"/>
                    <a:pt x="107" y="353"/>
                    <a:pt x="106" y="353"/>
                  </a:cubicBezTo>
                  <a:cubicBezTo>
                    <a:pt x="106" y="353"/>
                    <a:pt x="102" y="352"/>
                    <a:pt x="101" y="352"/>
                  </a:cubicBezTo>
                  <a:cubicBezTo>
                    <a:pt x="100" y="352"/>
                    <a:pt x="100" y="352"/>
                    <a:pt x="100" y="351"/>
                  </a:cubicBezTo>
                  <a:cubicBezTo>
                    <a:pt x="99" y="350"/>
                    <a:pt x="98" y="348"/>
                    <a:pt x="98" y="348"/>
                  </a:cubicBezTo>
                  <a:cubicBezTo>
                    <a:pt x="98" y="348"/>
                    <a:pt x="98" y="348"/>
                    <a:pt x="97" y="347"/>
                  </a:cubicBezTo>
                  <a:cubicBezTo>
                    <a:pt x="97" y="345"/>
                    <a:pt x="96" y="346"/>
                    <a:pt x="96" y="346"/>
                  </a:cubicBezTo>
                  <a:cubicBezTo>
                    <a:pt x="95" y="346"/>
                    <a:pt x="93" y="348"/>
                    <a:pt x="93" y="348"/>
                  </a:cubicBezTo>
                  <a:cubicBezTo>
                    <a:pt x="93" y="348"/>
                    <a:pt x="93" y="349"/>
                    <a:pt x="93" y="350"/>
                  </a:cubicBezTo>
                  <a:cubicBezTo>
                    <a:pt x="93" y="351"/>
                    <a:pt x="93" y="352"/>
                    <a:pt x="93" y="352"/>
                  </a:cubicBezTo>
                  <a:cubicBezTo>
                    <a:pt x="93" y="352"/>
                    <a:pt x="92" y="354"/>
                    <a:pt x="91" y="355"/>
                  </a:cubicBezTo>
                  <a:cubicBezTo>
                    <a:pt x="90" y="355"/>
                    <a:pt x="90" y="359"/>
                    <a:pt x="88" y="361"/>
                  </a:cubicBezTo>
                  <a:cubicBezTo>
                    <a:pt x="87" y="363"/>
                    <a:pt x="87" y="363"/>
                    <a:pt x="87" y="364"/>
                  </a:cubicBezTo>
                  <a:cubicBezTo>
                    <a:pt x="86" y="365"/>
                    <a:pt x="86" y="365"/>
                    <a:pt x="85" y="366"/>
                  </a:cubicBezTo>
                  <a:cubicBezTo>
                    <a:pt x="85" y="367"/>
                    <a:pt x="84" y="367"/>
                    <a:pt x="83" y="368"/>
                  </a:cubicBezTo>
                  <a:cubicBezTo>
                    <a:pt x="82" y="368"/>
                    <a:pt x="82" y="368"/>
                    <a:pt x="81" y="369"/>
                  </a:cubicBezTo>
                  <a:cubicBezTo>
                    <a:pt x="79" y="370"/>
                    <a:pt x="78" y="370"/>
                    <a:pt x="77" y="370"/>
                  </a:cubicBezTo>
                  <a:cubicBezTo>
                    <a:pt x="77" y="370"/>
                    <a:pt x="76" y="370"/>
                    <a:pt x="75" y="371"/>
                  </a:cubicBezTo>
                  <a:cubicBezTo>
                    <a:pt x="74" y="371"/>
                    <a:pt x="73" y="372"/>
                    <a:pt x="73" y="373"/>
                  </a:cubicBezTo>
                  <a:cubicBezTo>
                    <a:pt x="73" y="374"/>
                    <a:pt x="72" y="375"/>
                    <a:pt x="71" y="376"/>
                  </a:cubicBezTo>
                  <a:cubicBezTo>
                    <a:pt x="70" y="376"/>
                    <a:pt x="70" y="376"/>
                    <a:pt x="69" y="377"/>
                  </a:cubicBezTo>
                  <a:cubicBezTo>
                    <a:pt x="69" y="378"/>
                    <a:pt x="69" y="379"/>
                    <a:pt x="70" y="381"/>
                  </a:cubicBezTo>
                  <a:cubicBezTo>
                    <a:pt x="70" y="382"/>
                    <a:pt x="70" y="381"/>
                    <a:pt x="69" y="382"/>
                  </a:cubicBezTo>
                  <a:cubicBezTo>
                    <a:pt x="68" y="383"/>
                    <a:pt x="68" y="383"/>
                    <a:pt x="68" y="384"/>
                  </a:cubicBezTo>
                  <a:cubicBezTo>
                    <a:pt x="68" y="385"/>
                    <a:pt x="67" y="386"/>
                    <a:pt x="66" y="387"/>
                  </a:cubicBezTo>
                  <a:cubicBezTo>
                    <a:pt x="65" y="387"/>
                    <a:pt x="65" y="391"/>
                    <a:pt x="65" y="391"/>
                  </a:cubicBezTo>
                  <a:cubicBezTo>
                    <a:pt x="65" y="391"/>
                    <a:pt x="65" y="392"/>
                    <a:pt x="65" y="393"/>
                  </a:cubicBezTo>
                  <a:cubicBezTo>
                    <a:pt x="66" y="395"/>
                    <a:pt x="65" y="396"/>
                    <a:pt x="65" y="396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7" y="400"/>
                  </a:cubicBezTo>
                  <a:cubicBezTo>
                    <a:pt x="67" y="400"/>
                    <a:pt x="67" y="400"/>
                    <a:pt x="67" y="401"/>
                  </a:cubicBezTo>
                  <a:cubicBezTo>
                    <a:pt x="67" y="402"/>
                    <a:pt x="66" y="404"/>
                    <a:pt x="66" y="404"/>
                  </a:cubicBezTo>
                  <a:cubicBezTo>
                    <a:pt x="66" y="405"/>
                    <a:pt x="65" y="406"/>
                    <a:pt x="65" y="407"/>
                  </a:cubicBezTo>
                  <a:cubicBezTo>
                    <a:pt x="64" y="408"/>
                    <a:pt x="63" y="409"/>
                    <a:pt x="63" y="410"/>
                  </a:cubicBezTo>
                  <a:cubicBezTo>
                    <a:pt x="62" y="410"/>
                    <a:pt x="61" y="412"/>
                    <a:pt x="60" y="413"/>
                  </a:cubicBezTo>
                  <a:cubicBezTo>
                    <a:pt x="59" y="414"/>
                    <a:pt x="58" y="414"/>
                    <a:pt x="57" y="415"/>
                  </a:cubicBezTo>
                  <a:cubicBezTo>
                    <a:pt x="56" y="415"/>
                    <a:pt x="53" y="418"/>
                    <a:pt x="52" y="419"/>
                  </a:cubicBezTo>
                  <a:cubicBezTo>
                    <a:pt x="51" y="420"/>
                    <a:pt x="48" y="421"/>
                    <a:pt x="48" y="421"/>
                  </a:cubicBezTo>
                  <a:cubicBezTo>
                    <a:pt x="47" y="422"/>
                    <a:pt x="44" y="422"/>
                    <a:pt x="43" y="422"/>
                  </a:cubicBezTo>
                  <a:cubicBezTo>
                    <a:pt x="42" y="422"/>
                    <a:pt x="40" y="423"/>
                    <a:pt x="40" y="423"/>
                  </a:cubicBezTo>
                  <a:cubicBezTo>
                    <a:pt x="40" y="424"/>
                    <a:pt x="39" y="425"/>
                    <a:pt x="39" y="425"/>
                  </a:cubicBezTo>
                  <a:cubicBezTo>
                    <a:pt x="39" y="426"/>
                    <a:pt x="38" y="427"/>
                    <a:pt x="38" y="429"/>
                  </a:cubicBezTo>
                  <a:cubicBezTo>
                    <a:pt x="38" y="431"/>
                    <a:pt x="37" y="431"/>
                    <a:pt x="36" y="433"/>
                  </a:cubicBezTo>
                  <a:cubicBezTo>
                    <a:pt x="36" y="434"/>
                    <a:pt x="35" y="435"/>
                    <a:pt x="34" y="437"/>
                  </a:cubicBezTo>
                  <a:cubicBezTo>
                    <a:pt x="33" y="439"/>
                    <a:pt x="32" y="439"/>
                    <a:pt x="31" y="440"/>
                  </a:cubicBezTo>
                  <a:cubicBezTo>
                    <a:pt x="29" y="440"/>
                    <a:pt x="27" y="442"/>
                    <a:pt x="27" y="442"/>
                  </a:cubicBezTo>
                  <a:cubicBezTo>
                    <a:pt x="27" y="442"/>
                    <a:pt x="26" y="447"/>
                    <a:pt x="26" y="448"/>
                  </a:cubicBezTo>
                  <a:cubicBezTo>
                    <a:pt x="25" y="449"/>
                    <a:pt x="25" y="451"/>
                    <a:pt x="25" y="452"/>
                  </a:cubicBezTo>
                  <a:cubicBezTo>
                    <a:pt x="25" y="453"/>
                    <a:pt x="24" y="454"/>
                    <a:pt x="24" y="455"/>
                  </a:cubicBezTo>
                  <a:cubicBezTo>
                    <a:pt x="24" y="457"/>
                    <a:pt x="23" y="458"/>
                    <a:pt x="22" y="459"/>
                  </a:cubicBezTo>
                  <a:cubicBezTo>
                    <a:pt x="22" y="460"/>
                    <a:pt x="19" y="461"/>
                    <a:pt x="19" y="461"/>
                  </a:cubicBezTo>
                  <a:cubicBezTo>
                    <a:pt x="18" y="462"/>
                    <a:pt x="17" y="462"/>
                    <a:pt x="17" y="463"/>
                  </a:cubicBezTo>
                  <a:cubicBezTo>
                    <a:pt x="16" y="463"/>
                    <a:pt x="15" y="465"/>
                    <a:pt x="15" y="466"/>
                  </a:cubicBezTo>
                  <a:cubicBezTo>
                    <a:pt x="15" y="468"/>
                    <a:pt x="14" y="467"/>
                    <a:pt x="13" y="469"/>
                  </a:cubicBezTo>
                  <a:cubicBezTo>
                    <a:pt x="13" y="470"/>
                    <a:pt x="12" y="476"/>
                    <a:pt x="12" y="476"/>
                  </a:cubicBezTo>
                  <a:cubicBezTo>
                    <a:pt x="12" y="477"/>
                    <a:pt x="11" y="476"/>
                    <a:pt x="11" y="476"/>
                  </a:cubicBezTo>
                  <a:cubicBezTo>
                    <a:pt x="10" y="476"/>
                    <a:pt x="9" y="477"/>
                    <a:pt x="9" y="478"/>
                  </a:cubicBezTo>
                  <a:cubicBezTo>
                    <a:pt x="8" y="479"/>
                    <a:pt x="7" y="480"/>
                    <a:pt x="7" y="480"/>
                  </a:cubicBezTo>
                  <a:cubicBezTo>
                    <a:pt x="7" y="480"/>
                    <a:pt x="6" y="481"/>
                    <a:pt x="6" y="483"/>
                  </a:cubicBezTo>
                  <a:cubicBezTo>
                    <a:pt x="6" y="484"/>
                    <a:pt x="6" y="486"/>
                    <a:pt x="6" y="487"/>
                  </a:cubicBezTo>
                  <a:cubicBezTo>
                    <a:pt x="6" y="488"/>
                    <a:pt x="5" y="489"/>
                    <a:pt x="5" y="490"/>
                  </a:cubicBezTo>
                  <a:cubicBezTo>
                    <a:pt x="5" y="490"/>
                    <a:pt x="6" y="491"/>
                    <a:pt x="6" y="492"/>
                  </a:cubicBezTo>
                  <a:cubicBezTo>
                    <a:pt x="7" y="493"/>
                    <a:pt x="8" y="491"/>
                    <a:pt x="8" y="491"/>
                  </a:cubicBezTo>
                  <a:cubicBezTo>
                    <a:pt x="8" y="491"/>
                    <a:pt x="10" y="492"/>
                    <a:pt x="11" y="493"/>
                  </a:cubicBezTo>
                  <a:cubicBezTo>
                    <a:pt x="11" y="493"/>
                    <a:pt x="12" y="494"/>
                    <a:pt x="12" y="495"/>
                  </a:cubicBezTo>
                  <a:cubicBezTo>
                    <a:pt x="13" y="496"/>
                    <a:pt x="12" y="499"/>
                    <a:pt x="12" y="501"/>
                  </a:cubicBezTo>
                  <a:cubicBezTo>
                    <a:pt x="12" y="502"/>
                    <a:pt x="11" y="501"/>
                    <a:pt x="11" y="502"/>
                  </a:cubicBezTo>
                  <a:cubicBezTo>
                    <a:pt x="10" y="503"/>
                    <a:pt x="10" y="505"/>
                    <a:pt x="10" y="505"/>
                  </a:cubicBezTo>
                  <a:cubicBezTo>
                    <a:pt x="10" y="505"/>
                    <a:pt x="11" y="506"/>
                    <a:pt x="11" y="507"/>
                  </a:cubicBezTo>
                  <a:cubicBezTo>
                    <a:pt x="12" y="508"/>
                    <a:pt x="11" y="508"/>
                    <a:pt x="12" y="510"/>
                  </a:cubicBezTo>
                  <a:cubicBezTo>
                    <a:pt x="13" y="512"/>
                    <a:pt x="13" y="511"/>
                    <a:pt x="13" y="513"/>
                  </a:cubicBezTo>
                  <a:cubicBezTo>
                    <a:pt x="14" y="515"/>
                    <a:pt x="13" y="515"/>
                    <a:pt x="14" y="517"/>
                  </a:cubicBezTo>
                  <a:cubicBezTo>
                    <a:pt x="14" y="518"/>
                    <a:pt x="14" y="520"/>
                    <a:pt x="14" y="521"/>
                  </a:cubicBezTo>
                  <a:cubicBezTo>
                    <a:pt x="13" y="523"/>
                    <a:pt x="13" y="522"/>
                    <a:pt x="12" y="523"/>
                  </a:cubicBezTo>
                  <a:cubicBezTo>
                    <a:pt x="11" y="523"/>
                    <a:pt x="11" y="525"/>
                    <a:pt x="11" y="526"/>
                  </a:cubicBezTo>
                  <a:cubicBezTo>
                    <a:pt x="11" y="527"/>
                    <a:pt x="11" y="529"/>
                    <a:pt x="11" y="529"/>
                  </a:cubicBezTo>
                  <a:cubicBezTo>
                    <a:pt x="10" y="530"/>
                    <a:pt x="9" y="531"/>
                    <a:pt x="9" y="532"/>
                  </a:cubicBezTo>
                  <a:cubicBezTo>
                    <a:pt x="9" y="533"/>
                    <a:pt x="9" y="534"/>
                    <a:pt x="9" y="535"/>
                  </a:cubicBezTo>
                  <a:cubicBezTo>
                    <a:pt x="9" y="537"/>
                    <a:pt x="8" y="538"/>
                    <a:pt x="8" y="539"/>
                  </a:cubicBezTo>
                  <a:cubicBezTo>
                    <a:pt x="8" y="540"/>
                    <a:pt x="6" y="542"/>
                    <a:pt x="5" y="543"/>
                  </a:cubicBezTo>
                  <a:cubicBezTo>
                    <a:pt x="4" y="544"/>
                    <a:pt x="2" y="544"/>
                    <a:pt x="2" y="54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45"/>
                    <a:pt x="1" y="546"/>
                    <a:pt x="1" y="547"/>
                  </a:cubicBezTo>
                  <a:cubicBezTo>
                    <a:pt x="2" y="547"/>
                    <a:pt x="2" y="548"/>
                    <a:pt x="2" y="548"/>
                  </a:cubicBezTo>
                  <a:cubicBezTo>
                    <a:pt x="2" y="549"/>
                    <a:pt x="3" y="550"/>
                    <a:pt x="4" y="551"/>
                  </a:cubicBezTo>
                  <a:cubicBezTo>
                    <a:pt x="4" y="552"/>
                    <a:pt x="4" y="552"/>
                    <a:pt x="5" y="553"/>
                  </a:cubicBezTo>
                  <a:cubicBezTo>
                    <a:pt x="5" y="554"/>
                    <a:pt x="5" y="554"/>
                    <a:pt x="7" y="555"/>
                  </a:cubicBezTo>
                  <a:cubicBezTo>
                    <a:pt x="8" y="555"/>
                    <a:pt x="7" y="555"/>
                    <a:pt x="7" y="556"/>
                  </a:cubicBezTo>
                  <a:cubicBezTo>
                    <a:pt x="7" y="557"/>
                    <a:pt x="9" y="559"/>
                    <a:pt x="10" y="559"/>
                  </a:cubicBezTo>
                  <a:cubicBezTo>
                    <a:pt x="11" y="560"/>
                    <a:pt x="8" y="560"/>
                    <a:pt x="8" y="560"/>
                  </a:cubicBezTo>
                  <a:cubicBezTo>
                    <a:pt x="8" y="560"/>
                    <a:pt x="6" y="559"/>
                    <a:pt x="6" y="558"/>
                  </a:cubicBezTo>
                  <a:cubicBezTo>
                    <a:pt x="6" y="557"/>
                    <a:pt x="4" y="557"/>
                    <a:pt x="4" y="557"/>
                  </a:cubicBezTo>
                  <a:cubicBezTo>
                    <a:pt x="4" y="557"/>
                    <a:pt x="4" y="558"/>
                    <a:pt x="4" y="560"/>
                  </a:cubicBezTo>
                  <a:cubicBezTo>
                    <a:pt x="5" y="562"/>
                    <a:pt x="4" y="562"/>
                    <a:pt x="4" y="563"/>
                  </a:cubicBezTo>
                  <a:cubicBezTo>
                    <a:pt x="5" y="564"/>
                    <a:pt x="6" y="565"/>
                    <a:pt x="7" y="565"/>
                  </a:cubicBezTo>
                  <a:cubicBezTo>
                    <a:pt x="9" y="565"/>
                    <a:pt x="7" y="566"/>
                    <a:pt x="6" y="566"/>
                  </a:cubicBezTo>
                  <a:cubicBezTo>
                    <a:pt x="5" y="566"/>
                    <a:pt x="4" y="566"/>
                    <a:pt x="4" y="567"/>
                  </a:cubicBezTo>
                  <a:cubicBezTo>
                    <a:pt x="4" y="568"/>
                    <a:pt x="4" y="568"/>
                    <a:pt x="4" y="568"/>
                  </a:cubicBezTo>
                  <a:cubicBezTo>
                    <a:pt x="5" y="569"/>
                    <a:pt x="6" y="569"/>
                    <a:pt x="7" y="569"/>
                  </a:cubicBezTo>
                  <a:cubicBezTo>
                    <a:pt x="8" y="570"/>
                    <a:pt x="8" y="570"/>
                    <a:pt x="8" y="570"/>
                  </a:cubicBezTo>
                  <a:cubicBezTo>
                    <a:pt x="8" y="570"/>
                    <a:pt x="8" y="572"/>
                    <a:pt x="8" y="572"/>
                  </a:cubicBezTo>
                  <a:cubicBezTo>
                    <a:pt x="9" y="573"/>
                    <a:pt x="9" y="572"/>
                    <a:pt x="10" y="572"/>
                  </a:cubicBezTo>
                  <a:cubicBezTo>
                    <a:pt x="11" y="571"/>
                    <a:pt x="11" y="572"/>
                    <a:pt x="13" y="573"/>
                  </a:cubicBezTo>
                  <a:cubicBezTo>
                    <a:pt x="13" y="573"/>
                    <a:pt x="14" y="574"/>
                    <a:pt x="16" y="572"/>
                  </a:cubicBezTo>
                  <a:cubicBezTo>
                    <a:pt x="16" y="571"/>
                    <a:pt x="18" y="570"/>
                    <a:pt x="18" y="571"/>
                  </a:cubicBezTo>
                  <a:cubicBezTo>
                    <a:pt x="19" y="572"/>
                    <a:pt x="19" y="572"/>
                    <a:pt x="19" y="573"/>
                  </a:cubicBezTo>
                  <a:cubicBezTo>
                    <a:pt x="19" y="574"/>
                    <a:pt x="17" y="573"/>
                    <a:pt x="17" y="574"/>
                  </a:cubicBezTo>
                  <a:cubicBezTo>
                    <a:pt x="16" y="574"/>
                    <a:pt x="16" y="575"/>
                    <a:pt x="16" y="575"/>
                  </a:cubicBezTo>
                  <a:cubicBezTo>
                    <a:pt x="16" y="575"/>
                    <a:pt x="16" y="577"/>
                    <a:pt x="16" y="578"/>
                  </a:cubicBezTo>
                  <a:cubicBezTo>
                    <a:pt x="16" y="578"/>
                    <a:pt x="18" y="580"/>
                    <a:pt x="18" y="580"/>
                  </a:cubicBezTo>
                  <a:cubicBezTo>
                    <a:pt x="18" y="581"/>
                    <a:pt x="19" y="581"/>
                    <a:pt x="20" y="581"/>
                  </a:cubicBezTo>
                  <a:cubicBezTo>
                    <a:pt x="21" y="581"/>
                    <a:pt x="21" y="582"/>
                    <a:pt x="22" y="582"/>
                  </a:cubicBezTo>
                  <a:cubicBezTo>
                    <a:pt x="22" y="582"/>
                    <a:pt x="22" y="584"/>
                    <a:pt x="22" y="585"/>
                  </a:cubicBezTo>
                  <a:cubicBezTo>
                    <a:pt x="22" y="586"/>
                    <a:pt x="23" y="586"/>
                    <a:pt x="24" y="587"/>
                  </a:cubicBezTo>
                  <a:cubicBezTo>
                    <a:pt x="25" y="587"/>
                    <a:pt x="25" y="587"/>
                    <a:pt x="25" y="587"/>
                  </a:cubicBezTo>
                  <a:cubicBezTo>
                    <a:pt x="25" y="587"/>
                    <a:pt x="26" y="589"/>
                    <a:pt x="27" y="590"/>
                  </a:cubicBezTo>
                  <a:cubicBezTo>
                    <a:pt x="29" y="591"/>
                    <a:pt x="29" y="591"/>
                    <a:pt x="30" y="591"/>
                  </a:cubicBezTo>
                  <a:cubicBezTo>
                    <a:pt x="31" y="592"/>
                    <a:pt x="30" y="594"/>
                    <a:pt x="31" y="595"/>
                  </a:cubicBezTo>
                  <a:cubicBezTo>
                    <a:pt x="31" y="595"/>
                    <a:pt x="33" y="596"/>
                    <a:pt x="33" y="596"/>
                  </a:cubicBezTo>
                  <a:cubicBezTo>
                    <a:pt x="33" y="596"/>
                    <a:pt x="32" y="597"/>
                    <a:pt x="33" y="597"/>
                  </a:cubicBezTo>
                  <a:cubicBezTo>
                    <a:pt x="33" y="598"/>
                    <a:pt x="31" y="600"/>
                    <a:pt x="31" y="600"/>
                  </a:cubicBezTo>
                  <a:cubicBezTo>
                    <a:pt x="31" y="600"/>
                    <a:pt x="31" y="601"/>
                    <a:pt x="32" y="602"/>
                  </a:cubicBezTo>
                  <a:cubicBezTo>
                    <a:pt x="32" y="603"/>
                    <a:pt x="32" y="604"/>
                    <a:pt x="32" y="605"/>
                  </a:cubicBezTo>
                  <a:cubicBezTo>
                    <a:pt x="32" y="606"/>
                    <a:pt x="33" y="607"/>
                    <a:pt x="34" y="607"/>
                  </a:cubicBezTo>
                  <a:cubicBezTo>
                    <a:pt x="34" y="608"/>
                    <a:pt x="36" y="609"/>
                    <a:pt x="36" y="609"/>
                  </a:cubicBezTo>
                  <a:cubicBezTo>
                    <a:pt x="36" y="609"/>
                    <a:pt x="37" y="610"/>
                    <a:pt x="38" y="611"/>
                  </a:cubicBezTo>
                  <a:cubicBezTo>
                    <a:pt x="39" y="612"/>
                    <a:pt x="39" y="611"/>
                    <a:pt x="41" y="611"/>
                  </a:cubicBezTo>
                  <a:cubicBezTo>
                    <a:pt x="42" y="611"/>
                    <a:pt x="41" y="612"/>
                    <a:pt x="42" y="613"/>
                  </a:cubicBezTo>
                  <a:cubicBezTo>
                    <a:pt x="43" y="615"/>
                    <a:pt x="43" y="615"/>
                    <a:pt x="44" y="615"/>
                  </a:cubicBezTo>
                  <a:cubicBezTo>
                    <a:pt x="44" y="616"/>
                    <a:pt x="45" y="617"/>
                    <a:pt x="45" y="617"/>
                  </a:cubicBezTo>
                  <a:cubicBezTo>
                    <a:pt x="46" y="618"/>
                    <a:pt x="46" y="619"/>
                    <a:pt x="48" y="620"/>
                  </a:cubicBezTo>
                  <a:cubicBezTo>
                    <a:pt x="49" y="621"/>
                    <a:pt x="51" y="620"/>
                    <a:pt x="52" y="621"/>
                  </a:cubicBezTo>
                  <a:cubicBezTo>
                    <a:pt x="52" y="621"/>
                    <a:pt x="53" y="622"/>
                    <a:pt x="53" y="622"/>
                  </a:cubicBezTo>
                  <a:cubicBezTo>
                    <a:pt x="54" y="623"/>
                    <a:pt x="54" y="626"/>
                    <a:pt x="55" y="627"/>
                  </a:cubicBezTo>
                  <a:cubicBezTo>
                    <a:pt x="55" y="627"/>
                    <a:pt x="57" y="628"/>
                    <a:pt x="58" y="628"/>
                  </a:cubicBezTo>
                  <a:cubicBezTo>
                    <a:pt x="59" y="628"/>
                    <a:pt x="61" y="629"/>
                    <a:pt x="62" y="630"/>
                  </a:cubicBezTo>
                  <a:cubicBezTo>
                    <a:pt x="62" y="632"/>
                    <a:pt x="64" y="633"/>
                    <a:pt x="66" y="634"/>
                  </a:cubicBezTo>
                  <a:cubicBezTo>
                    <a:pt x="67" y="634"/>
                    <a:pt x="68" y="635"/>
                    <a:pt x="70" y="636"/>
                  </a:cubicBezTo>
                  <a:cubicBezTo>
                    <a:pt x="71" y="636"/>
                    <a:pt x="71" y="638"/>
                    <a:pt x="72" y="637"/>
                  </a:cubicBezTo>
                  <a:cubicBezTo>
                    <a:pt x="72" y="637"/>
                    <a:pt x="73" y="636"/>
                    <a:pt x="74" y="635"/>
                  </a:cubicBezTo>
                  <a:cubicBezTo>
                    <a:pt x="76" y="634"/>
                    <a:pt x="76" y="635"/>
                    <a:pt x="77" y="635"/>
                  </a:cubicBezTo>
                  <a:cubicBezTo>
                    <a:pt x="77" y="634"/>
                    <a:pt x="78" y="634"/>
                    <a:pt x="79" y="634"/>
                  </a:cubicBezTo>
                  <a:cubicBezTo>
                    <a:pt x="79" y="633"/>
                    <a:pt x="80" y="633"/>
                    <a:pt x="81" y="632"/>
                  </a:cubicBezTo>
                  <a:cubicBezTo>
                    <a:pt x="82" y="632"/>
                    <a:pt x="83" y="631"/>
                    <a:pt x="84" y="630"/>
                  </a:cubicBezTo>
                  <a:cubicBezTo>
                    <a:pt x="85" y="629"/>
                    <a:pt x="86" y="629"/>
                    <a:pt x="87" y="629"/>
                  </a:cubicBezTo>
                  <a:cubicBezTo>
                    <a:pt x="88" y="629"/>
                    <a:pt x="88" y="629"/>
                    <a:pt x="89" y="629"/>
                  </a:cubicBezTo>
                  <a:cubicBezTo>
                    <a:pt x="89" y="629"/>
                    <a:pt x="90" y="629"/>
                    <a:pt x="92" y="630"/>
                  </a:cubicBezTo>
                  <a:cubicBezTo>
                    <a:pt x="93" y="630"/>
                    <a:pt x="93" y="630"/>
                    <a:pt x="94" y="629"/>
                  </a:cubicBezTo>
                  <a:cubicBezTo>
                    <a:pt x="94" y="628"/>
                    <a:pt x="95" y="628"/>
                    <a:pt x="95" y="628"/>
                  </a:cubicBezTo>
                  <a:cubicBezTo>
                    <a:pt x="96" y="628"/>
                    <a:pt x="97" y="628"/>
                    <a:pt x="98" y="628"/>
                  </a:cubicBezTo>
                  <a:cubicBezTo>
                    <a:pt x="99" y="628"/>
                    <a:pt x="100" y="628"/>
                    <a:pt x="101" y="629"/>
                  </a:cubicBezTo>
                  <a:cubicBezTo>
                    <a:pt x="102" y="629"/>
                    <a:pt x="101" y="629"/>
                    <a:pt x="102" y="630"/>
                  </a:cubicBezTo>
                  <a:cubicBezTo>
                    <a:pt x="102" y="631"/>
                    <a:pt x="102" y="630"/>
                    <a:pt x="104" y="629"/>
                  </a:cubicBezTo>
                  <a:cubicBezTo>
                    <a:pt x="104" y="629"/>
                    <a:pt x="106" y="630"/>
                    <a:pt x="107" y="630"/>
                  </a:cubicBezTo>
                  <a:cubicBezTo>
                    <a:pt x="108" y="631"/>
                    <a:pt x="108" y="631"/>
                    <a:pt x="109" y="631"/>
                  </a:cubicBezTo>
                  <a:cubicBezTo>
                    <a:pt x="110" y="631"/>
                    <a:pt x="111" y="632"/>
                    <a:pt x="111" y="632"/>
                  </a:cubicBezTo>
                  <a:cubicBezTo>
                    <a:pt x="111" y="632"/>
                    <a:pt x="113" y="632"/>
                    <a:pt x="114" y="633"/>
                  </a:cubicBezTo>
                  <a:cubicBezTo>
                    <a:pt x="114" y="633"/>
                    <a:pt x="114" y="633"/>
                    <a:pt x="115" y="632"/>
                  </a:cubicBezTo>
                  <a:cubicBezTo>
                    <a:pt x="116" y="632"/>
                    <a:pt x="116" y="632"/>
                    <a:pt x="116" y="631"/>
                  </a:cubicBezTo>
                  <a:cubicBezTo>
                    <a:pt x="116" y="631"/>
                    <a:pt x="116" y="630"/>
                    <a:pt x="117" y="629"/>
                  </a:cubicBezTo>
                  <a:cubicBezTo>
                    <a:pt x="118" y="629"/>
                    <a:pt x="119" y="629"/>
                    <a:pt x="120" y="629"/>
                  </a:cubicBezTo>
                  <a:cubicBezTo>
                    <a:pt x="120" y="628"/>
                    <a:pt x="120" y="628"/>
                    <a:pt x="121" y="628"/>
                  </a:cubicBezTo>
                  <a:cubicBezTo>
                    <a:pt x="122" y="628"/>
                    <a:pt x="123" y="628"/>
                    <a:pt x="123" y="629"/>
                  </a:cubicBezTo>
                  <a:cubicBezTo>
                    <a:pt x="124" y="629"/>
                    <a:pt x="125" y="629"/>
                    <a:pt x="126" y="629"/>
                  </a:cubicBezTo>
                  <a:cubicBezTo>
                    <a:pt x="127" y="629"/>
                    <a:pt x="127" y="628"/>
                    <a:pt x="128" y="627"/>
                  </a:cubicBezTo>
                  <a:cubicBezTo>
                    <a:pt x="129" y="625"/>
                    <a:pt x="129" y="626"/>
                    <a:pt x="130" y="625"/>
                  </a:cubicBezTo>
                  <a:cubicBezTo>
                    <a:pt x="131" y="625"/>
                    <a:pt x="132" y="625"/>
                    <a:pt x="133" y="625"/>
                  </a:cubicBezTo>
                  <a:cubicBezTo>
                    <a:pt x="135" y="625"/>
                    <a:pt x="135" y="625"/>
                    <a:pt x="136" y="624"/>
                  </a:cubicBezTo>
                  <a:cubicBezTo>
                    <a:pt x="137" y="623"/>
                    <a:pt x="137" y="622"/>
                    <a:pt x="138" y="621"/>
                  </a:cubicBezTo>
                  <a:cubicBezTo>
                    <a:pt x="138" y="621"/>
                    <a:pt x="141" y="620"/>
                    <a:pt x="142" y="620"/>
                  </a:cubicBezTo>
                  <a:cubicBezTo>
                    <a:pt x="143" y="620"/>
                    <a:pt x="145" y="619"/>
                    <a:pt x="145" y="619"/>
                  </a:cubicBezTo>
                  <a:cubicBezTo>
                    <a:pt x="147" y="619"/>
                    <a:pt x="147" y="619"/>
                    <a:pt x="147" y="619"/>
                  </a:cubicBezTo>
                  <a:cubicBezTo>
                    <a:pt x="147" y="619"/>
                    <a:pt x="150" y="619"/>
                    <a:pt x="151" y="619"/>
                  </a:cubicBezTo>
                  <a:cubicBezTo>
                    <a:pt x="152" y="619"/>
                    <a:pt x="154" y="618"/>
                    <a:pt x="155" y="618"/>
                  </a:cubicBezTo>
                  <a:cubicBezTo>
                    <a:pt x="156" y="618"/>
                    <a:pt x="158" y="618"/>
                    <a:pt x="159" y="618"/>
                  </a:cubicBezTo>
                  <a:cubicBezTo>
                    <a:pt x="160" y="619"/>
                    <a:pt x="160" y="619"/>
                    <a:pt x="161" y="620"/>
                  </a:cubicBezTo>
                  <a:cubicBezTo>
                    <a:pt x="161" y="620"/>
                    <a:pt x="163" y="620"/>
                    <a:pt x="163" y="622"/>
                  </a:cubicBezTo>
                  <a:cubicBezTo>
                    <a:pt x="163" y="623"/>
                    <a:pt x="164" y="623"/>
                    <a:pt x="165" y="624"/>
                  </a:cubicBezTo>
                  <a:cubicBezTo>
                    <a:pt x="166" y="625"/>
                    <a:pt x="166" y="626"/>
                    <a:pt x="167" y="627"/>
                  </a:cubicBezTo>
                  <a:cubicBezTo>
                    <a:pt x="168" y="627"/>
                    <a:pt x="167" y="628"/>
                    <a:pt x="167" y="629"/>
                  </a:cubicBezTo>
                  <a:cubicBezTo>
                    <a:pt x="166" y="630"/>
                    <a:pt x="166" y="631"/>
                    <a:pt x="166" y="632"/>
                  </a:cubicBezTo>
                  <a:cubicBezTo>
                    <a:pt x="167" y="634"/>
                    <a:pt x="166" y="632"/>
                    <a:pt x="167" y="633"/>
                  </a:cubicBezTo>
                  <a:cubicBezTo>
                    <a:pt x="167" y="633"/>
                    <a:pt x="167" y="634"/>
                    <a:pt x="167" y="636"/>
                  </a:cubicBezTo>
                  <a:cubicBezTo>
                    <a:pt x="167" y="637"/>
                    <a:pt x="168" y="637"/>
                    <a:pt x="168" y="637"/>
                  </a:cubicBezTo>
                  <a:cubicBezTo>
                    <a:pt x="168" y="637"/>
                    <a:pt x="170" y="637"/>
                    <a:pt x="170" y="637"/>
                  </a:cubicBezTo>
                  <a:cubicBezTo>
                    <a:pt x="171" y="637"/>
                    <a:pt x="172" y="636"/>
                    <a:pt x="172" y="636"/>
                  </a:cubicBezTo>
                  <a:cubicBezTo>
                    <a:pt x="173" y="635"/>
                    <a:pt x="173" y="635"/>
                    <a:pt x="173" y="635"/>
                  </a:cubicBezTo>
                  <a:cubicBezTo>
                    <a:pt x="173" y="635"/>
                    <a:pt x="175" y="635"/>
                    <a:pt x="175" y="635"/>
                  </a:cubicBezTo>
                  <a:cubicBezTo>
                    <a:pt x="176" y="635"/>
                    <a:pt x="176" y="634"/>
                    <a:pt x="177" y="635"/>
                  </a:cubicBezTo>
                  <a:cubicBezTo>
                    <a:pt x="178" y="635"/>
                    <a:pt x="179" y="635"/>
                    <a:pt x="180" y="636"/>
                  </a:cubicBezTo>
                  <a:cubicBezTo>
                    <a:pt x="181" y="636"/>
                    <a:pt x="182" y="634"/>
                    <a:pt x="184" y="634"/>
                  </a:cubicBezTo>
                  <a:cubicBezTo>
                    <a:pt x="186" y="634"/>
                    <a:pt x="185" y="631"/>
                    <a:pt x="185" y="631"/>
                  </a:cubicBezTo>
                  <a:cubicBezTo>
                    <a:pt x="186" y="630"/>
                    <a:pt x="186" y="634"/>
                    <a:pt x="186" y="634"/>
                  </a:cubicBezTo>
                  <a:cubicBezTo>
                    <a:pt x="186" y="635"/>
                    <a:pt x="188" y="635"/>
                    <a:pt x="188" y="636"/>
                  </a:cubicBezTo>
                  <a:cubicBezTo>
                    <a:pt x="188" y="637"/>
                    <a:pt x="188" y="638"/>
                    <a:pt x="188" y="638"/>
                  </a:cubicBezTo>
                  <a:cubicBezTo>
                    <a:pt x="188" y="639"/>
                    <a:pt x="190" y="638"/>
                    <a:pt x="190" y="638"/>
                  </a:cubicBezTo>
                  <a:cubicBezTo>
                    <a:pt x="190" y="638"/>
                    <a:pt x="190" y="640"/>
                    <a:pt x="191" y="640"/>
                  </a:cubicBezTo>
                  <a:cubicBezTo>
                    <a:pt x="191" y="641"/>
                    <a:pt x="191" y="643"/>
                    <a:pt x="191" y="644"/>
                  </a:cubicBezTo>
                  <a:cubicBezTo>
                    <a:pt x="191" y="645"/>
                    <a:pt x="191" y="646"/>
                    <a:pt x="191" y="646"/>
                  </a:cubicBezTo>
                  <a:cubicBezTo>
                    <a:pt x="190" y="646"/>
                    <a:pt x="191" y="647"/>
                    <a:pt x="191" y="648"/>
                  </a:cubicBezTo>
                  <a:cubicBezTo>
                    <a:pt x="191" y="649"/>
                    <a:pt x="190" y="650"/>
                    <a:pt x="189" y="650"/>
                  </a:cubicBezTo>
                  <a:cubicBezTo>
                    <a:pt x="189" y="651"/>
                    <a:pt x="188" y="651"/>
                    <a:pt x="188" y="652"/>
                  </a:cubicBezTo>
                  <a:cubicBezTo>
                    <a:pt x="188" y="653"/>
                    <a:pt x="188" y="654"/>
                    <a:pt x="187" y="656"/>
                  </a:cubicBezTo>
                  <a:cubicBezTo>
                    <a:pt x="186" y="657"/>
                    <a:pt x="187" y="656"/>
                    <a:pt x="186" y="657"/>
                  </a:cubicBezTo>
                  <a:cubicBezTo>
                    <a:pt x="186" y="657"/>
                    <a:pt x="186" y="658"/>
                    <a:pt x="185" y="658"/>
                  </a:cubicBezTo>
                  <a:cubicBezTo>
                    <a:pt x="185" y="659"/>
                    <a:pt x="185" y="658"/>
                    <a:pt x="184" y="659"/>
                  </a:cubicBezTo>
                  <a:cubicBezTo>
                    <a:pt x="183" y="660"/>
                    <a:pt x="184" y="660"/>
                    <a:pt x="184" y="661"/>
                  </a:cubicBezTo>
                  <a:cubicBezTo>
                    <a:pt x="183" y="661"/>
                    <a:pt x="185" y="662"/>
                    <a:pt x="185" y="663"/>
                  </a:cubicBezTo>
                  <a:cubicBezTo>
                    <a:pt x="184" y="663"/>
                    <a:pt x="184" y="665"/>
                    <a:pt x="184" y="665"/>
                  </a:cubicBezTo>
                  <a:cubicBezTo>
                    <a:pt x="183" y="665"/>
                    <a:pt x="182" y="667"/>
                    <a:pt x="182" y="667"/>
                  </a:cubicBezTo>
                  <a:cubicBezTo>
                    <a:pt x="181" y="670"/>
                    <a:pt x="181" y="670"/>
                    <a:pt x="181" y="670"/>
                  </a:cubicBezTo>
                  <a:cubicBezTo>
                    <a:pt x="181" y="670"/>
                    <a:pt x="180" y="671"/>
                    <a:pt x="179" y="672"/>
                  </a:cubicBezTo>
                  <a:cubicBezTo>
                    <a:pt x="179" y="672"/>
                    <a:pt x="179" y="673"/>
                    <a:pt x="179" y="675"/>
                  </a:cubicBezTo>
                  <a:cubicBezTo>
                    <a:pt x="178" y="676"/>
                    <a:pt x="178" y="676"/>
                    <a:pt x="177" y="676"/>
                  </a:cubicBezTo>
                  <a:cubicBezTo>
                    <a:pt x="176" y="676"/>
                    <a:pt x="176" y="676"/>
                    <a:pt x="176" y="676"/>
                  </a:cubicBezTo>
                  <a:cubicBezTo>
                    <a:pt x="176" y="676"/>
                    <a:pt x="175" y="679"/>
                    <a:pt x="175" y="679"/>
                  </a:cubicBezTo>
                  <a:cubicBezTo>
                    <a:pt x="175" y="680"/>
                    <a:pt x="176" y="681"/>
                    <a:pt x="176" y="682"/>
                  </a:cubicBezTo>
                  <a:cubicBezTo>
                    <a:pt x="176" y="683"/>
                    <a:pt x="176" y="684"/>
                    <a:pt x="176" y="684"/>
                  </a:cubicBezTo>
                  <a:cubicBezTo>
                    <a:pt x="176" y="685"/>
                    <a:pt x="176" y="686"/>
                    <a:pt x="177" y="687"/>
                  </a:cubicBezTo>
                  <a:cubicBezTo>
                    <a:pt x="177" y="687"/>
                    <a:pt x="178" y="688"/>
                    <a:pt x="178" y="689"/>
                  </a:cubicBezTo>
                  <a:cubicBezTo>
                    <a:pt x="178" y="690"/>
                    <a:pt x="178" y="691"/>
                    <a:pt x="179" y="693"/>
                  </a:cubicBezTo>
                  <a:cubicBezTo>
                    <a:pt x="179" y="695"/>
                    <a:pt x="179" y="697"/>
                    <a:pt x="180" y="698"/>
                  </a:cubicBezTo>
                  <a:cubicBezTo>
                    <a:pt x="181" y="699"/>
                    <a:pt x="181" y="700"/>
                    <a:pt x="182" y="701"/>
                  </a:cubicBezTo>
                  <a:cubicBezTo>
                    <a:pt x="183" y="702"/>
                    <a:pt x="183" y="703"/>
                    <a:pt x="184" y="704"/>
                  </a:cubicBezTo>
                  <a:cubicBezTo>
                    <a:pt x="184" y="706"/>
                    <a:pt x="183" y="707"/>
                    <a:pt x="184" y="708"/>
                  </a:cubicBezTo>
                  <a:cubicBezTo>
                    <a:pt x="184" y="709"/>
                    <a:pt x="184" y="709"/>
                    <a:pt x="184" y="710"/>
                  </a:cubicBezTo>
                  <a:cubicBezTo>
                    <a:pt x="185" y="711"/>
                    <a:pt x="183" y="712"/>
                    <a:pt x="183" y="712"/>
                  </a:cubicBezTo>
                  <a:cubicBezTo>
                    <a:pt x="183" y="712"/>
                    <a:pt x="183" y="714"/>
                    <a:pt x="183" y="716"/>
                  </a:cubicBezTo>
                  <a:cubicBezTo>
                    <a:pt x="184" y="718"/>
                    <a:pt x="183" y="716"/>
                    <a:pt x="184" y="717"/>
                  </a:cubicBezTo>
                  <a:cubicBezTo>
                    <a:pt x="184" y="717"/>
                    <a:pt x="183" y="718"/>
                    <a:pt x="182" y="718"/>
                  </a:cubicBezTo>
                  <a:cubicBezTo>
                    <a:pt x="182" y="719"/>
                    <a:pt x="182" y="720"/>
                    <a:pt x="183" y="722"/>
                  </a:cubicBezTo>
                  <a:cubicBezTo>
                    <a:pt x="184" y="724"/>
                    <a:pt x="183" y="722"/>
                    <a:pt x="183" y="723"/>
                  </a:cubicBezTo>
                  <a:cubicBezTo>
                    <a:pt x="183" y="724"/>
                    <a:pt x="183" y="724"/>
                    <a:pt x="183" y="726"/>
                  </a:cubicBezTo>
                  <a:cubicBezTo>
                    <a:pt x="182" y="727"/>
                    <a:pt x="182" y="728"/>
                    <a:pt x="182" y="729"/>
                  </a:cubicBezTo>
                  <a:cubicBezTo>
                    <a:pt x="182" y="731"/>
                    <a:pt x="182" y="731"/>
                    <a:pt x="182" y="734"/>
                  </a:cubicBezTo>
                  <a:cubicBezTo>
                    <a:pt x="182" y="736"/>
                    <a:pt x="181" y="735"/>
                    <a:pt x="181" y="737"/>
                  </a:cubicBezTo>
                  <a:cubicBezTo>
                    <a:pt x="180" y="738"/>
                    <a:pt x="179" y="738"/>
                    <a:pt x="178" y="738"/>
                  </a:cubicBezTo>
                  <a:cubicBezTo>
                    <a:pt x="177" y="739"/>
                    <a:pt x="177" y="742"/>
                    <a:pt x="177" y="743"/>
                  </a:cubicBezTo>
                  <a:cubicBezTo>
                    <a:pt x="177" y="745"/>
                    <a:pt x="177" y="745"/>
                    <a:pt x="177" y="747"/>
                  </a:cubicBezTo>
                  <a:cubicBezTo>
                    <a:pt x="177" y="749"/>
                    <a:pt x="177" y="748"/>
                    <a:pt x="177" y="750"/>
                  </a:cubicBezTo>
                  <a:cubicBezTo>
                    <a:pt x="177" y="752"/>
                    <a:pt x="176" y="754"/>
                    <a:pt x="175" y="755"/>
                  </a:cubicBezTo>
                  <a:cubicBezTo>
                    <a:pt x="173" y="756"/>
                    <a:pt x="174" y="757"/>
                    <a:pt x="174" y="758"/>
                  </a:cubicBezTo>
                  <a:cubicBezTo>
                    <a:pt x="173" y="759"/>
                    <a:pt x="172" y="759"/>
                    <a:pt x="171" y="761"/>
                  </a:cubicBezTo>
                  <a:cubicBezTo>
                    <a:pt x="169" y="763"/>
                    <a:pt x="169" y="763"/>
                    <a:pt x="168" y="765"/>
                  </a:cubicBezTo>
                  <a:cubicBezTo>
                    <a:pt x="166" y="766"/>
                    <a:pt x="166" y="766"/>
                    <a:pt x="165" y="767"/>
                  </a:cubicBezTo>
                  <a:cubicBezTo>
                    <a:pt x="163" y="769"/>
                    <a:pt x="163" y="770"/>
                    <a:pt x="162" y="771"/>
                  </a:cubicBezTo>
                  <a:cubicBezTo>
                    <a:pt x="162" y="772"/>
                    <a:pt x="160" y="772"/>
                    <a:pt x="159" y="773"/>
                  </a:cubicBezTo>
                  <a:cubicBezTo>
                    <a:pt x="157" y="774"/>
                    <a:pt x="157" y="775"/>
                    <a:pt x="157" y="777"/>
                  </a:cubicBezTo>
                  <a:cubicBezTo>
                    <a:pt x="156" y="778"/>
                    <a:pt x="157" y="778"/>
                    <a:pt x="157" y="779"/>
                  </a:cubicBezTo>
                  <a:cubicBezTo>
                    <a:pt x="156" y="780"/>
                    <a:pt x="156" y="781"/>
                    <a:pt x="155" y="782"/>
                  </a:cubicBezTo>
                  <a:cubicBezTo>
                    <a:pt x="154" y="783"/>
                    <a:pt x="153" y="784"/>
                    <a:pt x="152" y="786"/>
                  </a:cubicBezTo>
                  <a:cubicBezTo>
                    <a:pt x="150" y="787"/>
                    <a:pt x="150" y="787"/>
                    <a:pt x="149" y="788"/>
                  </a:cubicBezTo>
                  <a:cubicBezTo>
                    <a:pt x="147" y="788"/>
                    <a:pt x="147" y="789"/>
                    <a:pt x="147" y="791"/>
                  </a:cubicBezTo>
                  <a:cubicBezTo>
                    <a:pt x="147" y="794"/>
                    <a:pt x="144" y="796"/>
                    <a:pt x="143" y="798"/>
                  </a:cubicBezTo>
                  <a:cubicBezTo>
                    <a:pt x="143" y="800"/>
                    <a:pt x="141" y="800"/>
                    <a:pt x="140" y="800"/>
                  </a:cubicBezTo>
                  <a:cubicBezTo>
                    <a:pt x="139" y="801"/>
                    <a:pt x="138" y="802"/>
                    <a:pt x="139" y="803"/>
                  </a:cubicBezTo>
                  <a:cubicBezTo>
                    <a:pt x="139" y="805"/>
                    <a:pt x="138" y="805"/>
                    <a:pt x="138" y="806"/>
                  </a:cubicBezTo>
                  <a:cubicBezTo>
                    <a:pt x="137" y="806"/>
                    <a:pt x="138" y="809"/>
                    <a:pt x="138" y="810"/>
                  </a:cubicBezTo>
                  <a:cubicBezTo>
                    <a:pt x="138" y="812"/>
                    <a:pt x="138" y="812"/>
                    <a:pt x="138" y="814"/>
                  </a:cubicBezTo>
                  <a:cubicBezTo>
                    <a:pt x="138" y="816"/>
                    <a:pt x="138" y="816"/>
                    <a:pt x="138" y="818"/>
                  </a:cubicBezTo>
                  <a:cubicBezTo>
                    <a:pt x="138" y="820"/>
                    <a:pt x="137" y="820"/>
                    <a:pt x="138" y="822"/>
                  </a:cubicBezTo>
                  <a:cubicBezTo>
                    <a:pt x="138" y="824"/>
                    <a:pt x="136" y="824"/>
                    <a:pt x="136" y="826"/>
                  </a:cubicBezTo>
                  <a:cubicBezTo>
                    <a:pt x="135" y="828"/>
                    <a:pt x="135" y="829"/>
                    <a:pt x="135" y="831"/>
                  </a:cubicBezTo>
                  <a:cubicBezTo>
                    <a:pt x="135" y="832"/>
                    <a:pt x="135" y="832"/>
                    <a:pt x="135" y="835"/>
                  </a:cubicBezTo>
                  <a:cubicBezTo>
                    <a:pt x="135" y="837"/>
                    <a:pt x="133" y="835"/>
                    <a:pt x="132" y="836"/>
                  </a:cubicBezTo>
                  <a:cubicBezTo>
                    <a:pt x="130" y="837"/>
                    <a:pt x="128" y="842"/>
                    <a:pt x="127" y="845"/>
                  </a:cubicBezTo>
                  <a:cubicBezTo>
                    <a:pt x="126" y="847"/>
                    <a:pt x="126" y="847"/>
                    <a:pt x="126" y="849"/>
                  </a:cubicBezTo>
                  <a:cubicBezTo>
                    <a:pt x="125" y="851"/>
                    <a:pt x="125" y="850"/>
                    <a:pt x="124" y="851"/>
                  </a:cubicBezTo>
                  <a:cubicBezTo>
                    <a:pt x="124" y="853"/>
                    <a:pt x="123" y="853"/>
                    <a:pt x="122" y="854"/>
                  </a:cubicBezTo>
                  <a:cubicBezTo>
                    <a:pt x="120" y="856"/>
                    <a:pt x="120" y="856"/>
                    <a:pt x="119" y="857"/>
                  </a:cubicBezTo>
                  <a:cubicBezTo>
                    <a:pt x="118" y="859"/>
                    <a:pt x="118" y="859"/>
                    <a:pt x="116" y="862"/>
                  </a:cubicBezTo>
                  <a:cubicBezTo>
                    <a:pt x="115" y="866"/>
                    <a:pt x="115" y="865"/>
                    <a:pt x="114" y="867"/>
                  </a:cubicBezTo>
                  <a:cubicBezTo>
                    <a:pt x="113" y="868"/>
                    <a:pt x="113" y="872"/>
                    <a:pt x="113" y="874"/>
                  </a:cubicBezTo>
                  <a:cubicBezTo>
                    <a:pt x="113" y="876"/>
                    <a:pt x="113" y="876"/>
                    <a:pt x="112" y="877"/>
                  </a:cubicBezTo>
                  <a:cubicBezTo>
                    <a:pt x="111" y="879"/>
                    <a:pt x="111" y="878"/>
                    <a:pt x="111" y="879"/>
                  </a:cubicBezTo>
                  <a:cubicBezTo>
                    <a:pt x="110" y="880"/>
                    <a:pt x="109" y="880"/>
                    <a:pt x="109" y="881"/>
                  </a:cubicBezTo>
                  <a:cubicBezTo>
                    <a:pt x="109" y="882"/>
                    <a:pt x="107" y="883"/>
                    <a:pt x="106" y="884"/>
                  </a:cubicBezTo>
                  <a:cubicBezTo>
                    <a:pt x="106" y="884"/>
                    <a:pt x="105" y="883"/>
                    <a:pt x="104" y="885"/>
                  </a:cubicBezTo>
                  <a:cubicBezTo>
                    <a:pt x="104" y="886"/>
                    <a:pt x="104" y="889"/>
                    <a:pt x="103" y="891"/>
                  </a:cubicBezTo>
                  <a:cubicBezTo>
                    <a:pt x="102" y="893"/>
                    <a:pt x="102" y="892"/>
                    <a:pt x="102" y="893"/>
                  </a:cubicBezTo>
                  <a:cubicBezTo>
                    <a:pt x="101" y="894"/>
                    <a:pt x="101" y="895"/>
                    <a:pt x="100" y="897"/>
                  </a:cubicBezTo>
                  <a:cubicBezTo>
                    <a:pt x="99" y="898"/>
                    <a:pt x="98" y="898"/>
                    <a:pt x="97" y="898"/>
                  </a:cubicBezTo>
                  <a:cubicBezTo>
                    <a:pt x="97" y="899"/>
                    <a:pt x="96" y="898"/>
                    <a:pt x="95" y="899"/>
                  </a:cubicBezTo>
                  <a:cubicBezTo>
                    <a:pt x="94" y="900"/>
                    <a:pt x="95" y="900"/>
                    <a:pt x="94" y="900"/>
                  </a:cubicBezTo>
                  <a:cubicBezTo>
                    <a:pt x="93" y="901"/>
                    <a:pt x="93" y="902"/>
                    <a:pt x="93" y="903"/>
                  </a:cubicBezTo>
                  <a:cubicBezTo>
                    <a:pt x="93" y="905"/>
                    <a:pt x="91" y="905"/>
                    <a:pt x="90" y="906"/>
                  </a:cubicBezTo>
                  <a:cubicBezTo>
                    <a:pt x="89" y="906"/>
                    <a:pt x="88" y="905"/>
                    <a:pt x="88" y="906"/>
                  </a:cubicBezTo>
                  <a:cubicBezTo>
                    <a:pt x="88" y="907"/>
                    <a:pt x="88" y="908"/>
                    <a:pt x="88" y="909"/>
                  </a:cubicBezTo>
                  <a:cubicBezTo>
                    <a:pt x="89" y="910"/>
                    <a:pt x="89" y="911"/>
                    <a:pt x="90" y="911"/>
                  </a:cubicBezTo>
                  <a:cubicBezTo>
                    <a:pt x="91" y="911"/>
                    <a:pt x="92" y="911"/>
                    <a:pt x="93" y="911"/>
                  </a:cubicBezTo>
                  <a:cubicBezTo>
                    <a:pt x="94" y="910"/>
                    <a:pt x="95" y="911"/>
                    <a:pt x="96" y="910"/>
                  </a:cubicBezTo>
                  <a:cubicBezTo>
                    <a:pt x="97" y="910"/>
                    <a:pt x="97" y="911"/>
                    <a:pt x="99" y="911"/>
                  </a:cubicBezTo>
                  <a:cubicBezTo>
                    <a:pt x="100" y="911"/>
                    <a:pt x="101" y="910"/>
                    <a:pt x="102" y="910"/>
                  </a:cubicBezTo>
                  <a:cubicBezTo>
                    <a:pt x="102" y="910"/>
                    <a:pt x="102" y="911"/>
                    <a:pt x="103" y="910"/>
                  </a:cubicBezTo>
                  <a:cubicBezTo>
                    <a:pt x="104" y="910"/>
                    <a:pt x="104" y="910"/>
                    <a:pt x="105" y="909"/>
                  </a:cubicBezTo>
                  <a:cubicBezTo>
                    <a:pt x="106" y="908"/>
                    <a:pt x="107" y="909"/>
                    <a:pt x="108" y="909"/>
                  </a:cubicBezTo>
                  <a:cubicBezTo>
                    <a:pt x="110" y="910"/>
                    <a:pt x="110" y="909"/>
                    <a:pt x="112" y="908"/>
                  </a:cubicBezTo>
                  <a:cubicBezTo>
                    <a:pt x="113" y="908"/>
                    <a:pt x="115" y="908"/>
                    <a:pt x="116" y="907"/>
                  </a:cubicBezTo>
                  <a:cubicBezTo>
                    <a:pt x="116" y="907"/>
                    <a:pt x="117" y="906"/>
                    <a:pt x="118" y="905"/>
                  </a:cubicBezTo>
                  <a:cubicBezTo>
                    <a:pt x="118" y="905"/>
                    <a:pt x="120" y="904"/>
                    <a:pt x="121" y="904"/>
                  </a:cubicBezTo>
                  <a:cubicBezTo>
                    <a:pt x="122" y="904"/>
                    <a:pt x="124" y="903"/>
                    <a:pt x="126" y="902"/>
                  </a:cubicBezTo>
                  <a:cubicBezTo>
                    <a:pt x="127" y="901"/>
                    <a:pt x="127" y="901"/>
                    <a:pt x="128" y="900"/>
                  </a:cubicBezTo>
                  <a:cubicBezTo>
                    <a:pt x="129" y="899"/>
                    <a:pt x="130" y="900"/>
                    <a:pt x="132" y="898"/>
                  </a:cubicBezTo>
                  <a:cubicBezTo>
                    <a:pt x="134" y="897"/>
                    <a:pt x="134" y="898"/>
                    <a:pt x="136" y="896"/>
                  </a:cubicBezTo>
                  <a:cubicBezTo>
                    <a:pt x="137" y="895"/>
                    <a:pt x="138" y="894"/>
                    <a:pt x="139" y="894"/>
                  </a:cubicBezTo>
                  <a:cubicBezTo>
                    <a:pt x="140" y="893"/>
                    <a:pt x="142" y="892"/>
                    <a:pt x="144" y="892"/>
                  </a:cubicBezTo>
                  <a:cubicBezTo>
                    <a:pt x="146" y="891"/>
                    <a:pt x="146" y="890"/>
                    <a:pt x="146" y="889"/>
                  </a:cubicBezTo>
                  <a:cubicBezTo>
                    <a:pt x="147" y="889"/>
                    <a:pt x="147" y="888"/>
                    <a:pt x="147" y="886"/>
                  </a:cubicBezTo>
                  <a:cubicBezTo>
                    <a:pt x="148" y="884"/>
                    <a:pt x="149" y="885"/>
                    <a:pt x="152" y="884"/>
                  </a:cubicBezTo>
                  <a:cubicBezTo>
                    <a:pt x="154" y="883"/>
                    <a:pt x="153" y="883"/>
                    <a:pt x="156" y="881"/>
                  </a:cubicBezTo>
                  <a:cubicBezTo>
                    <a:pt x="159" y="879"/>
                    <a:pt x="157" y="880"/>
                    <a:pt x="160" y="878"/>
                  </a:cubicBezTo>
                  <a:cubicBezTo>
                    <a:pt x="163" y="877"/>
                    <a:pt x="162" y="877"/>
                    <a:pt x="164" y="876"/>
                  </a:cubicBezTo>
                  <a:cubicBezTo>
                    <a:pt x="165" y="874"/>
                    <a:pt x="165" y="875"/>
                    <a:pt x="165" y="875"/>
                  </a:cubicBezTo>
                  <a:cubicBezTo>
                    <a:pt x="166" y="874"/>
                    <a:pt x="167" y="873"/>
                    <a:pt x="167" y="872"/>
                  </a:cubicBezTo>
                  <a:cubicBezTo>
                    <a:pt x="168" y="871"/>
                    <a:pt x="168" y="871"/>
                    <a:pt x="169" y="870"/>
                  </a:cubicBezTo>
                  <a:cubicBezTo>
                    <a:pt x="170" y="869"/>
                    <a:pt x="170" y="870"/>
                    <a:pt x="171" y="870"/>
                  </a:cubicBezTo>
                  <a:cubicBezTo>
                    <a:pt x="172" y="870"/>
                    <a:pt x="172" y="869"/>
                    <a:pt x="173" y="868"/>
                  </a:cubicBezTo>
                  <a:cubicBezTo>
                    <a:pt x="174" y="867"/>
                    <a:pt x="175" y="867"/>
                    <a:pt x="175" y="866"/>
                  </a:cubicBezTo>
                  <a:cubicBezTo>
                    <a:pt x="176" y="866"/>
                    <a:pt x="177" y="865"/>
                    <a:pt x="177" y="864"/>
                  </a:cubicBezTo>
                  <a:cubicBezTo>
                    <a:pt x="178" y="862"/>
                    <a:pt x="178" y="862"/>
                    <a:pt x="178" y="861"/>
                  </a:cubicBezTo>
                  <a:cubicBezTo>
                    <a:pt x="179" y="859"/>
                    <a:pt x="180" y="859"/>
                    <a:pt x="181" y="859"/>
                  </a:cubicBezTo>
                  <a:cubicBezTo>
                    <a:pt x="181" y="858"/>
                    <a:pt x="182" y="858"/>
                    <a:pt x="183" y="856"/>
                  </a:cubicBezTo>
                  <a:cubicBezTo>
                    <a:pt x="185" y="855"/>
                    <a:pt x="185" y="855"/>
                    <a:pt x="187" y="854"/>
                  </a:cubicBezTo>
                  <a:cubicBezTo>
                    <a:pt x="189" y="853"/>
                    <a:pt x="190" y="853"/>
                    <a:pt x="191" y="851"/>
                  </a:cubicBezTo>
                  <a:cubicBezTo>
                    <a:pt x="192" y="850"/>
                    <a:pt x="194" y="850"/>
                    <a:pt x="195" y="849"/>
                  </a:cubicBezTo>
                  <a:cubicBezTo>
                    <a:pt x="196" y="848"/>
                    <a:pt x="197" y="847"/>
                    <a:pt x="198" y="846"/>
                  </a:cubicBezTo>
                  <a:cubicBezTo>
                    <a:pt x="198" y="846"/>
                    <a:pt x="199" y="846"/>
                    <a:pt x="200" y="845"/>
                  </a:cubicBezTo>
                  <a:cubicBezTo>
                    <a:pt x="201" y="844"/>
                    <a:pt x="202" y="844"/>
                    <a:pt x="203" y="843"/>
                  </a:cubicBezTo>
                  <a:cubicBezTo>
                    <a:pt x="204" y="842"/>
                    <a:pt x="204" y="842"/>
                    <a:pt x="205" y="841"/>
                  </a:cubicBezTo>
                  <a:cubicBezTo>
                    <a:pt x="205" y="840"/>
                    <a:pt x="206" y="840"/>
                    <a:pt x="206" y="839"/>
                  </a:cubicBezTo>
                  <a:cubicBezTo>
                    <a:pt x="207" y="838"/>
                    <a:pt x="207" y="839"/>
                    <a:pt x="208" y="838"/>
                  </a:cubicBezTo>
                  <a:cubicBezTo>
                    <a:pt x="208" y="837"/>
                    <a:pt x="209" y="838"/>
                    <a:pt x="209" y="837"/>
                  </a:cubicBezTo>
                  <a:cubicBezTo>
                    <a:pt x="209" y="836"/>
                    <a:pt x="209" y="835"/>
                    <a:pt x="210" y="834"/>
                  </a:cubicBezTo>
                  <a:cubicBezTo>
                    <a:pt x="210" y="833"/>
                    <a:pt x="211" y="831"/>
                    <a:pt x="211" y="830"/>
                  </a:cubicBezTo>
                  <a:cubicBezTo>
                    <a:pt x="211" y="829"/>
                    <a:pt x="211" y="829"/>
                    <a:pt x="212" y="829"/>
                  </a:cubicBezTo>
                  <a:cubicBezTo>
                    <a:pt x="213" y="828"/>
                    <a:pt x="214" y="828"/>
                    <a:pt x="214" y="827"/>
                  </a:cubicBezTo>
                  <a:cubicBezTo>
                    <a:pt x="215" y="826"/>
                    <a:pt x="216" y="825"/>
                    <a:pt x="216" y="824"/>
                  </a:cubicBezTo>
                  <a:cubicBezTo>
                    <a:pt x="217" y="824"/>
                    <a:pt x="217" y="823"/>
                    <a:pt x="218" y="822"/>
                  </a:cubicBezTo>
                  <a:cubicBezTo>
                    <a:pt x="219" y="821"/>
                    <a:pt x="219" y="821"/>
                    <a:pt x="219" y="820"/>
                  </a:cubicBezTo>
                  <a:cubicBezTo>
                    <a:pt x="220" y="819"/>
                    <a:pt x="219" y="818"/>
                    <a:pt x="220" y="818"/>
                  </a:cubicBezTo>
                  <a:cubicBezTo>
                    <a:pt x="221" y="818"/>
                    <a:pt x="221" y="818"/>
                    <a:pt x="222" y="817"/>
                  </a:cubicBezTo>
                  <a:cubicBezTo>
                    <a:pt x="223" y="816"/>
                    <a:pt x="223" y="816"/>
                    <a:pt x="224" y="815"/>
                  </a:cubicBezTo>
                  <a:cubicBezTo>
                    <a:pt x="225" y="814"/>
                    <a:pt x="227" y="812"/>
                    <a:pt x="227" y="812"/>
                  </a:cubicBezTo>
                  <a:cubicBezTo>
                    <a:pt x="227" y="812"/>
                    <a:pt x="230" y="811"/>
                    <a:pt x="230" y="810"/>
                  </a:cubicBezTo>
                  <a:cubicBezTo>
                    <a:pt x="231" y="810"/>
                    <a:pt x="233" y="807"/>
                    <a:pt x="234" y="806"/>
                  </a:cubicBezTo>
                  <a:cubicBezTo>
                    <a:pt x="236" y="805"/>
                    <a:pt x="236" y="805"/>
                    <a:pt x="239" y="802"/>
                  </a:cubicBezTo>
                  <a:cubicBezTo>
                    <a:pt x="241" y="800"/>
                    <a:pt x="242" y="799"/>
                    <a:pt x="242" y="799"/>
                  </a:cubicBezTo>
                  <a:cubicBezTo>
                    <a:pt x="242" y="799"/>
                    <a:pt x="244" y="798"/>
                    <a:pt x="244" y="798"/>
                  </a:cubicBezTo>
                  <a:cubicBezTo>
                    <a:pt x="245" y="798"/>
                    <a:pt x="246" y="797"/>
                    <a:pt x="246" y="797"/>
                  </a:cubicBezTo>
                  <a:cubicBezTo>
                    <a:pt x="246" y="797"/>
                    <a:pt x="249" y="796"/>
                    <a:pt x="250" y="795"/>
                  </a:cubicBezTo>
                  <a:cubicBezTo>
                    <a:pt x="251" y="795"/>
                    <a:pt x="251" y="795"/>
                    <a:pt x="252" y="793"/>
                  </a:cubicBezTo>
                  <a:cubicBezTo>
                    <a:pt x="252" y="792"/>
                    <a:pt x="253" y="792"/>
                    <a:pt x="254" y="789"/>
                  </a:cubicBezTo>
                  <a:cubicBezTo>
                    <a:pt x="255" y="786"/>
                    <a:pt x="255" y="787"/>
                    <a:pt x="256" y="786"/>
                  </a:cubicBezTo>
                  <a:cubicBezTo>
                    <a:pt x="256" y="786"/>
                    <a:pt x="258" y="785"/>
                    <a:pt x="259" y="784"/>
                  </a:cubicBezTo>
                  <a:cubicBezTo>
                    <a:pt x="259" y="784"/>
                    <a:pt x="259" y="783"/>
                    <a:pt x="260" y="782"/>
                  </a:cubicBezTo>
                  <a:cubicBezTo>
                    <a:pt x="260" y="781"/>
                    <a:pt x="260" y="781"/>
                    <a:pt x="261" y="780"/>
                  </a:cubicBezTo>
                  <a:cubicBezTo>
                    <a:pt x="261" y="778"/>
                    <a:pt x="261" y="779"/>
                    <a:pt x="262" y="777"/>
                  </a:cubicBezTo>
                  <a:cubicBezTo>
                    <a:pt x="262" y="776"/>
                    <a:pt x="263" y="776"/>
                    <a:pt x="265" y="773"/>
                  </a:cubicBezTo>
                  <a:cubicBezTo>
                    <a:pt x="266" y="771"/>
                    <a:pt x="266" y="771"/>
                    <a:pt x="267" y="769"/>
                  </a:cubicBezTo>
                  <a:cubicBezTo>
                    <a:pt x="269" y="768"/>
                    <a:pt x="270" y="766"/>
                    <a:pt x="270" y="765"/>
                  </a:cubicBezTo>
                  <a:cubicBezTo>
                    <a:pt x="270" y="764"/>
                    <a:pt x="272" y="762"/>
                    <a:pt x="272" y="761"/>
                  </a:cubicBezTo>
                  <a:cubicBezTo>
                    <a:pt x="273" y="759"/>
                    <a:pt x="274" y="759"/>
                    <a:pt x="274" y="758"/>
                  </a:cubicBezTo>
                  <a:cubicBezTo>
                    <a:pt x="274" y="757"/>
                    <a:pt x="275" y="757"/>
                    <a:pt x="276" y="756"/>
                  </a:cubicBezTo>
                  <a:cubicBezTo>
                    <a:pt x="276" y="755"/>
                    <a:pt x="277" y="755"/>
                    <a:pt x="278" y="754"/>
                  </a:cubicBezTo>
                  <a:cubicBezTo>
                    <a:pt x="278" y="753"/>
                    <a:pt x="280" y="752"/>
                    <a:pt x="280" y="750"/>
                  </a:cubicBezTo>
                  <a:cubicBezTo>
                    <a:pt x="280" y="749"/>
                    <a:pt x="280" y="749"/>
                    <a:pt x="280" y="748"/>
                  </a:cubicBezTo>
                  <a:cubicBezTo>
                    <a:pt x="279" y="746"/>
                    <a:pt x="281" y="746"/>
                    <a:pt x="281" y="745"/>
                  </a:cubicBezTo>
                  <a:cubicBezTo>
                    <a:pt x="282" y="744"/>
                    <a:pt x="283" y="743"/>
                    <a:pt x="283" y="742"/>
                  </a:cubicBezTo>
                  <a:cubicBezTo>
                    <a:pt x="283" y="741"/>
                    <a:pt x="283" y="741"/>
                    <a:pt x="283" y="740"/>
                  </a:cubicBezTo>
                  <a:cubicBezTo>
                    <a:pt x="282" y="739"/>
                    <a:pt x="284" y="737"/>
                    <a:pt x="284" y="736"/>
                  </a:cubicBezTo>
                  <a:cubicBezTo>
                    <a:pt x="284" y="735"/>
                    <a:pt x="285" y="735"/>
                    <a:pt x="286" y="734"/>
                  </a:cubicBezTo>
                  <a:cubicBezTo>
                    <a:pt x="287" y="733"/>
                    <a:pt x="287" y="733"/>
                    <a:pt x="287" y="731"/>
                  </a:cubicBezTo>
                  <a:cubicBezTo>
                    <a:pt x="288" y="729"/>
                    <a:pt x="288" y="730"/>
                    <a:pt x="289" y="729"/>
                  </a:cubicBezTo>
                  <a:cubicBezTo>
                    <a:pt x="290" y="727"/>
                    <a:pt x="290" y="727"/>
                    <a:pt x="291" y="726"/>
                  </a:cubicBezTo>
                  <a:cubicBezTo>
                    <a:pt x="291" y="725"/>
                    <a:pt x="290" y="725"/>
                    <a:pt x="291" y="723"/>
                  </a:cubicBezTo>
                  <a:cubicBezTo>
                    <a:pt x="291" y="721"/>
                    <a:pt x="291" y="722"/>
                    <a:pt x="291" y="719"/>
                  </a:cubicBezTo>
                  <a:cubicBezTo>
                    <a:pt x="292" y="717"/>
                    <a:pt x="292" y="718"/>
                    <a:pt x="293" y="716"/>
                  </a:cubicBezTo>
                  <a:cubicBezTo>
                    <a:pt x="294" y="714"/>
                    <a:pt x="296" y="712"/>
                    <a:pt x="296" y="711"/>
                  </a:cubicBezTo>
                  <a:cubicBezTo>
                    <a:pt x="297" y="711"/>
                    <a:pt x="298" y="709"/>
                    <a:pt x="298" y="709"/>
                  </a:cubicBezTo>
                  <a:cubicBezTo>
                    <a:pt x="300" y="705"/>
                    <a:pt x="300" y="705"/>
                    <a:pt x="300" y="705"/>
                  </a:cubicBezTo>
                  <a:cubicBezTo>
                    <a:pt x="300" y="705"/>
                    <a:pt x="302" y="702"/>
                    <a:pt x="302" y="702"/>
                  </a:cubicBezTo>
                  <a:cubicBezTo>
                    <a:pt x="302" y="701"/>
                    <a:pt x="303" y="699"/>
                    <a:pt x="304" y="699"/>
                  </a:cubicBezTo>
                  <a:cubicBezTo>
                    <a:pt x="304" y="698"/>
                    <a:pt x="306" y="698"/>
                    <a:pt x="306" y="695"/>
                  </a:cubicBezTo>
                  <a:cubicBezTo>
                    <a:pt x="306" y="693"/>
                    <a:pt x="307" y="694"/>
                    <a:pt x="307" y="693"/>
                  </a:cubicBezTo>
                  <a:cubicBezTo>
                    <a:pt x="307" y="692"/>
                    <a:pt x="307" y="693"/>
                    <a:pt x="308" y="693"/>
                  </a:cubicBezTo>
                  <a:cubicBezTo>
                    <a:pt x="309" y="693"/>
                    <a:pt x="309" y="692"/>
                    <a:pt x="309" y="691"/>
                  </a:cubicBezTo>
                  <a:cubicBezTo>
                    <a:pt x="310" y="691"/>
                    <a:pt x="311" y="690"/>
                    <a:pt x="311" y="689"/>
                  </a:cubicBezTo>
                  <a:cubicBezTo>
                    <a:pt x="311" y="689"/>
                    <a:pt x="312" y="688"/>
                    <a:pt x="311" y="687"/>
                  </a:cubicBezTo>
                  <a:cubicBezTo>
                    <a:pt x="311" y="686"/>
                    <a:pt x="313" y="685"/>
                    <a:pt x="313" y="684"/>
                  </a:cubicBezTo>
                  <a:cubicBezTo>
                    <a:pt x="314" y="683"/>
                    <a:pt x="314" y="682"/>
                    <a:pt x="315" y="681"/>
                  </a:cubicBezTo>
                  <a:cubicBezTo>
                    <a:pt x="316" y="680"/>
                    <a:pt x="316" y="679"/>
                    <a:pt x="317" y="678"/>
                  </a:cubicBezTo>
                  <a:cubicBezTo>
                    <a:pt x="318" y="677"/>
                    <a:pt x="319" y="676"/>
                    <a:pt x="320" y="674"/>
                  </a:cubicBezTo>
                  <a:cubicBezTo>
                    <a:pt x="321" y="673"/>
                    <a:pt x="323" y="669"/>
                    <a:pt x="323" y="668"/>
                  </a:cubicBezTo>
                  <a:cubicBezTo>
                    <a:pt x="324" y="667"/>
                    <a:pt x="324" y="666"/>
                    <a:pt x="325" y="665"/>
                  </a:cubicBezTo>
                  <a:cubicBezTo>
                    <a:pt x="326" y="663"/>
                    <a:pt x="326" y="663"/>
                    <a:pt x="327" y="662"/>
                  </a:cubicBezTo>
                  <a:cubicBezTo>
                    <a:pt x="328" y="661"/>
                    <a:pt x="328" y="660"/>
                    <a:pt x="329" y="658"/>
                  </a:cubicBezTo>
                  <a:cubicBezTo>
                    <a:pt x="331" y="655"/>
                    <a:pt x="331" y="655"/>
                    <a:pt x="333" y="653"/>
                  </a:cubicBezTo>
                  <a:cubicBezTo>
                    <a:pt x="335" y="651"/>
                    <a:pt x="336" y="647"/>
                    <a:pt x="336" y="647"/>
                  </a:cubicBezTo>
                  <a:cubicBezTo>
                    <a:pt x="336" y="646"/>
                    <a:pt x="337" y="645"/>
                    <a:pt x="337" y="644"/>
                  </a:cubicBezTo>
                  <a:cubicBezTo>
                    <a:pt x="337" y="643"/>
                    <a:pt x="339" y="643"/>
                    <a:pt x="339" y="642"/>
                  </a:cubicBezTo>
                  <a:cubicBezTo>
                    <a:pt x="339" y="641"/>
                    <a:pt x="341" y="639"/>
                    <a:pt x="341" y="638"/>
                  </a:cubicBezTo>
                  <a:cubicBezTo>
                    <a:pt x="341" y="637"/>
                    <a:pt x="342" y="636"/>
                    <a:pt x="342" y="635"/>
                  </a:cubicBezTo>
                  <a:cubicBezTo>
                    <a:pt x="342" y="635"/>
                    <a:pt x="343" y="633"/>
                    <a:pt x="344" y="632"/>
                  </a:cubicBezTo>
                  <a:cubicBezTo>
                    <a:pt x="344" y="630"/>
                    <a:pt x="345" y="628"/>
                    <a:pt x="346" y="627"/>
                  </a:cubicBezTo>
                  <a:cubicBezTo>
                    <a:pt x="346" y="625"/>
                    <a:pt x="347" y="624"/>
                    <a:pt x="347" y="623"/>
                  </a:cubicBezTo>
                  <a:cubicBezTo>
                    <a:pt x="348" y="622"/>
                    <a:pt x="348" y="620"/>
                    <a:pt x="348" y="618"/>
                  </a:cubicBezTo>
                  <a:cubicBezTo>
                    <a:pt x="348" y="617"/>
                    <a:pt x="349" y="615"/>
                    <a:pt x="350" y="613"/>
                  </a:cubicBezTo>
                  <a:cubicBezTo>
                    <a:pt x="351" y="610"/>
                    <a:pt x="352" y="608"/>
                    <a:pt x="352" y="607"/>
                  </a:cubicBezTo>
                  <a:cubicBezTo>
                    <a:pt x="352" y="606"/>
                    <a:pt x="353" y="605"/>
                    <a:pt x="354" y="604"/>
                  </a:cubicBezTo>
                  <a:cubicBezTo>
                    <a:pt x="356" y="594"/>
                    <a:pt x="359" y="584"/>
                    <a:pt x="361" y="574"/>
                  </a:cubicBezTo>
                  <a:cubicBezTo>
                    <a:pt x="360" y="575"/>
                    <a:pt x="360" y="576"/>
                    <a:pt x="359" y="577"/>
                  </a:cubicBezTo>
                  <a:cubicBezTo>
                    <a:pt x="358" y="578"/>
                    <a:pt x="359" y="578"/>
                    <a:pt x="358" y="579"/>
                  </a:cubicBezTo>
                  <a:cubicBezTo>
                    <a:pt x="357" y="579"/>
                    <a:pt x="356" y="580"/>
                    <a:pt x="354" y="582"/>
                  </a:cubicBezTo>
                  <a:cubicBezTo>
                    <a:pt x="352" y="584"/>
                    <a:pt x="353" y="584"/>
                    <a:pt x="352" y="585"/>
                  </a:cubicBezTo>
                  <a:cubicBezTo>
                    <a:pt x="351" y="586"/>
                    <a:pt x="352" y="584"/>
                    <a:pt x="351" y="583"/>
                  </a:cubicBezTo>
                  <a:cubicBezTo>
                    <a:pt x="350" y="582"/>
                    <a:pt x="351" y="581"/>
                    <a:pt x="350" y="580"/>
                  </a:cubicBezTo>
                  <a:cubicBezTo>
                    <a:pt x="350" y="579"/>
                    <a:pt x="350" y="578"/>
                    <a:pt x="350" y="577"/>
                  </a:cubicBezTo>
                  <a:cubicBezTo>
                    <a:pt x="350" y="575"/>
                    <a:pt x="350" y="576"/>
                    <a:pt x="349" y="575"/>
                  </a:cubicBezTo>
                  <a:cubicBezTo>
                    <a:pt x="348" y="574"/>
                    <a:pt x="349" y="575"/>
                    <a:pt x="350" y="574"/>
                  </a:cubicBezTo>
                  <a:cubicBezTo>
                    <a:pt x="351" y="573"/>
                    <a:pt x="351" y="572"/>
                    <a:pt x="352" y="570"/>
                  </a:cubicBezTo>
                  <a:cubicBezTo>
                    <a:pt x="353" y="569"/>
                    <a:pt x="352" y="569"/>
                    <a:pt x="352" y="567"/>
                  </a:cubicBezTo>
                  <a:cubicBezTo>
                    <a:pt x="352" y="565"/>
                    <a:pt x="352" y="565"/>
                    <a:pt x="352" y="563"/>
                  </a:cubicBezTo>
                  <a:cubicBezTo>
                    <a:pt x="351" y="561"/>
                    <a:pt x="351" y="558"/>
                    <a:pt x="352" y="556"/>
                  </a:cubicBezTo>
                  <a:cubicBezTo>
                    <a:pt x="352" y="555"/>
                    <a:pt x="351" y="554"/>
                    <a:pt x="351" y="554"/>
                  </a:cubicBezTo>
                  <a:cubicBezTo>
                    <a:pt x="351" y="553"/>
                    <a:pt x="351" y="552"/>
                    <a:pt x="351" y="551"/>
                  </a:cubicBezTo>
                  <a:cubicBezTo>
                    <a:pt x="351" y="550"/>
                    <a:pt x="351" y="549"/>
                    <a:pt x="350" y="548"/>
                  </a:cubicBezTo>
                  <a:cubicBezTo>
                    <a:pt x="350" y="547"/>
                    <a:pt x="350" y="547"/>
                    <a:pt x="350" y="545"/>
                  </a:cubicBezTo>
                  <a:cubicBezTo>
                    <a:pt x="350" y="544"/>
                    <a:pt x="349" y="544"/>
                    <a:pt x="349" y="543"/>
                  </a:cubicBezTo>
                  <a:cubicBezTo>
                    <a:pt x="348" y="542"/>
                    <a:pt x="348" y="541"/>
                    <a:pt x="348" y="540"/>
                  </a:cubicBezTo>
                  <a:cubicBezTo>
                    <a:pt x="348" y="539"/>
                    <a:pt x="348" y="538"/>
                    <a:pt x="348" y="537"/>
                  </a:cubicBezTo>
                  <a:cubicBezTo>
                    <a:pt x="348" y="536"/>
                    <a:pt x="348" y="535"/>
                    <a:pt x="348" y="533"/>
                  </a:cubicBezTo>
                  <a:cubicBezTo>
                    <a:pt x="348" y="531"/>
                    <a:pt x="348" y="531"/>
                    <a:pt x="348" y="529"/>
                  </a:cubicBezTo>
                  <a:cubicBezTo>
                    <a:pt x="349" y="527"/>
                    <a:pt x="349" y="527"/>
                    <a:pt x="349" y="526"/>
                  </a:cubicBezTo>
                  <a:cubicBezTo>
                    <a:pt x="348" y="524"/>
                    <a:pt x="349" y="524"/>
                    <a:pt x="349" y="522"/>
                  </a:cubicBezTo>
                  <a:cubicBezTo>
                    <a:pt x="348" y="520"/>
                    <a:pt x="348" y="520"/>
                    <a:pt x="347" y="518"/>
                  </a:cubicBezTo>
                  <a:cubicBezTo>
                    <a:pt x="347" y="517"/>
                    <a:pt x="347" y="512"/>
                    <a:pt x="347" y="512"/>
                  </a:cubicBezTo>
                  <a:cubicBezTo>
                    <a:pt x="347" y="512"/>
                    <a:pt x="347" y="510"/>
                    <a:pt x="346" y="509"/>
                  </a:cubicBezTo>
                  <a:cubicBezTo>
                    <a:pt x="346" y="507"/>
                    <a:pt x="346" y="506"/>
                    <a:pt x="346" y="505"/>
                  </a:cubicBezTo>
                  <a:cubicBezTo>
                    <a:pt x="346" y="502"/>
                    <a:pt x="346" y="502"/>
                    <a:pt x="346" y="502"/>
                  </a:cubicBezTo>
                  <a:cubicBezTo>
                    <a:pt x="346" y="501"/>
                    <a:pt x="347" y="500"/>
                    <a:pt x="347" y="498"/>
                  </a:cubicBezTo>
                  <a:cubicBezTo>
                    <a:pt x="347" y="497"/>
                    <a:pt x="347" y="496"/>
                    <a:pt x="347" y="495"/>
                  </a:cubicBezTo>
                  <a:cubicBezTo>
                    <a:pt x="347" y="494"/>
                    <a:pt x="347" y="493"/>
                    <a:pt x="346" y="491"/>
                  </a:cubicBezTo>
                  <a:cubicBezTo>
                    <a:pt x="346" y="490"/>
                    <a:pt x="346" y="489"/>
                    <a:pt x="346" y="488"/>
                  </a:cubicBezTo>
                  <a:cubicBezTo>
                    <a:pt x="346" y="487"/>
                    <a:pt x="346" y="485"/>
                    <a:pt x="346" y="484"/>
                  </a:cubicBezTo>
                  <a:cubicBezTo>
                    <a:pt x="346" y="482"/>
                    <a:pt x="346" y="481"/>
                    <a:pt x="346" y="479"/>
                  </a:cubicBezTo>
                  <a:cubicBezTo>
                    <a:pt x="346" y="478"/>
                    <a:pt x="346" y="479"/>
                    <a:pt x="346" y="477"/>
                  </a:cubicBezTo>
                  <a:cubicBezTo>
                    <a:pt x="345" y="476"/>
                    <a:pt x="345" y="475"/>
                    <a:pt x="344" y="474"/>
                  </a:cubicBezTo>
                  <a:cubicBezTo>
                    <a:pt x="343" y="473"/>
                    <a:pt x="343" y="473"/>
                    <a:pt x="343" y="472"/>
                  </a:cubicBezTo>
                  <a:cubicBezTo>
                    <a:pt x="343" y="470"/>
                    <a:pt x="343" y="470"/>
                    <a:pt x="343" y="465"/>
                  </a:cubicBezTo>
                  <a:cubicBezTo>
                    <a:pt x="343" y="461"/>
                    <a:pt x="343" y="462"/>
                    <a:pt x="343" y="460"/>
                  </a:cubicBezTo>
                  <a:cubicBezTo>
                    <a:pt x="343" y="457"/>
                    <a:pt x="340" y="452"/>
                    <a:pt x="340" y="452"/>
                  </a:cubicBezTo>
                  <a:cubicBezTo>
                    <a:pt x="340" y="452"/>
                    <a:pt x="341" y="451"/>
                    <a:pt x="340" y="450"/>
                  </a:cubicBezTo>
                  <a:cubicBezTo>
                    <a:pt x="340" y="449"/>
                    <a:pt x="340" y="447"/>
                    <a:pt x="339" y="447"/>
                  </a:cubicBezTo>
                  <a:cubicBezTo>
                    <a:pt x="339" y="446"/>
                    <a:pt x="339" y="445"/>
                    <a:pt x="339" y="444"/>
                  </a:cubicBezTo>
                  <a:cubicBezTo>
                    <a:pt x="338" y="443"/>
                    <a:pt x="338" y="440"/>
                    <a:pt x="338" y="439"/>
                  </a:cubicBezTo>
                  <a:cubicBezTo>
                    <a:pt x="337" y="437"/>
                    <a:pt x="337" y="435"/>
                    <a:pt x="337" y="435"/>
                  </a:cubicBezTo>
                  <a:cubicBezTo>
                    <a:pt x="337" y="434"/>
                    <a:pt x="337" y="433"/>
                    <a:pt x="337" y="432"/>
                  </a:cubicBezTo>
                  <a:cubicBezTo>
                    <a:pt x="336" y="431"/>
                    <a:pt x="337" y="430"/>
                    <a:pt x="337" y="429"/>
                  </a:cubicBezTo>
                  <a:cubicBezTo>
                    <a:pt x="337" y="428"/>
                    <a:pt x="335" y="427"/>
                    <a:pt x="335" y="427"/>
                  </a:cubicBezTo>
                  <a:cubicBezTo>
                    <a:pt x="335" y="427"/>
                    <a:pt x="334" y="424"/>
                    <a:pt x="334" y="424"/>
                  </a:cubicBezTo>
                  <a:cubicBezTo>
                    <a:pt x="333" y="423"/>
                    <a:pt x="334" y="422"/>
                    <a:pt x="333" y="421"/>
                  </a:cubicBezTo>
                  <a:cubicBezTo>
                    <a:pt x="333" y="420"/>
                    <a:pt x="333" y="419"/>
                    <a:pt x="333" y="418"/>
                  </a:cubicBezTo>
                  <a:cubicBezTo>
                    <a:pt x="332" y="417"/>
                    <a:pt x="332" y="417"/>
                    <a:pt x="331" y="416"/>
                  </a:cubicBezTo>
                  <a:cubicBezTo>
                    <a:pt x="330" y="415"/>
                    <a:pt x="331" y="415"/>
                    <a:pt x="330" y="413"/>
                  </a:cubicBezTo>
                  <a:cubicBezTo>
                    <a:pt x="330" y="412"/>
                    <a:pt x="330" y="412"/>
                    <a:pt x="330" y="410"/>
                  </a:cubicBezTo>
                  <a:cubicBezTo>
                    <a:pt x="330" y="409"/>
                    <a:pt x="330" y="409"/>
                    <a:pt x="329" y="408"/>
                  </a:cubicBezTo>
                  <a:cubicBezTo>
                    <a:pt x="329" y="408"/>
                    <a:pt x="330" y="405"/>
                    <a:pt x="330" y="405"/>
                  </a:cubicBezTo>
                  <a:cubicBezTo>
                    <a:pt x="330" y="405"/>
                    <a:pt x="331" y="407"/>
                    <a:pt x="331" y="408"/>
                  </a:cubicBezTo>
                  <a:cubicBezTo>
                    <a:pt x="332" y="408"/>
                    <a:pt x="332" y="409"/>
                    <a:pt x="332" y="409"/>
                  </a:cubicBezTo>
                  <a:cubicBezTo>
                    <a:pt x="332" y="410"/>
                    <a:pt x="332" y="411"/>
                    <a:pt x="332" y="411"/>
                  </a:cubicBezTo>
                  <a:cubicBezTo>
                    <a:pt x="332" y="412"/>
                    <a:pt x="332" y="413"/>
                    <a:pt x="333" y="415"/>
                  </a:cubicBezTo>
                  <a:cubicBezTo>
                    <a:pt x="333" y="416"/>
                    <a:pt x="333" y="415"/>
                    <a:pt x="334" y="416"/>
                  </a:cubicBezTo>
                  <a:cubicBezTo>
                    <a:pt x="334" y="417"/>
                    <a:pt x="334" y="416"/>
                    <a:pt x="334" y="417"/>
                  </a:cubicBezTo>
                  <a:cubicBezTo>
                    <a:pt x="334" y="418"/>
                    <a:pt x="334" y="418"/>
                    <a:pt x="334" y="420"/>
                  </a:cubicBezTo>
                  <a:cubicBezTo>
                    <a:pt x="335" y="421"/>
                    <a:pt x="335" y="421"/>
                    <a:pt x="336" y="422"/>
                  </a:cubicBezTo>
                  <a:cubicBezTo>
                    <a:pt x="336" y="423"/>
                    <a:pt x="337" y="425"/>
                    <a:pt x="337" y="425"/>
                  </a:cubicBezTo>
                  <a:cubicBezTo>
                    <a:pt x="337" y="425"/>
                    <a:pt x="338" y="425"/>
                    <a:pt x="338" y="424"/>
                  </a:cubicBezTo>
                  <a:cubicBezTo>
                    <a:pt x="338" y="423"/>
                    <a:pt x="338" y="422"/>
                    <a:pt x="338" y="421"/>
                  </a:cubicBezTo>
                  <a:cubicBezTo>
                    <a:pt x="338" y="420"/>
                    <a:pt x="338" y="419"/>
                    <a:pt x="337" y="417"/>
                  </a:cubicBezTo>
                  <a:cubicBezTo>
                    <a:pt x="337" y="416"/>
                    <a:pt x="338" y="413"/>
                    <a:pt x="338" y="413"/>
                  </a:cubicBezTo>
                  <a:cubicBezTo>
                    <a:pt x="338" y="413"/>
                    <a:pt x="339" y="417"/>
                    <a:pt x="339" y="418"/>
                  </a:cubicBezTo>
                  <a:cubicBezTo>
                    <a:pt x="339" y="419"/>
                    <a:pt x="339" y="420"/>
                    <a:pt x="339" y="421"/>
                  </a:cubicBezTo>
                  <a:cubicBezTo>
                    <a:pt x="340" y="422"/>
                    <a:pt x="340" y="423"/>
                    <a:pt x="340" y="423"/>
                  </a:cubicBezTo>
                  <a:cubicBezTo>
                    <a:pt x="340" y="423"/>
                    <a:pt x="341" y="424"/>
                    <a:pt x="341" y="426"/>
                  </a:cubicBezTo>
                  <a:cubicBezTo>
                    <a:pt x="341" y="427"/>
                    <a:pt x="341" y="427"/>
                    <a:pt x="342" y="428"/>
                  </a:cubicBezTo>
                  <a:cubicBezTo>
                    <a:pt x="343" y="429"/>
                    <a:pt x="343" y="430"/>
                    <a:pt x="343" y="431"/>
                  </a:cubicBezTo>
                  <a:cubicBezTo>
                    <a:pt x="344" y="432"/>
                    <a:pt x="344" y="433"/>
                    <a:pt x="344" y="434"/>
                  </a:cubicBezTo>
                  <a:cubicBezTo>
                    <a:pt x="344" y="436"/>
                    <a:pt x="344" y="437"/>
                    <a:pt x="345" y="438"/>
                  </a:cubicBezTo>
                  <a:cubicBezTo>
                    <a:pt x="346" y="440"/>
                    <a:pt x="345" y="441"/>
                    <a:pt x="345" y="442"/>
                  </a:cubicBezTo>
                  <a:cubicBezTo>
                    <a:pt x="345" y="444"/>
                    <a:pt x="346" y="445"/>
                    <a:pt x="346" y="446"/>
                  </a:cubicBezTo>
                  <a:cubicBezTo>
                    <a:pt x="347" y="447"/>
                    <a:pt x="347" y="449"/>
                    <a:pt x="347" y="451"/>
                  </a:cubicBezTo>
                  <a:cubicBezTo>
                    <a:pt x="348" y="452"/>
                    <a:pt x="346" y="455"/>
                    <a:pt x="347" y="456"/>
                  </a:cubicBezTo>
                  <a:cubicBezTo>
                    <a:pt x="348" y="457"/>
                    <a:pt x="349" y="460"/>
                    <a:pt x="350" y="461"/>
                  </a:cubicBezTo>
                  <a:cubicBezTo>
                    <a:pt x="350" y="463"/>
                    <a:pt x="350" y="465"/>
                    <a:pt x="351" y="466"/>
                  </a:cubicBezTo>
                  <a:cubicBezTo>
                    <a:pt x="352" y="468"/>
                    <a:pt x="353" y="471"/>
                    <a:pt x="353" y="471"/>
                  </a:cubicBezTo>
                  <a:cubicBezTo>
                    <a:pt x="353" y="471"/>
                    <a:pt x="353" y="478"/>
                    <a:pt x="353" y="481"/>
                  </a:cubicBezTo>
                  <a:cubicBezTo>
                    <a:pt x="353" y="484"/>
                    <a:pt x="352" y="488"/>
                    <a:pt x="352" y="490"/>
                  </a:cubicBezTo>
                  <a:cubicBezTo>
                    <a:pt x="352" y="491"/>
                    <a:pt x="353" y="493"/>
                    <a:pt x="353" y="494"/>
                  </a:cubicBezTo>
                  <a:cubicBezTo>
                    <a:pt x="354" y="496"/>
                    <a:pt x="355" y="499"/>
                    <a:pt x="355" y="501"/>
                  </a:cubicBezTo>
                  <a:cubicBezTo>
                    <a:pt x="356" y="503"/>
                    <a:pt x="355" y="510"/>
                    <a:pt x="355" y="510"/>
                  </a:cubicBezTo>
                  <a:cubicBezTo>
                    <a:pt x="355" y="510"/>
                    <a:pt x="356" y="515"/>
                    <a:pt x="356" y="518"/>
                  </a:cubicBezTo>
                  <a:cubicBezTo>
                    <a:pt x="355" y="521"/>
                    <a:pt x="356" y="523"/>
                    <a:pt x="355" y="525"/>
                  </a:cubicBezTo>
                  <a:cubicBezTo>
                    <a:pt x="354" y="527"/>
                    <a:pt x="356" y="530"/>
                    <a:pt x="355" y="532"/>
                  </a:cubicBezTo>
                  <a:cubicBezTo>
                    <a:pt x="355" y="535"/>
                    <a:pt x="356" y="536"/>
                    <a:pt x="355" y="538"/>
                  </a:cubicBezTo>
                  <a:cubicBezTo>
                    <a:pt x="355" y="541"/>
                    <a:pt x="356" y="543"/>
                    <a:pt x="356" y="546"/>
                  </a:cubicBezTo>
                  <a:cubicBezTo>
                    <a:pt x="356" y="549"/>
                    <a:pt x="355" y="551"/>
                    <a:pt x="355" y="552"/>
                  </a:cubicBezTo>
                  <a:cubicBezTo>
                    <a:pt x="355" y="554"/>
                    <a:pt x="354" y="557"/>
                    <a:pt x="354" y="558"/>
                  </a:cubicBezTo>
                  <a:cubicBezTo>
                    <a:pt x="354" y="559"/>
                    <a:pt x="354" y="565"/>
                    <a:pt x="355" y="566"/>
                  </a:cubicBezTo>
                  <a:cubicBezTo>
                    <a:pt x="356" y="567"/>
                    <a:pt x="355" y="566"/>
                    <a:pt x="357" y="561"/>
                  </a:cubicBezTo>
                  <a:cubicBezTo>
                    <a:pt x="358" y="559"/>
                    <a:pt x="357" y="561"/>
                    <a:pt x="360" y="558"/>
                  </a:cubicBezTo>
                  <a:cubicBezTo>
                    <a:pt x="362" y="555"/>
                    <a:pt x="360" y="558"/>
                    <a:pt x="362" y="555"/>
                  </a:cubicBezTo>
                  <a:cubicBezTo>
                    <a:pt x="363" y="554"/>
                    <a:pt x="363" y="554"/>
                    <a:pt x="364" y="551"/>
                  </a:cubicBezTo>
                  <a:cubicBezTo>
                    <a:pt x="365" y="549"/>
                    <a:pt x="365" y="549"/>
                    <a:pt x="365" y="548"/>
                  </a:cubicBezTo>
                  <a:cubicBezTo>
                    <a:pt x="365" y="547"/>
                    <a:pt x="365" y="546"/>
                    <a:pt x="366" y="546"/>
                  </a:cubicBezTo>
                  <a:cubicBezTo>
                    <a:pt x="371" y="517"/>
                    <a:pt x="373" y="488"/>
                    <a:pt x="373" y="458"/>
                  </a:cubicBezTo>
                  <a:cubicBezTo>
                    <a:pt x="373" y="452"/>
                    <a:pt x="373" y="447"/>
                    <a:pt x="373" y="4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/>
            <p:nvPr/>
          </p:nvSpPr>
          <p:spPr bwMode="auto">
            <a:xfrm>
              <a:off x="3785812" y="3070149"/>
              <a:ext cx="25092" cy="38936"/>
            </a:xfrm>
            <a:custGeom>
              <a:avLst/>
              <a:gdLst>
                <a:gd name="T0" fmla="*/ 1 w 12"/>
                <a:gd name="T1" fmla="*/ 11 h 19"/>
                <a:gd name="T2" fmla="*/ 2 w 12"/>
                <a:gd name="T3" fmla="*/ 10 h 19"/>
                <a:gd name="T4" fmla="*/ 2 w 12"/>
                <a:gd name="T5" fmla="*/ 8 h 19"/>
                <a:gd name="T6" fmla="*/ 4 w 12"/>
                <a:gd name="T7" fmla="*/ 6 h 19"/>
                <a:gd name="T8" fmla="*/ 6 w 12"/>
                <a:gd name="T9" fmla="*/ 3 h 19"/>
                <a:gd name="T10" fmla="*/ 9 w 12"/>
                <a:gd name="T11" fmla="*/ 0 h 19"/>
                <a:gd name="T12" fmla="*/ 8 w 12"/>
                <a:gd name="T13" fmla="*/ 4 h 19"/>
                <a:gd name="T14" fmla="*/ 7 w 12"/>
                <a:gd name="T15" fmla="*/ 6 h 19"/>
                <a:gd name="T16" fmla="*/ 8 w 12"/>
                <a:gd name="T17" fmla="*/ 7 h 19"/>
                <a:gd name="T18" fmla="*/ 9 w 12"/>
                <a:gd name="T19" fmla="*/ 9 h 19"/>
                <a:gd name="T20" fmla="*/ 9 w 12"/>
                <a:gd name="T21" fmla="*/ 12 h 19"/>
                <a:gd name="T22" fmla="*/ 11 w 12"/>
                <a:gd name="T23" fmla="*/ 16 h 19"/>
                <a:gd name="T24" fmla="*/ 11 w 12"/>
                <a:gd name="T25" fmla="*/ 18 h 19"/>
                <a:gd name="T26" fmla="*/ 8 w 12"/>
                <a:gd name="T27" fmla="*/ 18 h 19"/>
                <a:gd name="T28" fmla="*/ 6 w 12"/>
                <a:gd name="T29" fmla="*/ 19 h 19"/>
                <a:gd name="T30" fmla="*/ 5 w 12"/>
                <a:gd name="T31" fmla="*/ 17 h 19"/>
                <a:gd name="T32" fmla="*/ 3 w 12"/>
                <a:gd name="T33" fmla="*/ 15 h 19"/>
                <a:gd name="T34" fmla="*/ 1 w 12"/>
                <a:gd name="T35" fmla="*/ 12 h 19"/>
                <a:gd name="T36" fmla="*/ 1 w 12"/>
                <a:gd name="T3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1" y="11"/>
                  </a:moveTo>
                  <a:cubicBezTo>
                    <a:pt x="1" y="11"/>
                    <a:pt x="1" y="11"/>
                    <a:pt x="2" y="10"/>
                  </a:cubicBezTo>
                  <a:cubicBezTo>
                    <a:pt x="2" y="9"/>
                    <a:pt x="1" y="9"/>
                    <a:pt x="2" y="8"/>
                  </a:cubicBezTo>
                  <a:cubicBezTo>
                    <a:pt x="3" y="7"/>
                    <a:pt x="3" y="7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0"/>
                    <a:pt x="9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10"/>
                    <a:pt x="9" y="10"/>
                    <a:pt x="9" y="12"/>
                  </a:cubicBezTo>
                  <a:cubicBezTo>
                    <a:pt x="9" y="13"/>
                    <a:pt x="10" y="15"/>
                    <a:pt x="11" y="16"/>
                  </a:cubicBezTo>
                  <a:cubicBezTo>
                    <a:pt x="12" y="18"/>
                    <a:pt x="11" y="17"/>
                    <a:pt x="11" y="18"/>
                  </a:cubicBezTo>
                  <a:cubicBezTo>
                    <a:pt x="10" y="18"/>
                    <a:pt x="9" y="18"/>
                    <a:pt x="8" y="18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5" y="18"/>
                    <a:pt x="5" y="17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4"/>
                    <a:pt x="1" y="12"/>
                    <a:pt x="1" y="12"/>
                  </a:cubicBezTo>
                  <a:cubicBezTo>
                    <a:pt x="1" y="12"/>
                    <a:pt x="0" y="12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/>
            <p:nvPr/>
          </p:nvSpPr>
          <p:spPr bwMode="auto">
            <a:xfrm>
              <a:off x="3751202" y="3078801"/>
              <a:ext cx="104695" cy="115944"/>
            </a:xfrm>
            <a:custGeom>
              <a:avLst/>
              <a:gdLst>
                <a:gd name="T0" fmla="*/ 49 w 51"/>
                <a:gd name="T1" fmla="*/ 55 h 57"/>
                <a:gd name="T2" fmla="*/ 47 w 51"/>
                <a:gd name="T3" fmla="*/ 56 h 57"/>
                <a:gd name="T4" fmla="*/ 44 w 51"/>
                <a:gd name="T5" fmla="*/ 57 h 57"/>
                <a:gd name="T6" fmla="*/ 41 w 51"/>
                <a:gd name="T7" fmla="*/ 55 h 57"/>
                <a:gd name="T8" fmla="*/ 38 w 51"/>
                <a:gd name="T9" fmla="*/ 54 h 57"/>
                <a:gd name="T10" fmla="*/ 36 w 51"/>
                <a:gd name="T11" fmla="*/ 51 h 57"/>
                <a:gd name="T12" fmla="*/ 34 w 51"/>
                <a:gd name="T13" fmla="*/ 49 h 57"/>
                <a:gd name="T14" fmla="*/ 32 w 51"/>
                <a:gd name="T15" fmla="*/ 47 h 57"/>
                <a:gd name="T16" fmla="*/ 28 w 51"/>
                <a:gd name="T17" fmla="*/ 47 h 57"/>
                <a:gd name="T18" fmla="*/ 25 w 51"/>
                <a:gd name="T19" fmla="*/ 48 h 57"/>
                <a:gd name="T20" fmla="*/ 24 w 51"/>
                <a:gd name="T21" fmla="*/ 50 h 57"/>
                <a:gd name="T22" fmla="*/ 22 w 51"/>
                <a:gd name="T23" fmla="*/ 53 h 57"/>
                <a:gd name="T24" fmla="*/ 20 w 51"/>
                <a:gd name="T25" fmla="*/ 56 h 57"/>
                <a:gd name="T26" fmla="*/ 15 w 51"/>
                <a:gd name="T27" fmla="*/ 55 h 57"/>
                <a:gd name="T28" fmla="*/ 12 w 51"/>
                <a:gd name="T29" fmla="*/ 54 h 57"/>
                <a:gd name="T30" fmla="*/ 10 w 51"/>
                <a:gd name="T31" fmla="*/ 52 h 57"/>
                <a:gd name="T32" fmla="*/ 8 w 51"/>
                <a:gd name="T33" fmla="*/ 48 h 57"/>
                <a:gd name="T34" fmla="*/ 7 w 51"/>
                <a:gd name="T35" fmla="*/ 45 h 57"/>
                <a:gd name="T36" fmla="*/ 5 w 51"/>
                <a:gd name="T37" fmla="*/ 43 h 57"/>
                <a:gd name="T38" fmla="*/ 5 w 51"/>
                <a:gd name="T39" fmla="*/ 40 h 57"/>
                <a:gd name="T40" fmla="*/ 4 w 51"/>
                <a:gd name="T41" fmla="*/ 35 h 57"/>
                <a:gd name="T42" fmla="*/ 5 w 51"/>
                <a:gd name="T43" fmla="*/ 30 h 57"/>
                <a:gd name="T44" fmla="*/ 3 w 51"/>
                <a:gd name="T45" fmla="*/ 25 h 57"/>
                <a:gd name="T46" fmla="*/ 2 w 51"/>
                <a:gd name="T47" fmla="*/ 21 h 57"/>
                <a:gd name="T48" fmla="*/ 5 w 51"/>
                <a:gd name="T49" fmla="*/ 20 h 57"/>
                <a:gd name="T50" fmla="*/ 5 w 51"/>
                <a:gd name="T51" fmla="*/ 16 h 57"/>
                <a:gd name="T52" fmla="*/ 3 w 51"/>
                <a:gd name="T53" fmla="*/ 12 h 57"/>
                <a:gd name="T54" fmla="*/ 3 w 51"/>
                <a:gd name="T55" fmla="*/ 10 h 57"/>
                <a:gd name="T56" fmla="*/ 4 w 51"/>
                <a:gd name="T57" fmla="*/ 5 h 57"/>
                <a:gd name="T58" fmla="*/ 6 w 51"/>
                <a:gd name="T59" fmla="*/ 1 h 57"/>
                <a:gd name="T60" fmla="*/ 8 w 51"/>
                <a:gd name="T61" fmla="*/ 4 h 57"/>
                <a:gd name="T62" fmla="*/ 11 w 51"/>
                <a:gd name="T63" fmla="*/ 7 h 57"/>
                <a:gd name="T64" fmla="*/ 14 w 51"/>
                <a:gd name="T65" fmla="*/ 7 h 57"/>
                <a:gd name="T66" fmla="*/ 14 w 51"/>
                <a:gd name="T67" fmla="*/ 11 h 57"/>
                <a:gd name="T68" fmla="*/ 13 w 51"/>
                <a:gd name="T69" fmla="*/ 14 h 57"/>
                <a:gd name="T70" fmla="*/ 17 w 51"/>
                <a:gd name="T71" fmla="*/ 16 h 57"/>
                <a:gd name="T72" fmla="*/ 19 w 51"/>
                <a:gd name="T73" fmla="*/ 22 h 57"/>
                <a:gd name="T74" fmla="*/ 23 w 51"/>
                <a:gd name="T75" fmla="*/ 24 h 57"/>
                <a:gd name="T76" fmla="*/ 23 w 51"/>
                <a:gd name="T77" fmla="*/ 19 h 57"/>
                <a:gd name="T78" fmla="*/ 26 w 51"/>
                <a:gd name="T79" fmla="*/ 17 h 57"/>
                <a:gd name="T80" fmla="*/ 29 w 51"/>
                <a:gd name="T81" fmla="*/ 19 h 57"/>
                <a:gd name="T82" fmla="*/ 32 w 51"/>
                <a:gd name="T83" fmla="*/ 23 h 57"/>
                <a:gd name="T84" fmla="*/ 37 w 51"/>
                <a:gd name="T85" fmla="*/ 27 h 57"/>
                <a:gd name="T86" fmla="*/ 39 w 51"/>
                <a:gd name="T87" fmla="*/ 32 h 57"/>
                <a:gd name="T88" fmla="*/ 43 w 51"/>
                <a:gd name="T89" fmla="*/ 36 h 57"/>
                <a:gd name="T90" fmla="*/ 48 w 51"/>
                <a:gd name="T91" fmla="*/ 44 h 57"/>
                <a:gd name="T92" fmla="*/ 50 w 51"/>
                <a:gd name="T93" fmla="*/ 48 h 57"/>
                <a:gd name="T94" fmla="*/ 50 w 51"/>
                <a:gd name="T95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" h="57">
                  <a:moveTo>
                    <a:pt x="50" y="53"/>
                  </a:move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50" y="56"/>
                    <a:pt x="49" y="56"/>
                  </a:cubicBezTo>
                  <a:cubicBezTo>
                    <a:pt x="48" y="56"/>
                    <a:pt x="47" y="56"/>
                    <a:pt x="47" y="56"/>
                  </a:cubicBezTo>
                  <a:cubicBezTo>
                    <a:pt x="46" y="56"/>
                    <a:pt x="45" y="55"/>
                    <a:pt x="45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6"/>
                    <a:pt x="41" y="56"/>
                    <a:pt x="41" y="55"/>
                  </a:cubicBezTo>
                  <a:cubicBezTo>
                    <a:pt x="41" y="55"/>
                    <a:pt x="41" y="55"/>
                    <a:pt x="40" y="54"/>
                  </a:cubicBezTo>
                  <a:cubicBezTo>
                    <a:pt x="39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2"/>
                  </a:cubicBezTo>
                  <a:cubicBezTo>
                    <a:pt x="37" y="51"/>
                    <a:pt x="37" y="52"/>
                    <a:pt x="36" y="51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50"/>
                    <a:pt x="34" y="50"/>
                    <a:pt x="34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ubicBezTo>
                    <a:pt x="31" y="46"/>
                    <a:pt x="31" y="46"/>
                    <a:pt x="30" y="46"/>
                  </a:cubicBezTo>
                  <a:cubicBezTo>
                    <a:pt x="29" y="46"/>
                    <a:pt x="29" y="47"/>
                    <a:pt x="28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5" y="47"/>
                    <a:pt x="25" y="47"/>
                    <a:pt x="25" y="48"/>
                  </a:cubicBezTo>
                  <a:cubicBezTo>
                    <a:pt x="25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3" y="53"/>
                    <a:pt x="23" y="53"/>
                    <a:pt x="22" y="53"/>
                  </a:cubicBezTo>
                  <a:cubicBezTo>
                    <a:pt x="22" y="54"/>
                    <a:pt x="23" y="53"/>
                    <a:pt x="22" y="54"/>
                  </a:cubicBezTo>
                  <a:cubicBezTo>
                    <a:pt x="21" y="55"/>
                    <a:pt x="20" y="56"/>
                    <a:pt x="20" y="56"/>
                  </a:cubicBezTo>
                  <a:cubicBezTo>
                    <a:pt x="20" y="56"/>
                    <a:pt x="18" y="55"/>
                    <a:pt x="17" y="55"/>
                  </a:cubicBezTo>
                  <a:cubicBezTo>
                    <a:pt x="16" y="55"/>
                    <a:pt x="16" y="56"/>
                    <a:pt x="15" y="55"/>
                  </a:cubicBezTo>
                  <a:cubicBezTo>
                    <a:pt x="14" y="55"/>
                    <a:pt x="14" y="55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1" y="53"/>
                    <a:pt x="10" y="53"/>
                  </a:cubicBezTo>
                  <a:cubicBezTo>
                    <a:pt x="10" y="52"/>
                    <a:pt x="10" y="53"/>
                    <a:pt x="10" y="52"/>
                  </a:cubicBezTo>
                  <a:cubicBezTo>
                    <a:pt x="9" y="51"/>
                    <a:pt x="9" y="51"/>
                    <a:pt x="9" y="50"/>
                  </a:cubicBezTo>
                  <a:cubicBezTo>
                    <a:pt x="9" y="49"/>
                    <a:pt x="9" y="49"/>
                    <a:pt x="8" y="48"/>
                  </a:cubicBezTo>
                  <a:cubicBezTo>
                    <a:pt x="8" y="47"/>
                    <a:pt x="8" y="47"/>
                    <a:pt x="7" y="46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7" y="45"/>
                    <a:pt x="6" y="44"/>
                    <a:pt x="6" y="43"/>
                  </a:cubicBezTo>
                  <a:cubicBezTo>
                    <a:pt x="5" y="43"/>
                    <a:pt x="5" y="44"/>
                    <a:pt x="5" y="43"/>
                  </a:cubicBezTo>
                  <a:cubicBezTo>
                    <a:pt x="4" y="42"/>
                    <a:pt x="4" y="42"/>
                    <a:pt x="4" y="41"/>
                  </a:cubicBezTo>
                  <a:cubicBezTo>
                    <a:pt x="4" y="41"/>
                    <a:pt x="4" y="41"/>
                    <a:pt x="5" y="40"/>
                  </a:cubicBezTo>
                  <a:cubicBezTo>
                    <a:pt x="5" y="39"/>
                    <a:pt x="6" y="39"/>
                    <a:pt x="5" y="38"/>
                  </a:cubicBezTo>
                  <a:cubicBezTo>
                    <a:pt x="5" y="37"/>
                    <a:pt x="4" y="36"/>
                    <a:pt x="4" y="35"/>
                  </a:cubicBezTo>
                  <a:cubicBezTo>
                    <a:pt x="4" y="34"/>
                    <a:pt x="5" y="34"/>
                    <a:pt x="5" y="33"/>
                  </a:cubicBezTo>
                  <a:cubicBezTo>
                    <a:pt x="5" y="32"/>
                    <a:pt x="5" y="32"/>
                    <a:pt x="5" y="30"/>
                  </a:cubicBezTo>
                  <a:cubicBezTo>
                    <a:pt x="5" y="28"/>
                    <a:pt x="5" y="28"/>
                    <a:pt x="4" y="27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4"/>
                    <a:pt x="4" y="23"/>
                    <a:pt x="3" y="23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3" y="20"/>
                    <a:pt x="4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3"/>
                    <a:pt x="5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0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6"/>
                    <a:pt x="4" y="7"/>
                    <a:pt x="4" y="5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7"/>
                    <a:pt x="15" y="7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3" y="13"/>
                    <a:pt x="12" y="14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6" y="15"/>
                    <a:pt x="18" y="15"/>
                    <a:pt x="17" y="16"/>
                  </a:cubicBezTo>
                  <a:cubicBezTo>
                    <a:pt x="17" y="17"/>
                    <a:pt x="18" y="18"/>
                    <a:pt x="18" y="19"/>
                  </a:cubicBezTo>
                  <a:cubicBezTo>
                    <a:pt x="18" y="20"/>
                    <a:pt x="19" y="21"/>
                    <a:pt x="19" y="22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1" y="25"/>
                    <a:pt x="23" y="25"/>
                    <a:pt x="23" y="24"/>
                  </a:cubicBezTo>
                  <a:cubicBezTo>
                    <a:pt x="23" y="23"/>
                    <a:pt x="22" y="22"/>
                    <a:pt x="22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9" y="17"/>
                    <a:pt x="29" y="19"/>
                  </a:cubicBezTo>
                  <a:cubicBezTo>
                    <a:pt x="29" y="20"/>
                    <a:pt x="29" y="21"/>
                    <a:pt x="30" y="21"/>
                  </a:cubicBezTo>
                  <a:cubicBezTo>
                    <a:pt x="30" y="22"/>
                    <a:pt x="31" y="23"/>
                    <a:pt x="32" y="23"/>
                  </a:cubicBezTo>
                  <a:cubicBezTo>
                    <a:pt x="32" y="23"/>
                    <a:pt x="35" y="24"/>
                    <a:pt x="35" y="24"/>
                  </a:cubicBezTo>
                  <a:cubicBezTo>
                    <a:pt x="35" y="25"/>
                    <a:pt x="35" y="26"/>
                    <a:pt x="37" y="27"/>
                  </a:cubicBezTo>
                  <a:cubicBezTo>
                    <a:pt x="38" y="28"/>
                    <a:pt x="38" y="29"/>
                    <a:pt x="38" y="30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3"/>
                    <a:pt x="40" y="33"/>
                    <a:pt x="41" y="34"/>
                  </a:cubicBezTo>
                  <a:cubicBezTo>
                    <a:pt x="42" y="34"/>
                    <a:pt x="42" y="35"/>
                    <a:pt x="43" y="36"/>
                  </a:cubicBezTo>
                  <a:cubicBezTo>
                    <a:pt x="44" y="37"/>
                    <a:pt x="46" y="40"/>
                    <a:pt x="46" y="41"/>
                  </a:cubicBezTo>
                  <a:cubicBezTo>
                    <a:pt x="47" y="42"/>
                    <a:pt x="48" y="43"/>
                    <a:pt x="48" y="44"/>
                  </a:cubicBezTo>
                  <a:cubicBezTo>
                    <a:pt x="49" y="45"/>
                    <a:pt x="49" y="45"/>
                    <a:pt x="49" y="46"/>
                  </a:cubicBezTo>
                  <a:cubicBezTo>
                    <a:pt x="50" y="46"/>
                    <a:pt x="49" y="46"/>
                    <a:pt x="50" y="48"/>
                  </a:cubicBezTo>
                  <a:cubicBezTo>
                    <a:pt x="50" y="49"/>
                    <a:pt x="50" y="51"/>
                    <a:pt x="50" y="52"/>
                  </a:cubicBezTo>
                  <a:cubicBezTo>
                    <a:pt x="50" y="52"/>
                    <a:pt x="51" y="53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/>
            <p:nvPr/>
          </p:nvSpPr>
          <p:spPr bwMode="auto">
            <a:xfrm>
              <a:off x="3677656" y="4111046"/>
              <a:ext cx="38936" cy="71816"/>
            </a:xfrm>
            <a:custGeom>
              <a:avLst/>
              <a:gdLst>
                <a:gd name="T0" fmla="*/ 18 w 19"/>
                <a:gd name="T1" fmla="*/ 5 h 35"/>
                <a:gd name="T2" fmla="*/ 17 w 19"/>
                <a:gd name="T3" fmla="*/ 7 h 35"/>
                <a:gd name="T4" fmla="*/ 15 w 19"/>
                <a:gd name="T5" fmla="*/ 9 h 35"/>
                <a:gd name="T6" fmla="*/ 14 w 19"/>
                <a:gd name="T7" fmla="*/ 11 h 35"/>
                <a:gd name="T8" fmla="*/ 13 w 19"/>
                <a:gd name="T9" fmla="*/ 13 h 35"/>
                <a:gd name="T10" fmla="*/ 12 w 19"/>
                <a:gd name="T11" fmla="*/ 14 h 35"/>
                <a:gd name="T12" fmla="*/ 12 w 19"/>
                <a:gd name="T13" fmla="*/ 16 h 35"/>
                <a:gd name="T14" fmla="*/ 11 w 19"/>
                <a:gd name="T15" fmla="*/ 19 h 35"/>
                <a:gd name="T16" fmla="*/ 10 w 19"/>
                <a:gd name="T17" fmla="*/ 21 h 35"/>
                <a:gd name="T18" fmla="*/ 7 w 19"/>
                <a:gd name="T19" fmla="*/ 23 h 35"/>
                <a:gd name="T20" fmla="*/ 6 w 19"/>
                <a:gd name="T21" fmla="*/ 26 h 35"/>
                <a:gd name="T22" fmla="*/ 5 w 19"/>
                <a:gd name="T23" fmla="*/ 29 h 35"/>
                <a:gd name="T24" fmla="*/ 4 w 19"/>
                <a:gd name="T25" fmla="*/ 31 h 35"/>
                <a:gd name="T26" fmla="*/ 3 w 19"/>
                <a:gd name="T27" fmla="*/ 34 h 35"/>
                <a:gd name="T28" fmla="*/ 0 w 19"/>
                <a:gd name="T29" fmla="*/ 35 h 35"/>
                <a:gd name="T30" fmla="*/ 1 w 19"/>
                <a:gd name="T31" fmla="*/ 33 h 35"/>
                <a:gd name="T32" fmla="*/ 2 w 19"/>
                <a:gd name="T33" fmla="*/ 32 h 35"/>
                <a:gd name="T34" fmla="*/ 2 w 19"/>
                <a:gd name="T35" fmla="*/ 31 h 35"/>
                <a:gd name="T36" fmla="*/ 3 w 19"/>
                <a:gd name="T37" fmla="*/ 29 h 35"/>
                <a:gd name="T38" fmla="*/ 4 w 19"/>
                <a:gd name="T39" fmla="*/ 27 h 35"/>
                <a:gd name="T40" fmla="*/ 4 w 19"/>
                <a:gd name="T41" fmla="*/ 25 h 35"/>
                <a:gd name="T42" fmla="*/ 5 w 19"/>
                <a:gd name="T43" fmla="*/ 23 h 35"/>
                <a:gd name="T44" fmla="*/ 6 w 19"/>
                <a:gd name="T45" fmla="*/ 22 h 35"/>
                <a:gd name="T46" fmla="*/ 7 w 19"/>
                <a:gd name="T47" fmla="*/ 20 h 35"/>
                <a:gd name="T48" fmla="*/ 8 w 19"/>
                <a:gd name="T49" fmla="*/ 18 h 35"/>
                <a:gd name="T50" fmla="*/ 10 w 19"/>
                <a:gd name="T51" fmla="*/ 17 h 35"/>
                <a:gd name="T52" fmla="*/ 11 w 19"/>
                <a:gd name="T53" fmla="*/ 15 h 35"/>
                <a:gd name="T54" fmla="*/ 12 w 19"/>
                <a:gd name="T55" fmla="*/ 13 h 35"/>
                <a:gd name="T56" fmla="*/ 12 w 19"/>
                <a:gd name="T57" fmla="*/ 12 h 35"/>
                <a:gd name="T58" fmla="*/ 13 w 19"/>
                <a:gd name="T59" fmla="*/ 10 h 35"/>
                <a:gd name="T60" fmla="*/ 15 w 19"/>
                <a:gd name="T61" fmla="*/ 8 h 35"/>
                <a:gd name="T62" fmla="*/ 16 w 19"/>
                <a:gd name="T63" fmla="*/ 5 h 35"/>
                <a:gd name="T64" fmla="*/ 18 w 19"/>
                <a:gd name="T65" fmla="*/ 0 h 35"/>
                <a:gd name="T66" fmla="*/ 18 w 19"/>
                <a:gd name="T67" fmla="*/ 3 h 35"/>
                <a:gd name="T68" fmla="*/ 18 w 19"/>
                <a:gd name="T6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35">
                  <a:moveTo>
                    <a:pt x="18" y="5"/>
                  </a:moveTo>
                  <a:cubicBezTo>
                    <a:pt x="18" y="5"/>
                    <a:pt x="17" y="6"/>
                    <a:pt x="17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4" y="12"/>
                    <a:pt x="14" y="12"/>
                    <a:pt x="13" y="13"/>
                  </a:cubicBezTo>
                  <a:cubicBezTo>
                    <a:pt x="13" y="13"/>
                    <a:pt x="13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2"/>
                    <a:pt x="8" y="22"/>
                    <a:pt x="7" y="23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5" y="27"/>
                    <a:pt x="5" y="28"/>
                    <a:pt x="5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2"/>
                    <a:pt x="3" y="33"/>
                    <a:pt x="3" y="34"/>
                  </a:cubicBezTo>
                  <a:cubicBezTo>
                    <a:pt x="2" y="34"/>
                    <a:pt x="0" y="35"/>
                    <a:pt x="0" y="35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0"/>
                    <a:pt x="3" y="30"/>
                    <a:pt x="3" y="29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0"/>
                    <a:pt x="7" y="20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5" y="7"/>
                    <a:pt x="15" y="6"/>
                    <a:pt x="16" y="5"/>
                  </a:cubicBezTo>
                  <a:cubicBezTo>
                    <a:pt x="17" y="4"/>
                    <a:pt x="18" y="1"/>
                    <a:pt x="18" y="0"/>
                  </a:cubicBezTo>
                  <a:cubicBezTo>
                    <a:pt x="18" y="0"/>
                    <a:pt x="18" y="2"/>
                    <a:pt x="18" y="3"/>
                  </a:cubicBezTo>
                  <a:cubicBezTo>
                    <a:pt x="19" y="4"/>
                    <a:pt x="18" y="4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/>
            <p:nvPr/>
          </p:nvSpPr>
          <p:spPr bwMode="auto">
            <a:xfrm>
              <a:off x="3701883" y="4018464"/>
              <a:ext cx="25092" cy="80468"/>
            </a:xfrm>
            <a:custGeom>
              <a:avLst/>
              <a:gdLst>
                <a:gd name="T0" fmla="*/ 12 w 12"/>
                <a:gd name="T1" fmla="*/ 6 h 39"/>
                <a:gd name="T2" fmla="*/ 11 w 12"/>
                <a:gd name="T3" fmla="*/ 8 h 39"/>
                <a:gd name="T4" fmla="*/ 10 w 12"/>
                <a:gd name="T5" fmla="*/ 9 h 39"/>
                <a:gd name="T6" fmla="*/ 10 w 12"/>
                <a:gd name="T7" fmla="*/ 11 h 39"/>
                <a:gd name="T8" fmla="*/ 8 w 12"/>
                <a:gd name="T9" fmla="*/ 13 h 39"/>
                <a:gd name="T10" fmla="*/ 8 w 12"/>
                <a:gd name="T11" fmla="*/ 15 h 39"/>
                <a:gd name="T12" fmla="*/ 7 w 12"/>
                <a:gd name="T13" fmla="*/ 18 h 39"/>
                <a:gd name="T14" fmla="*/ 5 w 12"/>
                <a:gd name="T15" fmla="*/ 19 h 39"/>
                <a:gd name="T16" fmla="*/ 4 w 12"/>
                <a:gd name="T17" fmla="*/ 21 h 39"/>
                <a:gd name="T18" fmla="*/ 5 w 12"/>
                <a:gd name="T19" fmla="*/ 24 h 39"/>
                <a:gd name="T20" fmla="*/ 5 w 12"/>
                <a:gd name="T21" fmla="*/ 25 h 39"/>
                <a:gd name="T22" fmla="*/ 4 w 12"/>
                <a:gd name="T23" fmla="*/ 28 h 39"/>
                <a:gd name="T24" fmla="*/ 3 w 12"/>
                <a:gd name="T25" fmla="*/ 30 h 39"/>
                <a:gd name="T26" fmla="*/ 2 w 12"/>
                <a:gd name="T27" fmla="*/ 32 h 39"/>
                <a:gd name="T28" fmla="*/ 2 w 12"/>
                <a:gd name="T29" fmla="*/ 34 h 39"/>
                <a:gd name="T30" fmla="*/ 2 w 12"/>
                <a:gd name="T31" fmla="*/ 37 h 39"/>
                <a:gd name="T32" fmla="*/ 0 w 12"/>
                <a:gd name="T33" fmla="*/ 39 h 39"/>
                <a:gd name="T34" fmla="*/ 0 w 12"/>
                <a:gd name="T35" fmla="*/ 37 h 39"/>
                <a:gd name="T36" fmla="*/ 0 w 12"/>
                <a:gd name="T37" fmla="*/ 34 h 39"/>
                <a:gd name="T38" fmla="*/ 1 w 12"/>
                <a:gd name="T39" fmla="*/ 31 h 39"/>
                <a:gd name="T40" fmla="*/ 2 w 12"/>
                <a:gd name="T41" fmla="*/ 27 h 39"/>
                <a:gd name="T42" fmla="*/ 2 w 12"/>
                <a:gd name="T43" fmla="*/ 24 h 39"/>
                <a:gd name="T44" fmla="*/ 3 w 12"/>
                <a:gd name="T45" fmla="*/ 21 h 39"/>
                <a:gd name="T46" fmla="*/ 4 w 12"/>
                <a:gd name="T47" fmla="*/ 18 h 39"/>
                <a:gd name="T48" fmla="*/ 6 w 12"/>
                <a:gd name="T49" fmla="*/ 13 h 39"/>
                <a:gd name="T50" fmla="*/ 10 w 12"/>
                <a:gd name="T51" fmla="*/ 7 h 39"/>
                <a:gd name="T52" fmla="*/ 11 w 12"/>
                <a:gd name="T53" fmla="*/ 0 h 39"/>
                <a:gd name="T54" fmla="*/ 12 w 12"/>
                <a:gd name="T55" fmla="*/ 4 h 39"/>
                <a:gd name="T56" fmla="*/ 12 w 12"/>
                <a:gd name="T5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39">
                  <a:moveTo>
                    <a:pt x="12" y="6"/>
                  </a:moveTo>
                  <a:cubicBezTo>
                    <a:pt x="11" y="7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20"/>
                    <a:pt x="4" y="21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5" y="26"/>
                    <a:pt x="4" y="27"/>
                    <a:pt x="4" y="28"/>
                  </a:cubicBezTo>
                  <a:cubicBezTo>
                    <a:pt x="4" y="28"/>
                    <a:pt x="4" y="29"/>
                    <a:pt x="3" y="30"/>
                  </a:cubicBezTo>
                  <a:cubicBezTo>
                    <a:pt x="3" y="31"/>
                    <a:pt x="3" y="31"/>
                    <a:pt x="2" y="32"/>
                  </a:cubicBezTo>
                  <a:cubicBezTo>
                    <a:pt x="2" y="33"/>
                    <a:pt x="2" y="33"/>
                    <a:pt x="2" y="34"/>
                  </a:cubicBezTo>
                  <a:cubicBezTo>
                    <a:pt x="2" y="35"/>
                    <a:pt x="2" y="36"/>
                    <a:pt x="2" y="37"/>
                  </a:cubicBezTo>
                  <a:cubicBezTo>
                    <a:pt x="2" y="38"/>
                    <a:pt x="1" y="39"/>
                    <a:pt x="0" y="39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1" y="32"/>
                    <a:pt x="1" y="31"/>
                  </a:cubicBezTo>
                  <a:cubicBezTo>
                    <a:pt x="1" y="30"/>
                    <a:pt x="2" y="28"/>
                    <a:pt x="2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2" y="22"/>
                    <a:pt x="2" y="22"/>
                    <a:pt x="3" y="21"/>
                  </a:cubicBezTo>
                  <a:cubicBezTo>
                    <a:pt x="3" y="20"/>
                    <a:pt x="3" y="19"/>
                    <a:pt x="4" y="18"/>
                  </a:cubicBezTo>
                  <a:cubicBezTo>
                    <a:pt x="5" y="17"/>
                    <a:pt x="6" y="14"/>
                    <a:pt x="6" y="13"/>
                  </a:cubicBezTo>
                  <a:cubicBezTo>
                    <a:pt x="7" y="12"/>
                    <a:pt x="8" y="8"/>
                    <a:pt x="10" y="7"/>
                  </a:cubicBezTo>
                  <a:cubicBezTo>
                    <a:pt x="11" y="6"/>
                    <a:pt x="11" y="0"/>
                    <a:pt x="11" y="0"/>
                  </a:cubicBezTo>
                  <a:cubicBezTo>
                    <a:pt x="11" y="0"/>
                    <a:pt x="12" y="3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28"/>
            <p:cNvSpPr/>
            <p:nvPr/>
          </p:nvSpPr>
          <p:spPr bwMode="auto">
            <a:xfrm>
              <a:off x="3765911" y="3926747"/>
              <a:ext cx="12114" cy="16440"/>
            </a:xfrm>
            <a:custGeom>
              <a:avLst/>
              <a:gdLst>
                <a:gd name="T0" fmla="*/ 6 w 6"/>
                <a:gd name="T1" fmla="*/ 3 h 8"/>
                <a:gd name="T2" fmla="*/ 4 w 6"/>
                <a:gd name="T3" fmla="*/ 5 h 8"/>
                <a:gd name="T4" fmla="*/ 3 w 6"/>
                <a:gd name="T5" fmla="*/ 7 h 8"/>
                <a:gd name="T6" fmla="*/ 0 w 6"/>
                <a:gd name="T7" fmla="*/ 8 h 8"/>
                <a:gd name="T8" fmla="*/ 1 w 6"/>
                <a:gd name="T9" fmla="*/ 5 h 8"/>
                <a:gd name="T10" fmla="*/ 2 w 6"/>
                <a:gd name="T11" fmla="*/ 3 h 8"/>
                <a:gd name="T12" fmla="*/ 5 w 6"/>
                <a:gd name="T13" fmla="*/ 1 h 8"/>
                <a:gd name="T14" fmla="*/ 6 w 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6" y="4"/>
                    <a:pt x="5" y="4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0" y="8"/>
                    <a:pt x="0" y="8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3"/>
                    <a:pt x="5" y="1"/>
                    <a:pt x="5" y="1"/>
                  </a:cubicBezTo>
                  <a:cubicBezTo>
                    <a:pt x="6" y="0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/>
            <p:nvPr/>
          </p:nvSpPr>
          <p:spPr bwMode="auto">
            <a:xfrm>
              <a:off x="3550464" y="3188688"/>
              <a:ext cx="28553" cy="51915"/>
            </a:xfrm>
            <a:custGeom>
              <a:avLst/>
              <a:gdLst>
                <a:gd name="T0" fmla="*/ 13 w 14"/>
                <a:gd name="T1" fmla="*/ 8 h 25"/>
                <a:gd name="T2" fmla="*/ 12 w 14"/>
                <a:gd name="T3" fmla="*/ 7 h 25"/>
                <a:gd name="T4" fmla="*/ 12 w 14"/>
                <a:gd name="T5" fmla="*/ 6 h 25"/>
                <a:gd name="T6" fmla="*/ 11 w 14"/>
                <a:gd name="T7" fmla="*/ 5 h 25"/>
                <a:gd name="T8" fmla="*/ 10 w 14"/>
                <a:gd name="T9" fmla="*/ 3 h 25"/>
                <a:gd name="T10" fmla="*/ 9 w 14"/>
                <a:gd name="T11" fmla="*/ 2 h 25"/>
                <a:gd name="T12" fmla="*/ 8 w 14"/>
                <a:gd name="T13" fmla="*/ 0 h 25"/>
                <a:gd name="T14" fmla="*/ 7 w 14"/>
                <a:gd name="T15" fmla="*/ 0 h 25"/>
                <a:gd name="T16" fmla="*/ 5 w 14"/>
                <a:gd name="T17" fmla="*/ 1 h 25"/>
                <a:gd name="T18" fmla="*/ 5 w 14"/>
                <a:gd name="T19" fmla="*/ 2 h 25"/>
                <a:gd name="T20" fmla="*/ 3 w 14"/>
                <a:gd name="T21" fmla="*/ 3 h 25"/>
                <a:gd name="T22" fmla="*/ 2 w 14"/>
                <a:gd name="T23" fmla="*/ 4 h 25"/>
                <a:gd name="T24" fmla="*/ 1 w 14"/>
                <a:gd name="T25" fmla="*/ 4 h 25"/>
                <a:gd name="T26" fmla="*/ 0 w 14"/>
                <a:gd name="T27" fmla="*/ 6 h 25"/>
                <a:gd name="T28" fmla="*/ 1 w 14"/>
                <a:gd name="T29" fmla="*/ 7 h 25"/>
                <a:gd name="T30" fmla="*/ 2 w 14"/>
                <a:gd name="T31" fmla="*/ 8 h 25"/>
                <a:gd name="T32" fmla="*/ 2 w 14"/>
                <a:gd name="T33" fmla="*/ 9 h 25"/>
                <a:gd name="T34" fmla="*/ 2 w 14"/>
                <a:gd name="T35" fmla="*/ 10 h 25"/>
                <a:gd name="T36" fmla="*/ 3 w 14"/>
                <a:gd name="T37" fmla="*/ 12 h 25"/>
                <a:gd name="T38" fmla="*/ 2 w 14"/>
                <a:gd name="T39" fmla="*/ 14 h 25"/>
                <a:gd name="T40" fmla="*/ 4 w 14"/>
                <a:gd name="T41" fmla="*/ 15 h 25"/>
                <a:gd name="T42" fmla="*/ 4 w 14"/>
                <a:gd name="T43" fmla="*/ 16 h 25"/>
                <a:gd name="T44" fmla="*/ 4 w 14"/>
                <a:gd name="T45" fmla="*/ 18 h 25"/>
                <a:gd name="T46" fmla="*/ 4 w 14"/>
                <a:gd name="T47" fmla="*/ 19 h 25"/>
                <a:gd name="T48" fmla="*/ 4 w 14"/>
                <a:gd name="T49" fmla="*/ 21 h 25"/>
                <a:gd name="T50" fmla="*/ 4 w 14"/>
                <a:gd name="T51" fmla="*/ 22 h 25"/>
                <a:gd name="T52" fmla="*/ 5 w 14"/>
                <a:gd name="T53" fmla="*/ 23 h 25"/>
                <a:gd name="T54" fmla="*/ 6 w 14"/>
                <a:gd name="T55" fmla="*/ 23 h 25"/>
                <a:gd name="T56" fmla="*/ 6 w 14"/>
                <a:gd name="T57" fmla="*/ 25 h 25"/>
                <a:gd name="T58" fmla="*/ 8 w 14"/>
                <a:gd name="T59" fmla="*/ 25 h 25"/>
                <a:gd name="T60" fmla="*/ 10 w 14"/>
                <a:gd name="T61" fmla="*/ 24 h 25"/>
                <a:gd name="T62" fmla="*/ 10 w 14"/>
                <a:gd name="T63" fmla="*/ 23 h 25"/>
                <a:gd name="T64" fmla="*/ 11 w 14"/>
                <a:gd name="T65" fmla="*/ 22 h 25"/>
                <a:gd name="T66" fmla="*/ 13 w 14"/>
                <a:gd name="T67" fmla="*/ 21 h 25"/>
                <a:gd name="T68" fmla="*/ 14 w 14"/>
                <a:gd name="T69" fmla="*/ 20 h 25"/>
                <a:gd name="T70" fmla="*/ 13 w 14"/>
                <a:gd name="T71" fmla="*/ 19 h 25"/>
                <a:gd name="T72" fmla="*/ 13 w 14"/>
                <a:gd name="T73" fmla="*/ 17 h 25"/>
                <a:gd name="T74" fmla="*/ 13 w 14"/>
                <a:gd name="T75" fmla="*/ 15 h 25"/>
                <a:gd name="T76" fmla="*/ 13 w 14"/>
                <a:gd name="T77" fmla="*/ 13 h 25"/>
                <a:gd name="T78" fmla="*/ 13 w 14"/>
                <a:gd name="T79" fmla="*/ 12 h 25"/>
                <a:gd name="T80" fmla="*/ 12 w 14"/>
                <a:gd name="T81" fmla="*/ 11 h 25"/>
                <a:gd name="T82" fmla="*/ 12 w 14"/>
                <a:gd name="T83" fmla="*/ 10 h 25"/>
                <a:gd name="T84" fmla="*/ 13 w 14"/>
                <a:gd name="T8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5">
                  <a:moveTo>
                    <a:pt x="13" y="8"/>
                  </a:moveTo>
                  <a:cubicBezTo>
                    <a:pt x="13" y="7"/>
                    <a:pt x="13" y="8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0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7" y="25"/>
                    <a:pt x="7" y="24"/>
                    <a:pt x="8" y="25"/>
                  </a:cubicBezTo>
                  <a:cubicBezTo>
                    <a:pt x="9" y="25"/>
                    <a:pt x="9" y="25"/>
                    <a:pt x="10" y="24"/>
                  </a:cubicBezTo>
                  <a:cubicBezTo>
                    <a:pt x="10" y="24"/>
                    <a:pt x="9" y="23"/>
                    <a:pt x="10" y="23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2" y="22"/>
                    <a:pt x="12" y="22"/>
                    <a:pt x="13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20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1" y="12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0"/>
            <p:cNvSpPr/>
            <p:nvPr/>
          </p:nvSpPr>
          <p:spPr bwMode="auto">
            <a:xfrm>
              <a:off x="3548733" y="3154078"/>
              <a:ext cx="18170" cy="34610"/>
            </a:xfrm>
            <a:custGeom>
              <a:avLst/>
              <a:gdLst>
                <a:gd name="T0" fmla="*/ 3 w 9"/>
                <a:gd name="T1" fmla="*/ 3 h 17"/>
                <a:gd name="T2" fmla="*/ 2 w 9"/>
                <a:gd name="T3" fmla="*/ 4 h 17"/>
                <a:gd name="T4" fmla="*/ 0 w 9"/>
                <a:gd name="T5" fmla="*/ 5 h 17"/>
                <a:gd name="T6" fmla="*/ 0 w 9"/>
                <a:gd name="T7" fmla="*/ 7 h 17"/>
                <a:gd name="T8" fmla="*/ 2 w 9"/>
                <a:gd name="T9" fmla="*/ 9 h 17"/>
                <a:gd name="T10" fmla="*/ 2 w 9"/>
                <a:gd name="T11" fmla="*/ 11 h 17"/>
                <a:gd name="T12" fmla="*/ 2 w 9"/>
                <a:gd name="T13" fmla="*/ 13 h 17"/>
                <a:gd name="T14" fmla="*/ 4 w 9"/>
                <a:gd name="T15" fmla="*/ 15 h 17"/>
                <a:gd name="T16" fmla="*/ 5 w 9"/>
                <a:gd name="T17" fmla="*/ 16 h 17"/>
                <a:gd name="T18" fmla="*/ 6 w 9"/>
                <a:gd name="T19" fmla="*/ 16 h 17"/>
                <a:gd name="T20" fmla="*/ 8 w 9"/>
                <a:gd name="T21" fmla="*/ 16 h 17"/>
                <a:gd name="T22" fmla="*/ 8 w 9"/>
                <a:gd name="T23" fmla="*/ 13 h 17"/>
                <a:gd name="T24" fmla="*/ 7 w 9"/>
                <a:gd name="T25" fmla="*/ 11 h 17"/>
                <a:gd name="T26" fmla="*/ 8 w 9"/>
                <a:gd name="T27" fmla="*/ 9 h 17"/>
                <a:gd name="T28" fmla="*/ 8 w 9"/>
                <a:gd name="T29" fmla="*/ 7 h 17"/>
                <a:gd name="T30" fmla="*/ 7 w 9"/>
                <a:gd name="T31" fmla="*/ 6 h 17"/>
                <a:gd name="T32" fmla="*/ 6 w 9"/>
                <a:gd name="T33" fmla="*/ 4 h 17"/>
                <a:gd name="T34" fmla="*/ 6 w 9"/>
                <a:gd name="T35" fmla="*/ 3 h 17"/>
                <a:gd name="T36" fmla="*/ 6 w 9"/>
                <a:gd name="T37" fmla="*/ 1 h 17"/>
                <a:gd name="T38" fmla="*/ 4 w 9"/>
                <a:gd name="T39" fmla="*/ 0 h 17"/>
                <a:gd name="T40" fmla="*/ 3 w 9"/>
                <a:gd name="T4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7">
                  <a:moveTo>
                    <a:pt x="3" y="3"/>
                  </a:moveTo>
                  <a:cubicBezTo>
                    <a:pt x="2" y="3"/>
                    <a:pt x="3" y="3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4" y="14"/>
                    <a:pt x="4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5" y="16"/>
                    <a:pt x="6" y="17"/>
                    <a:pt x="6" y="16"/>
                  </a:cubicBezTo>
                  <a:cubicBezTo>
                    <a:pt x="7" y="16"/>
                    <a:pt x="8" y="16"/>
                    <a:pt x="8" y="16"/>
                  </a:cubicBezTo>
                  <a:cubicBezTo>
                    <a:pt x="8" y="15"/>
                    <a:pt x="9" y="13"/>
                    <a:pt x="8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/>
            <p:nvPr/>
          </p:nvSpPr>
          <p:spPr bwMode="auto">
            <a:xfrm>
              <a:off x="2964689" y="2674729"/>
              <a:ext cx="147093" cy="67490"/>
            </a:xfrm>
            <a:custGeom>
              <a:avLst/>
              <a:gdLst>
                <a:gd name="T0" fmla="*/ 64 w 72"/>
                <a:gd name="T1" fmla="*/ 10 h 33"/>
                <a:gd name="T2" fmla="*/ 60 w 72"/>
                <a:gd name="T3" fmla="*/ 8 h 33"/>
                <a:gd name="T4" fmla="*/ 57 w 72"/>
                <a:gd name="T5" fmla="*/ 4 h 33"/>
                <a:gd name="T6" fmla="*/ 54 w 72"/>
                <a:gd name="T7" fmla="*/ 4 h 33"/>
                <a:gd name="T8" fmla="*/ 50 w 72"/>
                <a:gd name="T9" fmla="*/ 1 h 33"/>
                <a:gd name="T10" fmla="*/ 47 w 72"/>
                <a:gd name="T11" fmla="*/ 3 h 33"/>
                <a:gd name="T12" fmla="*/ 45 w 72"/>
                <a:gd name="T13" fmla="*/ 4 h 33"/>
                <a:gd name="T14" fmla="*/ 42 w 72"/>
                <a:gd name="T15" fmla="*/ 6 h 33"/>
                <a:gd name="T16" fmla="*/ 37 w 72"/>
                <a:gd name="T17" fmla="*/ 5 h 33"/>
                <a:gd name="T18" fmla="*/ 36 w 72"/>
                <a:gd name="T19" fmla="*/ 6 h 33"/>
                <a:gd name="T20" fmla="*/ 31 w 72"/>
                <a:gd name="T21" fmla="*/ 5 h 33"/>
                <a:gd name="T22" fmla="*/ 29 w 72"/>
                <a:gd name="T23" fmla="*/ 9 h 33"/>
                <a:gd name="T24" fmla="*/ 26 w 72"/>
                <a:gd name="T25" fmla="*/ 4 h 33"/>
                <a:gd name="T26" fmla="*/ 26 w 72"/>
                <a:gd name="T27" fmla="*/ 9 h 33"/>
                <a:gd name="T28" fmla="*/ 23 w 72"/>
                <a:gd name="T29" fmla="*/ 9 h 33"/>
                <a:gd name="T30" fmla="*/ 19 w 72"/>
                <a:gd name="T31" fmla="*/ 10 h 33"/>
                <a:gd name="T32" fmla="*/ 16 w 72"/>
                <a:gd name="T33" fmla="*/ 4 h 33"/>
                <a:gd name="T34" fmla="*/ 12 w 72"/>
                <a:gd name="T35" fmla="*/ 2 h 33"/>
                <a:gd name="T36" fmla="*/ 7 w 72"/>
                <a:gd name="T37" fmla="*/ 2 h 33"/>
                <a:gd name="T38" fmla="*/ 10 w 72"/>
                <a:gd name="T39" fmla="*/ 4 h 33"/>
                <a:gd name="T40" fmla="*/ 9 w 72"/>
                <a:gd name="T41" fmla="*/ 6 h 33"/>
                <a:gd name="T42" fmla="*/ 5 w 72"/>
                <a:gd name="T43" fmla="*/ 5 h 33"/>
                <a:gd name="T44" fmla="*/ 5 w 72"/>
                <a:gd name="T45" fmla="*/ 8 h 33"/>
                <a:gd name="T46" fmla="*/ 4 w 72"/>
                <a:gd name="T47" fmla="*/ 10 h 33"/>
                <a:gd name="T48" fmla="*/ 1 w 72"/>
                <a:gd name="T49" fmla="*/ 10 h 33"/>
                <a:gd name="T50" fmla="*/ 3 w 72"/>
                <a:gd name="T51" fmla="*/ 12 h 33"/>
                <a:gd name="T52" fmla="*/ 7 w 72"/>
                <a:gd name="T53" fmla="*/ 12 h 33"/>
                <a:gd name="T54" fmla="*/ 10 w 72"/>
                <a:gd name="T55" fmla="*/ 11 h 33"/>
                <a:gd name="T56" fmla="*/ 15 w 72"/>
                <a:gd name="T57" fmla="*/ 11 h 33"/>
                <a:gd name="T58" fmla="*/ 15 w 72"/>
                <a:gd name="T59" fmla="*/ 15 h 33"/>
                <a:gd name="T60" fmla="*/ 17 w 72"/>
                <a:gd name="T61" fmla="*/ 17 h 33"/>
                <a:gd name="T62" fmla="*/ 12 w 72"/>
                <a:gd name="T63" fmla="*/ 16 h 33"/>
                <a:gd name="T64" fmla="*/ 8 w 72"/>
                <a:gd name="T65" fmla="*/ 17 h 33"/>
                <a:gd name="T66" fmla="*/ 6 w 72"/>
                <a:gd name="T67" fmla="*/ 19 h 33"/>
                <a:gd name="T68" fmla="*/ 12 w 72"/>
                <a:gd name="T69" fmla="*/ 18 h 33"/>
                <a:gd name="T70" fmla="*/ 17 w 72"/>
                <a:gd name="T71" fmla="*/ 18 h 33"/>
                <a:gd name="T72" fmla="*/ 19 w 72"/>
                <a:gd name="T73" fmla="*/ 22 h 33"/>
                <a:gd name="T74" fmla="*/ 18 w 72"/>
                <a:gd name="T75" fmla="*/ 26 h 33"/>
                <a:gd name="T76" fmla="*/ 20 w 72"/>
                <a:gd name="T77" fmla="*/ 28 h 33"/>
                <a:gd name="T78" fmla="*/ 26 w 72"/>
                <a:gd name="T79" fmla="*/ 27 h 33"/>
                <a:gd name="T80" fmla="*/ 36 w 72"/>
                <a:gd name="T81" fmla="*/ 31 h 33"/>
                <a:gd name="T82" fmla="*/ 48 w 72"/>
                <a:gd name="T83" fmla="*/ 31 h 33"/>
                <a:gd name="T84" fmla="*/ 55 w 72"/>
                <a:gd name="T85" fmla="*/ 28 h 33"/>
                <a:gd name="T86" fmla="*/ 62 w 72"/>
                <a:gd name="T87" fmla="*/ 23 h 33"/>
                <a:gd name="T88" fmla="*/ 67 w 72"/>
                <a:gd name="T89" fmla="*/ 20 h 33"/>
                <a:gd name="T90" fmla="*/ 71 w 72"/>
                <a:gd name="T9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" h="33">
                  <a:moveTo>
                    <a:pt x="68" y="12"/>
                  </a:moveTo>
                  <a:cubicBezTo>
                    <a:pt x="68" y="11"/>
                    <a:pt x="68" y="10"/>
                    <a:pt x="67" y="10"/>
                  </a:cubicBezTo>
                  <a:cubicBezTo>
                    <a:pt x="65" y="10"/>
                    <a:pt x="66" y="10"/>
                    <a:pt x="64" y="10"/>
                  </a:cubicBezTo>
                  <a:cubicBezTo>
                    <a:pt x="63" y="10"/>
                    <a:pt x="62" y="11"/>
                    <a:pt x="62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0" y="9"/>
                    <a:pt x="59" y="10"/>
                    <a:pt x="60" y="8"/>
                  </a:cubicBezTo>
                  <a:cubicBezTo>
                    <a:pt x="60" y="7"/>
                    <a:pt x="61" y="8"/>
                    <a:pt x="60" y="7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7" y="5"/>
                    <a:pt x="56" y="5"/>
                    <a:pt x="57" y="4"/>
                  </a:cubicBezTo>
                  <a:cubicBezTo>
                    <a:pt x="57" y="3"/>
                    <a:pt x="58" y="2"/>
                    <a:pt x="57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4" y="3"/>
                    <a:pt x="55" y="4"/>
                    <a:pt x="54" y="4"/>
                  </a:cubicBezTo>
                  <a:cubicBezTo>
                    <a:pt x="53" y="4"/>
                    <a:pt x="52" y="4"/>
                    <a:pt x="52" y="3"/>
                  </a:cubicBezTo>
                  <a:cubicBezTo>
                    <a:pt x="51" y="2"/>
                    <a:pt x="51" y="3"/>
                    <a:pt x="50" y="2"/>
                  </a:cubicBezTo>
                  <a:cubicBezTo>
                    <a:pt x="50" y="2"/>
                    <a:pt x="51" y="1"/>
                    <a:pt x="50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6" y="2"/>
                    <a:pt x="46" y="3"/>
                    <a:pt x="47" y="3"/>
                  </a:cubicBezTo>
                  <a:cubicBezTo>
                    <a:pt x="47" y="3"/>
                    <a:pt x="48" y="5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3"/>
                    <a:pt x="43" y="4"/>
                    <a:pt x="43" y="4"/>
                  </a:cubicBezTo>
                  <a:cubicBezTo>
                    <a:pt x="43" y="4"/>
                    <a:pt x="41" y="4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1" y="7"/>
                    <a:pt x="41" y="6"/>
                  </a:cubicBezTo>
                  <a:cubicBezTo>
                    <a:pt x="41" y="6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7" y="7"/>
                    <a:pt x="37" y="6"/>
                    <a:pt x="36" y="6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1" y="7"/>
                    <a:pt x="31" y="8"/>
                  </a:cubicBezTo>
                  <a:cubicBezTo>
                    <a:pt x="30" y="9"/>
                    <a:pt x="29" y="9"/>
                    <a:pt x="29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7" y="4"/>
                    <a:pt x="27" y="3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4" y="6"/>
                    <a:pt x="24" y="6"/>
                    <a:pt x="25" y="7"/>
                  </a:cubicBezTo>
                  <a:cubicBezTo>
                    <a:pt x="25" y="8"/>
                    <a:pt x="26" y="8"/>
                    <a:pt x="26" y="9"/>
                  </a:cubicBezTo>
                  <a:cubicBezTo>
                    <a:pt x="26" y="9"/>
                    <a:pt x="27" y="10"/>
                    <a:pt x="27" y="10"/>
                  </a:cubicBezTo>
                  <a:cubicBezTo>
                    <a:pt x="26" y="10"/>
                    <a:pt x="26" y="11"/>
                    <a:pt x="25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3" y="10"/>
                    <a:pt x="22" y="11"/>
                    <a:pt x="22" y="11"/>
                  </a:cubicBezTo>
                  <a:cubicBezTo>
                    <a:pt x="22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0"/>
                    <a:pt x="20" y="9"/>
                    <a:pt x="19" y="8"/>
                  </a:cubicBezTo>
                  <a:cubicBezTo>
                    <a:pt x="19" y="7"/>
                    <a:pt x="19" y="5"/>
                    <a:pt x="18" y="5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7" y="3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10"/>
                    <a:pt x="7" y="9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3" y="11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5" y="13"/>
                    <a:pt x="6" y="12"/>
                  </a:cubicBezTo>
                  <a:cubicBezTo>
                    <a:pt x="7" y="12"/>
                    <a:pt x="6" y="12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0"/>
                    <a:pt x="10" y="11"/>
                  </a:cubicBezTo>
                  <a:cubicBezTo>
                    <a:pt x="11" y="12"/>
                    <a:pt x="12" y="13"/>
                    <a:pt x="12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5" y="12"/>
                    <a:pt x="17" y="12"/>
                    <a:pt x="17" y="12"/>
                  </a:cubicBezTo>
                  <a:cubicBezTo>
                    <a:pt x="17" y="13"/>
                    <a:pt x="15" y="12"/>
                    <a:pt x="15" y="13"/>
                  </a:cubicBezTo>
                  <a:cubicBezTo>
                    <a:pt x="15" y="14"/>
                    <a:pt x="14" y="16"/>
                    <a:pt x="15" y="15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18" y="16"/>
                  </a:cubicBezTo>
                  <a:cubicBezTo>
                    <a:pt x="18" y="16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20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8" y="22"/>
                    <a:pt x="18" y="23"/>
                    <a:pt x="19" y="22"/>
                  </a:cubicBezTo>
                  <a:cubicBezTo>
                    <a:pt x="19" y="22"/>
                    <a:pt x="22" y="23"/>
                    <a:pt x="21" y="23"/>
                  </a:cubicBezTo>
                  <a:cubicBezTo>
                    <a:pt x="20" y="24"/>
                    <a:pt x="21" y="23"/>
                    <a:pt x="20" y="24"/>
                  </a:cubicBezTo>
                  <a:cubicBezTo>
                    <a:pt x="19" y="25"/>
                    <a:pt x="19" y="26"/>
                    <a:pt x="18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9" y="28"/>
                    <a:pt x="20" y="29"/>
                    <a:pt x="20" y="28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6" y="27"/>
                    <a:pt x="26" y="27"/>
                  </a:cubicBezTo>
                  <a:cubicBezTo>
                    <a:pt x="27" y="27"/>
                    <a:pt x="29" y="28"/>
                    <a:pt x="29" y="29"/>
                  </a:cubicBezTo>
                  <a:cubicBezTo>
                    <a:pt x="29" y="29"/>
                    <a:pt x="32" y="28"/>
                    <a:pt x="32" y="30"/>
                  </a:cubicBezTo>
                  <a:cubicBezTo>
                    <a:pt x="31" y="31"/>
                    <a:pt x="34" y="30"/>
                    <a:pt x="36" y="31"/>
                  </a:cubicBezTo>
                  <a:cubicBezTo>
                    <a:pt x="38" y="32"/>
                    <a:pt x="40" y="33"/>
                    <a:pt x="41" y="32"/>
                  </a:cubicBezTo>
                  <a:cubicBezTo>
                    <a:pt x="41" y="32"/>
                    <a:pt x="42" y="32"/>
                    <a:pt x="44" y="33"/>
                  </a:cubicBezTo>
                  <a:cubicBezTo>
                    <a:pt x="46" y="33"/>
                    <a:pt x="48" y="32"/>
                    <a:pt x="48" y="31"/>
                  </a:cubicBezTo>
                  <a:cubicBezTo>
                    <a:pt x="48" y="31"/>
                    <a:pt x="48" y="30"/>
                    <a:pt x="48" y="29"/>
                  </a:cubicBezTo>
                  <a:cubicBezTo>
                    <a:pt x="49" y="29"/>
                    <a:pt x="50" y="29"/>
                    <a:pt x="52" y="29"/>
                  </a:cubicBezTo>
                  <a:cubicBezTo>
                    <a:pt x="53" y="28"/>
                    <a:pt x="55" y="28"/>
                    <a:pt x="55" y="28"/>
                  </a:cubicBezTo>
                  <a:cubicBezTo>
                    <a:pt x="55" y="28"/>
                    <a:pt x="56" y="28"/>
                    <a:pt x="57" y="27"/>
                  </a:cubicBezTo>
                  <a:cubicBezTo>
                    <a:pt x="58" y="26"/>
                    <a:pt x="58" y="25"/>
                    <a:pt x="59" y="24"/>
                  </a:cubicBezTo>
                  <a:cubicBezTo>
                    <a:pt x="60" y="24"/>
                    <a:pt x="61" y="24"/>
                    <a:pt x="62" y="23"/>
                  </a:cubicBezTo>
                  <a:cubicBezTo>
                    <a:pt x="62" y="23"/>
                    <a:pt x="60" y="23"/>
                    <a:pt x="62" y="23"/>
                  </a:cubicBezTo>
                  <a:cubicBezTo>
                    <a:pt x="64" y="23"/>
                    <a:pt x="66" y="23"/>
                    <a:pt x="66" y="22"/>
                  </a:cubicBezTo>
                  <a:cubicBezTo>
                    <a:pt x="67" y="22"/>
                    <a:pt x="66" y="21"/>
                    <a:pt x="67" y="20"/>
                  </a:cubicBezTo>
                  <a:cubicBezTo>
                    <a:pt x="68" y="19"/>
                    <a:pt x="68" y="19"/>
                    <a:pt x="69" y="18"/>
                  </a:cubicBezTo>
                  <a:cubicBezTo>
                    <a:pt x="70" y="17"/>
                    <a:pt x="70" y="17"/>
                    <a:pt x="70" y="16"/>
                  </a:cubicBezTo>
                  <a:cubicBezTo>
                    <a:pt x="71" y="14"/>
                    <a:pt x="72" y="15"/>
                    <a:pt x="71" y="14"/>
                  </a:cubicBezTo>
                  <a:cubicBezTo>
                    <a:pt x="69" y="13"/>
                    <a:pt x="69" y="14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2"/>
            <p:cNvSpPr/>
            <p:nvPr/>
          </p:nvSpPr>
          <p:spPr bwMode="auto">
            <a:xfrm>
              <a:off x="3595457" y="4160365"/>
              <a:ext cx="149688" cy="179972"/>
            </a:xfrm>
            <a:custGeom>
              <a:avLst/>
              <a:gdLst>
                <a:gd name="T0" fmla="*/ 70 w 73"/>
                <a:gd name="T1" fmla="*/ 2 h 88"/>
                <a:gd name="T2" fmla="*/ 68 w 73"/>
                <a:gd name="T3" fmla="*/ 4 h 88"/>
                <a:gd name="T4" fmla="*/ 67 w 73"/>
                <a:gd name="T5" fmla="*/ 7 h 88"/>
                <a:gd name="T6" fmla="*/ 64 w 73"/>
                <a:gd name="T7" fmla="*/ 10 h 88"/>
                <a:gd name="T8" fmla="*/ 62 w 73"/>
                <a:gd name="T9" fmla="*/ 12 h 88"/>
                <a:gd name="T10" fmla="*/ 60 w 73"/>
                <a:gd name="T11" fmla="*/ 15 h 88"/>
                <a:gd name="T12" fmla="*/ 58 w 73"/>
                <a:gd name="T13" fmla="*/ 18 h 88"/>
                <a:gd name="T14" fmla="*/ 56 w 73"/>
                <a:gd name="T15" fmla="*/ 20 h 88"/>
                <a:gd name="T16" fmla="*/ 53 w 73"/>
                <a:gd name="T17" fmla="*/ 23 h 88"/>
                <a:gd name="T18" fmla="*/ 50 w 73"/>
                <a:gd name="T19" fmla="*/ 26 h 88"/>
                <a:gd name="T20" fmla="*/ 48 w 73"/>
                <a:gd name="T21" fmla="*/ 28 h 88"/>
                <a:gd name="T22" fmla="*/ 44 w 73"/>
                <a:gd name="T23" fmla="*/ 31 h 88"/>
                <a:gd name="T24" fmla="*/ 43 w 73"/>
                <a:gd name="T25" fmla="*/ 33 h 88"/>
                <a:gd name="T26" fmla="*/ 43 w 73"/>
                <a:gd name="T27" fmla="*/ 36 h 88"/>
                <a:gd name="T28" fmla="*/ 40 w 73"/>
                <a:gd name="T29" fmla="*/ 38 h 88"/>
                <a:gd name="T30" fmla="*/ 38 w 73"/>
                <a:gd name="T31" fmla="*/ 40 h 88"/>
                <a:gd name="T32" fmla="*/ 35 w 73"/>
                <a:gd name="T33" fmla="*/ 45 h 88"/>
                <a:gd name="T34" fmla="*/ 33 w 73"/>
                <a:gd name="T35" fmla="*/ 47 h 88"/>
                <a:gd name="T36" fmla="*/ 32 w 73"/>
                <a:gd name="T37" fmla="*/ 48 h 88"/>
                <a:gd name="T38" fmla="*/ 32 w 73"/>
                <a:gd name="T39" fmla="*/ 48 h 88"/>
                <a:gd name="T40" fmla="*/ 30 w 73"/>
                <a:gd name="T41" fmla="*/ 51 h 88"/>
                <a:gd name="T42" fmla="*/ 29 w 73"/>
                <a:gd name="T43" fmla="*/ 53 h 88"/>
                <a:gd name="T44" fmla="*/ 27 w 73"/>
                <a:gd name="T45" fmla="*/ 56 h 88"/>
                <a:gd name="T46" fmla="*/ 24 w 73"/>
                <a:gd name="T47" fmla="*/ 59 h 88"/>
                <a:gd name="T48" fmla="*/ 22 w 73"/>
                <a:gd name="T49" fmla="*/ 61 h 88"/>
                <a:gd name="T50" fmla="*/ 20 w 73"/>
                <a:gd name="T51" fmla="*/ 63 h 88"/>
                <a:gd name="T52" fmla="*/ 17 w 73"/>
                <a:gd name="T53" fmla="*/ 65 h 88"/>
                <a:gd name="T54" fmla="*/ 15 w 73"/>
                <a:gd name="T55" fmla="*/ 67 h 88"/>
                <a:gd name="T56" fmla="*/ 13 w 73"/>
                <a:gd name="T57" fmla="*/ 69 h 88"/>
                <a:gd name="T58" fmla="*/ 13 w 73"/>
                <a:gd name="T59" fmla="*/ 71 h 88"/>
                <a:gd name="T60" fmla="*/ 11 w 73"/>
                <a:gd name="T61" fmla="*/ 74 h 88"/>
                <a:gd name="T62" fmla="*/ 10 w 73"/>
                <a:gd name="T63" fmla="*/ 77 h 88"/>
                <a:gd name="T64" fmla="*/ 7 w 73"/>
                <a:gd name="T65" fmla="*/ 79 h 88"/>
                <a:gd name="T66" fmla="*/ 3 w 73"/>
                <a:gd name="T67" fmla="*/ 82 h 88"/>
                <a:gd name="T68" fmla="*/ 0 w 73"/>
                <a:gd name="T69" fmla="*/ 86 h 88"/>
                <a:gd name="T70" fmla="*/ 2 w 73"/>
                <a:gd name="T71" fmla="*/ 87 h 88"/>
                <a:gd name="T72" fmla="*/ 6 w 73"/>
                <a:gd name="T73" fmla="*/ 84 h 88"/>
                <a:gd name="T74" fmla="*/ 7 w 73"/>
                <a:gd name="T75" fmla="*/ 83 h 88"/>
                <a:gd name="T76" fmla="*/ 73 w 73"/>
                <a:gd name="T77" fmla="*/ 0 h 88"/>
                <a:gd name="T78" fmla="*/ 73 w 73"/>
                <a:gd name="T79" fmla="*/ 0 h 88"/>
                <a:gd name="T80" fmla="*/ 70 w 73"/>
                <a:gd name="T81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88">
                  <a:moveTo>
                    <a:pt x="70" y="2"/>
                  </a:moveTo>
                  <a:cubicBezTo>
                    <a:pt x="70" y="3"/>
                    <a:pt x="69" y="4"/>
                    <a:pt x="68" y="4"/>
                  </a:cubicBezTo>
                  <a:cubicBezTo>
                    <a:pt x="66" y="5"/>
                    <a:pt x="67" y="6"/>
                    <a:pt x="67" y="7"/>
                  </a:cubicBezTo>
                  <a:cubicBezTo>
                    <a:pt x="66" y="8"/>
                    <a:pt x="65" y="9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1" y="14"/>
                    <a:pt x="61" y="14"/>
                    <a:pt x="60" y="15"/>
                  </a:cubicBezTo>
                  <a:cubicBezTo>
                    <a:pt x="60" y="17"/>
                    <a:pt x="58" y="17"/>
                    <a:pt x="58" y="18"/>
                  </a:cubicBezTo>
                  <a:cubicBezTo>
                    <a:pt x="57" y="18"/>
                    <a:pt x="57" y="19"/>
                    <a:pt x="56" y="20"/>
                  </a:cubicBezTo>
                  <a:cubicBezTo>
                    <a:pt x="55" y="22"/>
                    <a:pt x="54" y="22"/>
                    <a:pt x="53" y="23"/>
                  </a:cubicBezTo>
                  <a:cubicBezTo>
                    <a:pt x="52" y="24"/>
                    <a:pt x="51" y="25"/>
                    <a:pt x="50" y="26"/>
                  </a:cubicBezTo>
                  <a:cubicBezTo>
                    <a:pt x="49" y="27"/>
                    <a:pt x="49" y="26"/>
                    <a:pt x="48" y="28"/>
                  </a:cubicBezTo>
                  <a:cubicBezTo>
                    <a:pt x="47" y="30"/>
                    <a:pt x="46" y="30"/>
                    <a:pt x="44" y="31"/>
                  </a:cubicBezTo>
                  <a:cubicBezTo>
                    <a:pt x="43" y="31"/>
                    <a:pt x="43" y="31"/>
                    <a:pt x="43" y="33"/>
                  </a:cubicBezTo>
                  <a:cubicBezTo>
                    <a:pt x="42" y="35"/>
                    <a:pt x="42" y="34"/>
                    <a:pt x="43" y="36"/>
                  </a:cubicBezTo>
                  <a:cubicBezTo>
                    <a:pt x="43" y="37"/>
                    <a:pt x="41" y="37"/>
                    <a:pt x="40" y="38"/>
                  </a:cubicBezTo>
                  <a:cubicBezTo>
                    <a:pt x="39" y="38"/>
                    <a:pt x="38" y="39"/>
                    <a:pt x="38" y="40"/>
                  </a:cubicBezTo>
                  <a:cubicBezTo>
                    <a:pt x="37" y="42"/>
                    <a:pt x="36" y="44"/>
                    <a:pt x="35" y="45"/>
                  </a:cubicBezTo>
                  <a:cubicBezTo>
                    <a:pt x="34" y="46"/>
                    <a:pt x="34" y="46"/>
                    <a:pt x="33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9"/>
                    <a:pt x="31" y="49"/>
                    <a:pt x="30" y="51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28" y="54"/>
                    <a:pt x="28" y="54"/>
                    <a:pt x="27" y="56"/>
                  </a:cubicBezTo>
                  <a:cubicBezTo>
                    <a:pt x="26" y="57"/>
                    <a:pt x="25" y="57"/>
                    <a:pt x="24" y="59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1" y="62"/>
                    <a:pt x="21" y="62"/>
                    <a:pt x="20" y="63"/>
                  </a:cubicBezTo>
                  <a:cubicBezTo>
                    <a:pt x="19" y="64"/>
                    <a:pt x="19" y="64"/>
                    <a:pt x="17" y="65"/>
                  </a:cubicBezTo>
                  <a:cubicBezTo>
                    <a:pt x="16" y="66"/>
                    <a:pt x="16" y="66"/>
                    <a:pt x="15" y="67"/>
                  </a:cubicBezTo>
                  <a:cubicBezTo>
                    <a:pt x="14" y="68"/>
                    <a:pt x="14" y="68"/>
                    <a:pt x="13" y="69"/>
                  </a:cubicBezTo>
                  <a:cubicBezTo>
                    <a:pt x="13" y="70"/>
                    <a:pt x="13" y="70"/>
                    <a:pt x="13" y="71"/>
                  </a:cubicBezTo>
                  <a:cubicBezTo>
                    <a:pt x="13" y="73"/>
                    <a:pt x="11" y="73"/>
                    <a:pt x="11" y="74"/>
                  </a:cubicBezTo>
                  <a:cubicBezTo>
                    <a:pt x="10" y="76"/>
                    <a:pt x="10" y="75"/>
                    <a:pt x="10" y="77"/>
                  </a:cubicBezTo>
                  <a:cubicBezTo>
                    <a:pt x="9" y="78"/>
                    <a:pt x="8" y="78"/>
                    <a:pt x="7" y="79"/>
                  </a:cubicBezTo>
                  <a:cubicBezTo>
                    <a:pt x="6" y="80"/>
                    <a:pt x="4" y="82"/>
                    <a:pt x="3" y="82"/>
                  </a:cubicBezTo>
                  <a:cubicBezTo>
                    <a:pt x="1" y="83"/>
                    <a:pt x="0" y="85"/>
                    <a:pt x="0" y="86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3" y="86"/>
                    <a:pt x="4" y="85"/>
                    <a:pt x="6" y="84"/>
                  </a:cubicBezTo>
                  <a:cubicBezTo>
                    <a:pt x="6" y="83"/>
                    <a:pt x="7" y="83"/>
                    <a:pt x="7" y="83"/>
                  </a:cubicBezTo>
                  <a:cubicBezTo>
                    <a:pt x="32" y="57"/>
                    <a:pt x="54" y="3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1"/>
                    <a:pt x="71" y="1"/>
                    <a:pt x="7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/>
            <p:nvPr/>
          </p:nvSpPr>
          <p:spPr bwMode="auto">
            <a:xfrm>
              <a:off x="3083228" y="2427267"/>
              <a:ext cx="115078" cy="69220"/>
            </a:xfrm>
            <a:custGeom>
              <a:avLst/>
              <a:gdLst>
                <a:gd name="T0" fmla="*/ 49 w 56"/>
                <a:gd name="T1" fmla="*/ 29 h 34"/>
                <a:gd name="T2" fmla="*/ 54 w 56"/>
                <a:gd name="T3" fmla="*/ 32 h 34"/>
                <a:gd name="T4" fmla="*/ 54 w 56"/>
                <a:gd name="T5" fmla="*/ 30 h 34"/>
                <a:gd name="T6" fmla="*/ 46 w 56"/>
                <a:gd name="T7" fmla="*/ 23 h 34"/>
                <a:gd name="T8" fmla="*/ 42 w 56"/>
                <a:gd name="T9" fmla="*/ 19 h 34"/>
                <a:gd name="T10" fmla="*/ 37 w 56"/>
                <a:gd name="T11" fmla="*/ 17 h 34"/>
                <a:gd name="T12" fmla="*/ 38 w 56"/>
                <a:gd name="T13" fmla="*/ 14 h 34"/>
                <a:gd name="T14" fmla="*/ 33 w 56"/>
                <a:gd name="T15" fmla="*/ 12 h 34"/>
                <a:gd name="T16" fmla="*/ 27 w 56"/>
                <a:gd name="T17" fmla="*/ 11 h 34"/>
                <a:gd name="T18" fmla="*/ 22 w 56"/>
                <a:gd name="T19" fmla="*/ 9 h 34"/>
                <a:gd name="T20" fmla="*/ 20 w 56"/>
                <a:gd name="T21" fmla="*/ 7 h 34"/>
                <a:gd name="T22" fmla="*/ 23 w 56"/>
                <a:gd name="T23" fmla="*/ 8 h 34"/>
                <a:gd name="T24" fmla="*/ 26 w 56"/>
                <a:gd name="T25" fmla="*/ 9 h 34"/>
                <a:gd name="T26" fmla="*/ 31 w 56"/>
                <a:gd name="T27" fmla="*/ 9 h 34"/>
                <a:gd name="T28" fmla="*/ 34 w 56"/>
                <a:gd name="T29" fmla="*/ 11 h 34"/>
                <a:gd name="T30" fmla="*/ 36 w 56"/>
                <a:gd name="T31" fmla="*/ 8 h 34"/>
                <a:gd name="T32" fmla="*/ 29 w 56"/>
                <a:gd name="T33" fmla="*/ 5 h 34"/>
                <a:gd name="T34" fmla="*/ 23 w 56"/>
                <a:gd name="T35" fmla="*/ 2 h 34"/>
                <a:gd name="T36" fmla="*/ 18 w 56"/>
                <a:gd name="T37" fmla="*/ 3 h 34"/>
                <a:gd name="T38" fmla="*/ 14 w 56"/>
                <a:gd name="T39" fmla="*/ 2 h 34"/>
                <a:gd name="T40" fmla="*/ 11 w 56"/>
                <a:gd name="T41" fmla="*/ 3 h 34"/>
                <a:gd name="T42" fmla="*/ 11 w 56"/>
                <a:gd name="T43" fmla="*/ 7 h 34"/>
                <a:gd name="T44" fmla="*/ 9 w 56"/>
                <a:gd name="T45" fmla="*/ 7 h 34"/>
                <a:gd name="T46" fmla="*/ 4 w 56"/>
                <a:gd name="T47" fmla="*/ 6 h 34"/>
                <a:gd name="T48" fmla="*/ 1 w 56"/>
                <a:gd name="T49" fmla="*/ 8 h 34"/>
                <a:gd name="T50" fmla="*/ 5 w 56"/>
                <a:gd name="T51" fmla="*/ 10 h 34"/>
                <a:gd name="T52" fmla="*/ 8 w 56"/>
                <a:gd name="T53" fmla="*/ 11 h 34"/>
                <a:gd name="T54" fmla="*/ 11 w 56"/>
                <a:gd name="T55" fmla="*/ 14 h 34"/>
                <a:gd name="T56" fmla="*/ 16 w 56"/>
                <a:gd name="T57" fmla="*/ 15 h 34"/>
                <a:gd name="T58" fmla="*/ 21 w 56"/>
                <a:gd name="T59" fmla="*/ 17 h 34"/>
                <a:gd name="T60" fmla="*/ 26 w 56"/>
                <a:gd name="T61" fmla="*/ 18 h 34"/>
                <a:gd name="T62" fmla="*/ 29 w 56"/>
                <a:gd name="T63" fmla="*/ 16 h 34"/>
                <a:gd name="T64" fmla="*/ 28 w 56"/>
                <a:gd name="T65" fmla="*/ 20 h 34"/>
                <a:gd name="T66" fmla="*/ 34 w 56"/>
                <a:gd name="T67" fmla="*/ 22 h 34"/>
                <a:gd name="T68" fmla="*/ 37 w 56"/>
                <a:gd name="T69" fmla="*/ 21 h 34"/>
                <a:gd name="T70" fmla="*/ 38 w 56"/>
                <a:gd name="T71" fmla="*/ 25 h 34"/>
                <a:gd name="T72" fmla="*/ 41 w 56"/>
                <a:gd name="T7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34">
                  <a:moveTo>
                    <a:pt x="45" y="28"/>
                  </a:moveTo>
                  <a:cubicBezTo>
                    <a:pt x="45" y="28"/>
                    <a:pt x="48" y="28"/>
                    <a:pt x="49" y="29"/>
                  </a:cubicBezTo>
                  <a:cubicBezTo>
                    <a:pt x="50" y="30"/>
                    <a:pt x="51" y="31"/>
                    <a:pt x="52" y="31"/>
                  </a:cubicBezTo>
                  <a:cubicBezTo>
                    <a:pt x="52" y="31"/>
                    <a:pt x="53" y="31"/>
                    <a:pt x="54" y="32"/>
                  </a:cubicBezTo>
                  <a:cubicBezTo>
                    <a:pt x="55" y="32"/>
                    <a:pt x="55" y="34"/>
                    <a:pt x="56" y="33"/>
                  </a:cubicBezTo>
                  <a:cubicBezTo>
                    <a:pt x="56" y="32"/>
                    <a:pt x="54" y="31"/>
                    <a:pt x="54" y="30"/>
                  </a:cubicBezTo>
                  <a:cubicBezTo>
                    <a:pt x="54" y="29"/>
                    <a:pt x="51" y="27"/>
                    <a:pt x="51" y="26"/>
                  </a:cubicBezTo>
                  <a:cubicBezTo>
                    <a:pt x="50" y="25"/>
                    <a:pt x="47" y="25"/>
                    <a:pt x="46" y="23"/>
                  </a:cubicBezTo>
                  <a:cubicBezTo>
                    <a:pt x="46" y="22"/>
                    <a:pt x="45" y="21"/>
                    <a:pt x="44" y="21"/>
                  </a:cubicBezTo>
                  <a:cubicBezTo>
                    <a:pt x="44" y="21"/>
                    <a:pt x="43" y="19"/>
                    <a:pt x="42" y="19"/>
                  </a:cubicBezTo>
                  <a:cubicBezTo>
                    <a:pt x="42" y="19"/>
                    <a:pt x="38" y="18"/>
                    <a:pt x="38" y="18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5"/>
                    <a:pt x="39" y="14"/>
                    <a:pt x="38" y="14"/>
                  </a:cubicBezTo>
                  <a:cubicBezTo>
                    <a:pt x="38" y="13"/>
                    <a:pt x="38" y="14"/>
                    <a:pt x="37" y="13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2" y="11"/>
                    <a:pt x="31" y="11"/>
                    <a:pt x="30" y="11"/>
                  </a:cubicBezTo>
                  <a:cubicBezTo>
                    <a:pt x="29" y="11"/>
                    <a:pt x="28" y="11"/>
                    <a:pt x="27" y="11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10"/>
                    <a:pt x="23" y="10"/>
                    <a:pt x="22" y="9"/>
                  </a:cubicBezTo>
                  <a:cubicBezTo>
                    <a:pt x="22" y="9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ubicBezTo>
                    <a:pt x="21" y="7"/>
                    <a:pt x="23" y="8"/>
                    <a:pt x="23" y="8"/>
                  </a:cubicBezTo>
                  <a:cubicBezTo>
                    <a:pt x="23" y="8"/>
                    <a:pt x="24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7" y="9"/>
                    <a:pt x="28" y="10"/>
                    <a:pt x="28" y="9"/>
                  </a:cubicBezTo>
                  <a:cubicBezTo>
                    <a:pt x="29" y="9"/>
                    <a:pt x="30" y="9"/>
                    <a:pt x="31" y="9"/>
                  </a:cubicBezTo>
                  <a:cubicBezTo>
                    <a:pt x="31" y="9"/>
                    <a:pt x="32" y="9"/>
                    <a:pt x="33" y="10"/>
                  </a:cubicBezTo>
                  <a:cubicBezTo>
                    <a:pt x="33" y="10"/>
                    <a:pt x="33" y="11"/>
                    <a:pt x="34" y="11"/>
                  </a:cubicBezTo>
                  <a:cubicBezTo>
                    <a:pt x="35" y="11"/>
                    <a:pt x="36" y="11"/>
                    <a:pt x="36" y="10"/>
                  </a:cubicBezTo>
                  <a:cubicBezTo>
                    <a:pt x="37" y="10"/>
                    <a:pt x="36" y="9"/>
                    <a:pt x="36" y="8"/>
                  </a:cubicBezTo>
                  <a:cubicBezTo>
                    <a:pt x="35" y="8"/>
                    <a:pt x="32" y="8"/>
                    <a:pt x="32" y="7"/>
                  </a:cubicBezTo>
                  <a:cubicBezTo>
                    <a:pt x="31" y="6"/>
                    <a:pt x="30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6" y="3"/>
                    <a:pt x="24" y="2"/>
                    <a:pt x="23" y="2"/>
                  </a:cubicBezTo>
                  <a:cubicBezTo>
                    <a:pt x="23" y="2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6" y="0"/>
                    <a:pt x="16" y="0"/>
                  </a:cubicBezTo>
                  <a:cubicBezTo>
                    <a:pt x="15" y="0"/>
                    <a:pt x="15" y="2"/>
                    <a:pt x="14" y="2"/>
                  </a:cubicBezTo>
                  <a:cubicBezTo>
                    <a:pt x="13" y="1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10" y="7"/>
                    <a:pt x="9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0" y="13"/>
                    <a:pt x="11" y="14"/>
                  </a:cubicBezTo>
                  <a:cubicBezTo>
                    <a:pt x="12" y="14"/>
                    <a:pt x="13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6"/>
                    <a:pt x="16" y="16"/>
                    <a:pt x="18" y="17"/>
                  </a:cubicBezTo>
                  <a:cubicBezTo>
                    <a:pt x="20" y="17"/>
                    <a:pt x="20" y="18"/>
                    <a:pt x="21" y="17"/>
                  </a:cubicBezTo>
                  <a:cubicBezTo>
                    <a:pt x="22" y="17"/>
                    <a:pt x="21" y="18"/>
                    <a:pt x="23" y="18"/>
                  </a:cubicBezTo>
                  <a:cubicBezTo>
                    <a:pt x="24" y="18"/>
                    <a:pt x="25" y="19"/>
                    <a:pt x="26" y="18"/>
                  </a:cubicBezTo>
                  <a:cubicBezTo>
                    <a:pt x="26" y="18"/>
                    <a:pt x="25" y="17"/>
                    <a:pt x="26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7"/>
                    <a:pt x="31" y="18"/>
                    <a:pt x="30" y="18"/>
                  </a:cubicBezTo>
                  <a:cubicBezTo>
                    <a:pt x="29" y="19"/>
                    <a:pt x="27" y="19"/>
                    <a:pt x="28" y="20"/>
                  </a:cubicBezTo>
                  <a:cubicBezTo>
                    <a:pt x="29" y="21"/>
                    <a:pt x="28" y="22"/>
                    <a:pt x="30" y="22"/>
                  </a:cubicBezTo>
                  <a:cubicBezTo>
                    <a:pt x="33" y="21"/>
                    <a:pt x="33" y="21"/>
                    <a:pt x="34" y="22"/>
                  </a:cubicBezTo>
                  <a:cubicBezTo>
                    <a:pt x="34" y="23"/>
                    <a:pt x="34" y="23"/>
                    <a:pt x="35" y="23"/>
                  </a:cubicBezTo>
                  <a:cubicBezTo>
                    <a:pt x="35" y="22"/>
                    <a:pt x="37" y="20"/>
                    <a:pt x="37" y="21"/>
                  </a:cubicBezTo>
                  <a:cubicBezTo>
                    <a:pt x="37" y="22"/>
                    <a:pt x="36" y="23"/>
                    <a:pt x="36" y="23"/>
                  </a:cubicBezTo>
                  <a:cubicBezTo>
                    <a:pt x="36" y="24"/>
                    <a:pt x="37" y="25"/>
                    <a:pt x="38" y="25"/>
                  </a:cubicBezTo>
                  <a:cubicBezTo>
                    <a:pt x="39" y="25"/>
                    <a:pt x="40" y="27"/>
                    <a:pt x="41" y="27"/>
                  </a:cubicBezTo>
                  <a:cubicBezTo>
                    <a:pt x="41" y="27"/>
                    <a:pt x="40" y="28"/>
                    <a:pt x="41" y="28"/>
                  </a:cubicBezTo>
                  <a:cubicBezTo>
                    <a:pt x="43" y="27"/>
                    <a:pt x="45" y="27"/>
                    <a:pt x="4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4"/>
            <p:cNvSpPr/>
            <p:nvPr/>
          </p:nvSpPr>
          <p:spPr bwMode="auto">
            <a:xfrm>
              <a:off x="3538350" y="2848644"/>
              <a:ext cx="16440" cy="22497"/>
            </a:xfrm>
            <a:custGeom>
              <a:avLst/>
              <a:gdLst>
                <a:gd name="T0" fmla="*/ 5 w 8"/>
                <a:gd name="T1" fmla="*/ 1 h 11"/>
                <a:gd name="T2" fmla="*/ 4 w 8"/>
                <a:gd name="T3" fmla="*/ 1 h 11"/>
                <a:gd name="T4" fmla="*/ 2 w 8"/>
                <a:gd name="T5" fmla="*/ 1 h 11"/>
                <a:gd name="T6" fmla="*/ 1 w 8"/>
                <a:gd name="T7" fmla="*/ 5 h 11"/>
                <a:gd name="T8" fmla="*/ 3 w 8"/>
                <a:gd name="T9" fmla="*/ 7 h 11"/>
                <a:gd name="T10" fmla="*/ 3 w 8"/>
                <a:gd name="T11" fmla="*/ 10 h 11"/>
                <a:gd name="T12" fmla="*/ 5 w 8"/>
                <a:gd name="T13" fmla="*/ 11 h 11"/>
                <a:gd name="T14" fmla="*/ 7 w 8"/>
                <a:gd name="T15" fmla="*/ 10 h 11"/>
                <a:gd name="T16" fmla="*/ 6 w 8"/>
                <a:gd name="T17" fmla="*/ 7 h 11"/>
                <a:gd name="T18" fmla="*/ 5 w 8"/>
                <a:gd name="T19" fmla="*/ 6 h 11"/>
                <a:gd name="T20" fmla="*/ 5 w 8"/>
                <a:gd name="T21" fmla="*/ 3 h 11"/>
                <a:gd name="T22" fmla="*/ 5 w 8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1">
                  <a:moveTo>
                    <a:pt x="5" y="1"/>
                  </a:moveTo>
                  <a:cubicBezTo>
                    <a:pt x="4" y="1"/>
                    <a:pt x="5" y="1"/>
                    <a:pt x="4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0" y="4"/>
                    <a:pt x="1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8"/>
                    <a:pt x="8" y="8"/>
                    <a:pt x="6" y="7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1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/>
            <p:nvPr/>
          </p:nvSpPr>
          <p:spPr bwMode="auto">
            <a:xfrm>
              <a:off x="3565173" y="2836531"/>
              <a:ext cx="12114" cy="14709"/>
            </a:xfrm>
            <a:custGeom>
              <a:avLst/>
              <a:gdLst>
                <a:gd name="T0" fmla="*/ 5 w 6"/>
                <a:gd name="T1" fmla="*/ 0 h 7"/>
                <a:gd name="T2" fmla="*/ 3 w 6"/>
                <a:gd name="T3" fmla="*/ 0 h 7"/>
                <a:gd name="T4" fmla="*/ 0 w 6"/>
                <a:gd name="T5" fmla="*/ 1 h 7"/>
                <a:gd name="T6" fmla="*/ 1 w 6"/>
                <a:gd name="T7" fmla="*/ 3 h 7"/>
                <a:gd name="T8" fmla="*/ 2 w 6"/>
                <a:gd name="T9" fmla="*/ 4 h 7"/>
                <a:gd name="T10" fmla="*/ 3 w 6"/>
                <a:gd name="T11" fmla="*/ 6 h 7"/>
                <a:gd name="T12" fmla="*/ 5 w 6"/>
                <a:gd name="T13" fmla="*/ 7 h 7"/>
                <a:gd name="T14" fmla="*/ 6 w 6"/>
                <a:gd name="T15" fmla="*/ 4 h 7"/>
                <a:gd name="T16" fmla="*/ 5 w 6"/>
                <a:gd name="T17" fmla="*/ 1 h 7"/>
                <a:gd name="T18" fmla="*/ 5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6" y="6"/>
                    <a:pt x="6" y="5"/>
                    <a:pt x="6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/>
            <p:nvPr/>
          </p:nvSpPr>
          <p:spPr bwMode="auto">
            <a:xfrm>
              <a:off x="2925752" y="2551863"/>
              <a:ext cx="28553" cy="18170"/>
            </a:xfrm>
            <a:custGeom>
              <a:avLst/>
              <a:gdLst>
                <a:gd name="T0" fmla="*/ 8 w 14"/>
                <a:gd name="T1" fmla="*/ 1 h 9"/>
                <a:gd name="T2" fmla="*/ 5 w 14"/>
                <a:gd name="T3" fmla="*/ 1 h 9"/>
                <a:gd name="T4" fmla="*/ 3 w 14"/>
                <a:gd name="T5" fmla="*/ 0 h 9"/>
                <a:gd name="T6" fmla="*/ 2 w 14"/>
                <a:gd name="T7" fmla="*/ 0 h 9"/>
                <a:gd name="T8" fmla="*/ 1 w 14"/>
                <a:gd name="T9" fmla="*/ 3 h 9"/>
                <a:gd name="T10" fmla="*/ 3 w 14"/>
                <a:gd name="T11" fmla="*/ 4 h 9"/>
                <a:gd name="T12" fmla="*/ 5 w 14"/>
                <a:gd name="T13" fmla="*/ 5 h 9"/>
                <a:gd name="T14" fmla="*/ 7 w 14"/>
                <a:gd name="T15" fmla="*/ 6 h 9"/>
                <a:gd name="T16" fmla="*/ 9 w 14"/>
                <a:gd name="T17" fmla="*/ 7 h 9"/>
                <a:gd name="T18" fmla="*/ 11 w 14"/>
                <a:gd name="T19" fmla="*/ 8 h 9"/>
                <a:gd name="T20" fmla="*/ 12 w 14"/>
                <a:gd name="T21" fmla="*/ 8 h 9"/>
                <a:gd name="T22" fmla="*/ 14 w 14"/>
                <a:gd name="T23" fmla="*/ 9 h 9"/>
                <a:gd name="T24" fmla="*/ 14 w 14"/>
                <a:gd name="T25" fmla="*/ 7 h 9"/>
                <a:gd name="T26" fmla="*/ 12 w 14"/>
                <a:gd name="T27" fmla="*/ 5 h 9"/>
                <a:gd name="T28" fmla="*/ 13 w 14"/>
                <a:gd name="T29" fmla="*/ 4 h 9"/>
                <a:gd name="T30" fmla="*/ 13 w 14"/>
                <a:gd name="T31" fmla="*/ 2 h 9"/>
                <a:gd name="T32" fmla="*/ 11 w 14"/>
                <a:gd name="T33" fmla="*/ 1 h 9"/>
                <a:gd name="T34" fmla="*/ 8 w 14"/>
                <a:gd name="T35" fmla="*/ 2 h 9"/>
                <a:gd name="T36" fmla="*/ 8 w 14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3" y="0"/>
                    <a:pt x="2" y="0"/>
                  </a:cubicBez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9"/>
                    <a:pt x="14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6"/>
                    <a:pt x="13" y="6"/>
                    <a:pt x="12" y="5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2"/>
                    <a:pt x="8" y="3"/>
                    <a:pt x="8" y="2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/>
            <p:nvPr/>
          </p:nvSpPr>
          <p:spPr bwMode="auto">
            <a:xfrm>
              <a:off x="3560847" y="2824417"/>
              <a:ext cx="12114" cy="12114"/>
            </a:xfrm>
            <a:custGeom>
              <a:avLst/>
              <a:gdLst>
                <a:gd name="T0" fmla="*/ 4 w 6"/>
                <a:gd name="T1" fmla="*/ 2 h 6"/>
                <a:gd name="T2" fmla="*/ 2 w 6"/>
                <a:gd name="T3" fmla="*/ 1 h 6"/>
                <a:gd name="T4" fmla="*/ 1 w 6"/>
                <a:gd name="T5" fmla="*/ 1 h 6"/>
                <a:gd name="T6" fmla="*/ 0 w 6"/>
                <a:gd name="T7" fmla="*/ 3 h 6"/>
                <a:gd name="T8" fmla="*/ 1 w 6"/>
                <a:gd name="T9" fmla="*/ 4 h 6"/>
                <a:gd name="T10" fmla="*/ 2 w 6"/>
                <a:gd name="T11" fmla="*/ 5 h 6"/>
                <a:gd name="T12" fmla="*/ 4 w 6"/>
                <a:gd name="T13" fmla="*/ 5 h 6"/>
                <a:gd name="T14" fmla="*/ 5 w 6"/>
                <a:gd name="T15" fmla="*/ 4 h 6"/>
                <a:gd name="T16" fmla="*/ 4 w 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5" y="5"/>
                    <a:pt x="6" y="5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/>
            <p:nvPr/>
          </p:nvSpPr>
          <p:spPr bwMode="auto">
            <a:xfrm>
              <a:off x="3788408" y="3287327"/>
              <a:ext cx="7787" cy="12114"/>
            </a:xfrm>
            <a:custGeom>
              <a:avLst/>
              <a:gdLst>
                <a:gd name="T0" fmla="*/ 2 w 4"/>
                <a:gd name="T1" fmla="*/ 6 h 6"/>
                <a:gd name="T2" fmla="*/ 3 w 4"/>
                <a:gd name="T3" fmla="*/ 4 h 6"/>
                <a:gd name="T4" fmla="*/ 3 w 4"/>
                <a:gd name="T5" fmla="*/ 2 h 6"/>
                <a:gd name="T6" fmla="*/ 2 w 4"/>
                <a:gd name="T7" fmla="*/ 0 h 6"/>
                <a:gd name="T8" fmla="*/ 0 w 4"/>
                <a:gd name="T9" fmla="*/ 1 h 6"/>
                <a:gd name="T10" fmla="*/ 1 w 4"/>
                <a:gd name="T11" fmla="*/ 4 h 6"/>
                <a:gd name="T12" fmla="*/ 2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4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3830805" y="3303766"/>
              <a:ext cx="14709" cy="18170"/>
            </a:xfrm>
            <a:custGeom>
              <a:avLst/>
              <a:gdLst>
                <a:gd name="T0" fmla="*/ 7 w 7"/>
                <a:gd name="T1" fmla="*/ 1 h 9"/>
                <a:gd name="T2" fmla="*/ 6 w 7"/>
                <a:gd name="T3" fmla="*/ 0 h 9"/>
                <a:gd name="T4" fmla="*/ 5 w 7"/>
                <a:gd name="T5" fmla="*/ 2 h 9"/>
                <a:gd name="T6" fmla="*/ 2 w 7"/>
                <a:gd name="T7" fmla="*/ 3 h 9"/>
                <a:gd name="T8" fmla="*/ 1 w 7"/>
                <a:gd name="T9" fmla="*/ 4 h 9"/>
                <a:gd name="T10" fmla="*/ 0 w 7"/>
                <a:gd name="T11" fmla="*/ 5 h 9"/>
                <a:gd name="T12" fmla="*/ 0 w 7"/>
                <a:gd name="T13" fmla="*/ 7 h 9"/>
                <a:gd name="T14" fmla="*/ 1 w 7"/>
                <a:gd name="T15" fmla="*/ 9 h 9"/>
                <a:gd name="T16" fmla="*/ 3 w 7"/>
                <a:gd name="T17" fmla="*/ 9 h 9"/>
                <a:gd name="T18" fmla="*/ 5 w 7"/>
                <a:gd name="T19" fmla="*/ 8 h 9"/>
                <a:gd name="T20" fmla="*/ 6 w 7"/>
                <a:gd name="T21" fmla="*/ 6 h 9"/>
                <a:gd name="T22" fmla="*/ 6 w 7"/>
                <a:gd name="T23" fmla="*/ 4 h 9"/>
                <a:gd name="T24" fmla="*/ 6 w 7"/>
                <a:gd name="T25" fmla="*/ 2 h 9"/>
                <a:gd name="T26" fmla="*/ 7 w 7"/>
                <a:gd name="T2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1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/>
            <p:nvPr/>
          </p:nvSpPr>
          <p:spPr bwMode="auto">
            <a:xfrm>
              <a:off x="3751202" y="3302036"/>
              <a:ext cx="32880" cy="18170"/>
            </a:xfrm>
            <a:custGeom>
              <a:avLst/>
              <a:gdLst>
                <a:gd name="T0" fmla="*/ 5 w 16"/>
                <a:gd name="T1" fmla="*/ 6 h 9"/>
                <a:gd name="T2" fmla="*/ 7 w 16"/>
                <a:gd name="T3" fmla="*/ 6 h 9"/>
                <a:gd name="T4" fmla="*/ 8 w 16"/>
                <a:gd name="T5" fmla="*/ 8 h 9"/>
                <a:gd name="T6" fmla="*/ 10 w 16"/>
                <a:gd name="T7" fmla="*/ 9 h 9"/>
                <a:gd name="T8" fmla="*/ 12 w 16"/>
                <a:gd name="T9" fmla="*/ 8 h 9"/>
                <a:gd name="T10" fmla="*/ 13 w 16"/>
                <a:gd name="T11" fmla="*/ 8 h 9"/>
                <a:gd name="T12" fmla="*/ 15 w 16"/>
                <a:gd name="T13" fmla="*/ 7 h 9"/>
                <a:gd name="T14" fmla="*/ 16 w 16"/>
                <a:gd name="T15" fmla="*/ 6 h 9"/>
                <a:gd name="T16" fmla="*/ 15 w 16"/>
                <a:gd name="T17" fmla="*/ 4 h 9"/>
                <a:gd name="T18" fmla="*/ 13 w 16"/>
                <a:gd name="T19" fmla="*/ 4 h 9"/>
                <a:gd name="T20" fmla="*/ 12 w 16"/>
                <a:gd name="T21" fmla="*/ 5 h 9"/>
                <a:gd name="T22" fmla="*/ 10 w 16"/>
                <a:gd name="T23" fmla="*/ 3 h 9"/>
                <a:gd name="T24" fmla="*/ 8 w 16"/>
                <a:gd name="T25" fmla="*/ 2 h 9"/>
                <a:gd name="T26" fmla="*/ 5 w 16"/>
                <a:gd name="T27" fmla="*/ 2 h 9"/>
                <a:gd name="T28" fmla="*/ 4 w 16"/>
                <a:gd name="T29" fmla="*/ 2 h 9"/>
                <a:gd name="T30" fmla="*/ 1 w 16"/>
                <a:gd name="T31" fmla="*/ 1 h 9"/>
                <a:gd name="T32" fmla="*/ 1 w 16"/>
                <a:gd name="T33" fmla="*/ 0 h 9"/>
                <a:gd name="T34" fmla="*/ 0 w 16"/>
                <a:gd name="T35" fmla="*/ 2 h 9"/>
                <a:gd name="T36" fmla="*/ 1 w 16"/>
                <a:gd name="T37" fmla="*/ 5 h 9"/>
                <a:gd name="T38" fmla="*/ 5 w 16"/>
                <a:gd name="T3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9">
                  <a:moveTo>
                    <a:pt x="5" y="6"/>
                  </a:moveTo>
                  <a:cubicBezTo>
                    <a:pt x="6" y="6"/>
                    <a:pt x="7" y="5"/>
                    <a:pt x="7" y="6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9" y="9"/>
                    <a:pt x="9" y="8"/>
                    <a:pt x="10" y="9"/>
                  </a:cubicBezTo>
                  <a:cubicBezTo>
                    <a:pt x="11" y="9"/>
                    <a:pt x="11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7" y="2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3" y="5"/>
                    <a:pt x="4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/>
            <p:nvPr/>
          </p:nvSpPr>
          <p:spPr bwMode="auto">
            <a:xfrm>
              <a:off x="2428233" y="2980163"/>
              <a:ext cx="116809" cy="104695"/>
            </a:xfrm>
            <a:custGeom>
              <a:avLst/>
              <a:gdLst>
                <a:gd name="T0" fmla="*/ 50 w 57"/>
                <a:gd name="T1" fmla="*/ 25 h 51"/>
                <a:gd name="T2" fmla="*/ 50 w 57"/>
                <a:gd name="T3" fmla="*/ 21 h 51"/>
                <a:gd name="T4" fmla="*/ 43 w 57"/>
                <a:gd name="T5" fmla="*/ 21 h 51"/>
                <a:gd name="T6" fmla="*/ 38 w 57"/>
                <a:gd name="T7" fmla="*/ 23 h 51"/>
                <a:gd name="T8" fmla="*/ 35 w 57"/>
                <a:gd name="T9" fmla="*/ 26 h 51"/>
                <a:gd name="T10" fmla="*/ 35 w 57"/>
                <a:gd name="T11" fmla="*/ 21 h 51"/>
                <a:gd name="T12" fmla="*/ 33 w 57"/>
                <a:gd name="T13" fmla="*/ 17 h 51"/>
                <a:gd name="T14" fmla="*/ 29 w 57"/>
                <a:gd name="T15" fmla="*/ 14 h 51"/>
                <a:gd name="T16" fmla="*/ 25 w 57"/>
                <a:gd name="T17" fmla="*/ 17 h 51"/>
                <a:gd name="T18" fmla="*/ 29 w 57"/>
                <a:gd name="T19" fmla="*/ 12 h 51"/>
                <a:gd name="T20" fmla="*/ 33 w 57"/>
                <a:gd name="T21" fmla="*/ 6 h 51"/>
                <a:gd name="T22" fmla="*/ 36 w 57"/>
                <a:gd name="T23" fmla="*/ 2 h 51"/>
                <a:gd name="T24" fmla="*/ 32 w 57"/>
                <a:gd name="T25" fmla="*/ 2 h 51"/>
                <a:gd name="T26" fmla="*/ 26 w 57"/>
                <a:gd name="T27" fmla="*/ 5 h 51"/>
                <a:gd name="T28" fmla="*/ 21 w 57"/>
                <a:gd name="T29" fmla="*/ 11 h 51"/>
                <a:gd name="T30" fmla="*/ 16 w 57"/>
                <a:gd name="T31" fmla="*/ 17 h 51"/>
                <a:gd name="T32" fmla="*/ 11 w 57"/>
                <a:gd name="T33" fmla="*/ 22 h 51"/>
                <a:gd name="T34" fmla="*/ 13 w 57"/>
                <a:gd name="T35" fmla="*/ 26 h 51"/>
                <a:gd name="T36" fmla="*/ 8 w 57"/>
                <a:gd name="T37" fmla="*/ 28 h 51"/>
                <a:gd name="T38" fmla="*/ 4 w 57"/>
                <a:gd name="T39" fmla="*/ 30 h 51"/>
                <a:gd name="T40" fmla="*/ 2 w 57"/>
                <a:gd name="T41" fmla="*/ 35 h 51"/>
                <a:gd name="T42" fmla="*/ 3 w 57"/>
                <a:gd name="T43" fmla="*/ 41 h 51"/>
                <a:gd name="T44" fmla="*/ 12 w 57"/>
                <a:gd name="T45" fmla="*/ 41 h 51"/>
                <a:gd name="T46" fmla="*/ 21 w 57"/>
                <a:gd name="T47" fmla="*/ 41 h 51"/>
                <a:gd name="T48" fmla="*/ 29 w 57"/>
                <a:gd name="T49" fmla="*/ 38 h 51"/>
                <a:gd name="T50" fmla="*/ 34 w 57"/>
                <a:gd name="T51" fmla="*/ 40 h 51"/>
                <a:gd name="T52" fmla="*/ 29 w 57"/>
                <a:gd name="T53" fmla="*/ 45 h 51"/>
                <a:gd name="T54" fmla="*/ 30 w 57"/>
                <a:gd name="T55" fmla="*/ 48 h 51"/>
                <a:gd name="T56" fmla="*/ 36 w 57"/>
                <a:gd name="T57" fmla="*/ 44 h 51"/>
                <a:gd name="T58" fmla="*/ 40 w 57"/>
                <a:gd name="T59" fmla="*/ 42 h 51"/>
                <a:gd name="T60" fmla="*/ 45 w 57"/>
                <a:gd name="T61" fmla="*/ 38 h 51"/>
                <a:gd name="T62" fmla="*/ 43 w 57"/>
                <a:gd name="T63" fmla="*/ 44 h 51"/>
                <a:gd name="T64" fmla="*/ 45 w 57"/>
                <a:gd name="T65" fmla="*/ 48 h 51"/>
                <a:gd name="T66" fmla="*/ 48 w 57"/>
                <a:gd name="T67" fmla="*/ 49 h 51"/>
                <a:gd name="T68" fmla="*/ 54 w 57"/>
                <a:gd name="T69" fmla="*/ 49 h 51"/>
                <a:gd name="T70" fmla="*/ 55 w 57"/>
                <a:gd name="T71" fmla="*/ 43 h 51"/>
                <a:gd name="T72" fmla="*/ 56 w 57"/>
                <a:gd name="T73" fmla="*/ 38 h 51"/>
                <a:gd name="T74" fmla="*/ 53 w 57"/>
                <a:gd name="T75" fmla="*/ 40 h 51"/>
                <a:gd name="T76" fmla="*/ 54 w 57"/>
                <a:gd name="T77" fmla="*/ 36 h 51"/>
                <a:gd name="T78" fmla="*/ 52 w 57"/>
                <a:gd name="T79" fmla="*/ 35 h 51"/>
                <a:gd name="T80" fmla="*/ 49 w 57"/>
                <a:gd name="T81" fmla="*/ 38 h 51"/>
                <a:gd name="T82" fmla="*/ 48 w 57"/>
                <a:gd name="T83" fmla="*/ 37 h 51"/>
                <a:gd name="T84" fmla="*/ 50 w 57"/>
                <a:gd name="T85" fmla="*/ 33 h 51"/>
                <a:gd name="T86" fmla="*/ 54 w 57"/>
                <a:gd name="T87" fmla="*/ 30 h 51"/>
                <a:gd name="T88" fmla="*/ 51 w 57"/>
                <a:gd name="T89" fmla="*/ 30 h 51"/>
                <a:gd name="T90" fmla="*/ 47 w 57"/>
                <a:gd name="T9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" h="51">
                  <a:moveTo>
                    <a:pt x="48" y="27"/>
                  </a:moveTo>
                  <a:cubicBezTo>
                    <a:pt x="48" y="27"/>
                    <a:pt x="48" y="27"/>
                    <a:pt x="49" y="27"/>
                  </a:cubicBezTo>
                  <a:cubicBezTo>
                    <a:pt x="50" y="27"/>
                    <a:pt x="50" y="26"/>
                    <a:pt x="50" y="25"/>
                  </a:cubicBezTo>
                  <a:cubicBezTo>
                    <a:pt x="51" y="25"/>
                    <a:pt x="52" y="26"/>
                    <a:pt x="52" y="25"/>
                  </a:cubicBezTo>
                  <a:cubicBezTo>
                    <a:pt x="53" y="23"/>
                    <a:pt x="51" y="23"/>
                    <a:pt x="51" y="22"/>
                  </a:cubicBezTo>
                  <a:cubicBezTo>
                    <a:pt x="52" y="22"/>
                    <a:pt x="51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1"/>
                    <a:pt x="46" y="21"/>
                    <a:pt x="45" y="21"/>
                  </a:cubicBezTo>
                  <a:cubicBezTo>
                    <a:pt x="45" y="21"/>
                    <a:pt x="43" y="21"/>
                    <a:pt x="43" y="21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8" y="23"/>
                    <a:pt x="37" y="23"/>
                    <a:pt x="37" y="24"/>
                  </a:cubicBezTo>
                  <a:cubicBezTo>
                    <a:pt x="37" y="24"/>
                    <a:pt x="36" y="23"/>
                    <a:pt x="36" y="24"/>
                  </a:cubicBezTo>
                  <a:cubicBezTo>
                    <a:pt x="36" y="25"/>
                    <a:pt x="36" y="27"/>
                    <a:pt x="35" y="26"/>
                  </a:cubicBezTo>
                  <a:cubicBezTo>
                    <a:pt x="34" y="25"/>
                    <a:pt x="34" y="23"/>
                    <a:pt x="35" y="23"/>
                  </a:cubicBezTo>
                  <a:cubicBezTo>
                    <a:pt x="36" y="23"/>
                    <a:pt x="36" y="22"/>
                    <a:pt x="35" y="21"/>
                  </a:cubicBezTo>
                  <a:cubicBezTo>
                    <a:pt x="35" y="21"/>
                    <a:pt x="36" y="21"/>
                    <a:pt x="35" y="21"/>
                  </a:cubicBezTo>
                  <a:cubicBezTo>
                    <a:pt x="33" y="21"/>
                    <a:pt x="32" y="22"/>
                    <a:pt x="32" y="21"/>
                  </a:cubicBezTo>
                  <a:cubicBezTo>
                    <a:pt x="32" y="20"/>
                    <a:pt x="31" y="19"/>
                    <a:pt x="31" y="19"/>
                  </a:cubicBezTo>
                  <a:cubicBezTo>
                    <a:pt x="32" y="19"/>
                    <a:pt x="33" y="18"/>
                    <a:pt x="33" y="17"/>
                  </a:cubicBezTo>
                  <a:cubicBezTo>
                    <a:pt x="33" y="17"/>
                    <a:pt x="35" y="17"/>
                    <a:pt x="33" y="16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5"/>
                    <a:pt x="28" y="15"/>
                    <a:pt x="28" y="16"/>
                  </a:cubicBezTo>
                  <a:cubicBezTo>
                    <a:pt x="28" y="17"/>
                    <a:pt x="28" y="18"/>
                    <a:pt x="27" y="18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6" y="15"/>
                    <a:pt x="27" y="15"/>
                    <a:pt x="27" y="14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3" y="7"/>
                    <a:pt x="32" y="6"/>
                    <a:pt x="33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5"/>
                    <a:pt x="34" y="4"/>
                    <a:pt x="35" y="4"/>
                  </a:cubicBezTo>
                  <a:cubicBezTo>
                    <a:pt x="35" y="3"/>
                    <a:pt x="35" y="3"/>
                    <a:pt x="36" y="2"/>
                  </a:cubicBezTo>
                  <a:cubicBezTo>
                    <a:pt x="37" y="2"/>
                    <a:pt x="37" y="1"/>
                    <a:pt x="37" y="0"/>
                  </a:cubicBezTo>
                  <a:cubicBezTo>
                    <a:pt x="37" y="0"/>
                    <a:pt x="37" y="0"/>
                    <a:pt x="35" y="0"/>
                  </a:cubicBezTo>
                  <a:cubicBezTo>
                    <a:pt x="35" y="0"/>
                    <a:pt x="33" y="2"/>
                    <a:pt x="32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8" y="2"/>
                    <a:pt x="27" y="3"/>
                    <a:pt x="27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5"/>
                    <a:pt x="24" y="7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2" y="9"/>
                    <a:pt x="22" y="11"/>
                    <a:pt x="21" y="11"/>
                  </a:cubicBezTo>
                  <a:cubicBezTo>
                    <a:pt x="21" y="11"/>
                    <a:pt x="20" y="13"/>
                    <a:pt x="19" y="13"/>
                  </a:cubicBezTo>
                  <a:cubicBezTo>
                    <a:pt x="19" y="13"/>
                    <a:pt x="18" y="14"/>
                    <a:pt x="18" y="15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8"/>
                    <a:pt x="15" y="19"/>
                    <a:pt x="14" y="20"/>
                  </a:cubicBezTo>
                  <a:cubicBezTo>
                    <a:pt x="14" y="20"/>
                    <a:pt x="14" y="21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1" y="22"/>
                    <a:pt x="10" y="23"/>
                    <a:pt x="11" y="24"/>
                  </a:cubicBezTo>
                  <a:cubicBezTo>
                    <a:pt x="11" y="24"/>
                    <a:pt x="12" y="23"/>
                    <a:pt x="12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2" y="27"/>
                    <a:pt x="11" y="27"/>
                  </a:cubicBezTo>
                  <a:cubicBezTo>
                    <a:pt x="11" y="26"/>
                    <a:pt x="10" y="25"/>
                    <a:pt x="9" y="26"/>
                  </a:cubicBezTo>
                  <a:cubicBezTo>
                    <a:pt x="9" y="26"/>
                    <a:pt x="8" y="27"/>
                    <a:pt x="8" y="28"/>
                  </a:cubicBezTo>
                  <a:cubicBezTo>
                    <a:pt x="8" y="28"/>
                    <a:pt x="9" y="30"/>
                    <a:pt x="7" y="30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29"/>
                    <a:pt x="4" y="30"/>
                    <a:pt x="4" y="30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6" y="33"/>
                    <a:pt x="4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1" y="36"/>
                    <a:pt x="0" y="36"/>
                    <a:pt x="0" y="37"/>
                  </a:cubicBezTo>
                  <a:cubicBezTo>
                    <a:pt x="1" y="39"/>
                    <a:pt x="0" y="39"/>
                    <a:pt x="1" y="40"/>
                  </a:cubicBezTo>
                  <a:cubicBezTo>
                    <a:pt x="2" y="40"/>
                    <a:pt x="2" y="41"/>
                    <a:pt x="3" y="41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6" y="40"/>
                    <a:pt x="6" y="40"/>
                    <a:pt x="8" y="40"/>
                  </a:cubicBezTo>
                  <a:cubicBezTo>
                    <a:pt x="9" y="41"/>
                    <a:pt x="10" y="41"/>
                    <a:pt x="12" y="41"/>
                  </a:cubicBezTo>
                  <a:cubicBezTo>
                    <a:pt x="13" y="41"/>
                    <a:pt x="13" y="41"/>
                    <a:pt x="15" y="41"/>
                  </a:cubicBezTo>
                  <a:cubicBezTo>
                    <a:pt x="16" y="40"/>
                    <a:pt x="16" y="39"/>
                    <a:pt x="17" y="40"/>
                  </a:cubicBezTo>
                  <a:cubicBezTo>
                    <a:pt x="19" y="40"/>
                    <a:pt x="19" y="41"/>
                    <a:pt x="21" y="41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5" y="40"/>
                    <a:pt x="26" y="39"/>
                    <a:pt x="26" y="39"/>
                  </a:cubicBezTo>
                  <a:cubicBezTo>
                    <a:pt x="27" y="38"/>
                    <a:pt x="29" y="38"/>
                    <a:pt x="29" y="38"/>
                  </a:cubicBezTo>
                  <a:cubicBezTo>
                    <a:pt x="29" y="39"/>
                    <a:pt x="29" y="40"/>
                    <a:pt x="30" y="40"/>
                  </a:cubicBezTo>
                  <a:cubicBezTo>
                    <a:pt x="30" y="40"/>
                    <a:pt x="31" y="41"/>
                    <a:pt x="32" y="41"/>
                  </a:cubicBezTo>
                  <a:cubicBezTo>
                    <a:pt x="33" y="41"/>
                    <a:pt x="33" y="40"/>
                    <a:pt x="34" y="40"/>
                  </a:cubicBezTo>
                  <a:cubicBezTo>
                    <a:pt x="35" y="40"/>
                    <a:pt x="33" y="42"/>
                    <a:pt x="33" y="42"/>
                  </a:cubicBezTo>
                  <a:cubicBezTo>
                    <a:pt x="33" y="42"/>
                    <a:pt x="33" y="44"/>
                    <a:pt x="31" y="44"/>
                  </a:cubicBezTo>
                  <a:cubicBezTo>
                    <a:pt x="30" y="44"/>
                    <a:pt x="31" y="45"/>
                    <a:pt x="29" y="45"/>
                  </a:cubicBezTo>
                  <a:cubicBezTo>
                    <a:pt x="28" y="45"/>
                    <a:pt x="28" y="45"/>
                    <a:pt x="27" y="46"/>
                  </a:cubicBezTo>
                  <a:cubicBezTo>
                    <a:pt x="27" y="47"/>
                    <a:pt x="26" y="47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2" y="49"/>
                    <a:pt x="33" y="49"/>
                    <a:pt x="33" y="48"/>
                  </a:cubicBezTo>
                  <a:cubicBezTo>
                    <a:pt x="34" y="47"/>
                    <a:pt x="34" y="47"/>
                    <a:pt x="34" y="46"/>
                  </a:cubicBezTo>
                  <a:cubicBezTo>
                    <a:pt x="35" y="45"/>
                    <a:pt x="34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3"/>
                    <a:pt x="37" y="42"/>
                    <a:pt x="38" y="42"/>
                  </a:cubicBezTo>
                  <a:cubicBezTo>
                    <a:pt x="39" y="42"/>
                    <a:pt x="40" y="42"/>
                    <a:pt x="40" y="42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2" y="40"/>
                    <a:pt x="43" y="38"/>
                    <a:pt x="43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5" y="39"/>
                    <a:pt x="46" y="39"/>
                    <a:pt x="45" y="39"/>
                  </a:cubicBezTo>
                  <a:cubicBezTo>
                    <a:pt x="45" y="40"/>
                    <a:pt x="44" y="42"/>
                    <a:pt x="44" y="42"/>
                  </a:cubicBezTo>
                  <a:cubicBezTo>
                    <a:pt x="43" y="43"/>
                    <a:pt x="45" y="44"/>
                    <a:pt x="43" y="44"/>
                  </a:cubicBezTo>
                  <a:cubicBezTo>
                    <a:pt x="42" y="45"/>
                    <a:pt x="42" y="45"/>
                    <a:pt x="42" y="46"/>
                  </a:cubicBezTo>
                  <a:cubicBezTo>
                    <a:pt x="42" y="46"/>
                    <a:pt x="42" y="47"/>
                    <a:pt x="43" y="48"/>
                  </a:cubicBezTo>
                  <a:cubicBezTo>
                    <a:pt x="45" y="49"/>
                    <a:pt x="45" y="49"/>
                    <a:pt x="45" y="48"/>
                  </a:cubicBezTo>
                  <a:cubicBezTo>
                    <a:pt x="46" y="47"/>
                    <a:pt x="46" y="46"/>
                    <a:pt x="47" y="46"/>
                  </a:cubicBezTo>
                  <a:cubicBezTo>
                    <a:pt x="47" y="46"/>
                    <a:pt x="48" y="46"/>
                    <a:pt x="48" y="47"/>
                  </a:cubicBezTo>
                  <a:cubicBezTo>
                    <a:pt x="47" y="48"/>
                    <a:pt x="47" y="48"/>
                    <a:pt x="48" y="49"/>
                  </a:cubicBezTo>
                  <a:cubicBezTo>
                    <a:pt x="49" y="49"/>
                    <a:pt x="48" y="50"/>
                    <a:pt x="49" y="50"/>
                  </a:cubicBezTo>
                  <a:cubicBezTo>
                    <a:pt x="50" y="50"/>
                    <a:pt x="50" y="51"/>
                    <a:pt x="51" y="50"/>
                  </a:cubicBezTo>
                  <a:cubicBezTo>
                    <a:pt x="52" y="49"/>
                    <a:pt x="53" y="51"/>
                    <a:pt x="54" y="49"/>
                  </a:cubicBezTo>
                  <a:cubicBezTo>
                    <a:pt x="54" y="48"/>
                    <a:pt x="54" y="47"/>
                    <a:pt x="54" y="46"/>
                  </a:cubicBezTo>
                  <a:cubicBezTo>
                    <a:pt x="54" y="45"/>
                    <a:pt x="54" y="46"/>
                    <a:pt x="54" y="45"/>
                  </a:cubicBezTo>
                  <a:cubicBezTo>
                    <a:pt x="55" y="44"/>
                    <a:pt x="55" y="44"/>
                    <a:pt x="55" y="43"/>
                  </a:cubicBezTo>
                  <a:cubicBezTo>
                    <a:pt x="55" y="42"/>
                    <a:pt x="54" y="43"/>
                    <a:pt x="55" y="42"/>
                  </a:cubicBezTo>
                  <a:cubicBezTo>
                    <a:pt x="56" y="41"/>
                    <a:pt x="56" y="41"/>
                    <a:pt x="56" y="40"/>
                  </a:cubicBezTo>
                  <a:cubicBezTo>
                    <a:pt x="57" y="39"/>
                    <a:pt x="57" y="39"/>
                    <a:pt x="56" y="38"/>
                  </a:cubicBezTo>
                  <a:cubicBezTo>
                    <a:pt x="56" y="38"/>
                    <a:pt x="55" y="37"/>
                    <a:pt x="55" y="3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40"/>
                    <a:pt x="53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8"/>
                    <a:pt x="52" y="39"/>
                    <a:pt x="53" y="38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5" y="34"/>
                    <a:pt x="54" y="34"/>
                  </a:cubicBezTo>
                  <a:cubicBezTo>
                    <a:pt x="54" y="34"/>
                    <a:pt x="54" y="33"/>
                    <a:pt x="53" y="34"/>
                  </a:cubicBezTo>
                  <a:cubicBezTo>
                    <a:pt x="53" y="34"/>
                    <a:pt x="52" y="34"/>
                    <a:pt x="52" y="35"/>
                  </a:cubicBezTo>
                  <a:cubicBezTo>
                    <a:pt x="52" y="36"/>
                    <a:pt x="53" y="35"/>
                    <a:pt x="52" y="36"/>
                  </a:cubicBezTo>
                  <a:cubicBezTo>
                    <a:pt x="51" y="36"/>
                    <a:pt x="51" y="36"/>
                    <a:pt x="50" y="37"/>
                  </a:cubicBezTo>
                  <a:cubicBezTo>
                    <a:pt x="50" y="37"/>
                    <a:pt x="50" y="37"/>
                    <a:pt x="49" y="38"/>
                  </a:cubicBezTo>
                  <a:cubicBezTo>
                    <a:pt x="49" y="39"/>
                    <a:pt x="50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38"/>
                    <a:pt x="47" y="37"/>
                    <a:pt x="48" y="37"/>
                  </a:cubicBezTo>
                  <a:cubicBezTo>
                    <a:pt x="48" y="36"/>
                    <a:pt x="50" y="36"/>
                    <a:pt x="49" y="35"/>
                  </a:cubicBezTo>
                  <a:cubicBezTo>
                    <a:pt x="48" y="34"/>
                    <a:pt x="48" y="34"/>
                    <a:pt x="49" y="34"/>
                  </a:cubicBezTo>
                  <a:cubicBezTo>
                    <a:pt x="49" y="34"/>
                    <a:pt x="50" y="33"/>
                    <a:pt x="50" y="33"/>
                  </a:cubicBezTo>
                  <a:cubicBezTo>
                    <a:pt x="51" y="32"/>
                    <a:pt x="50" y="31"/>
                    <a:pt x="51" y="32"/>
                  </a:cubicBezTo>
                  <a:cubicBezTo>
                    <a:pt x="52" y="32"/>
                    <a:pt x="52" y="32"/>
                    <a:pt x="53" y="31"/>
                  </a:cubicBezTo>
                  <a:cubicBezTo>
                    <a:pt x="54" y="31"/>
                    <a:pt x="54" y="31"/>
                    <a:pt x="54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3" y="29"/>
                    <a:pt x="52" y="28"/>
                    <a:pt x="52" y="28"/>
                  </a:cubicBezTo>
                  <a:cubicBezTo>
                    <a:pt x="52" y="29"/>
                    <a:pt x="52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/>
            <p:nvPr/>
          </p:nvSpPr>
          <p:spPr bwMode="auto">
            <a:xfrm>
              <a:off x="2172119" y="2744814"/>
              <a:ext cx="30284" cy="19901"/>
            </a:xfrm>
            <a:custGeom>
              <a:avLst/>
              <a:gdLst>
                <a:gd name="T0" fmla="*/ 13 w 15"/>
                <a:gd name="T1" fmla="*/ 0 h 10"/>
                <a:gd name="T2" fmla="*/ 9 w 15"/>
                <a:gd name="T3" fmla="*/ 2 h 10"/>
                <a:gd name="T4" fmla="*/ 5 w 15"/>
                <a:gd name="T5" fmla="*/ 3 h 10"/>
                <a:gd name="T6" fmla="*/ 2 w 15"/>
                <a:gd name="T7" fmla="*/ 5 h 10"/>
                <a:gd name="T8" fmla="*/ 1 w 15"/>
                <a:gd name="T9" fmla="*/ 6 h 10"/>
                <a:gd name="T10" fmla="*/ 1 w 15"/>
                <a:gd name="T11" fmla="*/ 9 h 10"/>
                <a:gd name="T12" fmla="*/ 5 w 15"/>
                <a:gd name="T13" fmla="*/ 10 h 10"/>
                <a:gd name="T14" fmla="*/ 8 w 15"/>
                <a:gd name="T15" fmla="*/ 7 h 10"/>
                <a:gd name="T16" fmla="*/ 10 w 15"/>
                <a:gd name="T17" fmla="*/ 7 h 10"/>
                <a:gd name="T18" fmla="*/ 13 w 15"/>
                <a:gd name="T19" fmla="*/ 6 h 10"/>
                <a:gd name="T20" fmla="*/ 15 w 15"/>
                <a:gd name="T21" fmla="*/ 3 h 10"/>
                <a:gd name="T22" fmla="*/ 15 w 15"/>
                <a:gd name="T23" fmla="*/ 1 h 10"/>
                <a:gd name="T24" fmla="*/ 13 w 15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11" y="1"/>
                    <a:pt x="10" y="2"/>
                    <a:pt x="9" y="2"/>
                  </a:cubicBezTo>
                  <a:cubicBezTo>
                    <a:pt x="8" y="3"/>
                    <a:pt x="6" y="3"/>
                    <a:pt x="5" y="3"/>
                  </a:cubicBezTo>
                  <a:cubicBezTo>
                    <a:pt x="4" y="3"/>
                    <a:pt x="2" y="4"/>
                    <a:pt x="2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7"/>
                    <a:pt x="0" y="9"/>
                    <a:pt x="1" y="9"/>
                  </a:cubicBezTo>
                  <a:cubicBezTo>
                    <a:pt x="2" y="10"/>
                    <a:pt x="4" y="10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5"/>
                    <a:pt x="14" y="4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/>
            <p:nvPr/>
          </p:nvSpPr>
          <p:spPr bwMode="auto">
            <a:xfrm>
              <a:off x="2208459" y="2756928"/>
              <a:ext cx="19036" cy="22497"/>
            </a:xfrm>
            <a:custGeom>
              <a:avLst/>
              <a:gdLst>
                <a:gd name="T0" fmla="*/ 6 w 9"/>
                <a:gd name="T1" fmla="*/ 6 h 11"/>
                <a:gd name="T2" fmla="*/ 9 w 9"/>
                <a:gd name="T3" fmla="*/ 3 h 11"/>
                <a:gd name="T4" fmla="*/ 8 w 9"/>
                <a:gd name="T5" fmla="*/ 1 h 11"/>
                <a:gd name="T6" fmla="*/ 6 w 9"/>
                <a:gd name="T7" fmla="*/ 0 h 11"/>
                <a:gd name="T8" fmla="*/ 4 w 9"/>
                <a:gd name="T9" fmla="*/ 2 h 11"/>
                <a:gd name="T10" fmla="*/ 4 w 9"/>
                <a:gd name="T11" fmla="*/ 2 h 11"/>
                <a:gd name="T12" fmla="*/ 3 w 9"/>
                <a:gd name="T13" fmla="*/ 4 h 11"/>
                <a:gd name="T14" fmla="*/ 1 w 9"/>
                <a:gd name="T15" fmla="*/ 5 h 11"/>
                <a:gd name="T16" fmla="*/ 0 w 9"/>
                <a:gd name="T17" fmla="*/ 7 h 11"/>
                <a:gd name="T18" fmla="*/ 1 w 9"/>
                <a:gd name="T19" fmla="*/ 8 h 11"/>
                <a:gd name="T20" fmla="*/ 1 w 9"/>
                <a:gd name="T21" fmla="*/ 10 h 11"/>
                <a:gd name="T22" fmla="*/ 3 w 9"/>
                <a:gd name="T23" fmla="*/ 10 h 11"/>
                <a:gd name="T24" fmla="*/ 5 w 9"/>
                <a:gd name="T25" fmla="*/ 8 h 11"/>
                <a:gd name="T26" fmla="*/ 6 w 9"/>
                <a:gd name="T2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1">
                  <a:moveTo>
                    <a:pt x="6" y="6"/>
                  </a:moveTo>
                  <a:cubicBezTo>
                    <a:pt x="7" y="5"/>
                    <a:pt x="9" y="3"/>
                    <a:pt x="9" y="3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44"/>
            <p:cNvSpPr/>
            <p:nvPr/>
          </p:nvSpPr>
          <p:spPr bwMode="auto">
            <a:xfrm>
              <a:off x="2108090" y="2941226"/>
              <a:ext cx="16440" cy="16440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5 h 8"/>
                <a:gd name="T4" fmla="*/ 2 w 8"/>
                <a:gd name="T5" fmla="*/ 6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5 h 8"/>
                <a:gd name="T12" fmla="*/ 6 w 8"/>
                <a:gd name="T13" fmla="*/ 2 h 8"/>
                <a:gd name="T14" fmla="*/ 5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4" y="1"/>
                    <a:pt x="0" y="3"/>
                    <a:pt x="0" y="5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2" y="7"/>
                    <a:pt x="2" y="8"/>
                    <a:pt x="4" y="8"/>
                  </a:cubicBezTo>
                  <a:cubicBezTo>
                    <a:pt x="6" y="8"/>
                    <a:pt x="6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6" y="3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45"/>
            <p:cNvSpPr/>
            <p:nvPr/>
          </p:nvSpPr>
          <p:spPr bwMode="auto">
            <a:xfrm>
              <a:off x="2044927" y="3094376"/>
              <a:ext cx="22497" cy="12979"/>
            </a:xfrm>
            <a:custGeom>
              <a:avLst/>
              <a:gdLst>
                <a:gd name="T0" fmla="*/ 5 w 11"/>
                <a:gd name="T1" fmla="*/ 4 h 6"/>
                <a:gd name="T2" fmla="*/ 7 w 11"/>
                <a:gd name="T3" fmla="*/ 4 h 6"/>
                <a:gd name="T4" fmla="*/ 11 w 11"/>
                <a:gd name="T5" fmla="*/ 4 h 6"/>
                <a:gd name="T6" fmla="*/ 10 w 11"/>
                <a:gd name="T7" fmla="*/ 1 h 6"/>
                <a:gd name="T8" fmla="*/ 7 w 11"/>
                <a:gd name="T9" fmla="*/ 1 h 6"/>
                <a:gd name="T10" fmla="*/ 4 w 11"/>
                <a:gd name="T11" fmla="*/ 1 h 6"/>
                <a:gd name="T12" fmla="*/ 1 w 11"/>
                <a:gd name="T13" fmla="*/ 0 h 6"/>
                <a:gd name="T14" fmla="*/ 2 w 11"/>
                <a:gd name="T15" fmla="*/ 3 h 6"/>
                <a:gd name="T16" fmla="*/ 5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5" y="4"/>
                  </a:moveTo>
                  <a:cubicBezTo>
                    <a:pt x="5" y="6"/>
                    <a:pt x="7" y="4"/>
                    <a:pt x="7" y="4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1" y="2"/>
                    <a:pt x="11" y="2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4"/>
                    <a:pt x="4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46"/>
            <p:cNvSpPr/>
            <p:nvPr/>
          </p:nvSpPr>
          <p:spPr bwMode="auto">
            <a:xfrm>
              <a:off x="2153083" y="2685112"/>
              <a:ext cx="77873" cy="61433"/>
            </a:xfrm>
            <a:custGeom>
              <a:avLst/>
              <a:gdLst>
                <a:gd name="T0" fmla="*/ 37 w 38"/>
                <a:gd name="T1" fmla="*/ 21 h 30"/>
                <a:gd name="T2" fmla="*/ 35 w 38"/>
                <a:gd name="T3" fmla="*/ 20 h 30"/>
                <a:gd name="T4" fmla="*/ 33 w 38"/>
                <a:gd name="T5" fmla="*/ 20 h 30"/>
                <a:gd name="T6" fmla="*/ 33 w 38"/>
                <a:gd name="T7" fmla="*/ 17 h 30"/>
                <a:gd name="T8" fmla="*/ 32 w 38"/>
                <a:gd name="T9" fmla="*/ 14 h 30"/>
                <a:gd name="T10" fmla="*/ 29 w 38"/>
                <a:gd name="T11" fmla="*/ 12 h 30"/>
                <a:gd name="T12" fmla="*/ 27 w 38"/>
                <a:gd name="T13" fmla="*/ 8 h 30"/>
                <a:gd name="T14" fmla="*/ 25 w 38"/>
                <a:gd name="T15" fmla="*/ 8 h 30"/>
                <a:gd name="T16" fmla="*/ 23 w 38"/>
                <a:gd name="T17" fmla="*/ 8 h 30"/>
                <a:gd name="T18" fmla="*/ 23 w 38"/>
                <a:gd name="T19" fmla="*/ 7 h 30"/>
                <a:gd name="T20" fmla="*/ 24 w 38"/>
                <a:gd name="T21" fmla="*/ 6 h 30"/>
                <a:gd name="T22" fmla="*/ 27 w 38"/>
                <a:gd name="T23" fmla="*/ 6 h 30"/>
                <a:gd name="T24" fmla="*/ 28 w 38"/>
                <a:gd name="T25" fmla="*/ 4 h 30"/>
                <a:gd name="T26" fmla="*/ 27 w 38"/>
                <a:gd name="T27" fmla="*/ 2 h 30"/>
                <a:gd name="T28" fmla="*/ 26 w 38"/>
                <a:gd name="T29" fmla="*/ 2 h 30"/>
                <a:gd name="T30" fmla="*/ 24 w 38"/>
                <a:gd name="T31" fmla="*/ 3 h 30"/>
                <a:gd name="T32" fmla="*/ 23 w 38"/>
                <a:gd name="T33" fmla="*/ 3 h 30"/>
                <a:gd name="T34" fmla="*/ 22 w 38"/>
                <a:gd name="T35" fmla="*/ 4 h 30"/>
                <a:gd name="T36" fmla="*/ 21 w 38"/>
                <a:gd name="T37" fmla="*/ 5 h 30"/>
                <a:gd name="T38" fmla="*/ 19 w 38"/>
                <a:gd name="T39" fmla="*/ 7 h 30"/>
                <a:gd name="T40" fmla="*/ 18 w 38"/>
                <a:gd name="T41" fmla="*/ 8 h 30"/>
                <a:gd name="T42" fmla="*/ 16 w 38"/>
                <a:gd name="T43" fmla="*/ 9 h 30"/>
                <a:gd name="T44" fmla="*/ 15 w 38"/>
                <a:gd name="T45" fmla="*/ 11 h 30"/>
                <a:gd name="T46" fmla="*/ 14 w 38"/>
                <a:gd name="T47" fmla="*/ 14 h 30"/>
                <a:gd name="T48" fmla="*/ 11 w 38"/>
                <a:gd name="T49" fmla="*/ 15 h 30"/>
                <a:gd name="T50" fmla="*/ 10 w 38"/>
                <a:gd name="T51" fmla="*/ 17 h 30"/>
                <a:gd name="T52" fmla="*/ 9 w 38"/>
                <a:gd name="T53" fmla="*/ 19 h 30"/>
                <a:gd name="T54" fmla="*/ 8 w 38"/>
                <a:gd name="T55" fmla="*/ 20 h 30"/>
                <a:gd name="T56" fmla="*/ 7 w 38"/>
                <a:gd name="T57" fmla="*/ 22 h 30"/>
                <a:gd name="T58" fmla="*/ 4 w 38"/>
                <a:gd name="T59" fmla="*/ 22 h 30"/>
                <a:gd name="T60" fmla="*/ 2 w 38"/>
                <a:gd name="T61" fmla="*/ 22 h 30"/>
                <a:gd name="T62" fmla="*/ 1 w 38"/>
                <a:gd name="T63" fmla="*/ 24 h 30"/>
                <a:gd name="T64" fmla="*/ 0 w 38"/>
                <a:gd name="T65" fmla="*/ 25 h 30"/>
                <a:gd name="T66" fmla="*/ 2 w 38"/>
                <a:gd name="T67" fmla="*/ 26 h 30"/>
                <a:gd name="T68" fmla="*/ 4 w 38"/>
                <a:gd name="T69" fmla="*/ 26 h 30"/>
                <a:gd name="T70" fmla="*/ 6 w 38"/>
                <a:gd name="T71" fmla="*/ 25 h 30"/>
                <a:gd name="T72" fmla="*/ 8 w 38"/>
                <a:gd name="T73" fmla="*/ 25 h 30"/>
                <a:gd name="T74" fmla="*/ 7 w 38"/>
                <a:gd name="T75" fmla="*/ 27 h 30"/>
                <a:gd name="T76" fmla="*/ 6 w 38"/>
                <a:gd name="T77" fmla="*/ 29 h 30"/>
                <a:gd name="T78" fmla="*/ 6 w 38"/>
                <a:gd name="T79" fmla="*/ 30 h 30"/>
                <a:gd name="T80" fmla="*/ 9 w 38"/>
                <a:gd name="T81" fmla="*/ 29 h 30"/>
                <a:gd name="T82" fmla="*/ 11 w 38"/>
                <a:gd name="T83" fmla="*/ 28 h 30"/>
                <a:gd name="T84" fmla="*/ 12 w 38"/>
                <a:gd name="T85" fmla="*/ 28 h 30"/>
                <a:gd name="T86" fmla="*/ 14 w 38"/>
                <a:gd name="T87" fmla="*/ 26 h 30"/>
                <a:gd name="T88" fmla="*/ 16 w 38"/>
                <a:gd name="T89" fmla="*/ 25 h 30"/>
                <a:gd name="T90" fmla="*/ 19 w 38"/>
                <a:gd name="T91" fmla="*/ 24 h 30"/>
                <a:gd name="T92" fmla="*/ 20 w 38"/>
                <a:gd name="T93" fmla="*/ 23 h 30"/>
                <a:gd name="T94" fmla="*/ 20 w 38"/>
                <a:gd name="T95" fmla="*/ 21 h 30"/>
                <a:gd name="T96" fmla="*/ 21 w 38"/>
                <a:gd name="T97" fmla="*/ 20 h 30"/>
                <a:gd name="T98" fmla="*/ 23 w 38"/>
                <a:gd name="T99" fmla="*/ 20 h 30"/>
                <a:gd name="T100" fmla="*/ 25 w 38"/>
                <a:gd name="T101" fmla="*/ 21 h 30"/>
                <a:gd name="T102" fmla="*/ 26 w 38"/>
                <a:gd name="T103" fmla="*/ 23 h 30"/>
                <a:gd name="T104" fmla="*/ 26 w 38"/>
                <a:gd name="T105" fmla="*/ 24 h 30"/>
                <a:gd name="T106" fmla="*/ 28 w 38"/>
                <a:gd name="T107" fmla="*/ 25 h 30"/>
                <a:gd name="T108" fmla="*/ 30 w 38"/>
                <a:gd name="T109" fmla="*/ 25 h 30"/>
                <a:gd name="T110" fmla="*/ 31 w 38"/>
                <a:gd name="T111" fmla="*/ 27 h 30"/>
                <a:gd name="T112" fmla="*/ 33 w 38"/>
                <a:gd name="T113" fmla="*/ 27 h 30"/>
                <a:gd name="T114" fmla="*/ 35 w 38"/>
                <a:gd name="T115" fmla="*/ 25 h 30"/>
                <a:gd name="T116" fmla="*/ 36 w 38"/>
                <a:gd name="T117" fmla="*/ 26 h 30"/>
                <a:gd name="T118" fmla="*/ 37 w 38"/>
                <a:gd name="T119" fmla="*/ 23 h 30"/>
                <a:gd name="T120" fmla="*/ 37 w 38"/>
                <a:gd name="T121" fmla="*/ 22 h 30"/>
                <a:gd name="T122" fmla="*/ 37 w 38"/>
                <a:gd name="T12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" h="30">
                  <a:moveTo>
                    <a:pt x="37" y="21"/>
                  </a:moveTo>
                  <a:cubicBezTo>
                    <a:pt x="37" y="21"/>
                    <a:pt x="36" y="20"/>
                    <a:pt x="35" y="20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2" y="20"/>
                    <a:pt x="32" y="18"/>
                    <a:pt x="33" y="17"/>
                  </a:cubicBezTo>
                  <a:cubicBezTo>
                    <a:pt x="34" y="17"/>
                    <a:pt x="33" y="16"/>
                    <a:pt x="32" y="14"/>
                  </a:cubicBezTo>
                  <a:cubicBezTo>
                    <a:pt x="32" y="13"/>
                    <a:pt x="30" y="13"/>
                    <a:pt x="29" y="12"/>
                  </a:cubicBezTo>
                  <a:cubicBezTo>
                    <a:pt x="29" y="10"/>
                    <a:pt x="28" y="9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7"/>
                    <a:pt x="24" y="8"/>
                    <a:pt x="23" y="8"/>
                  </a:cubicBezTo>
                  <a:cubicBezTo>
                    <a:pt x="23" y="9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6" y="6"/>
                    <a:pt x="27" y="6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3"/>
                    <a:pt x="27" y="2"/>
                  </a:cubicBezTo>
                  <a:cubicBezTo>
                    <a:pt x="26" y="0"/>
                    <a:pt x="27" y="2"/>
                    <a:pt x="26" y="2"/>
                  </a:cubicBezTo>
                  <a:cubicBezTo>
                    <a:pt x="25" y="3"/>
                    <a:pt x="26" y="4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6"/>
                    <a:pt x="20" y="6"/>
                    <a:pt x="19" y="7"/>
                  </a:cubicBezTo>
                  <a:cubicBezTo>
                    <a:pt x="19" y="7"/>
                    <a:pt x="18" y="7"/>
                    <a:pt x="18" y="8"/>
                  </a:cubicBezTo>
                  <a:cubicBezTo>
                    <a:pt x="17" y="8"/>
                    <a:pt x="17" y="9"/>
                    <a:pt x="16" y="9"/>
                  </a:cubicBezTo>
                  <a:cubicBezTo>
                    <a:pt x="15" y="10"/>
                    <a:pt x="16" y="10"/>
                    <a:pt x="15" y="11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7" y="22"/>
                    <a:pt x="5" y="22"/>
                    <a:pt x="4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4" y="26"/>
                    <a:pt x="3" y="26"/>
                    <a:pt x="4" y="26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8" y="26"/>
                    <a:pt x="7" y="27"/>
                    <a:pt x="7" y="27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8" y="30"/>
                    <a:pt x="9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4" y="26"/>
                    <a:pt x="14" y="26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8" y="24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0" y="23"/>
                    <a:pt x="21" y="22"/>
                    <a:pt x="20" y="21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0"/>
                    <a:pt x="25" y="21"/>
                    <a:pt x="25" y="21"/>
                  </a:cubicBezTo>
                  <a:cubicBezTo>
                    <a:pt x="26" y="22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5"/>
                    <a:pt x="27" y="25"/>
                    <a:pt x="28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0" y="26"/>
                    <a:pt x="31" y="26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6"/>
                    <a:pt x="34" y="26"/>
                    <a:pt x="35" y="25"/>
                  </a:cubicBezTo>
                  <a:cubicBezTo>
                    <a:pt x="36" y="25"/>
                    <a:pt x="36" y="26"/>
                    <a:pt x="36" y="26"/>
                  </a:cubicBezTo>
                  <a:cubicBezTo>
                    <a:pt x="37" y="26"/>
                    <a:pt x="38" y="24"/>
                    <a:pt x="37" y="23"/>
                  </a:cubicBezTo>
                  <a:cubicBezTo>
                    <a:pt x="37" y="23"/>
                    <a:pt x="37" y="23"/>
                    <a:pt x="37" y="22"/>
                  </a:cubicBezTo>
                  <a:cubicBezTo>
                    <a:pt x="38" y="21"/>
                    <a:pt x="37" y="21"/>
                    <a:pt x="3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47"/>
            <p:cNvSpPr/>
            <p:nvPr/>
          </p:nvSpPr>
          <p:spPr bwMode="auto">
            <a:xfrm>
              <a:off x="1647777" y="2529367"/>
              <a:ext cx="1204430" cy="2126787"/>
            </a:xfrm>
            <a:custGeom>
              <a:avLst/>
              <a:gdLst>
                <a:gd name="T0" fmla="*/ 506 w 588"/>
                <a:gd name="T1" fmla="*/ 721 h 1038"/>
                <a:gd name="T2" fmla="*/ 469 w 588"/>
                <a:gd name="T3" fmla="*/ 710 h 1038"/>
                <a:gd name="T4" fmla="*/ 447 w 588"/>
                <a:gd name="T5" fmla="*/ 701 h 1038"/>
                <a:gd name="T6" fmla="*/ 411 w 588"/>
                <a:gd name="T7" fmla="*/ 651 h 1038"/>
                <a:gd name="T8" fmla="*/ 358 w 588"/>
                <a:gd name="T9" fmla="*/ 621 h 1038"/>
                <a:gd name="T10" fmla="*/ 290 w 588"/>
                <a:gd name="T11" fmla="*/ 604 h 1038"/>
                <a:gd name="T12" fmla="*/ 264 w 588"/>
                <a:gd name="T13" fmla="*/ 616 h 1038"/>
                <a:gd name="T14" fmla="*/ 231 w 588"/>
                <a:gd name="T15" fmla="*/ 624 h 1038"/>
                <a:gd name="T16" fmla="*/ 172 w 588"/>
                <a:gd name="T17" fmla="*/ 603 h 1038"/>
                <a:gd name="T18" fmla="*/ 144 w 588"/>
                <a:gd name="T19" fmla="*/ 566 h 1038"/>
                <a:gd name="T20" fmla="*/ 143 w 588"/>
                <a:gd name="T21" fmla="*/ 517 h 1038"/>
                <a:gd name="T22" fmla="*/ 111 w 588"/>
                <a:gd name="T23" fmla="*/ 539 h 1038"/>
                <a:gd name="T24" fmla="*/ 78 w 588"/>
                <a:gd name="T25" fmla="*/ 488 h 1038"/>
                <a:gd name="T26" fmla="*/ 106 w 588"/>
                <a:gd name="T27" fmla="*/ 436 h 1038"/>
                <a:gd name="T28" fmla="*/ 127 w 588"/>
                <a:gd name="T29" fmla="*/ 431 h 1038"/>
                <a:gd name="T30" fmla="*/ 173 w 588"/>
                <a:gd name="T31" fmla="*/ 457 h 1038"/>
                <a:gd name="T32" fmla="*/ 186 w 588"/>
                <a:gd name="T33" fmla="*/ 442 h 1038"/>
                <a:gd name="T34" fmla="*/ 225 w 588"/>
                <a:gd name="T35" fmla="*/ 383 h 1038"/>
                <a:gd name="T36" fmla="*/ 229 w 588"/>
                <a:gd name="T37" fmla="*/ 350 h 1038"/>
                <a:gd name="T38" fmla="*/ 257 w 588"/>
                <a:gd name="T39" fmla="*/ 329 h 1038"/>
                <a:gd name="T40" fmla="*/ 287 w 588"/>
                <a:gd name="T41" fmla="*/ 300 h 1038"/>
                <a:gd name="T42" fmla="*/ 327 w 588"/>
                <a:gd name="T43" fmla="*/ 287 h 1038"/>
                <a:gd name="T44" fmla="*/ 370 w 588"/>
                <a:gd name="T45" fmla="*/ 267 h 1038"/>
                <a:gd name="T46" fmla="*/ 333 w 588"/>
                <a:gd name="T47" fmla="*/ 259 h 1038"/>
                <a:gd name="T48" fmla="*/ 292 w 588"/>
                <a:gd name="T49" fmla="*/ 262 h 1038"/>
                <a:gd name="T50" fmla="*/ 360 w 588"/>
                <a:gd name="T51" fmla="*/ 233 h 1038"/>
                <a:gd name="T52" fmla="*/ 407 w 588"/>
                <a:gd name="T53" fmla="*/ 201 h 1038"/>
                <a:gd name="T54" fmla="*/ 400 w 588"/>
                <a:gd name="T55" fmla="*/ 187 h 1038"/>
                <a:gd name="T56" fmla="*/ 374 w 588"/>
                <a:gd name="T57" fmla="*/ 148 h 1038"/>
                <a:gd name="T58" fmla="*/ 331 w 588"/>
                <a:gd name="T59" fmla="*/ 147 h 1038"/>
                <a:gd name="T60" fmla="*/ 319 w 588"/>
                <a:gd name="T61" fmla="*/ 113 h 1038"/>
                <a:gd name="T62" fmla="*/ 273 w 588"/>
                <a:gd name="T63" fmla="*/ 153 h 1038"/>
                <a:gd name="T64" fmla="*/ 238 w 588"/>
                <a:gd name="T65" fmla="*/ 222 h 1038"/>
                <a:gd name="T66" fmla="*/ 223 w 588"/>
                <a:gd name="T67" fmla="*/ 183 h 1038"/>
                <a:gd name="T68" fmla="*/ 187 w 588"/>
                <a:gd name="T69" fmla="*/ 155 h 1038"/>
                <a:gd name="T70" fmla="*/ 226 w 588"/>
                <a:gd name="T71" fmla="*/ 106 h 1038"/>
                <a:gd name="T72" fmla="*/ 251 w 588"/>
                <a:gd name="T73" fmla="*/ 82 h 1038"/>
                <a:gd name="T74" fmla="*/ 280 w 588"/>
                <a:gd name="T75" fmla="*/ 75 h 1038"/>
                <a:gd name="T76" fmla="*/ 311 w 588"/>
                <a:gd name="T77" fmla="*/ 45 h 1038"/>
                <a:gd name="T78" fmla="*/ 273 w 588"/>
                <a:gd name="T79" fmla="*/ 60 h 1038"/>
                <a:gd name="T80" fmla="*/ 273 w 588"/>
                <a:gd name="T81" fmla="*/ 43 h 1038"/>
                <a:gd name="T82" fmla="*/ 316 w 588"/>
                <a:gd name="T83" fmla="*/ 6 h 1038"/>
                <a:gd name="T84" fmla="*/ 262 w 588"/>
                <a:gd name="T85" fmla="*/ 36 h 1038"/>
                <a:gd name="T86" fmla="*/ 242 w 588"/>
                <a:gd name="T87" fmla="*/ 54 h 1038"/>
                <a:gd name="T88" fmla="*/ 207 w 588"/>
                <a:gd name="T89" fmla="*/ 57 h 1038"/>
                <a:gd name="T90" fmla="*/ 199 w 588"/>
                <a:gd name="T91" fmla="*/ 51 h 1038"/>
                <a:gd name="T92" fmla="*/ 18 w 588"/>
                <a:gd name="T93" fmla="*/ 296 h 1038"/>
                <a:gd name="T94" fmla="*/ 8 w 588"/>
                <a:gd name="T95" fmla="*/ 438 h 1038"/>
                <a:gd name="T96" fmla="*/ 25 w 588"/>
                <a:gd name="T97" fmla="*/ 500 h 1038"/>
                <a:gd name="T98" fmla="*/ 11 w 588"/>
                <a:gd name="T99" fmla="*/ 424 h 1038"/>
                <a:gd name="T100" fmla="*/ 80 w 588"/>
                <a:gd name="T101" fmla="*/ 563 h 1038"/>
                <a:gd name="T102" fmla="*/ 173 w 588"/>
                <a:gd name="T103" fmla="*/ 623 h 1038"/>
                <a:gd name="T104" fmla="*/ 221 w 588"/>
                <a:gd name="T105" fmla="*/ 641 h 1038"/>
                <a:gd name="T106" fmla="*/ 219 w 588"/>
                <a:gd name="T107" fmla="*/ 720 h 1038"/>
                <a:gd name="T108" fmla="*/ 346 w 588"/>
                <a:gd name="T109" fmla="*/ 887 h 1038"/>
                <a:gd name="T110" fmla="*/ 446 w 588"/>
                <a:gd name="T111" fmla="*/ 1026 h 1038"/>
                <a:gd name="T112" fmla="*/ 449 w 588"/>
                <a:gd name="T113" fmla="*/ 1010 h 1038"/>
                <a:gd name="T114" fmla="*/ 439 w 588"/>
                <a:gd name="T115" fmla="*/ 973 h 1038"/>
                <a:gd name="T116" fmla="*/ 460 w 588"/>
                <a:gd name="T117" fmla="*/ 940 h 1038"/>
                <a:gd name="T118" fmla="*/ 483 w 588"/>
                <a:gd name="T119" fmla="*/ 911 h 1038"/>
                <a:gd name="T120" fmla="*/ 530 w 588"/>
                <a:gd name="T121" fmla="*/ 866 h 1038"/>
                <a:gd name="T122" fmla="*/ 560 w 588"/>
                <a:gd name="T123" fmla="*/ 794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1038">
                  <a:moveTo>
                    <a:pt x="585" y="751"/>
                  </a:moveTo>
                  <a:cubicBezTo>
                    <a:pt x="585" y="749"/>
                    <a:pt x="583" y="747"/>
                    <a:pt x="584" y="746"/>
                  </a:cubicBezTo>
                  <a:cubicBezTo>
                    <a:pt x="584" y="746"/>
                    <a:pt x="583" y="745"/>
                    <a:pt x="583" y="744"/>
                  </a:cubicBezTo>
                  <a:cubicBezTo>
                    <a:pt x="583" y="742"/>
                    <a:pt x="584" y="741"/>
                    <a:pt x="584" y="741"/>
                  </a:cubicBezTo>
                  <a:cubicBezTo>
                    <a:pt x="583" y="740"/>
                    <a:pt x="585" y="740"/>
                    <a:pt x="583" y="740"/>
                  </a:cubicBezTo>
                  <a:cubicBezTo>
                    <a:pt x="582" y="739"/>
                    <a:pt x="581" y="739"/>
                    <a:pt x="580" y="739"/>
                  </a:cubicBezTo>
                  <a:cubicBezTo>
                    <a:pt x="579" y="740"/>
                    <a:pt x="577" y="740"/>
                    <a:pt x="576" y="740"/>
                  </a:cubicBezTo>
                  <a:cubicBezTo>
                    <a:pt x="575" y="740"/>
                    <a:pt x="572" y="740"/>
                    <a:pt x="571" y="739"/>
                  </a:cubicBezTo>
                  <a:cubicBezTo>
                    <a:pt x="571" y="739"/>
                    <a:pt x="570" y="739"/>
                    <a:pt x="569" y="739"/>
                  </a:cubicBezTo>
                  <a:cubicBezTo>
                    <a:pt x="569" y="738"/>
                    <a:pt x="567" y="737"/>
                    <a:pt x="567" y="737"/>
                  </a:cubicBezTo>
                  <a:cubicBezTo>
                    <a:pt x="566" y="736"/>
                    <a:pt x="558" y="730"/>
                    <a:pt x="557" y="730"/>
                  </a:cubicBezTo>
                  <a:cubicBezTo>
                    <a:pt x="556" y="730"/>
                    <a:pt x="552" y="728"/>
                    <a:pt x="552" y="727"/>
                  </a:cubicBezTo>
                  <a:cubicBezTo>
                    <a:pt x="551" y="726"/>
                    <a:pt x="550" y="726"/>
                    <a:pt x="550" y="725"/>
                  </a:cubicBezTo>
                  <a:cubicBezTo>
                    <a:pt x="550" y="724"/>
                    <a:pt x="549" y="724"/>
                    <a:pt x="548" y="723"/>
                  </a:cubicBezTo>
                  <a:cubicBezTo>
                    <a:pt x="547" y="723"/>
                    <a:pt x="547" y="722"/>
                    <a:pt x="546" y="722"/>
                  </a:cubicBezTo>
                  <a:cubicBezTo>
                    <a:pt x="545" y="721"/>
                    <a:pt x="545" y="721"/>
                    <a:pt x="544" y="721"/>
                  </a:cubicBezTo>
                  <a:cubicBezTo>
                    <a:pt x="543" y="721"/>
                    <a:pt x="541" y="722"/>
                    <a:pt x="540" y="721"/>
                  </a:cubicBezTo>
                  <a:cubicBezTo>
                    <a:pt x="539" y="721"/>
                    <a:pt x="534" y="721"/>
                    <a:pt x="534" y="721"/>
                  </a:cubicBezTo>
                  <a:cubicBezTo>
                    <a:pt x="534" y="721"/>
                    <a:pt x="532" y="722"/>
                    <a:pt x="531" y="722"/>
                  </a:cubicBezTo>
                  <a:cubicBezTo>
                    <a:pt x="531" y="723"/>
                    <a:pt x="532" y="724"/>
                    <a:pt x="531" y="723"/>
                  </a:cubicBezTo>
                  <a:cubicBezTo>
                    <a:pt x="529" y="722"/>
                    <a:pt x="529" y="722"/>
                    <a:pt x="528" y="721"/>
                  </a:cubicBezTo>
                  <a:cubicBezTo>
                    <a:pt x="527" y="721"/>
                    <a:pt x="525" y="721"/>
                    <a:pt x="524" y="721"/>
                  </a:cubicBezTo>
                  <a:cubicBezTo>
                    <a:pt x="523" y="720"/>
                    <a:pt x="522" y="720"/>
                    <a:pt x="522" y="720"/>
                  </a:cubicBezTo>
                  <a:cubicBezTo>
                    <a:pt x="521" y="720"/>
                    <a:pt x="520" y="720"/>
                    <a:pt x="520" y="719"/>
                  </a:cubicBezTo>
                  <a:cubicBezTo>
                    <a:pt x="519" y="718"/>
                    <a:pt x="515" y="718"/>
                    <a:pt x="515" y="718"/>
                  </a:cubicBezTo>
                  <a:cubicBezTo>
                    <a:pt x="515" y="718"/>
                    <a:pt x="515" y="719"/>
                    <a:pt x="514" y="719"/>
                  </a:cubicBezTo>
                  <a:cubicBezTo>
                    <a:pt x="514" y="719"/>
                    <a:pt x="511" y="721"/>
                    <a:pt x="510" y="720"/>
                  </a:cubicBezTo>
                  <a:cubicBezTo>
                    <a:pt x="509" y="720"/>
                    <a:pt x="509" y="722"/>
                    <a:pt x="508" y="721"/>
                  </a:cubicBezTo>
                  <a:cubicBezTo>
                    <a:pt x="508" y="720"/>
                    <a:pt x="508" y="719"/>
                    <a:pt x="507" y="719"/>
                  </a:cubicBezTo>
                  <a:cubicBezTo>
                    <a:pt x="507" y="719"/>
                    <a:pt x="506" y="720"/>
                    <a:pt x="506" y="721"/>
                  </a:cubicBezTo>
                  <a:cubicBezTo>
                    <a:pt x="506" y="722"/>
                    <a:pt x="507" y="723"/>
                    <a:pt x="506" y="723"/>
                  </a:cubicBezTo>
                  <a:cubicBezTo>
                    <a:pt x="505" y="723"/>
                    <a:pt x="504" y="722"/>
                    <a:pt x="504" y="722"/>
                  </a:cubicBezTo>
                  <a:cubicBezTo>
                    <a:pt x="504" y="722"/>
                    <a:pt x="504" y="721"/>
                    <a:pt x="504" y="720"/>
                  </a:cubicBezTo>
                  <a:cubicBezTo>
                    <a:pt x="504" y="720"/>
                    <a:pt x="506" y="718"/>
                    <a:pt x="506" y="718"/>
                  </a:cubicBezTo>
                  <a:cubicBezTo>
                    <a:pt x="507" y="717"/>
                    <a:pt x="506" y="715"/>
                    <a:pt x="506" y="715"/>
                  </a:cubicBezTo>
                  <a:cubicBezTo>
                    <a:pt x="506" y="714"/>
                    <a:pt x="504" y="711"/>
                    <a:pt x="504" y="711"/>
                  </a:cubicBezTo>
                  <a:cubicBezTo>
                    <a:pt x="503" y="711"/>
                    <a:pt x="500" y="711"/>
                    <a:pt x="499" y="711"/>
                  </a:cubicBezTo>
                  <a:cubicBezTo>
                    <a:pt x="497" y="710"/>
                    <a:pt x="494" y="710"/>
                    <a:pt x="494" y="709"/>
                  </a:cubicBezTo>
                  <a:cubicBezTo>
                    <a:pt x="494" y="709"/>
                    <a:pt x="491" y="709"/>
                    <a:pt x="490" y="709"/>
                  </a:cubicBezTo>
                  <a:cubicBezTo>
                    <a:pt x="490" y="708"/>
                    <a:pt x="488" y="707"/>
                    <a:pt x="488" y="707"/>
                  </a:cubicBezTo>
                  <a:cubicBezTo>
                    <a:pt x="487" y="707"/>
                    <a:pt x="486" y="707"/>
                    <a:pt x="485" y="707"/>
                  </a:cubicBezTo>
                  <a:cubicBezTo>
                    <a:pt x="485" y="706"/>
                    <a:pt x="483" y="706"/>
                    <a:pt x="483" y="706"/>
                  </a:cubicBezTo>
                  <a:cubicBezTo>
                    <a:pt x="482" y="705"/>
                    <a:pt x="482" y="705"/>
                    <a:pt x="482" y="705"/>
                  </a:cubicBezTo>
                  <a:cubicBezTo>
                    <a:pt x="482" y="705"/>
                    <a:pt x="479" y="705"/>
                    <a:pt x="478" y="705"/>
                  </a:cubicBezTo>
                  <a:cubicBezTo>
                    <a:pt x="478" y="704"/>
                    <a:pt x="476" y="705"/>
                    <a:pt x="476" y="705"/>
                  </a:cubicBezTo>
                  <a:cubicBezTo>
                    <a:pt x="474" y="707"/>
                    <a:pt x="474" y="707"/>
                    <a:pt x="474" y="707"/>
                  </a:cubicBezTo>
                  <a:cubicBezTo>
                    <a:pt x="474" y="707"/>
                    <a:pt x="474" y="709"/>
                    <a:pt x="473" y="709"/>
                  </a:cubicBezTo>
                  <a:cubicBezTo>
                    <a:pt x="473" y="709"/>
                    <a:pt x="472" y="710"/>
                    <a:pt x="472" y="711"/>
                  </a:cubicBezTo>
                  <a:cubicBezTo>
                    <a:pt x="472" y="712"/>
                    <a:pt x="472" y="713"/>
                    <a:pt x="472" y="712"/>
                  </a:cubicBezTo>
                  <a:cubicBezTo>
                    <a:pt x="471" y="712"/>
                    <a:pt x="470" y="711"/>
                    <a:pt x="470" y="711"/>
                  </a:cubicBezTo>
                  <a:cubicBezTo>
                    <a:pt x="469" y="712"/>
                    <a:pt x="468" y="713"/>
                    <a:pt x="468" y="713"/>
                  </a:cubicBezTo>
                  <a:cubicBezTo>
                    <a:pt x="467" y="714"/>
                    <a:pt x="467" y="714"/>
                    <a:pt x="467" y="714"/>
                  </a:cubicBezTo>
                  <a:cubicBezTo>
                    <a:pt x="465" y="716"/>
                    <a:pt x="465" y="716"/>
                    <a:pt x="465" y="716"/>
                  </a:cubicBezTo>
                  <a:cubicBezTo>
                    <a:pt x="465" y="716"/>
                    <a:pt x="464" y="715"/>
                    <a:pt x="465" y="714"/>
                  </a:cubicBezTo>
                  <a:cubicBezTo>
                    <a:pt x="465" y="714"/>
                    <a:pt x="465" y="713"/>
                    <a:pt x="465" y="713"/>
                  </a:cubicBezTo>
                  <a:cubicBezTo>
                    <a:pt x="464" y="712"/>
                    <a:pt x="463" y="714"/>
                    <a:pt x="463" y="713"/>
                  </a:cubicBezTo>
                  <a:cubicBezTo>
                    <a:pt x="462" y="712"/>
                    <a:pt x="463" y="712"/>
                    <a:pt x="463" y="711"/>
                  </a:cubicBezTo>
                  <a:cubicBezTo>
                    <a:pt x="464" y="711"/>
                    <a:pt x="466" y="711"/>
                    <a:pt x="466" y="711"/>
                  </a:cubicBezTo>
                  <a:cubicBezTo>
                    <a:pt x="466" y="711"/>
                    <a:pt x="467" y="712"/>
                    <a:pt x="467" y="711"/>
                  </a:cubicBezTo>
                  <a:cubicBezTo>
                    <a:pt x="468" y="711"/>
                    <a:pt x="468" y="710"/>
                    <a:pt x="469" y="710"/>
                  </a:cubicBezTo>
                  <a:cubicBezTo>
                    <a:pt x="470" y="709"/>
                    <a:pt x="471" y="707"/>
                    <a:pt x="471" y="707"/>
                  </a:cubicBezTo>
                  <a:cubicBezTo>
                    <a:pt x="471" y="707"/>
                    <a:pt x="472" y="706"/>
                    <a:pt x="472" y="705"/>
                  </a:cubicBezTo>
                  <a:cubicBezTo>
                    <a:pt x="472" y="704"/>
                    <a:pt x="471" y="703"/>
                    <a:pt x="471" y="703"/>
                  </a:cubicBezTo>
                  <a:cubicBezTo>
                    <a:pt x="471" y="702"/>
                    <a:pt x="471" y="702"/>
                    <a:pt x="471" y="701"/>
                  </a:cubicBezTo>
                  <a:cubicBezTo>
                    <a:pt x="472" y="701"/>
                    <a:pt x="470" y="700"/>
                    <a:pt x="469" y="700"/>
                  </a:cubicBezTo>
                  <a:cubicBezTo>
                    <a:pt x="469" y="700"/>
                    <a:pt x="467" y="701"/>
                    <a:pt x="466" y="701"/>
                  </a:cubicBezTo>
                  <a:cubicBezTo>
                    <a:pt x="465" y="701"/>
                    <a:pt x="463" y="701"/>
                    <a:pt x="463" y="701"/>
                  </a:cubicBezTo>
                  <a:cubicBezTo>
                    <a:pt x="463" y="701"/>
                    <a:pt x="462" y="701"/>
                    <a:pt x="462" y="700"/>
                  </a:cubicBezTo>
                  <a:cubicBezTo>
                    <a:pt x="461" y="700"/>
                    <a:pt x="460" y="700"/>
                    <a:pt x="460" y="700"/>
                  </a:cubicBezTo>
                  <a:cubicBezTo>
                    <a:pt x="459" y="700"/>
                    <a:pt x="458" y="700"/>
                    <a:pt x="457" y="700"/>
                  </a:cubicBezTo>
                  <a:cubicBezTo>
                    <a:pt x="457" y="701"/>
                    <a:pt x="458" y="700"/>
                    <a:pt x="457" y="701"/>
                  </a:cubicBezTo>
                  <a:cubicBezTo>
                    <a:pt x="455" y="701"/>
                    <a:pt x="455" y="700"/>
                    <a:pt x="454" y="700"/>
                  </a:cubicBezTo>
                  <a:cubicBezTo>
                    <a:pt x="453" y="701"/>
                    <a:pt x="453" y="705"/>
                    <a:pt x="453" y="705"/>
                  </a:cubicBezTo>
                  <a:cubicBezTo>
                    <a:pt x="453" y="706"/>
                    <a:pt x="453" y="706"/>
                    <a:pt x="453" y="707"/>
                  </a:cubicBezTo>
                  <a:cubicBezTo>
                    <a:pt x="452" y="708"/>
                    <a:pt x="453" y="709"/>
                    <a:pt x="453" y="709"/>
                  </a:cubicBezTo>
                  <a:cubicBezTo>
                    <a:pt x="453" y="709"/>
                    <a:pt x="451" y="708"/>
                    <a:pt x="450" y="708"/>
                  </a:cubicBezTo>
                  <a:cubicBezTo>
                    <a:pt x="449" y="708"/>
                    <a:pt x="448" y="708"/>
                    <a:pt x="448" y="708"/>
                  </a:cubicBezTo>
                  <a:cubicBezTo>
                    <a:pt x="447" y="709"/>
                    <a:pt x="447" y="709"/>
                    <a:pt x="447" y="709"/>
                  </a:cubicBezTo>
                  <a:cubicBezTo>
                    <a:pt x="445" y="710"/>
                    <a:pt x="445" y="710"/>
                    <a:pt x="445" y="710"/>
                  </a:cubicBezTo>
                  <a:cubicBezTo>
                    <a:pt x="444" y="711"/>
                    <a:pt x="444" y="711"/>
                    <a:pt x="444" y="711"/>
                  </a:cubicBezTo>
                  <a:cubicBezTo>
                    <a:pt x="442" y="712"/>
                    <a:pt x="442" y="712"/>
                    <a:pt x="442" y="712"/>
                  </a:cubicBezTo>
                  <a:cubicBezTo>
                    <a:pt x="440" y="712"/>
                    <a:pt x="440" y="712"/>
                    <a:pt x="440" y="712"/>
                  </a:cubicBezTo>
                  <a:cubicBezTo>
                    <a:pt x="438" y="710"/>
                    <a:pt x="438" y="710"/>
                    <a:pt x="438" y="710"/>
                  </a:cubicBezTo>
                  <a:cubicBezTo>
                    <a:pt x="438" y="710"/>
                    <a:pt x="440" y="710"/>
                    <a:pt x="441" y="710"/>
                  </a:cubicBezTo>
                  <a:cubicBezTo>
                    <a:pt x="441" y="710"/>
                    <a:pt x="443" y="710"/>
                    <a:pt x="443" y="710"/>
                  </a:cubicBezTo>
                  <a:cubicBezTo>
                    <a:pt x="443" y="710"/>
                    <a:pt x="445" y="709"/>
                    <a:pt x="445" y="708"/>
                  </a:cubicBezTo>
                  <a:cubicBezTo>
                    <a:pt x="445" y="706"/>
                    <a:pt x="445" y="706"/>
                    <a:pt x="445" y="706"/>
                  </a:cubicBezTo>
                  <a:cubicBezTo>
                    <a:pt x="445" y="706"/>
                    <a:pt x="445" y="705"/>
                    <a:pt x="446" y="705"/>
                  </a:cubicBezTo>
                  <a:cubicBezTo>
                    <a:pt x="447" y="705"/>
                    <a:pt x="447" y="703"/>
                    <a:pt x="447" y="703"/>
                  </a:cubicBezTo>
                  <a:cubicBezTo>
                    <a:pt x="447" y="702"/>
                    <a:pt x="447" y="701"/>
                    <a:pt x="447" y="701"/>
                  </a:cubicBezTo>
                  <a:cubicBezTo>
                    <a:pt x="448" y="701"/>
                    <a:pt x="449" y="700"/>
                    <a:pt x="450" y="699"/>
                  </a:cubicBezTo>
                  <a:cubicBezTo>
                    <a:pt x="450" y="699"/>
                    <a:pt x="450" y="698"/>
                    <a:pt x="450" y="698"/>
                  </a:cubicBezTo>
                  <a:cubicBezTo>
                    <a:pt x="450" y="698"/>
                    <a:pt x="451" y="698"/>
                    <a:pt x="452" y="698"/>
                  </a:cubicBezTo>
                  <a:cubicBezTo>
                    <a:pt x="452" y="698"/>
                    <a:pt x="454" y="698"/>
                    <a:pt x="454" y="697"/>
                  </a:cubicBezTo>
                  <a:cubicBezTo>
                    <a:pt x="454" y="696"/>
                    <a:pt x="454" y="694"/>
                    <a:pt x="455" y="694"/>
                  </a:cubicBezTo>
                  <a:cubicBezTo>
                    <a:pt x="456" y="694"/>
                    <a:pt x="456" y="692"/>
                    <a:pt x="457" y="691"/>
                  </a:cubicBezTo>
                  <a:cubicBezTo>
                    <a:pt x="458" y="691"/>
                    <a:pt x="457" y="689"/>
                    <a:pt x="458" y="688"/>
                  </a:cubicBezTo>
                  <a:cubicBezTo>
                    <a:pt x="459" y="687"/>
                    <a:pt x="459" y="686"/>
                    <a:pt x="458" y="685"/>
                  </a:cubicBezTo>
                  <a:cubicBezTo>
                    <a:pt x="457" y="685"/>
                    <a:pt x="457" y="686"/>
                    <a:pt x="455" y="685"/>
                  </a:cubicBezTo>
                  <a:cubicBezTo>
                    <a:pt x="454" y="685"/>
                    <a:pt x="453" y="684"/>
                    <a:pt x="452" y="683"/>
                  </a:cubicBezTo>
                  <a:cubicBezTo>
                    <a:pt x="451" y="682"/>
                    <a:pt x="450" y="682"/>
                    <a:pt x="450" y="681"/>
                  </a:cubicBezTo>
                  <a:cubicBezTo>
                    <a:pt x="450" y="679"/>
                    <a:pt x="449" y="679"/>
                    <a:pt x="449" y="677"/>
                  </a:cubicBezTo>
                  <a:cubicBezTo>
                    <a:pt x="448" y="676"/>
                    <a:pt x="448" y="675"/>
                    <a:pt x="448" y="674"/>
                  </a:cubicBezTo>
                  <a:cubicBezTo>
                    <a:pt x="447" y="673"/>
                    <a:pt x="447" y="672"/>
                    <a:pt x="447" y="671"/>
                  </a:cubicBezTo>
                  <a:cubicBezTo>
                    <a:pt x="448" y="670"/>
                    <a:pt x="448" y="670"/>
                    <a:pt x="448" y="669"/>
                  </a:cubicBezTo>
                  <a:cubicBezTo>
                    <a:pt x="447" y="668"/>
                    <a:pt x="448" y="668"/>
                    <a:pt x="447" y="667"/>
                  </a:cubicBezTo>
                  <a:cubicBezTo>
                    <a:pt x="446" y="666"/>
                    <a:pt x="446" y="665"/>
                    <a:pt x="445" y="665"/>
                  </a:cubicBezTo>
                  <a:cubicBezTo>
                    <a:pt x="444" y="665"/>
                    <a:pt x="444" y="666"/>
                    <a:pt x="443" y="666"/>
                  </a:cubicBezTo>
                  <a:cubicBezTo>
                    <a:pt x="442" y="666"/>
                    <a:pt x="443" y="666"/>
                    <a:pt x="442" y="666"/>
                  </a:cubicBezTo>
                  <a:cubicBezTo>
                    <a:pt x="442" y="665"/>
                    <a:pt x="442" y="664"/>
                    <a:pt x="440" y="663"/>
                  </a:cubicBezTo>
                  <a:cubicBezTo>
                    <a:pt x="439" y="662"/>
                    <a:pt x="437" y="661"/>
                    <a:pt x="436" y="659"/>
                  </a:cubicBezTo>
                  <a:cubicBezTo>
                    <a:pt x="434" y="658"/>
                    <a:pt x="433" y="656"/>
                    <a:pt x="432" y="656"/>
                  </a:cubicBezTo>
                  <a:cubicBezTo>
                    <a:pt x="430" y="655"/>
                    <a:pt x="427" y="655"/>
                    <a:pt x="427" y="655"/>
                  </a:cubicBezTo>
                  <a:cubicBezTo>
                    <a:pt x="426" y="655"/>
                    <a:pt x="424" y="656"/>
                    <a:pt x="424" y="655"/>
                  </a:cubicBezTo>
                  <a:cubicBezTo>
                    <a:pt x="423" y="654"/>
                    <a:pt x="423" y="654"/>
                    <a:pt x="423" y="652"/>
                  </a:cubicBezTo>
                  <a:cubicBezTo>
                    <a:pt x="422" y="651"/>
                    <a:pt x="420" y="651"/>
                    <a:pt x="419" y="651"/>
                  </a:cubicBezTo>
                  <a:cubicBezTo>
                    <a:pt x="419" y="651"/>
                    <a:pt x="418" y="652"/>
                    <a:pt x="418" y="652"/>
                  </a:cubicBezTo>
                  <a:cubicBezTo>
                    <a:pt x="417" y="652"/>
                    <a:pt x="416" y="652"/>
                    <a:pt x="416" y="651"/>
                  </a:cubicBezTo>
                  <a:cubicBezTo>
                    <a:pt x="415" y="651"/>
                    <a:pt x="415" y="650"/>
                    <a:pt x="413" y="650"/>
                  </a:cubicBezTo>
                  <a:cubicBezTo>
                    <a:pt x="411" y="650"/>
                    <a:pt x="411" y="650"/>
                    <a:pt x="411" y="651"/>
                  </a:cubicBezTo>
                  <a:cubicBezTo>
                    <a:pt x="411" y="651"/>
                    <a:pt x="412" y="653"/>
                    <a:pt x="411" y="652"/>
                  </a:cubicBezTo>
                  <a:cubicBezTo>
                    <a:pt x="410" y="652"/>
                    <a:pt x="408" y="651"/>
                    <a:pt x="408" y="651"/>
                  </a:cubicBezTo>
                  <a:cubicBezTo>
                    <a:pt x="408" y="650"/>
                    <a:pt x="410" y="651"/>
                    <a:pt x="408" y="650"/>
                  </a:cubicBezTo>
                  <a:cubicBezTo>
                    <a:pt x="407" y="649"/>
                    <a:pt x="407" y="649"/>
                    <a:pt x="405" y="649"/>
                  </a:cubicBezTo>
                  <a:cubicBezTo>
                    <a:pt x="404" y="650"/>
                    <a:pt x="403" y="651"/>
                    <a:pt x="403" y="651"/>
                  </a:cubicBezTo>
                  <a:cubicBezTo>
                    <a:pt x="403" y="651"/>
                    <a:pt x="404" y="652"/>
                    <a:pt x="403" y="653"/>
                  </a:cubicBezTo>
                  <a:cubicBezTo>
                    <a:pt x="402" y="653"/>
                    <a:pt x="401" y="653"/>
                    <a:pt x="401" y="652"/>
                  </a:cubicBezTo>
                  <a:cubicBezTo>
                    <a:pt x="401" y="652"/>
                    <a:pt x="401" y="651"/>
                    <a:pt x="399" y="651"/>
                  </a:cubicBezTo>
                  <a:cubicBezTo>
                    <a:pt x="398" y="651"/>
                    <a:pt x="396" y="651"/>
                    <a:pt x="396" y="651"/>
                  </a:cubicBezTo>
                  <a:cubicBezTo>
                    <a:pt x="396" y="651"/>
                    <a:pt x="395" y="651"/>
                    <a:pt x="394" y="651"/>
                  </a:cubicBezTo>
                  <a:cubicBezTo>
                    <a:pt x="394" y="651"/>
                    <a:pt x="394" y="653"/>
                    <a:pt x="393" y="653"/>
                  </a:cubicBezTo>
                  <a:cubicBezTo>
                    <a:pt x="392" y="653"/>
                    <a:pt x="392" y="652"/>
                    <a:pt x="392" y="651"/>
                  </a:cubicBezTo>
                  <a:cubicBezTo>
                    <a:pt x="392" y="650"/>
                    <a:pt x="392" y="648"/>
                    <a:pt x="391" y="648"/>
                  </a:cubicBezTo>
                  <a:cubicBezTo>
                    <a:pt x="391" y="647"/>
                    <a:pt x="388" y="646"/>
                    <a:pt x="388" y="646"/>
                  </a:cubicBezTo>
                  <a:cubicBezTo>
                    <a:pt x="388" y="646"/>
                    <a:pt x="387" y="644"/>
                    <a:pt x="386" y="644"/>
                  </a:cubicBezTo>
                  <a:cubicBezTo>
                    <a:pt x="385" y="644"/>
                    <a:pt x="384" y="644"/>
                    <a:pt x="383" y="644"/>
                  </a:cubicBezTo>
                  <a:cubicBezTo>
                    <a:pt x="383" y="644"/>
                    <a:pt x="380" y="645"/>
                    <a:pt x="380" y="645"/>
                  </a:cubicBezTo>
                  <a:cubicBezTo>
                    <a:pt x="380" y="645"/>
                    <a:pt x="380" y="645"/>
                    <a:pt x="380" y="643"/>
                  </a:cubicBezTo>
                  <a:cubicBezTo>
                    <a:pt x="380" y="641"/>
                    <a:pt x="382" y="641"/>
                    <a:pt x="380" y="638"/>
                  </a:cubicBezTo>
                  <a:cubicBezTo>
                    <a:pt x="377" y="635"/>
                    <a:pt x="373" y="633"/>
                    <a:pt x="371" y="632"/>
                  </a:cubicBezTo>
                  <a:cubicBezTo>
                    <a:pt x="368" y="631"/>
                    <a:pt x="368" y="629"/>
                    <a:pt x="366" y="629"/>
                  </a:cubicBezTo>
                  <a:cubicBezTo>
                    <a:pt x="364" y="629"/>
                    <a:pt x="364" y="628"/>
                    <a:pt x="363" y="628"/>
                  </a:cubicBezTo>
                  <a:cubicBezTo>
                    <a:pt x="362" y="629"/>
                    <a:pt x="361" y="629"/>
                    <a:pt x="360" y="629"/>
                  </a:cubicBezTo>
                  <a:cubicBezTo>
                    <a:pt x="358" y="629"/>
                    <a:pt x="358" y="629"/>
                    <a:pt x="357" y="629"/>
                  </a:cubicBezTo>
                  <a:cubicBezTo>
                    <a:pt x="357" y="630"/>
                    <a:pt x="357" y="631"/>
                    <a:pt x="356" y="631"/>
                  </a:cubicBezTo>
                  <a:cubicBezTo>
                    <a:pt x="355" y="631"/>
                    <a:pt x="352" y="630"/>
                    <a:pt x="353" y="629"/>
                  </a:cubicBezTo>
                  <a:cubicBezTo>
                    <a:pt x="354" y="628"/>
                    <a:pt x="355" y="630"/>
                    <a:pt x="356" y="629"/>
                  </a:cubicBezTo>
                  <a:cubicBezTo>
                    <a:pt x="356" y="627"/>
                    <a:pt x="355" y="627"/>
                    <a:pt x="356" y="626"/>
                  </a:cubicBezTo>
                  <a:cubicBezTo>
                    <a:pt x="358" y="625"/>
                    <a:pt x="358" y="625"/>
                    <a:pt x="358" y="623"/>
                  </a:cubicBezTo>
                  <a:cubicBezTo>
                    <a:pt x="358" y="622"/>
                    <a:pt x="359" y="621"/>
                    <a:pt x="358" y="621"/>
                  </a:cubicBezTo>
                  <a:cubicBezTo>
                    <a:pt x="357" y="620"/>
                    <a:pt x="358" y="619"/>
                    <a:pt x="355" y="619"/>
                  </a:cubicBezTo>
                  <a:cubicBezTo>
                    <a:pt x="352" y="619"/>
                    <a:pt x="352" y="620"/>
                    <a:pt x="351" y="619"/>
                  </a:cubicBezTo>
                  <a:cubicBezTo>
                    <a:pt x="350" y="617"/>
                    <a:pt x="352" y="618"/>
                    <a:pt x="350" y="617"/>
                  </a:cubicBezTo>
                  <a:cubicBezTo>
                    <a:pt x="348" y="617"/>
                    <a:pt x="348" y="617"/>
                    <a:pt x="347" y="617"/>
                  </a:cubicBezTo>
                  <a:cubicBezTo>
                    <a:pt x="347" y="617"/>
                    <a:pt x="347" y="619"/>
                    <a:pt x="346" y="618"/>
                  </a:cubicBezTo>
                  <a:cubicBezTo>
                    <a:pt x="345" y="618"/>
                    <a:pt x="344" y="617"/>
                    <a:pt x="344" y="617"/>
                  </a:cubicBezTo>
                  <a:cubicBezTo>
                    <a:pt x="344" y="616"/>
                    <a:pt x="344" y="615"/>
                    <a:pt x="343" y="615"/>
                  </a:cubicBezTo>
                  <a:cubicBezTo>
                    <a:pt x="342" y="615"/>
                    <a:pt x="340" y="615"/>
                    <a:pt x="340" y="615"/>
                  </a:cubicBezTo>
                  <a:cubicBezTo>
                    <a:pt x="340" y="614"/>
                    <a:pt x="341" y="613"/>
                    <a:pt x="341" y="613"/>
                  </a:cubicBezTo>
                  <a:cubicBezTo>
                    <a:pt x="342" y="613"/>
                    <a:pt x="345" y="613"/>
                    <a:pt x="345" y="613"/>
                  </a:cubicBezTo>
                  <a:cubicBezTo>
                    <a:pt x="346" y="613"/>
                    <a:pt x="347" y="612"/>
                    <a:pt x="346" y="611"/>
                  </a:cubicBezTo>
                  <a:cubicBezTo>
                    <a:pt x="345" y="610"/>
                    <a:pt x="344" y="610"/>
                    <a:pt x="342" y="611"/>
                  </a:cubicBezTo>
                  <a:cubicBezTo>
                    <a:pt x="341" y="611"/>
                    <a:pt x="339" y="611"/>
                    <a:pt x="338" y="611"/>
                  </a:cubicBezTo>
                  <a:cubicBezTo>
                    <a:pt x="337" y="611"/>
                    <a:pt x="336" y="610"/>
                    <a:pt x="335" y="610"/>
                  </a:cubicBezTo>
                  <a:cubicBezTo>
                    <a:pt x="334" y="610"/>
                    <a:pt x="332" y="610"/>
                    <a:pt x="332" y="610"/>
                  </a:cubicBezTo>
                  <a:cubicBezTo>
                    <a:pt x="332" y="610"/>
                    <a:pt x="331" y="611"/>
                    <a:pt x="330" y="612"/>
                  </a:cubicBezTo>
                  <a:cubicBezTo>
                    <a:pt x="330" y="612"/>
                    <a:pt x="330" y="610"/>
                    <a:pt x="329" y="611"/>
                  </a:cubicBezTo>
                  <a:cubicBezTo>
                    <a:pt x="327" y="612"/>
                    <a:pt x="327" y="614"/>
                    <a:pt x="326" y="614"/>
                  </a:cubicBezTo>
                  <a:cubicBezTo>
                    <a:pt x="326" y="614"/>
                    <a:pt x="324" y="615"/>
                    <a:pt x="324" y="615"/>
                  </a:cubicBezTo>
                  <a:cubicBezTo>
                    <a:pt x="324" y="615"/>
                    <a:pt x="322" y="616"/>
                    <a:pt x="321" y="616"/>
                  </a:cubicBezTo>
                  <a:cubicBezTo>
                    <a:pt x="320" y="616"/>
                    <a:pt x="318" y="616"/>
                    <a:pt x="318" y="616"/>
                  </a:cubicBezTo>
                  <a:cubicBezTo>
                    <a:pt x="317" y="616"/>
                    <a:pt x="315" y="614"/>
                    <a:pt x="315" y="614"/>
                  </a:cubicBezTo>
                  <a:cubicBezTo>
                    <a:pt x="314" y="614"/>
                    <a:pt x="313" y="614"/>
                    <a:pt x="313" y="613"/>
                  </a:cubicBezTo>
                  <a:cubicBezTo>
                    <a:pt x="312" y="611"/>
                    <a:pt x="312" y="611"/>
                    <a:pt x="310" y="611"/>
                  </a:cubicBezTo>
                  <a:cubicBezTo>
                    <a:pt x="308" y="612"/>
                    <a:pt x="305" y="612"/>
                    <a:pt x="304" y="612"/>
                  </a:cubicBezTo>
                  <a:cubicBezTo>
                    <a:pt x="302" y="613"/>
                    <a:pt x="301" y="613"/>
                    <a:pt x="299" y="613"/>
                  </a:cubicBezTo>
                  <a:cubicBezTo>
                    <a:pt x="298" y="613"/>
                    <a:pt x="296" y="614"/>
                    <a:pt x="295" y="613"/>
                  </a:cubicBezTo>
                  <a:cubicBezTo>
                    <a:pt x="294" y="613"/>
                    <a:pt x="294" y="614"/>
                    <a:pt x="294" y="612"/>
                  </a:cubicBezTo>
                  <a:cubicBezTo>
                    <a:pt x="294" y="610"/>
                    <a:pt x="292" y="608"/>
                    <a:pt x="291" y="607"/>
                  </a:cubicBezTo>
                  <a:cubicBezTo>
                    <a:pt x="291" y="606"/>
                    <a:pt x="291" y="604"/>
                    <a:pt x="290" y="604"/>
                  </a:cubicBezTo>
                  <a:cubicBezTo>
                    <a:pt x="289" y="604"/>
                    <a:pt x="288" y="604"/>
                    <a:pt x="287" y="604"/>
                  </a:cubicBezTo>
                  <a:cubicBezTo>
                    <a:pt x="286" y="604"/>
                    <a:pt x="283" y="604"/>
                    <a:pt x="283" y="604"/>
                  </a:cubicBezTo>
                  <a:cubicBezTo>
                    <a:pt x="283" y="604"/>
                    <a:pt x="281" y="605"/>
                    <a:pt x="281" y="605"/>
                  </a:cubicBezTo>
                  <a:cubicBezTo>
                    <a:pt x="281" y="604"/>
                    <a:pt x="280" y="604"/>
                    <a:pt x="280" y="603"/>
                  </a:cubicBezTo>
                  <a:cubicBezTo>
                    <a:pt x="279" y="602"/>
                    <a:pt x="280" y="601"/>
                    <a:pt x="279" y="600"/>
                  </a:cubicBezTo>
                  <a:cubicBezTo>
                    <a:pt x="279" y="599"/>
                    <a:pt x="280" y="599"/>
                    <a:pt x="278" y="598"/>
                  </a:cubicBezTo>
                  <a:cubicBezTo>
                    <a:pt x="277" y="598"/>
                    <a:pt x="278" y="597"/>
                    <a:pt x="277" y="598"/>
                  </a:cubicBezTo>
                  <a:cubicBezTo>
                    <a:pt x="277" y="598"/>
                    <a:pt x="276" y="599"/>
                    <a:pt x="276" y="599"/>
                  </a:cubicBezTo>
                  <a:cubicBezTo>
                    <a:pt x="277" y="600"/>
                    <a:pt x="276" y="600"/>
                    <a:pt x="277" y="601"/>
                  </a:cubicBezTo>
                  <a:cubicBezTo>
                    <a:pt x="277" y="601"/>
                    <a:pt x="277" y="602"/>
                    <a:pt x="278" y="603"/>
                  </a:cubicBezTo>
                  <a:cubicBezTo>
                    <a:pt x="278" y="604"/>
                    <a:pt x="277" y="605"/>
                    <a:pt x="277" y="605"/>
                  </a:cubicBezTo>
                  <a:cubicBezTo>
                    <a:pt x="275" y="606"/>
                    <a:pt x="274" y="606"/>
                    <a:pt x="274" y="606"/>
                  </a:cubicBezTo>
                  <a:cubicBezTo>
                    <a:pt x="274" y="606"/>
                    <a:pt x="271" y="607"/>
                    <a:pt x="270" y="607"/>
                  </a:cubicBezTo>
                  <a:cubicBezTo>
                    <a:pt x="268" y="608"/>
                    <a:pt x="268" y="608"/>
                    <a:pt x="267" y="609"/>
                  </a:cubicBezTo>
                  <a:cubicBezTo>
                    <a:pt x="267" y="610"/>
                    <a:pt x="267" y="611"/>
                    <a:pt x="267" y="612"/>
                  </a:cubicBezTo>
                  <a:cubicBezTo>
                    <a:pt x="267" y="612"/>
                    <a:pt x="267" y="614"/>
                    <a:pt x="267" y="614"/>
                  </a:cubicBezTo>
                  <a:cubicBezTo>
                    <a:pt x="268" y="615"/>
                    <a:pt x="268" y="616"/>
                    <a:pt x="268" y="616"/>
                  </a:cubicBezTo>
                  <a:cubicBezTo>
                    <a:pt x="268" y="616"/>
                    <a:pt x="269" y="617"/>
                    <a:pt x="269" y="617"/>
                  </a:cubicBezTo>
                  <a:cubicBezTo>
                    <a:pt x="269" y="618"/>
                    <a:pt x="270" y="618"/>
                    <a:pt x="270" y="619"/>
                  </a:cubicBezTo>
                  <a:cubicBezTo>
                    <a:pt x="271" y="619"/>
                    <a:pt x="271" y="621"/>
                    <a:pt x="271" y="621"/>
                  </a:cubicBezTo>
                  <a:cubicBezTo>
                    <a:pt x="271" y="621"/>
                    <a:pt x="271" y="621"/>
                    <a:pt x="271" y="622"/>
                  </a:cubicBezTo>
                  <a:cubicBezTo>
                    <a:pt x="271" y="623"/>
                    <a:pt x="270" y="623"/>
                    <a:pt x="270" y="623"/>
                  </a:cubicBezTo>
                  <a:cubicBezTo>
                    <a:pt x="270" y="623"/>
                    <a:pt x="270" y="624"/>
                    <a:pt x="269" y="624"/>
                  </a:cubicBezTo>
                  <a:cubicBezTo>
                    <a:pt x="268" y="625"/>
                    <a:pt x="267" y="625"/>
                    <a:pt x="267" y="624"/>
                  </a:cubicBezTo>
                  <a:cubicBezTo>
                    <a:pt x="267" y="624"/>
                    <a:pt x="266" y="624"/>
                    <a:pt x="267" y="623"/>
                  </a:cubicBezTo>
                  <a:cubicBezTo>
                    <a:pt x="267" y="622"/>
                    <a:pt x="267" y="621"/>
                    <a:pt x="266" y="621"/>
                  </a:cubicBezTo>
                  <a:cubicBezTo>
                    <a:pt x="265" y="621"/>
                    <a:pt x="265" y="622"/>
                    <a:pt x="264" y="622"/>
                  </a:cubicBezTo>
                  <a:cubicBezTo>
                    <a:pt x="263" y="621"/>
                    <a:pt x="263" y="620"/>
                    <a:pt x="263" y="619"/>
                  </a:cubicBezTo>
                  <a:cubicBezTo>
                    <a:pt x="263" y="619"/>
                    <a:pt x="261" y="618"/>
                    <a:pt x="263" y="618"/>
                  </a:cubicBezTo>
                  <a:cubicBezTo>
                    <a:pt x="264" y="617"/>
                    <a:pt x="264" y="616"/>
                    <a:pt x="264" y="616"/>
                  </a:cubicBezTo>
                  <a:cubicBezTo>
                    <a:pt x="264" y="615"/>
                    <a:pt x="264" y="615"/>
                    <a:pt x="264" y="615"/>
                  </a:cubicBezTo>
                  <a:cubicBezTo>
                    <a:pt x="265" y="613"/>
                    <a:pt x="267" y="613"/>
                    <a:pt x="265" y="610"/>
                  </a:cubicBezTo>
                  <a:cubicBezTo>
                    <a:pt x="264" y="607"/>
                    <a:pt x="264" y="606"/>
                    <a:pt x="263" y="605"/>
                  </a:cubicBezTo>
                  <a:cubicBezTo>
                    <a:pt x="263" y="604"/>
                    <a:pt x="262" y="603"/>
                    <a:pt x="263" y="603"/>
                  </a:cubicBezTo>
                  <a:cubicBezTo>
                    <a:pt x="264" y="604"/>
                    <a:pt x="264" y="603"/>
                    <a:pt x="265" y="603"/>
                  </a:cubicBezTo>
                  <a:cubicBezTo>
                    <a:pt x="266" y="604"/>
                    <a:pt x="267" y="603"/>
                    <a:pt x="267" y="602"/>
                  </a:cubicBezTo>
                  <a:cubicBezTo>
                    <a:pt x="267" y="602"/>
                    <a:pt x="266" y="601"/>
                    <a:pt x="267" y="601"/>
                  </a:cubicBezTo>
                  <a:cubicBezTo>
                    <a:pt x="269" y="601"/>
                    <a:pt x="269" y="601"/>
                    <a:pt x="269" y="598"/>
                  </a:cubicBezTo>
                  <a:cubicBezTo>
                    <a:pt x="268" y="596"/>
                    <a:pt x="269" y="596"/>
                    <a:pt x="267" y="596"/>
                  </a:cubicBezTo>
                  <a:cubicBezTo>
                    <a:pt x="266" y="595"/>
                    <a:pt x="266" y="596"/>
                    <a:pt x="265" y="595"/>
                  </a:cubicBezTo>
                  <a:cubicBezTo>
                    <a:pt x="265" y="594"/>
                    <a:pt x="264" y="595"/>
                    <a:pt x="262" y="596"/>
                  </a:cubicBezTo>
                  <a:cubicBezTo>
                    <a:pt x="261" y="598"/>
                    <a:pt x="260" y="598"/>
                    <a:pt x="259" y="599"/>
                  </a:cubicBezTo>
                  <a:cubicBezTo>
                    <a:pt x="258" y="599"/>
                    <a:pt x="257" y="599"/>
                    <a:pt x="257" y="600"/>
                  </a:cubicBezTo>
                  <a:cubicBezTo>
                    <a:pt x="257" y="602"/>
                    <a:pt x="257" y="602"/>
                    <a:pt x="256" y="603"/>
                  </a:cubicBezTo>
                  <a:cubicBezTo>
                    <a:pt x="255" y="603"/>
                    <a:pt x="255" y="604"/>
                    <a:pt x="253" y="604"/>
                  </a:cubicBezTo>
                  <a:cubicBezTo>
                    <a:pt x="251" y="604"/>
                    <a:pt x="251" y="605"/>
                    <a:pt x="250" y="605"/>
                  </a:cubicBezTo>
                  <a:cubicBezTo>
                    <a:pt x="248" y="605"/>
                    <a:pt x="248" y="605"/>
                    <a:pt x="247" y="605"/>
                  </a:cubicBezTo>
                  <a:cubicBezTo>
                    <a:pt x="245" y="605"/>
                    <a:pt x="245" y="605"/>
                    <a:pt x="245" y="605"/>
                  </a:cubicBezTo>
                  <a:cubicBezTo>
                    <a:pt x="244" y="605"/>
                    <a:pt x="244" y="605"/>
                    <a:pt x="244" y="606"/>
                  </a:cubicBezTo>
                  <a:cubicBezTo>
                    <a:pt x="243" y="607"/>
                    <a:pt x="243" y="608"/>
                    <a:pt x="243" y="609"/>
                  </a:cubicBezTo>
                  <a:cubicBezTo>
                    <a:pt x="243" y="609"/>
                    <a:pt x="243" y="610"/>
                    <a:pt x="243" y="610"/>
                  </a:cubicBezTo>
                  <a:cubicBezTo>
                    <a:pt x="242" y="611"/>
                    <a:pt x="243" y="612"/>
                    <a:pt x="242" y="611"/>
                  </a:cubicBezTo>
                  <a:cubicBezTo>
                    <a:pt x="241" y="609"/>
                    <a:pt x="242" y="609"/>
                    <a:pt x="241" y="608"/>
                  </a:cubicBezTo>
                  <a:cubicBezTo>
                    <a:pt x="240" y="608"/>
                    <a:pt x="240" y="606"/>
                    <a:pt x="239" y="607"/>
                  </a:cubicBezTo>
                  <a:cubicBezTo>
                    <a:pt x="238" y="608"/>
                    <a:pt x="238" y="608"/>
                    <a:pt x="237" y="609"/>
                  </a:cubicBezTo>
                  <a:cubicBezTo>
                    <a:pt x="236" y="609"/>
                    <a:pt x="236" y="610"/>
                    <a:pt x="236" y="610"/>
                  </a:cubicBezTo>
                  <a:cubicBezTo>
                    <a:pt x="235" y="611"/>
                    <a:pt x="236" y="611"/>
                    <a:pt x="235" y="612"/>
                  </a:cubicBezTo>
                  <a:cubicBezTo>
                    <a:pt x="235" y="612"/>
                    <a:pt x="234" y="613"/>
                    <a:pt x="234" y="613"/>
                  </a:cubicBezTo>
                  <a:cubicBezTo>
                    <a:pt x="234" y="613"/>
                    <a:pt x="235" y="621"/>
                    <a:pt x="234" y="621"/>
                  </a:cubicBezTo>
                  <a:cubicBezTo>
                    <a:pt x="233" y="622"/>
                    <a:pt x="231" y="622"/>
                    <a:pt x="231" y="624"/>
                  </a:cubicBezTo>
                  <a:cubicBezTo>
                    <a:pt x="230" y="625"/>
                    <a:pt x="229" y="626"/>
                    <a:pt x="228" y="626"/>
                  </a:cubicBezTo>
                  <a:cubicBezTo>
                    <a:pt x="226" y="627"/>
                    <a:pt x="226" y="628"/>
                    <a:pt x="226" y="628"/>
                  </a:cubicBezTo>
                  <a:cubicBezTo>
                    <a:pt x="226" y="628"/>
                    <a:pt x="227" y="630"/>
                    <a:pt x="226" y="630"/>
                  </a:cubicBezTo>
                  <a:cubicBezTo>
                    <a:pt x="225" y="631"/>
                    <a:pt x="227" y="632"/>
                    <a:pt x="225" y="631"/>
                  </a:cubicBezTo>
                  <a:cubicBezTo>
                    <a:pt x="224" y="630"/>
                    <a:pt x="222" y="630"/>
                    <a:pt x="222" y="629"/>
                  </a:cubicBezTo>
                  <a:cubicBezTo>
                    <a:pt x="221" y="627"/>
                    <a:pt x="220" y="627"/>
                    <a:pt x="219" y="626"/>
                  </a:cubicBezTo>
                  <a:cubicBezTo>
                    <a:pt x="218" y="625"/>
                    <a:pt x="216" y="626"/>
                    <a:pt x="215" y="624"/>
                  </a:cubicBezTo>
                  <a:cubicBezTo>
                    <a:pt x="214" y="623"/>
                    <a:pt x="212" y="622"/>
                    <a:pt x="211" y="622"/>
                  </a:cubicBezTo>
                  <a:cubicBezTo>
                    <a:pt x="211" y="621"/>
                    <a:pt x="210" y="622"/>
                    <a:pt x="209" y="622"/>
                  </a:cubicBezTo>
                  <a:cubicBezTo>
                    <a:pt x="208" y="622"/>
                    <a:pt x="208" y="622"/>
                    <a:pt x="208" y="622"/>
                  </a:cubicBezTo>
                  <a:cubicBezTo>
                    <a:pt x="207" y="621"/>
                    <a:pt x="207" y="620"/>
                    <a:pt x="206" y="620"/>
                  </a:cubicBezTo>
                  <a:cubicBezTo>
                    <a:pt x="206" y="620"/>
                    <a:pt x="205" y="620"/>
                    <a:pt x="204" y="621"/>
                  </a:cubicBezTo>
                  <a:cubicBezTo>
                    <a:pt x="203" y="621"/>
                    <a:pt x="203" y="622"/>
                    <a:pt x="202" y="623"/>
                  </a:cubicBezTo>
                  <a:cubicBezTo>
                    <a:pt x="201" y="623"/>
                    <a:pt x="200" y="624"/>
                    <a:pt x="200" y="624"/>
                  </a:cubicBezTo>
                  <a:cubicBezTo>
                    <a:pt x="200" y="624"/>
                    <a:pt x="199" y="625"/>
                    <a:pt x="198" y="625"/>
                  </a:cubicBezTo>
                  <a:cubicBezTo>
                    <a:pt x="198" y="625"/>
                    <a:pt x="196" y="624"/>
                    <a:pt x="196" y="625"/>
                  </a:cubicBezTo>
                  <a:cubicBezTo>
                    <a:pt x="195" y="625"/>
                    <a:pt x="195" y="626"/>
                    <a:pt x="194" y="626"/>
                  </a:cubicBezTo>
                  <a:cubicBezTo>
                    <a:pt x="194" y="627"/>
                    <a:pt x="193" y="628"/>
                    <a:pt x="193" y="627"/>
                  </a:cubicBezTo>
                  <a:cubicBezTo>
                    <a:pt x="192" y="627"/>
                    <a:pt x="191" y="626"/>
                    <a:pt x="191" y="626"/>
                  </a:cubicBezTo>
                  <a:cubicBezTo>
                    <a:pt x="190" y="626"/>
                    <a:pt x="189" y="625"/>
                    <a:pt x="188" y="625"/>
                  </a:cubicBezTo>
                  <a:cubicBezTo>
                    <a:pt x="187" y="626"/>
                    <a:pt x="186" y="626"/>
                    <a:pt x="185" y="625"/>
                  </a:cubicBezTo>
                  <a:cubicBezTo>
                    <a:pt x="185" y="624"/>
                    <a:pt x="184" y="622"/>
                    <a:pt x="184" y="622"/>
                  </a:cubicBezTo>
                  <a:cubicBezTo>
                    <a:pt x="184" y="621"/>
                    <a:pt x="183" y="619"/>
                    <a:pt x="182" y="619"/>
                  </a:cubicBezTo>
                  <a:cubicBezTo>
                    <a:pt x="181" y="619"/>
                    <a:pt x="179" y="618"/>
                    <a:pt x="179" y="617"/>
                  </a:cubicBezTo>
                  <a:cubicBezTo>
                    <a:pt x="179" y="617"/>
                    <a:pt x="177" y="616"/>
                    <a:pt x="176" y="615"/>
                  </a:cubicBezTo>
                  <a:cubicBezTo>
                    <a:pt x="176" y="614"/>
                    <a:pt x="175" y="614"/>
                    <a:pt x="175" y="613"/>
                  </a:cubicBezTo>
                  <a:cubicBezTo>
                    <a:pt x="174" y="613"/>
                    <a:pt x="174" y="612"/>
                    <a:pt x="174" y="611"/>
                  </a:cubicBezTo>
                  <a:cubicBezTo>
                    <a:pt x="174" y="610"/>
                    <a:pt x="173" y="608"/>
                    <a:pt x="173" y="608"/>
                  </a:cubicBezTo>
                  <a:cubicBezTo>
                    <a:pt x="173" y="607"/>
                    <a:pt x="172" y="607"/>
                    <a:pt x="172" y="606"/>
                  </a:cubicBezTo>
                  <a:cubicBezTo>
                    <a:pt x="172" y="605"/>
                    <a:pt x="172" y="604"/>
                    <a:pt x="172" y="603"/>
                  </a:cubicBezTo>
                  <a:cubicBezTo>
                    <a:pt x="172" y="603"/>
                    <a:pt x="173" y="602"/>
                    <a:pt x="172" y="602"/>
                  </a:cubicBezTo>
                  <a:cubicBezTo>
                    <a:pt x="172" y="601"/>
                    <a:pt x="171" y="600"/>
                    <a:pt x="172" y="600"/>
                  </a:cubicBezTo>
                  <a:cubicBezTo>
                    <a:pt x="172" y="599"/>
                    <a:pt x="172" y="599"/>
                    <a:pt x="172" y="598"/>
                  </a:cubicBezTo>
                  <a:cubicBezTo>
                    <a:pt x="173" y="598"/>
                    <a:pt x="173" y="597"/>
                    <a:pt x="173" y="596"/>
                  </a:cubicBezTo>
                  <a:cubicBezTo>
                    <a:pt x="172" y="596"/>
                    <a:pt x="172" y="595"/>
                    <a:pt x="172" y="594"/>
                  </a:cubicBezTo>
                  <a:cubicBezTo>
                    <a:pt x="172" y="593"/>
                    <a:pt x="172" y="591"/>
                    <a:pt x="172" y="591"/>
                  </a:cubicBezTo>
                  <a:cubicBezTo>
                    <a:pt x="172" y="590"/>
                    <a:pt x="173" y="590"/>
                    <a:pt x="172" y="589"/>
                  </a:cubicBezTo>
                  <a:cubicBezTo>
                    <a:pt x="171" y="588"/>
                    <a:pt x="171" y="587"/>
                    <a:pt x="171" y="587"/>
                  </a:cubicBezTo>
                  <a:cubicBezTo>
                    <a:pt x="171" y="586"/>
                    <a:pt x="172" y="585"/>
                    <a:pt x="172" y="585"/>
                  </a:cubicBezTo>
                  <a:cubicBezTo>
                    <a:pt x="172" y="584"/>
                    <a:pt x="171" y="583"/>
                    <a:pt x="172" y="583"/>
                  </a:cubicBezTo>
                  <a:cubicBezTo>
                    <a:pt x="172" y="583"/>
                    <a:pt x="172" y="583"/>
                    <a:pt x="173" y="582"/>
                  </a:cubicBezTo>
                  <a:cubicBezTo>
                    <a:pt x="173" y="581"/>
                    <a:pt x="174" y="580"/>
                    <a:pt x="174" y="579"/>
                  </a:cubicBezTo>
                  <a:cubicBezTo>
                    <a:pt x="174" y="579"/>
                    <a:pt x="172" y="577"/>
                    <a:pt x="172" y="577"/>
                  </a:cubicBezTo>
                  <a:cubicBezTo>
                    <a:pt x="172" y="577"/>
                    <a:pt x="172" y="577"/>
                    <a:pt x="172" y="576"/>
                  </a:cubicBezTo>
                  <a:cubicBezTo>
                    <a:pt x="172" y="575"/>
                    <a:pt x="173" y="573"/>
                    <a:pt x="173" y="573"/>
                  </a:cubicBezTo>
                  <a:cubicBezTo>
                    <a:pt x="173" y="573"/>
                    <a:pt x="173" y="571"/>
                    <a:pt x="172" y="571"/>
                  </a:cubicBezTo>
                  <a:cubicBezTo>
                    <a:pt x="171" y="571"/>
                    <a:pt x="171" y="571"/>
                    <a:pt x="170" y="572"/>
                  </a:cubicBezTo>
                  <a:cubicBezTo>
                    <a:pt x="169" y="572"/>
                    <a:pt x="167" y="572"/>
                    <a:pt x="167" y="572"/>
                  </a:cubicBezTo>
                  <a:cubicBezTo>
                    <a:pt x="167" y="571"/>
                    <a:pt x="167" y="572"/>
                    <a:pt x="167" y="570"/>
                  </a:cubicBezTo>
                  <a:cubicBezTo>
                    <a:pt x="167" y="569"/>
                    <a:pt x="167" y="569"/>
                    <a:pt x="166" y="568"/>
                  </a:cubicBezTo>
                  <a:cubicBezTo>
                    <a:pt x="166" y="567"/>
                    <a:pt x="166" y="565"/>
                    <a:pt x="165" y="565"/>
                  </a:cubicBezTo>
                  <a:cubicBezTo>
                    <a:pt x="164" y="565"/>
                    <a:pt x="163" y="566"/>
                    <a:pt x="161" y="565"/>
                  </a:cubicBezTo>
                  <a:cubicBezTo>
                    <a:pt x="160" y="565"/>
                    <a:pt x="159" y="564"/>
                    <a:pt x="158" y="564"/>
                  </a:cubicBezTo>
                  <a:cubicBezTo>
                    <a:pt x="156" y="564"/>
                    <a:pt x="157" y="565"/>
                    <a:pt x="155" y="565"/>
                  </a:cubicBezTo>
                  <a:cubicBezTo>
                    <a:pt x="153" y="565"/>
                    <a:pt x="152" y="566"/>
                    <a:pt x="151" y="565"/>
                  </a:cubicBezTo>
                  <a:cubicBezTo>
                    <a:pt x="151" y="565"/>
                    <a:pt x="152" y="565"/>
                    <a:pt x="151" y="565"/>
                  </a:cubicBezTo>
                  <a:cubicBezTo>
                    <a:pt x="150" y="565"/>
                    <a:pt x="149" y="566"/>
                    <a:pt x="149" y="566"/>
                  </a:cubicBezTo>
                  <a:cubicBezTo>
                    <a:pt x="149" y="566"/>
                    <a:pt x="149" y="566"/>
                    <a:pt x="147" y="566"/>
                  </a:cubicBezTo>
                  <a:cubicBezTo>
                    <a:pt x="146" y="566"/>
                    <a:pt x="144" y="567"/>
                    <a:pt x="144" y="567"/>
                  </a:cubicBezTo>
                  <a:cubicBezTo>
                    <a:pt x="144" y="567"/>
                    <a:pt x="144" y="566"/>
                    <a:pt x="144" y="566"/>
                  </a:cubicBezTo>
                  <a:cubicBezTo>
                    <a:pt x="143" y="565"/>
                    <a:pt x="142" y="565"/>
                    <a:pt x="142" y="565"/>
                  </a:cubicBezTo>
                  <a:cubicBezTo>
                    <a:pt x="141" y="565"/>
                    <a:pt x="140" y="566"/>
                    <a:pt x="140" y="566"/>
                  </a:cubicBezTo>
                  <a:cubicBezTo>
                    <a:pt x="139" y="567"/>
                    <a:pt x="138" y="568"/>
                    <a:pt x="138" y="568"/>
                  </a:cubicBezTo>
                  <a:cubicBezTo>
                    <a:pt x="138" y="568"/>
                    <a:pt x="137" y="567"/>
                    <a:pt x="137" y="566"/>
                  </a:cubicBezTo>
                  <a:cubicBezTo>
                    <a:pt x="137" y="566"/>
                    <a:pt x="136" y="566"/>
                    <a:pt x="136" y="566"/>
                  </a:cubicBezTo>
                  <a:cubicBezTo>
                    <a:pt x="136" y="566"/>
                    <a:pt x="136" y="567"/>
                    <a:pt x="136" y="567"/>
                  </a:cubicBezTo>
                  <a:cubicBezTo>
                    <a:pt x="135" y="567"/>
                    <a:pt x="135" y="567"/>
                    <a:pt x="135" y="567"/>
                  </a:cubicBezTo>
                  <a:cubicBezTo>
                    <a:pt x="135" y="567"/>
                    <a:pt x="136" y="564"/>
                    <a:pt x="135" y="565"/>
                  </a:cubicBezTo>
                  <a:cubicBezTo>
                    <a:pt x="134" y="565"/>
                    <a:pt x="134" y="565"/>
                    <a:pt x="134" y="565"/>
                  </a:cubicBezTo>
                  <a:cubicBezTo>
                    <a:pt x="134" y="565"/>
                    <a:pt x="133" y="563"/>
                    <a:pt x="134" y="563"/>
                  </a:cubicBezTo>
                  <a:cubicBezTo>
                    <a:pt x="136" y="562"/>
                    <a:pt x="136" y="561"/>
                    <a:pt x="136" y="561"/>
                  </a:cubicBezTo>
                  <a:cubicBezTo>
                    <a:pt x="136" y="559"/>
                    <a:pt x="136" y="559"/>
                    <a:pt x="136" y="559"/>
                  </a:cubicBezTo>
                  <a:cubicBezTo>
                    <a:pt x="136" y="557"/>
                    <a:pt x="136" y="557"/>
                    <a:pt x="136" y="557"/>
                  </a:cubicBezTo>
                  <a:cubicBezTo>
                    <a:pt x="136" y="557"/>
                    <a:pt x="136" y="551"/>
                    <a:pt x="136" y="550"/>
                  </a:cubicBezTo>
                  <a:cubicBezTo>
                    <a:pt x="136" y="548"/>
                    <a:pt x="136" y="546"/>
                    <a:pt x="136" y="546"/>
                  </a:cubicBezTo>
                  <a:cubicBezTo>
                    <a:pt x="136" y="545"/>
                    <a:pt x="137" y="543"/>
                    <a:pt x="136" y="543"/>
                  </a:cubicBezTo>
                  <a:cubicBezTo>
                    <a:pt x="135" y="543"/>
                    <a:pt x="134" y="542"/>
                    <a:pt x="134" y="541"/>
                  </a:cubicBezTo>
                  <a:cubicBezTo>
                    <a:pt x="134" y="541"/>
                    <a:pt x="134" y="539"/>
                    <a:pt x="135" y="539"/>
                  </a:cubicBezTo>
                  <a:cubicBezTo>
                    <a:pt x="136" y="540"/>
                    <a:pt x="136" y="540"/>
                    <a:pt x="137" y="541"/>
                  </a:cubicBezTo>
                  <a:cubicBezTo>
                    <a:pt x="137" y="542"/>
                    <a:pt x="137" y="543"/>
                    <a:pt x="138" y="543"/>
                  </a:cubicBezTo>
                  <a:cubicBezTo>
                    <a:pt x="139" y="541"/>
                    <a:pt x="141" y="540"/>
                    <a:pt x="140" y="539"/>
                  </a:cubicBezTo>
                  <a:cubicBezTo>
                    <a:pt x="139" y="538"/>
                    <a:pt x="139" y="537"/>
                    <a:pt x="139" y="537"/>
                  </a:cubicBezTo>
                  <a:cubicBezTo>
                    <a:pt x="139" y="536"/>
                    <a:pt x="139" y="536"/>
                    <a:pt x="139" y="535"/>
                  </a:cubicBezTo>
                  <a:cubicBezTo>
                    <a:pt x="139" y="530"/>
                    <a:pt x="139" y="530"/>
                    <a:pt x="139" y="530"/>
                  </a:cubicBezTo>
                  <a:cubicBezTo>
                    <a:pt x="139" y="529"/>
                    <a:pt x="140" y="528"/>
                    <a:pt x="140" y="527"/>
                  </a:cubicBezTo>
                  <a:cubicBezTo>
                    <a:pt x="140" y="526"/>
                    <a:pt x="141" y="524"/>
                    <a:pt x="141" y="524"/>
                  </a:cubicBezTo>
                  <a:cubicBezTo>
                    <a:pt x="141" y="524"/>
                    <a:pt x="141" y="524"/>
                    <a:pt x="141" y="523"/>
                  </a:cubicBezTo>
                  <a:cubicBezTo>
                    <a:pt x="142" y="523"/>
                    <a:pt x="143" y="523"/>
                    <a:pt x="143" y="522"/>
                  </a:cubicBezTo>
                  <a:cubicBezTo>
                    <a:pt x="143" y="521"/>
                    <a:pt x="144" y="520"/>
                    <a:pt x="144" y="520"/>
                  </a:cubicBezTo>
                  <a:cubicBezTo>
                    <a:pt x="144" y="519"/>
                    <a:pt x="143" y="517"/>
                    <a:pt x="143" y="517"/>
                  </a:cubicBezTo>
                  <a:cubicBezTo>
                    <a:pt x="143" y="516"/>
                    <a:pt x="143" y="515"/>
                    <a:pt x="143" y="514"/>
                  </a:cubicBezTo>
                  <a:cubicBezTo>
                    <a:pt x="143" y="513"/>
                    <a:pt x="142" y="512"/>
                    <a:pt x="142" y="512"/>
                  </a:cubicBezTo>
                  <a:cubicBezTo>
                    <a:pt x="142" y="512"/>
                    <a:pt x="142" y="512"/>
                    <a:pt x="141" y="513"/>
                  </a:cubicBezTo>
                  <a:cubicBezTo>
                    <a:pt x="141" y="514"/>
                    <a:pt x="141" y="515"/>
                    <a:pt x="140" y="514"/>
                  </a:cubicBezTo>
                  <a:cubicBezTo>
                    <a:pt x="139" y="513"/>
                    <a:pt x="139" y="513"/>
                    <a:pt x="137" y="513"/>
                  </a:cubicBezTo>
                  <a:cubicBezTo>
                    <a:pt x="136" y="512"/>
                    <a:pt x="135" y="512"/>
                    <a:pt x="134" y="513"/>
                  </a:cubicBezTo>
                  <a:cubicBezTo>
                    <a:pt x="133" y="513"/>
                    <a:pt x="133" y="513"/>
                    <a:pt x="133" y="514"/>
                  </a:cubicBezTo>
                  <a:cubicBezTo>
                    <a:pt x="132" y="514"/>
                    <a:pt x="132" y="513"/>
                    <a:pt x="131" y="514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30" y="515"/>
                    <a:pt x="128" y="515"/>
                    <a:pt x="126" y="516"/>
                  </a:cubicBezTo>
                  <a:cubicBezTo>
                    <a:pt x="125" y="516"/>
                    <a:pt x="124" y="516"/>
                    <a:pt x="123" y="517"/>
                  </a:cubicBezTo>
                  <a:cubicBezTo>
                    <a:pt x="121" y="517"/>
                    <a:pt x="121" y="517"/>
                    <a:pt x="121" y="517"/>
                  </a:cubicBezTo>
                  <a:cubicBezTo>
                    <a:pt x="121" y="518"/>
                    <a:pt x="121" y="518"/>
                    <a:pt x="121" y="518"/>
                  </a:cubicBezTo>
                  <a:cubicBezTo>
                    <a:pt x="121" y="520"/>
                    <a:pt x="121" y="520"/>
                    <a:pt x="121" y="520"/>
                  </a:cubicBezTo>
                  <a:cubicBezTo>
                    <a:pt x="121" y="520"/>
                    <a:pt x="119" y="522"/>
                    <a:pt x="120" y="522"/>
                  </a:cubicBezTo>
                  <a:cubicBezTo>
                    <a:pt x="120" y="523"/>
                    <a:pt x="120" y="524"/>
                    <a:pt x="120" y="525"/>
                  </a:cubicBezTo>
                  <a:cubicBezTo>
                    <a:pt x="120" y="525"/>
                    <a:pt x="121" y="525"/>
                    <a:pt x="121" y="526"/>
                  </a:cubicBezTo>
                  <a:cubicBezTo>
                    <a:pt x="120" y="527"/>
                    <a:pt x="120" y="528"/>
                    <a:pt x="120" y="528"/>
                  </a:cubicBezTo>
                  <a:cubicBezTo>
                    <a:pt x="120" y="529"/>
                    <a:pt x="120" y="530"/>
                    <a:pt x="120" y="530"/>
                  </a:cubicBezTo>
                  <a:cubicBezTo>
                    <a:pt x="119" y="531"/>
                    <a:pt x="119" y="533"/>
                    <a:pt x="119" y="534"/>
                  </a:cubicBezTo>
                  <a:cubicBezTo>
                    <a:pt x="118" y="534"/>
                    <a:pt x="118" y="535"/>
                    <a:pt x="118" y="535"/>
                  </a:cubicBezTo>
                  <a:cubicBezTo>
                    <a:pt x="118" y="535"/>
                    <a:pt x="117" y="536"/>
                    <a:pt x="117" y="536"/>
                  </a:cubicBezTo>
                  <a:cubicBezTo>
                    <a:pt x="116" y="537"/>
                    <a:pt x="116" y="537"/>
                    <a:pt x="116" y="537"/>
                  </a:cubicBezTo>
                  <a:cubicBezTo>
                    <a:pt x="116" y="537"/>
                    <a:pt x="115" y="538"/>
                    <a:pt x="114" y="538"/>
                  </a:cubicBezTo>
                  <a:cubicBezTo>
                    <a:pt x="114" y="539"/>
                    <a:pt x="114" y="539"/>
                    <a:pt x="114" y="539"/>
                  </a:cubicBezTo>
                  <a:cubicBezTo>
                    <a:pt x="114" y="539"/>
                    <a:pt x="115" y="539"/>
                    <a:pt x="115" y="540"/>
                  </a:cubicBezTo>
                  <a:cubicBezTo>
                    <a:pt x="115" y="541"/>
                    <a:pt x="116" y="541"/>
                    <a:pt x="115" y="541"/>
                  </a:cubicBezTo>
                  <a:cubicBezTo>
                    <a:pt x="114" y="542"/>
                    <a:pt x="114" y="542"/>
                    <a:pt x="114" y="542"/>
                  </a:cubicBezTo>
                  <a:cubicBezTo>
                    <a:pt x="114" y="542"/>
                    <a:pt x="113" y="542"/>
                    <a:pt x="113" y="541"/>
                  </a:cubicBezTo>
                  <a:cubicBezTo>
                    <a:pt x="113" y="540"/>
                    <a:pt x="112" y="539"/>
                    <a:pt x="111" y="539"/>
                  </a:cubicBezTo>
                  <a:cubicBezTo>
                    <a:pt x="110" y="540"/>
                    <a:pt x="111" y="540"/>
                    <a:pt x="110" y="541"/>
                  </a:cubicBezTo>
                  <a:cubicBezTo>
                    <a:pt x="109" y="541"/>
                    <a:pt x="108" y="543"/>
                    <a:pt x="108" y="543"/>
                  </a:cubicBezTo>
                  <a:cubicBezTo>
                    <a:pt x="104" y="543"/>
                    <a:pt x="104" y="543"/>
                    <a:pt x="104" y="543"/>
                  </a:cubicBezTo>
                  <a:cubicBezTo>
                    <a:pt x="104" y="543"/>
                    <a:pt x="105" y="542"/>
                    <a:pt x="103" y="542"/>
                  </a:cubicBezTo>
                  <a:cubicBezTo>
                    <a:pt x="102" y="543"/>
                    <a:pt x="102" y="543"/>
                    <a:pt x="101" y="543"/>
                  </a:cubicBezTo>
                  <a:cubicBezTo>
                    <a:pt x="100" y="543"/>
                    <a:pt x="100" y="544"/>
                    <a:pt x="100" y="544"/>
                  </a:cubicBezTo>
                  <a:cubicBezTo>
                    <a:pt x="99" y="544"/>
                    <a:pt x="98" y="545"/>
                    <a:pt x="98" y="545"/>
                  </a:cubicBezTo>
                  <a:cubicBezTo>
                    <a:pt x="96" y="542"/>
                    <a:pt x="96" y="542"/>
                    <a:pt x="96" y="542"/>
                  </a:cubicBezTo>
                  <a:cubicBezTo>
                    <a:pt x="96" y="542"/>
                    <a:pt x="93" y="540"/>
                    <a:pt x="92" y="540"/>
                  </a:cubicBezTo>
                  <a:cubicBezTo>
                    <a:pt x="91" y="540"/>
                    <a:pt x="90" y="540"/>
                    <a:pt x="90" y="539"/>
                  </a:cubicBezTo>
                  <a:cubicBezTo>
                    <a:pt x="90" y="538"/>
                    <a:pt x="90" y="536"/>
                    <a:pt x="90" y="536"/>
                  </a:cubicBezTo>
                  <a:cubicBezTo>
                    <a:pt x="89" y="534"/>
                    <a:pt x="89" y="534"/>
                    <a:pt x="89" y="534"/>
                  </a:cubicBezTo>
                  <a:cubicBezTo>
                    <a:pt x="87" y="533"/>
                    <a:pt x="87" y="533"/>
                    <a:pt x="87" y="533"/>
                  </a:cubicBezTo>
                  <a:cubicBezTo>
                    <a:pt x="86" y="531"/>
                    <a:pt x="86" y="531"/>
                    <a:pt x="86" y="531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4" y="527"/>
                    <a:pt x="84" y="527"/>
                    <a:pt x="84" y="527"/>
                  </a:cubicBezTo>
                  <a:cubicBezTo>
                    <a:pt x="84" y="527"/>
                    <a:pt x="84" y="526"/>
                    <a:pt x="83" y="526"/>
                  </a:cubicBezTo>
                  <a:cubicBezTo>
                    <a:pt x="83" y="525"/>
                    <a:pt x="82" y="525"/>
                    <a:pt x="82" y="524"/>
                  </a:cubicBezTo>
                  <a:cubicBezTo>
                    <a:pt x="82" y="523"/>
                    <a:pt x="82" y="522"/>
                    <a:pt x="82" y="522"/>
                  </a:cubicBezTo>
                  <a:cubicBezTo>
                    <a:pt x="82" y="522"/>
                    <a:pt x="82" y="520"/>
                    <a:pt x="81" y="519"/>
                  </a:cubicBezTo>
                  <a:cubicBezTo>
                    <a:pt x="81" y="518"/>
                    <a:pt x="81" y="516"/>
                    <a:pt x="81" y="516"/>
                  </a:cubicBezTo>
                  <a:cubicBezTo>
                    <a:pt x="81" y="514"/>
                    <a:pt x="81" y="514"/>
                    <a:pt x="81" y="514"/>
                  </a:cubicBezTo>
                  <a:cubicBezTo>
                    <a:pt x="78" y="512"/>
                    <a:pt x="78" y="512"/>
                    <a:pt x="78" y="512"/>
                  </a:cubicBezTo>
                  <a:cubicBezTo>
                    <a:pt x="78" y="508"/>
                    <a:pt x="78" y="508"/>
                    <a:pt x="78" y="508"/>
                  </a:cubicBezTo>
                  <a:cubicBezTo>
                    <a:pt x="78" y="505"/>
                    <a:pt x="78" y="505"/>
                    <a:pt x="78" y="505"/>
                  </a:cubicBezTo>
                  <a:cubicBezTo>
                    <a:pt x="78" y="502"/>
                    <a:pt x="78" y="502"/>
                    <a:pt x="78" y="502"/>
                  </a:cubicBezTo>
                  <a:cubicBezTo>
                    <a:pt x="77" y="499"/>
                    <a:pt x="77" y="499"/>
                    <a:pt x="77" y="499"/>
                  </a:cubicBezTo>
                  <a:cubicBezTo>
                    <a:pt x="77" y="496"/>
                    <a:pt x="77" y="496"/>
                    <a:pt x="77" y="496"/>
                  </a:cubicBezTo>
                  <a:cubicBezTo>
                    <a:pt x="78" y="493"/>
                    <a:pt x="78" y="493"/>
                    <a:pt x="78" y="493"/>
                  </a:cubicBezTo>
                  <a:cubicBezTo>
                    <a:pt x="78" y="493"/>
                    <a:pt x="78" y="489"/>
                    <a:pt x="78" y="488"/>
                  </a:cubicBezTo>
                  <a:cubicBezTo>
                    <a:pt x="77" y="486"/>
                    <a:pt x="77" y="485"/>
                    <a:pt x="78" y="485"/>
                  </a:cubicBezTo>
                  <a:cubicBezTo>
                    <a:pt x="78" y="484"/>
                    <a:pt x="80" y="483"/>
                    <a:pt x="79" y="482"/>
                  </a:cubicBezTo>
                  <a:cubicBezTo>
                    <a:pt x="78" y="481"/>
                    <a:pt x="77" y="478"/>
                    <a:pt x="78" y="478"/>
                  </a:cubicBezTo>
                  <a:cubicBezTo>
                    <a:pt x="78" y="478"/>
                    <a:pt x="79" y="480"/>
                    <a:pt x="80" y="478"/>
                  </a:cubicBezTo>
                  <a:cubicBezTo>
                    <a:pt x="81" y="477"/>
                    <a:pt x="81" y="476"/>
                    <a:pt x="81" y="475"/>
                  </a:cubicBezTo>
                  <a:cubicBezTo>
                    <a:pt x="81" y="473"/>
                    <a:pt x="81" y="470"/>
                    <a:pt x="81" y="468"/>
                  </a:cubicBezTo>
                  <a:cubicBezTo>
                    <a:pt x="81" y="467"/>
                    <a:pt x="81" y="466"/>
                    <a:pt x="80" y="465"/>
                  </a:cubicBezTo>
                  <a:cubicBezTo>
                    <a:pt x="80" y="463"/>
                    <a:pt x="79" y="463"/>
                    <a:pt x="80" y="462"/>
                  </a:cubicBezTo>
                  <a:cubicBezTo>
                    <a:pt x="80" y="460"/>
                    <a:pt x="80" y="459"/>
                    <a:pt x="80" y="459"/>
                  </a:cubicBezTo>
                  <a:cubicBezTo>
                    <a:pt x="80" y="458"/>
                    <a:pt x="81" y="459"/>
                    <a:pt x="81" y="458"/>
                  </a:cubicBezTo>
                  <a:cubicBezTo>
                    <a:pt x="81" y="457"/>
                    <a:pt x="82" y="456"/>
                    <a:pt x="82" y="455"/>
                  </a:cubicBezTo>
                  <a:cubicBezTo>
                    <a:pt x="81" y="455"/>
                    <a:pt x="82" y="453"/>
                    <a:pt x="82" y="453"/>
                  </a:cubicBezTo>
                  <a:cubicBezTo>
                    <a:pt x="82" y="452"/>
                    <a:pt x="82" y="451"/>
                    <a:pt x="82" y="451"/>
                  </a:cubicBezTo>
                  <a:cubicBezTo>
                    <a:pt x="82" y="450"/>
                    <a:pt x="82" y="449"/>
                    <a:pt x="83" y="449"/>
                  </a:cubicBezTo>
                  <a:cubicBezTo>
                    <a:pt x="83" y="449"/>
                    <a:pt x="84" y="450"/>
                    <a:pt x="84" y="449"/>
                  </a:cubicBezTo>
                  <a:cubicBezTo>
                    <a:pt x="85" y="449"/>
                    <a:pt x="85" y="449"/>
                    <a:pt x="85" y="448"/>
                  </a:cubicBezTo>
                  <a:cubicBezTo>
                    <a:pt x="86" y="447"/>
                    <a:pt x="86" y="445"/>
                    <a:pt x="86" y="445"/>
                  </a:cubicBezTo>
                  <a:cubicBezTo>
                    <a:pt x="86" y="445"/>
                    <a:pt x="88" y="446"/>
                    <a:pt x="88" y="447"/>
                  </a:cubicBezTo>
                  <a:cubicBezTo>
                    <a:pt x="88" y="448"/>
                    <a:pt x="88" y="448"/>
                    <a:pt x="89" y="447"/>
                  </a:cubicBezTo>
                  <a:cubicBezTo>
                    <a:pt x="90" y="446"/>
                    <a:pt x="91" y="446"/>
                    <a:pt x="91" y="445"/>
                  </a:cubicBezTo>
                  <a:cubicBezTo>
                    <a:pt x="92" y="444"/>
                    <a:pt x="92" y="443"/>
                    <a:pt x="93" y="443"/>
                  </a:cubicBezTo>
                  <a:cubicBezTo>
                    <a:pt x="94" y="442"/>
                    <a:pt x="94" y="442"/>
                    <a:pt x="94" y="441"/>
                  </a:cubicBezTo>
                  <a:cubicBezTo>
                    <a:pt x="94" y="440"/>
                    <a:pt x="94" y="439"/>
                    <a:pt x="94" y="439"/>
                  </a:cubicBezTo>
                  <a:cubicBezTo>
                    <a:pt x="94" y="439"/>
                    <a:pt x="95" y="438"/>
                    <a:pt x="95" y="438"/>
                  </a:cubicBezTo>
                  <a:cubicBezTo>
                    <a:pt x="95" y="437"/>
                    <a:pt x="95" y="436"/>
                    <a:pt x="95" y="436"/>
                  </a:cubicBezTo>
                  <a:cubicBezTo>
                    <a:pt x="96" y="436"/>
                    <a:pt x="96" y="436"/>
                    <a:pt x="96" y="437"/>
                  </a:cubicBezTo>
                  <a:cubicBezTo>
                    <a:pt x="96" y="437"/>
                    <a:pt x="98" y="438"/>
                    <a:pt x="99" y="438"/>
                  </a:cubicBezTo>
                  <a:cubicBezTo>
                    <a:pt x="99" y="437"/>
                    <a:pt x="100" y="436"/>
                    <a:pt x="100" y="436"/>
                  </a:cubicBezTo>
                  <a:cubicBezTo>
                    <a:pt x="100" y="435"/>
                    <a:pt x="101" y="435"/>
                    <a:pt x="102" y="435"/>
                  </a:cubicBezTo>
                  <a:cubicBezTo>
                    <a:pt x="103" y="435"/>
                    <a:pt x="105" y="435"/>
                    <a:pt x="106" y="436"/>
                  </a:cubicBezTo>
                  <a:cubicBezTo>
                    <a:pt x="107" y="437"/>
                    <a:pt x="104" y="436"/>
                    <a:pt x="107" y="437"/>
                  </a:cubicBezTo>
                  <a:cubicBezTo>
                    <a:pt x="109" y="437"/>
                    <a:pt x="109" y="437"/>
                    <a:pt x="110" y="437"/>
                  </a:cubicBezTo>
                  <a:cubicBezTo>
                    <a:pt x="112" y="437"/>
                    <a:pt x="112" y="438"/>
                    <a:pt x="112" y="437"/>
                  </a:cubicBezTo>
                  <a:cubicBezTo>
                    <a:pt x="113" y="437"/>
                    <a:pt x="113" y="435"/>
                    <a:pt x="113" y="436"/>
                  </a:cubicBezTo>
                  <a:cubicBezTo>
                    <a:pt x="114" y="436"/>
                    <a:pt x="116" y="438"/>
                    <a:pt x="116" y="439"/>
                  </a:cubicBezTo>
                  <a:cubicBezTo>
                    <a:pt x="117" y="440"/>
                    <a:pt x="118" y="440"/>
                    <a:pt x="117" y="441"/>
                  </a:cubicBezTo>
                  <a:cubicBezTo>
                    <a:pt x="117" y="441"/>
                    <a:pt x="117" y="442"/>
                    <a:pt x="118" y="442"/>
                  </a:cubicBezTo>
                  <a:cubicBezTo>
                    <a:pt x="119" y="442"/>
                    <a:pt x="121" y="442"/>
                    <a:pt x="121" y="442"/>
                  </a:cubicBezTo>
                  <a:cubicBezTo>
                    <a:pt x="121" y="441"/>
                    <a:pt x="121" y="440"/>
                    <a:pt x="121" y="440"/>
                  </a:cubicBezTo>
                  <a:cubicBezTo>
                    <a:pt x="123" y="441"/>
                    <a:pt x="123" y="441"/>
                    <a:pt x="123" y="440"/>
                  </a:cubicBezTo>
                  <a:cubicBezTo>
                    <a:pt x="124" y="439"/>
                    <a:pt x="123" y="438"/>
                    <a:pt x="124" y="438"/>
                  </a:cubicBezTo>
                  <a:cubicBezTo>
                    <a:pt x="125" y="438"/>
                    <a:pt x="125" y="439"/>
                    <a:pt x="126" y="440"/>
                  </a:cubicBezTo>
                  <a:cubicBezTo>
                    <a:pt x="126" y="441"/>
                    <a:pt x="128" y="439"/>
                    <a:pt x="127" y="441"/>
                  </a:cubicBezTo>
                  <a:cubicBezTo>
                    <a:pt x="126" y="442"/>
                    <a:pt x="126" y="443"/>
                    <a:pt x="127" y="443"/>
                  </a:cubicBezTo>
                  <a:cubicBezTo>
                    <a:pt x="128" y="443"/>
                    <a:pt x="129" y="442"/>
                    <a:pt x="129" y="442"/>
                  </a:cubicBezTo>
                  <a:cubicBezTo>
                    <a:pt x="130" y="441"/>
                    <a:pt x="132" y="440"/>
                    <a:pt x="131" y="439"/>
                  </a:cubicBezTo>
                  <a:cubicBezTo>
                    <a:pt x="131" y="438"/>
                    <a:pt x="131" y="437"/>
                    <a:pt x="129" y="438"/>
                  </a:cubicBezTo>
                  <a:cubicBezTo>
                    <a:pt x="128" y="438"/>
                    <a:pt x="127" y="437"/>
                    <a:pt x="127" y="437"/>
                  </a:cubicBezTo>
                  <a:cubicBezTo>
                    <a:pt x="127" y="437"/>
                    <a:pt x="126" y="437"/>
                    <a:pt x="127" y="436"/>
                  </a:cubicBezTo>
                  <a:cubicBezTo>
                    <a:pt x="127" y="436"/>
                    <a:pt x="128" y="434"/>
                    <a:pt x="128" y="434"/>
                  </a:cubicBezTo>
                  <a:cubicBezTo>
                    <a:pt x="128" y="434"/>
                    <a:pt x="129" y="433"/>
                    <a:pt x="128" y="433"/>
                  </a:cubicBezTo>
                  <a:cubicBezTo>
                    <a:pt x="127" y="433"/>
                    <a:pt x="126" y="432"/>
                    <a:pt x="126" y="432"/>
                  </a:cubicBezTo>
                  <a:cubicBezTo>
                    <a:pt x="126" y="432"/>
                    <a:pt x="126" y="431"/>
                    <a:pt x="125" y="431"/>
                  </a:cubicBezTo>
                  <a:cubicBezTo>
                    <a:pt x="124" y="431"/>
                    <a:pt x="124" y="431"/>
                    <a:pt x="123" y="431"/>
                  </a:cubicBezTo>
                  <a:cubicBezTo>
                    <a:pt x="123" y="431"/>
                    <a:pt x="123" y="430"/>
                    <a:pt x="123" y="430"/>
                  </a:cubicBezTo>
                  <a:cubicBezTo>
                    <a:pt x="123" y="430"/>
                    <a:pt x="123" y="429"/>
                    <a:pt x="124" y="429"/>
                  </a:cubicBezTo>
                  <a:cubicBezTo>
                    <a:pt x="124" y="429"/>
                    <a:pt x="125" y="428"/>
                    <a:pt x="125" y="429"/>
                  </a:cubicBezTo>
                  <a:cubicBezTo>
                    <a:pt x="125" y="430"/>
                    <a:pt x="124" y="429"/>
                    <a:pt x="125" y="430"/>
                  </a:cubicBezTo>
                  <a:cubicBezTo>
                    <a:pt x="126" y="431"/>
                    <a:pt x="127" y="431"/>
                    <a:pt x="127" y="431"/>
                  </a:cubicBezTo>
                  <a:cubicBezTo>
                    <a:pt x="127" y="431"/>
                    <a:pt x="127" y="431"/>
                    <a:pt x="127" y="431"/>
                  </a:cubicBezTo>
                  <a:cubicBezTo>
                    <a:pt x="127" y="431"/>
                    <a:pt x="128" y="431"/>
                    <a:pt x="128" y="431"/>
                  </a:cubicBezTo>
                  <a:cubicBezTo>
                    <a:pt x="129" y="430"/>
                    <a:pt x="129" y="430"/>
                    <a:pt x="130" y="429"/>
                  </a:cubicBezTo>
                  <a:cubicBezTo>
                    <a:pt x="131" y="429"/>
                    <a:pt x="132" y="428"/>
                    <a:pt x="133" y="429"/>
                  </a:cubicBezTo>
                  <a:cubicBezTo>
                    <a:pt x="134" y="429"/>
                    <a:pt x="135" y="429"/>
                    <a:pt x="135" y="429"/>
                  </a:cubicBezTo>
                  <a:cubicBezTo>
                    <a:pt x="136" y="429"/>
                    <a:pt x="136" y="429"/>
                    <a:pt x="137" y="429"/>
                  </a:cubicBezTo>
                  <a:cubicBezTo>
                    <a:pt x="138" y="427"/>
                    <a:pt x="138" y="427"/>
                    <a:pt x="138" y="427"/>
                  </a:cubicBezTo>
                  <a:cubicBezTo>
                    <a:pt x="138" y="430"/>
                    <a:pt x="138" y="430"/>
                    <a:pt x="138" y="430"/>
                  </a:cubicBezTo>
                  <a:cubicBezTo>
                    <a:pt x="138" y="430"/>
                    <a:pt x="141" y="429"/>
                    <a:pt x="141" y="429"/>
                  </a:cubicBezTo>
                  <a:cubicBezTo>
                    <a:pt x="141" y="428"/>
                    <a:pt x="142" y="426"/>
                    <a:pt x="143" y="427"/>
                  </a:cubicBezTo>
                  <a:cubicBezTo>
                    <a:pt x="144" y="428"/>
                    <a:pt x="146" y="429"/>
                    <a:pt x="147" y="429"/>
                  </a:cubicBezTo>
                  <a:cubicBezTo>
                    <a:pt x="149" y="428"/>
                    <a:pt x="150" y="427"/>
                    <a:pt x="150" y="428"/>
                  </a:cubicBezTo>
                  <a:cubicBezTo>
                    <a:pt x="151" y="429"/>
                    <a:pt x="151" y="429"/>
                    <a:pt x="152" y="430"/>
                  </a:cubicBezTo>
                  <a:cubicBezTo>
                    <a:pt x="153" y="430"/>
                    <a:pt x="153" y="430"/>
                    <a:pt x="153" y="431"/>
                  </a:cubicBezTo>
                  <a:cubicBezTo>
                    <a:pt x="153" y="432"/>
                    <a:pt x="155" y="434"/>
                    <a:pt x="155" y="435"/>
                  </a:cubicBezTo>
                  <a:cubicBezTo>
                    <a:pt x="154" y="435"/>
                    <a:pt x="154" y="436"/>
                    <a:pt x="155" y="436"/>
                  </a:cubicBezTo>
                  <a:cubicBezTo>
                    <a:pt x="155" y="437"/>
                    <a:pt x="158" y="437"/>
                    <a:pt x="159" y="436"/>
                  </a:cubicBezTo>
                  <a:cubicBezTo>
                    <a:pt x="160" y="435"/>
                    <a:pt x="161" y="435"/>
                    <a:pt x="161" y="434"/>
                  </a:cubicBezTo>
                  <a:cubicBezTo>
                    <a:pt x="162" y="433"/>
                    <a:pt x="162" y="432"/>
                    <a:pt x="163" y="432"/>
                  </a:cubicBezTo>
                  <a:cubicBezTo>
                    <a:pt x="164" y="432"/>
                    <a:pt x="166" y="432"/>
                    <a:pt x="166" y="432"/>
                  </a:cubicBezTo>
                  <a:cubicBezTo>
                    <a:pt x="166" y="432"/>
                    <a:pt x="166" y="435"/>
                    <a:pt x="167" y="436"/>
                  </a:cubicBezTo>
                  <a:cubicBezTo>
                    <a:pt x="168" y="438"/>
                    <a:pt x="168" y="439"/>
                    <a:pt x="169" y="440"/>
                  </a:cubicBezTo>
                  <a:cubicBezTo>
                    <a:pt x="170" y="440"/>
                    <a:pt x="171" y="441"/>
                    <a:pt x="172" y="441"/>
                  </a:cubicBezTo>
                  <a:cubicBezTo>
                    <a:pt x="172" y="441"/>
                    <a:pt x="174" y="441"/>
                    <a:pt x="174" y="443"/>
                  </a:cubicBezTo>
                  <a:cubicBezTo>
                    <a:pt x="173" y="444"/>
                    <a:pt x="173" y="444"/>
                    <a:pt x="173" y="445"/>
                  </a:cubicBezTo>
                  <a:cubicBezTo>
                    <a:pt x="173" y="447"/>
                    <a:pt x="173" y="448"/>
                    <a:pt x="173" y="449"/>
                  </a:cubicBezTo>
                  <a:cubicBezTo>
                    <a:pt x="172" y="450"/>
                    <a:pt x="172" y="451"/>
                    <a:pt x="172" y="451"/>
                  </a:cubicBezTo>
                  <a:cubicBezTo>
                    <a:pt x="171" y="452"/>
                    <a:pt x="171" y="452"/>
                    <a:pt x="171" y="452"/>
                  </a:cubicBezTo>
                  <a:cubicBezTo>
                    <a:pt x="171" y="452"/>
                    <a:pt x="170" y="455"/>
                    <a:pt x="171" y="455"/>
                  </a:cubicBezTo>
                  <a:cubicBezTo>
                    <a:pt x="171" y="455"/>
                    <a:pt x="173" y="454"/>
                    <a:pt x="173" y="455"/>
                  </a:cubicBezTo>
                  <a:cubicBezTo>
                    <a:pt x="173" y="455"/>
                    <a:pt x="173" y="456"/>
                    <a:pt x="173" y="457"/>
                  </a:cubicBezTo>
                  <a:cubicBezTo>
                    <a:pt x="173" y="457"/>
                    <a:pt x="172" y="458"/>
                    <a:pt x="173" y="459"/>
                  </a:cubicBezTo>
                  <a:cubicBezTo>
                    <a:pt x="173" y="460"/>
                    <a:pt x="173" y="460"/>
                    <a:pt x="173" y="461"/>
                  </a:cubicBezTo>
                  <a:cubicBezTo>
                    <a:pt x="173" y="461"/>
                    <a:pt x="175" y="462"/>
                    <a:pt x="175" y="462"/>
                  </a:cubicBezTo>
                  <a:cubicBezTo>
                    <a:pt x="175" y="463"/>
                    <a:pt x="175" y="463"/>
                    <a:pt x="175" y="464"/>
                  </a:cubicBezTo>
                  <a:cubicBezTo>
                    <a:pt x="175" y="465"/>
                    <a:pt x="176" y="466"/>
                    <a:pt x="176" y="466"/>
                  </a:cubicBezTo>
                  <a:cubicBezTo>
                    <a:pt x="176" y="467"/>
                    <a:pt x="177" y="468"/>
                    <a:pt x="177" y="468"/>
                  </a:cubicBezTo>
                  <a:cubicBezTo>
                    <a:pt x="178" y="470"/>
                    <a:pt x="178" y="470"/>
                    <a:pt x="178" y="470"/>
                  </a:cubicBezTo>
                  <a:cubicBezTo>
                    <a:pt x="178" y="472"/>
                    <a:pt x="178" y="472"/>
                    <a:pt x="178" y="472"/>
                  </a:cubicBezTo>
                  <a:cubicBezTo>
                    <a:pt x="178" y="472"/>
                    <a:pt x="179" y="472"/>
                    <a:pt x="180" y="473"/>
                  </a:cubicBezTo>
                  <a:cubicBezTo>
                    <a:pt x="182" y="475"/>
                    <a:pt x="182" y="475"/>
                    <a:pt x="182" y="475"/>
                  </a:cubicBezTo>
                  <a:cubicBezTo>
                    <a:pt x="183" y="477"/>
                    <a:pt x="183" y="477"/>
                    <a:pt x="183" y="477"/>
                  </a:cubicBezTo>
                  <a:cubicBezTo>
                    <a:pt x="184" y="478"/>
                    <a:pt x="184" y="478"/>
                    <a:pt x="184" y="478"/>
                  </a:cubicBezTo>
                  <a:cubicBezTo>
                    <a:pt x="186" y="479"/>
                    <a:pt x="187" y="479"/>
                    <a:pt x="187" y="479"/>
                  </a:cubicBezTo>
                  <a:cubicBezTo>
                    <a:pt x="187" y="479"/>
                    <a:pt x="189" y="478"/>
                    <a:pt x="190" y="478"/>
                  </a:cubicBezTo>
                  <a:cubicBezTo>
                    <a:pt x="190" y="478"/>
                    <a:pt x="190" y="478"/>
                    <a:pt x="190" y="476"/>
                  </a:cubicBezTo>
                  <a:cubicBezTo>
                    <a:pt x="191" y="475"/>
                    <a:pt x="191" y="473"/>
                    <a:pt x="191" y="472"/>
                  </a:cubicBezTo>
                  <a:cubicBezTo>
                    <a:pt x="191" y="472"/>
                    <a:pt x="192" y="472"/>
                    <a:pt x="192" y="469"/>
                  </a:cubicBezTo>
                  <a:cubicBezTo>
                    <a:pt x="192" y="467"/>
                    <a:pt x="192" y="467"/>
                    <a:pt x="192" y="467"/>
                  </a:cubicBezTo>
                  <a:cubicBezTo>
                    <a:pt x="192" y="462"/>
                    <a:pt x="192" y="462"/>
                    <a:pt x="192" y="462"/>
                  </a:cubicBezTo>
                  <a:cubicBezTo>
                    <a:pt x="192" y="462"/>
                    <a:pt x="192" y="460"/>
                    <a:pt x="191" y="460"/>
                  </a:cubicBezTo>
                  <a:cubicBezTo>
                    <a:pt x="190" y="460"/>
                    <a:pt x="190" y="459"/>
                    <a:pt x="190" y="458"/>
                  </a:cubicBezTo>
                  <a:cubicBezTo>
                    <a:pt x="190" y="457"/>
                    <a:pt x="189" y="457"/>
                    <a:pt x="190" y="456"/>
                  </a:cubicBezTo>
                  <a:cubicBezTo>
                    <a:pt x="190" y="455"/>
                    <a:pt x="190" y="453"/>
                    <a:pt x="190" y="453"/>
                  </a:cubicBezTo>
                  <a:cubicBezTo>
                    <a:pt x="187" y="451"/>
                    <a:pt x="187" y="451"/>
                    <a:pt x="187" y="451"/>
                  </a:cubicBezTo>
                  <a:cubicBezTo>
                    <a:pt x="187" y="451"/>
                    <a:pt x="187" y="449"/>
                    <a:pt x="187" y="449"/>
                  </a:cubicBezTo>
                  <a:cubicBezTo>
                    <a:pt x="187" y="448"/>
                    <a:pt x="187" y="449"/>
                    <a:pt x="187" y="448"/>
                  </a:cubicBezTo>
                  <a:cubicBezTo>
                    <a:pt x="187" y="447"/>
                    <a:pt x="186" y="446"/>
                    <a:pt x="187" y="446"/>
                  </a:cubicBezTo>
                  <a:cubicBezTo>
                    <a:pt x="187" y="445"/>
                    <a:pt x="189" y="446"/>
                    <a:pt x="188" y="445"/>
                  </a:cubicBezTo>
                  <a:cubicBezTo>
                    <a:pt x="187" y="444"/>
                    <a:pt x="188" y="443"/>
                    <a:pt x="187" y="442"/>
                  </a:cubicBezTo>
                  <a:cubicBezTo>
                    <a:pt x="187" y="442"/>
                    <a:pt x="186" y="442"/>
                    <a:pt x="186" y="442"/>
                  </a:cubicBezTo>
                  <a:cubicBezTo>
                    <a:pt x="186" y="442"/>
                    <a:pt x="185" y="441"/>
                    <a:pt x="185" y="440"/>
                  </a:cubicBezTo>
                  <a:cubicBezTo>
                    <a:pt x="185" y="440"/>
                    <a:pt x="185" y="438"/>
                    <a:pt x="185" y="437"/>
                  </a:cubicBezTo>
                  <a:cubicBezTo>
                    <a:pt x="185" y="436"/>
                    <a:pt x="186" y="436"/>
                    <a:pt x="185" y="435"/>
                  </a:cubicBezTo>
                  <a:cubicBezTo>
                    <a:pt x="184" y="435"/>
                    <a:pt x="184" y="433"/>
                    <a:pt x="184" y="433"/>
                  </a:cubicBezTo>
                  <a:cubicBezTo>
                    <a:pt x="184" y="432"/>
                    <a:pt x="184" y="431"/>
                    <a:pt x="184" y="430"/>
                  </a:cubicBezTo>
                  <a:cubicBezTo>
                    <a:pt x="184" y="430"/>
                    <a:pt x="183" y="428"/>
                    <a:pt x="183" y="428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3" y="423"/>
                    <a:pt x="183" y="423"/>
                    <a:pt x="183" y="423"/>
                  </a:cubicBezTo>
                  <a:cubicBezTo>
                    <a:pt x="183" y="423"/>
                    <a:pt x="184" y="424"/>
                    <a:pt x="184" y="422"/>
                  </a:cubicBezTo>
                  <a:cubicBezTo>
                    <a:pt x="184" y="420"/>
                    <a:pt x="184" y="419"/>
                    <a:pt x="185" y="418"/>
                  </a:cubicBezTo>
                  <a:cubicBezTo>
                    <a:pt x="185" y="417"/>
                    <a:pt x="186" y="416"/>
                    <a:pt x="186" y="415"/>
                  </a:cubicBezTo>
                  <a:cubicBezTo>
                    <a:pt x="186" y="414"/>
                    <a:pt x="187" y="415"/>
                    <a:pt x="187" y="414"/>
                  </a:cubicBezTo>
                  <a:cubicBezTo>
                    <a:pt x="188" y="414"/>
                    <a:pt x="188" y="413"/>
                    <a:pt x="188" y="412"/>
                  </a:cubicBezTo>
                  <a:cubicBezTo>
                    <a:pt x="189" y="411"/>
                    <a:pt x="189" y="410"/>
                    <a:pt x="190" y="410"/>
                  </a:cubicBezTo>
                  <a:cubicBezTo>
                    <a:pt x="191" y="410"/>
                    <a:pt x="192" y="410"/>
                    <a:pt x="192" y="410"/>
                  </a:cubicBezTo>
                  <a:cubicBezTo>
                    <a:pt x="192" y="410"/>
                    <a:pt x="194" y="409"/>
                    <a:pt x="195" y="408"/>
                  </a:cubicBezTo>
                  <a:cubicBezTo>
                    <a:pt x="196" y="406"/>
                    <a:pt x="196" y="406"/>
                    <a:pt x="197" y="405"/>
                  </a:cubicBezTo>
                  <a:cubicBezTo>
                    <a:pt x="198" y="405"/>
                    <a:pt x="198" y="405"/>
                    <a:pt x="199" y="404"/>
                  </a:cubicBezTo>
                  <a:cubicBezTo>
                    <a:pt x="200" y="403"/>
                    <a:pt x="200" y="402"/>
                    <a:pt x="201" y="401"/>
                  </a:cubicBezTo>
                  <a:cubicBezTo>
                    <a:pt x="202" y="401"/>
                    <a:pt x="202" y="401"/>
                    <a:pt x="203" y="400"/>
                  </a:cubicBezTo>
                  <a:cubicBezTo>
                    <a:pt x="203" y="400"/>
                    <a:pt x="204" y="399"/>
                    <a:pt x="204" y="398"/>
                  </a:cubicBezTo>
                  <a:cubicBezTo>
                    <a:pt x="205" y="397"/>
                    <a:pt x="205" y="397"/>
                    <a:pt x="205" y="397"/>
                  </a:cubicBezTo>
                  <a:cubicBezTo>
                    <a:pt x="205" y="397"/>
                    <a:pt x="206" y="396"/>
                    <a:pt x="208" y="396"/>
                  </a:cubicBezTo>
                  <a:cubicBezTo>
                    <a:pt x="209" y="395"/>
                    <a:pt x="209" y="396"/>
                    <a:pt x="211" y="395"/>
                  </a:cubicBezTo>
                  <a:cubicBezTo>
                    <a:pt x="212" y="394"/>
                    <a:pt x="211" y="394"/>
                    <a:pt x="213" y="393"/>
                  </a:cubicBezTo>
                  <a:cubicBezTo>
                    <a:pt x="214" y="393"/>
                    <a:pt x="213" y="392"/>
                    <a:pt x="215" y="391"/>
                  </a:cubicBezTo>
                  <a:cubicBezTo>
                    <a:pt x="216" y="390"/>
                    <a:pt x="216" y="388"/>
                    <a:pt x="218" y="387"/>
                  </a:cubicBezTo>
                  <a:cubicBezTo>
                    <a:pt x="219" y="387"/>
                    <a:pt x="222" y="386"/>
                    <a:pt x="223" y="385"/>
                  </a:cubicBezTo>
                  <a:cubicBezTo>
                    <a:pt x="224" y="385"/>
                    <a:pt x="226" y="386"/>
                    <a:pt x="227" y="385"/>
                  </a:cubicBezTo>
                  <a:cubicBezTo>
                    <a:pt x="227" y="384"/>
                    <a:pt x="226" y="384"/>
                    <a:pt x="225" y="383"/>
                  </a:cubicBezTo>
                  <a:cubicBezTo>
                    <a:pt x="224" y="382"/>
                    <a:pt x="224" y="381"/>
                    <a:pt x="224" y="381"/>
                  </a:cubicBezTo>
                  <a:cubicBezTo>
                    <a:pt x="224" y="381"/>
                    <a:pt x="224" y="380"/>
                    <a:pt x="225" y="380"/>
                  </a:cubicBezTo>
                  <a:cubicBezTo>
                    <a:pt x="226" y="381"/>
                    <a:pt x="227" y="382"/>
                    <a:pt x="228" y="381"/>
                  </a:cubicBezTo>
                  <a:cubicBezTo>
                    <a:pt x="228" y="381"/>
                    <a:pt x="229" y="380"/>
                    <a:pt x="230" y="379"/>
                  </a:cubicBezTo>
                  <a:cubicBezTo>
                    <a:pt x="230" y="378"/>
                    <a:pt x="231" y="379"/>
                    <a:pt x="232" y="379"/>
                  </a:cubicBezTo>
                  <a:cubicBezTo>
                    <a:pt x="233" y="379"/>
                    <a:pt x="233" y="377"/>
                    <a:pt x="233" y="376"/>
                  </a:cubicBezTo>
                  <a:cubicBezTo>
                    <a:pt x="232" y="376"/>
                    <a:pt x="231" y="375"/>
                    <a:pt x="230" y="375"/>
                  </a:cubicBezTo>
                  <a:cubicBezTo>
                    <a:pt x="228" y="375"/>
                    <a:pt x="226" y="374"/>
                    <a:pt x="227" y="373"/>
                  </a:cubicBezTo>
                  <a:cubicBezTo>
                    <a:pt x="228" y="373"/>
                    <a:pt x="229" y="373"/>
                    <a:pt x="230" y="372"/>
                  </a:cubicBezTo>
                  <a:cubicBezTo>
                    <a:pt x="231" y="372"/>
                    <a:pt x="231" y="370"/>
                    <a:pt x="231" y="369"/>
                  </a:cubicBezTo>
                  <a:cubicBezTo>
                    <a:pt x="231" y="368"/>
                    <a:pt x="230" y="365"/>
                    <a:pt x="231" y="365"/>
                  </a:cubicBezTo>
                  <a:cubicBezTo>
                    <a:pt x="230" y="365"/>
                    <a:pt x="228" y="365"/>
                    <a:pt x="227" y="364"/>
                  </a:cubicBezTo>
                  <a:cubicBezTo>
                    <a:pt x="226" y="364"/>
                    <a:pt x="226" y="363"/>
                    <a:pt x="226" y="362"/>
                  </a:cubicBezTo>
                  <a:cubicBezTo>
                    <a:pt x="227" y="361"/>
                    <a:pt x="227" y="360"/>
                    <a:pt x="227" y="359"/>
                  </a:cubicBezTo>
                  <a:cubicBezTo>
                    <a:pt x="228" y="359"/>
                    <a:pt x="228" y="356"/>
                    <a:pt x="228" y="356"/>
                  </a:cubicBezTo>
                  <a:cubicBezTo>
                    <a:pt x="228" y="356"/>
                    <a:pt x="230" y="355"/>
                    <a:pt x="229" y="355"/>
                  </a:cubicBezTo>
                  <a:cubicBezTo>
                    <a:pt x="227" y="355"/>
                    <a:pt x="225" y="353"/>
                    <a:pt x="225" y="353"/>
                  </a:cubicBezTo>
                  <a:cubicBezTo>
                    <a:pt x="224" y="353"/>
                    <a:pt x="221" y="351"/>
                    <a:pt x="223" y="351"/>
                  </a:cubicBezTo>
                  <a:cubicBezTo>
                    <a:pt x="224" y="351"/>
                    <a:pt x="225" y="351"/>
                    <a:pt x="226" y="352"/>
                  </a:cubicBezTo>
                  <a:cubicBezTo>
                    <a:pt x="227" y="352"/>
                    <a:pt x="227" y="352"/>
                    <a:pt x="227" y="352"/>
                  </a:cubicBezTo>
                  <a:cubicBezTo>
                    <a:pt x="227" y="351"/>
                    <a:pt x="227" y="351"/>
                    <a:pt x="227" y="350"/>
                  </a:cubicBezTo>
                  <a:cubicBezTo>
                    <a:pt x="227" y="349"/>
                    <a:pt x="227" y="348"/>
                    <a:pt x="228" y="348"/>
                  </a:cubicBezTo>
                  <a:cubicBezTo>
                    <a:pt x="229" y="348"/>
                    <a:pt x="229" y="348"/>
                    <a:pt x="229" y="347"/>
                  </a:cubicBezTo>
                  <a:cubicBezTo>
                    <a:pt x="229" y="345"/>
                    <a:pt x="229" y="342"/>
                    <a:pt x="230" y="342"/>
                  </a:cubicBezTo>
                  <a:cubicBezTo>
                    <a:pt x="231" y="342"/>
                    <a:pt x="232" y="342"/>
                    <a:pt x="232" y="342"/>
                  </a:cubicBezTo>
                  <a:cubicBezTo>
                    <a:pt x="232" y="342"/>
                    <a:pt x="233" y="339"/>
                    <a:pt x="233" y="340"/>
                  </a:cubicBezTo>
                  <a:cubicBezTo>
                    <a:pt x="233" y="341"/>
                    <a:pt x="231" y="344"/>
                    <a:pt x="231" y="345"/>
                  </a:cubicBezTo>
                  <a:cubicBezTo>
                    <a:pt x="231" y="347"/>
                    <a:pt x="232" y="348"/>
                    <a:pt x="231" y="348"/>
                  </a:cubicBezTo>
                  <a:cubicBezTo>
                    <a:pt x="231" y="349"/>
                    <a:pt x="232" y="349"/>
                    <a:pt x="230" y="350"/>
                  </a:cubicBezTo>
                  <a:cubicBezTo>
                    <a:pt x="229" y="350"/>
                    <a:pt x="228" y="349"/>
                    <a:pt x="229" y="350"/>
                  </a:cubicBezTo>
                  <a:cubicBezTo>
                    <a:pt x="230" y="352"/>
                    <a:pt x="230" y="353"/>
                    <a:pt x="231" y="353"/>
                  </a:cubicBezTo>
                  <a:cubicBezTo>
                    <a:pt x="231" y="353"/>
                    <a:pt x="232" y="353"/>
                    <a:pt x="232" y="354"/>
                  </a:cubicBezTo>
                  <a:cubicBezTo>
                    <a:pt x="232" y="354"/>
                    <a:pt x="233" y="355"/>
                    <a:pt x="233" y="356"/>
                  </a:cubicBezTo>
                  <a:cubicBezTo>
                    <a:pt x="233" y="357"/>
                    <a:pt x="232" y="358"/>
                    <a:pt x="231" y="359"/>
                  </a:cubicBezTo>
                  <a:cubicBezTo>
                    <a:pt x="230" y="360"/>
                    <a:pt x="230" y="361"/>
                    <a:pt x="230" y="362"/>
                  </a:cubicBezTo>
                  <a:cubicBezTo>
                    <a:pt x="230" y="363"/>
                    <a:pt x="231" y="363"/>
                    <a:pt x="231" y="363"/>
                  </a:cubicBezTo>
                  <a:cubicBezTo>
                    <a:pt x="231" y="363"/>
                    <a:pt x="232" y="363"/>
                    <a:pt x="232" y="362"/>
                  </a:cubicBezTo>
                  <a:cubicBezTo>
                    <a:pt x="232" y="360"/>
                    <a:pt x="233" y="359"/>
                    <a:pt x="233" y="359"/>
                  </a:cubicBezTo>
                  <a:cubicBezTo>
                    <a:pt x="233" y="359"/>
                    <a:pt x="234" y="359"/>
                    <a:pt x="235" y="359"/>
                  </a:cubicBezTo>
                  <a:cubicBezTo>
                    <a:pt x="235" y="358"/>
                    <a:pt x="236" y="355"/>
                    <a:pt x="236" y="355"/>
                  </a:cubicBezTo>
                  <a:cubicBezTo>
                    <a:pt x="236" y="354"/>
                    <a:pt x="236" y="353"/>
                    <a:pt x="237" y="353"/>
                  </a:cubicBezTo>
                  <a:cubicBezTo>
                    <a:pt x="238" y="353"/>
                    <a:pt x="239" y="353"/>
                    <a:pt x="239" y="352"/>
                  </a:cubicBezTo>
                  <a:cubicBezTo>
                    <a:pt x="240" y="351"/>
                    <a:pt x="239" y="349"/>
                    <a:pt x="239" y="349"/>
                  </a:cubicBezTo>
                  <a:cubicBezTo>
                    <a:pt x="239" y="349"/>
                    <a:pt x="239" y="347"/>
                    <a:pt x="239" y="347"/>
                  </a:cubicBezTo>
                  <a:cubicBezTo>
                    <a:pt x="239" y="346"/>
                    <a:pt x="238" y="344"/>
                    <a:pt x="238" y="344"/>
                  </a:cubicBezTo>
                  <a:cubicBezTo>
                    <a:pt x="236" y="341"/>
                    <a:pt x="236" y="341"/>
                    <a:pt x="236" y="341"/>
                  </a:cubicBezTo>
                  <a:cubicBezTo>
                    <a:pt x="236" y="341"/>
                    <a:pt x="237" y="341"/>
                    <a:pt x="237" y="341"/>
                  </a:cubicBezTo>
                  <a:cubicBezTo>
                    <a:pt x="238" y="342"/>
                    <a:pt x="239" y="342"/>
                    <a:pt x="240" y="344"/>
                  </a:cubicBezTo>
                  <a:cubicBezTo>
                    <a:pt x="240" y="345"/>
                    <a:pt x="241" y="346"/>
                    <a:pt x="242" y="345"/>
                  </a:cubicBezTo>
                  <a:cubicBezTo>
                    <a:pt x="243" y="345"/>
                    <a:pt x="245" y="343"/>
                    <a:pt x="245" y="342"/>
                  </a:cubicBezTo>
                  <a:cubicBezTo>
                    <a:pt x="246" y="341"/>
                    <a:pt x="246" y="339"/>
                    <a:pt x="247" y="338"/>
                  </a:cubicBezTo>
                  <a:cubicBezTo>
                    <a:pt x="248" y="338"/>
                    <a:pt x="249" y="338"/>
                    <a:pt x="249" y="337"/>
                  </a:cubicBezTo>
                  <a:cubicBezTo>
                    <a:pt x="249" y="337"/>
                    <a:pt x="249" y="334"/>
                    <a:pt x="249" y="334"/>
                  </a:cubicBezTo>
                  <a:cubicBezTo>
                    <a:pt x="250" y="334"/>
                    <a:pt x="251" y="334"/>
                    <a:pt x="251" y="333"/>
                  </a:cubicBezTo>
                  <a:cubicBezTo>
                    <a:pt x="251" y="332"/>
                    <a:pt x="251" y="331"/>
                    <a:pt x="250" y="331"/>
                  </a:cubicBezTo>
                  <a:cubicBezTo>
                    <a:pt x="250" y="331"/>
                    <a:pt x="248" y="331"/>
                    <a:pt x="248" y="330"/>
                  </a:cubicBezTo>
                  <a:cubicBezTo>
                    <a:pt x="248" y="329"/>
                    <a:pt x="249" y="328"/>
                    <a:pt x="250" y="329"/>
                  </a:cubicBezTo>
                  <a:cubicBezTo>
                    <a:pt x="250" y="329"/>
                    <a:pt x="251" y="330"/>
                    <a:pt x="252" y="330"/>
                  </a:cubicBezTo>
                  <a:cubicBezTo>
                    <a:pt x="253" y="330"/>
                    <a:pt x="253" y="330"/>
                    <a:pt x="254" y="329"/>
                  </a:cubicBezTo>
                  <a:cubicBezTo>
                    <a:pt x="255" y="329"/>
                    <a:pt x="256" y="329"/>
                    <a:pt x="257" y="329"/>
                  </a:cubicBezTo>
                  <a:cubicBezTo>
                    <a:pt x="258" y="328"/>
                    <a:pt x="261" y="327"/>
                    <a:pt x="262" y="327"/>
                  </a:cubicBezTo>
                  <a:cubicBezTo>
                    <a:pt x="263" y="327"/>
                    <a:pt x="266" y="326"/>
                    <a:pt x="266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6" y="324"/>
                    <a:pt x="265" y="324"/>
                  </a:cubicBezTo>
                  <a:cubicBezTo>
                    <a:pt x="265" y="324"/>
                    <a:pt x="263" y="324"/>
                    <a:pt x="262" y="324"/>
                  </a:cubicBezTo>
                  <a:cubicBezTo>
                    <a:pt x="261" y="325"/>
                    <a:pt x="259" y="325"/>
                    <a:pt x="258" y="326"/>
                  </a:cubicBezTo>
                  <a:cubicBezTo>
                    <a:pt x="257" y="326"/>
                    <a:pt x="255" y="326"/>
                    <a:pt x="255" y="326"/>
                  </a:cubicBezTo>
                  <a:cubicBezTo>
                    <a:pt x="255" y="326"/>
                    <a:pt x="257" y="324"/>
                    <a:pt x="257" y="324"/>
                  </a:cubicBezTo>
                  <a:cubicBezTo>
                    <a:pt x="258" y="324"/>
                    <a:pt x="258" y="323"/>
                    <a:pt x="260" y="323"/>
                  </a:cubicBezTo>
                  <a:cubicBezTo>
                    <a:pt x="261" y="323"/>
                    <a:pt x="262" y="323"/>
                    <a:pt x="263" y="323"/>
                  </a:cubicBezTo>
                  <a:cubicBezTo>
                    <a:pt x="264" y="323"/>
                    <a:pt x="266" y="323"/>
                    <a:pt x="266" y="323"/>
                  </a:cubicBezTo>
                  <a:cubicBezTo>
                    <a:pt x="267" y="323"/>
                    <a:pt x="270" y="323"/>
                    <a:pt x="270" y="323"/>
                  </a:cubicBezTo>
                  <a:cubicBezTo>
                    <a:pt x="270" y="323"/>
                    <a:pt x="271" y="322"/>
                    <a:pt x="272" y="322"/>
                  </a:cubicBezTo>
                  <a:cubicBezTo>
                    <a:pt x="273" y="322"/>
                    <a:pt x="274" y="322"/>
                    <a:pt x="274" y="321"/>
                  </a:cubicBezTo>
                  <a:cubicBezTo>
                    <a:pt x="274" y="320"/>
                    <a:pt x="275" y="319"/>
                    <a:pt x="275" y="319"/>
                  </a:cubicBezTo>
                  <a:cubicBezTo>
                    <a:pt x="275" y="319"/>
                    <a:pt x="275" y="321"/>
                    <a:pt x="276" y="321"/>
                  </a:cubicBezTo>
                  <a:cubicBezTo>
                    <a:pt x="277" y="321"/>
                    <a:pt x="277" y="320"/>
                    <a:pt x="278" y="320"/>
                  </a:cubicBezTo>
                  <a:cubicBezTo>
                    <a:pt x="278" y="320"/>
                    <a:pt x="278" y="319"/>
                    <a:pt x="279" y="319"/>
                  </a:cubicBezTo>
                  <a:cubicBezTo>
                    <a:pt x="281" y="320"/>
                    <a:pt x="282" y="320"/>
                    <a:pt x="282" y="320"/>
                  </a:cubicBezTo>
                  <a:cubicBezTo>
                    <a:pt x="283" y="320"/>
                    <a:pt x="287" y="320"/>
                    <a:pt x="287" y="320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284" y="318"/>
                    <a:pt x="283" y="318"/>
                  </a:cubicBezTo>
                  <a:cubicBezTo>
                    <a:pt x="282" y="318"/>
                    <a:pt x="283" y="319"/>
                    <a:pt x="282" y="318"/>
                  </a:cubicBezTo>
                  <a:cubicBezTo>
                    <a:pt x="282" y="317"/>
                    <a:pt x="281" y="316"/>
                    <a:pt x="281" y="316"/>
                  </a:cubicBezTo>
                  <a:cubicBezTo>
                    <a:pt x="281" y="316"/>
                    <a:pt x="280" y="316"/>
                    <a:pt x="280" y="314"/>
                  </a:cubicBezTo>
                  <a:cubicBezTo>
                    <a:pt x="280" y="313"/>
                    <a:pt x="280" y="313"/>
                    <a:pt x="280" y="312"/>
                  </a:cubicBezTo>
                  <a:cubicBezTo>
                    <a:pt x="279" y="311"/>
                    <a:pt x="281" y="308"/>
                    <a:pt x="281" y="308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05"/>
                    <a:pt x="279" y="303"/>
                    <a:pt x="282" y="302"/>
                  </a:cubicBezTo>
                  <a:cubicBezTo>
                    <a:pt x="286" y="302"/>
                    <a:pt x="286" y="301"/>
                    <a:pt x="287" y="300"/>
                  </a:cubicBezTo>
                  <a:cubicBezTo>
                    <a:pt x="288" y="298"/>
                    <a:pt x="288" y="297"/>
                    <a:pt x="289" y="298"/>
                  </a:cubicBezTo>
                  <a:cubicBezTo>
                    <a:pt x="289" y="298"/>
                    <a:pt x="291" y="298"/>
                    <a:pt x="291" y="298"/>
                  </a:cubicBezTo>
                  <a:cubicBezTo>
                    <a:pt x="292" y="298"/>
                    <a:pt x="295" y="296"/>
                    <a:pt x="296" y="296"/>
                  </a:cubicBezTo>
                  <a:cubicBezTo>
                    <a:pt x="296" y="295"/>
                    <a:pt x="296" y="295"/>
                    <a:pt x="297" y="295"/>
                  </a:cubicBezTo>
                  <a:cubicBezTo>
                    <a:pt x="298" y="295"/>
                    <a:pt x="297" y="293"/>
                    <a:pt x="298" y="292"/>
                  </a:cubicBezTo>
                  <a:cubicBezTo>
                    <a:pt x="299" y="292"/>
                    <a:pt x="299" y="293"/>
                    <a:pt x="300" y="293"/>
                  </a:cubicBezTo>
                  <a:cubicBezTo>
                    <a:pt x="301" y="293"/>
                    <a:pt x="302" y="293"/>
                    <a:pt x="303" y="292"/>
                  </a:cubicBezTo>
                  <a:cubicBezTo>
                    <a:pt x="304" y="291"/>
                    <a:pt x="304" y="290"/>
                    <a:pt x="305" y="290"/>
                  </a:cubicBezTo>
                  <a:cubicBezTo>
                    <a:pt x="306" y="290"/>
                    <a:pt x="306" y="291"/>
                    <a:pt x="308" y="291"/>
                  </a:cubicBezTo>
                  <a:cubicBezTo>
                    <a:pt x="310" y="290"/>
                    <a:pt x="310" y="290"/>
                    <a:pt x="312" y="289"/>
                  </a:cubicBezTo>
                  <a:cubicBezTo>
                    <a:pt x="313" y="289"/>
                    <a:pt x="313" y="287"/>
                    <a:pt x="314" y="287"/>
                  </a:cubicBezTo>
                  <a:cubicBezTo>
                    <a:pt x="314" y="287"/>
                    <a:pt x="314" y="284"/>
                    <a:pt x="316" y="285"/>
                  </a:cubicBezTo>
                  <a:cubicBezTo>
                    <a:pt x="317" y="285"/>
                    <a:pt x="318" y="285"/>
                    <a:pt x="319" y="285"/>
                  </a:cubicBezTo>
                  <a:cubicBezTo>
                    <a:pt x="321" y="285"/>
                    <a:pt x="321" y="284"/>
                    <a:pt x="321" y="284"/>
                  </a:cubicBezTo>
                  <a:cubicBezTo>
                    <a:pt x="322" y="284"/>
                    <a:pt x="321" y="282"/>
                    <a:pt x="322" y="282"/>
                  </a:cubicBezTo>
                  <a:cubicBezTo>
                    <a:pt x="323" y="283"/>
                    <a:pt x="323" y="283"/>
                    <a:pt x="324" y="283"/>
                  </a:cubicBezTo>
                  <a:cubicBezTo>
                    <a:pt x="325" y="284"/>
                    <a:pt x="325" y="282"/>
                    <a:pt x="326" y="282"/>
                  </a:cubicBezTo>
                  <a:cubicBezTo>
                    <a:pt x="328" y="282"/>
                    <a:pt x="329" y="281"/>
                    <a:pt x="330" y="281"/>
                  </a:cubicBezTo>
                  <a:cubicBezTo>
                    <a:pt x="331" y="280"/>
                    <a:pt x="332" y="280"/>
                    <a:pt x="334" y="279"/>
                  </a:cubicBezTo>
                  <a:cubicBezTo>
                    <a:pt x="335" y="279"/>
                    <a:pt x="338" y="277"/>
                    <a:pt x="338" y="278"/>
                  </a:cubicBezTo>
                  <a:cubicBezTo>
                    <a:pt x="338" y="278"/>
                    <a:pt x="339" y="279"/>
                    <a:pt x="338" y="280"/>
                  </a:cubicBezTo>
                  <a:cubicBezTo>
                    <a:pt x="337" y="281"/>
                    <a:pt x="335" y="280"/>
                    <a:pt x="334" y="281"/>
                  </a:cubicBezTo>
                  <a:cubicBezTo>
                    <a:pt x="334" y="281"/>
                    <a:pt x="334" y="282"/>
                    <a:pt x="336" y="282"/>
                  </a:cubicBezTo>
                  <a:cubicBezTo>
                    <a:pt x="337" y="282"/>
                    <a:pt x="340" y="281"/>
                    <a:pt x="340" y="282"/>
                  </a:cubicBezTo>
                  <a:cubicBezTo>
                    <a:pt x="340" y="282"/>
                    <a:pt x="338" y="283"/>
                    <a:pt x="338" y="284"/>
                  </a:cubicBezTo>
                  <a:cubicBezTo>
                    <a:pt x="338" y="284"/>
                    <a:pt x="338" y="285"/>
                    <a:pt x="337" y="284"/>
                  </a:cubicBezTo>
                  <a:cubicBezTo>
                    <a:pt x="337" y="284"/>
                    <a:pt x="336" y="284"/>
                    <a:pt x="335" y="283"/>
                  </a:cubicBezTo>
                  <a:cubicBezTo>
                    <a:pt x="334" y="283"/>
                    <a:pt x="335" y="283"/>
                    <a:pt x="333" y="284"/>
                  </a:cubicBezTo>
                  <a:cubicBezTo>
                    <a:pt x="331" y="285"/>
                    <a:pt x="330" y="284"/>
                    <a:pt x="329" y="285"/>
                  </a:cubicBezTo>
                  <a:cubicBezTo>
                    <a:pt x="328" y="286"/>
                    <a:pt x="328" y="286"/>
                    <a:pt x="327" y="287"/>
                  </a:cubicBezTo>
                  <a:cubicBezTo>
                    <a:pt x="327" y="288"/>
                    <a:pt x="327" y="288"/>
                    <a:pt x="326" y="289"/>
                  </a:cubicBezTo>
                  <a:cubicBezTo>
                    <a:pt x="325" y="290"/>
                    <a:pt x="324" y="290"/>
                    <a:pt x="323" y="290"/>
                  </a:cubicBezTo>
                  <a:cubicBezTo>
                    <a:pt x="322" y="291"/>
                    <a:pt x="321" y="291"/>
                    <a:pt x="320" y="292"/>
                  </a:cubicBezTo>
                  <a:cubicBezTo>
                    <a:pt x="320" y="292"/>
                    <a:pt x="319" y="293"/>
                    <a:pt x="319" y="294"/>
                  </a:cubicBezTo>
                  <a:cubicBezTo>
                    <a:pt x="319" y="294"/>
                    <a:pt x="319" y="296"/>
                    <a:pt x="320" y="296"/>
                  </a:cubicBezTo>
                  <a:cubicBezTo>
                    <a:pt x="320" y="297"/>
                    <a:pt x="322" y="298"/>
                    <a:pt x="322" y="299"/>
                  </a:cubicBezTo>
                  <a:cubicBezTo>
                    <a:pt x="322" y="299"/>
                    <a:pt x="321" y="302"/>
                    <a:pt x="323" y="302"/>
                  </a:cubicBezTo>
                  <a:cubicBezTo>
                    <a:pt x="324" y="302"/>
                    <a:pt x="326" y="301"/>
                    <a:pt x="326" y="300"/>
                  </a:cubicBezTo>
                  <a:cubicBezTo>
                    <a:pt x="327" y="299"/>
                    <a:pt x="329" y="298"/>
                    <a:pt x="329" y="298"/>
                  </a:cubicBezTo>
                  <a:cubicBezTo>
                    <a:pt x="329" y="298"/>
                    <a:pt x="330" y="297"/>
                    <a:pt x="331" y="297"/>
                  </a:cubicBezTo>
                  <a:cubicBezTo>
                    <a:pt x="332" y="296"/>
                    <a:pt x="332" y="295"/>
                    <a:pt x="333" y="294"/>
                  </a:cubicBezTo>
                  <a:cubicBezTo>
                    <a:pt x="334" y="293"/>
                    <a:pt x="336" y="292"/>
                    <a:pt x="337" y="292"/>
                  </a:cubicBezTo>
                  <a:cubicBezTo>
                    <a:pt x="338" y="292"/>
                    <a:pt x="340" y="291"/>
                    <a:pt x="340" y="291"/>
                  </a:cubicBezTo>
                  <a:cubicBezTo>
                    <a:pt x="340" y="291"/>
                    <a:pt x="342" y="290"/>
                    <a:pt x="343" y="290"/>
                  </a:cubicBezTo>
                  <a:cubicBezTo>
                    <a:pt x="343" y="290"/>
                    <a:pt x="345" y="289"/>
                    <a:pt x="345" y="289"/>
                  </a:cubicBezTo>
                  <a:cubicBezTo>
                    <a:pt x="345" y="289"/>
                    <a:pt x="351" y="287"/>
                    <a:pt x="353" y="286"/>
                  </a:cubicBezTo>
                  <a:cubicBezTo>
                    <a:pt x="355" y="286"/>
                    <a:pt x="357" y="285"/>
                    <a:pt x="358" y="285"/>
                  </a:cubicBezTo>
                  <a:cubicBezTo>
                    <a:pt x="360" y="285"/>
                    <a:pt x="364" y="284"/>
                    <a:pt x="363" y="283"/>
                  </a:cubicBezTo>
                  <a:cubicBezTo>
                    <a:pt x="363" y="283"/>
                    <a:pt x="362" y="281"/>
                    <a:pt x="362" y="281"/>
                  </a:cubicBezTo>
                  <a:cubicBezTo>
                    <a:pt x="362" y="281"/>
                    <a:pt x="364" y="281"/>
                    <a:pt x="365" y="281"/>
                  </a:cubicBezTo>
                  <a:cubicBezTo>
                    <a:pt x="366" y="281"/>
                    <a:pt x="368" y="282"/>
                    <a:pt x="369" y="281"/>
                  </a:cubicBezTo>
                  <a:cubicBezTo>
                    <a:pt x="371" y="280"/>
                    <a:pt x="372" y="280"/>
                    <a:pt x="372" y="280"/>
                  </a:cubicBezTo>
                  <a:cubicBezTo>
                    <a:pt x="372" y="280"/>
                    <a:pt x="372" y="280"/>
                    <a:pt x="372" y="279"/>
                  </a:cubicBezTo>
                  <a:cubicBezTo>
                    <a:pt x="373" y="278"/>
                    <a:pt x="374" y="278"/>
                    <a:pt x="374" y="278"/>
                  </a:cubicBezTo>
                  <a:cubicBezTo>
                    <a:pt x="374" y="278"/>
                    <a:pt x="375" y="276"/>
                    <a:pt x="376" y="275"/>
                  </a:cubicBezTo>
                  <a:cubicBezTo>
                    <a:pt x="377" y="274"/>
                    <a:pt x="376" y="273"/>
                    <a:pt x="375" y="274"/>
                  </a:cubicBezTo>
                  <a:cubicBezTo>
                    <a:pt x="374" y="274"/>
                    <a:pt x="372" y="273"/>
                    <a:pt x="372" y="272"/>
                  </a:cubicBezTo>
                  <a:cubicBezTo>
                    <a:pt x="372" y="271"/>
                    <a:pt x="372" y="271"/>
                    <a:pt x="373" y="270"/>
                  </a:cubicBezTo>
                  <a:cubicBezTo>
                    <a:pt x="373" y="269"/>
                    <a:pt x="373" y="267"/>
                    <a:pt x="373" y="267"/>
                  </a:cubicBezTo>
                  <a:cubicBezTo>
                    <a:pt x="373" y="267"/>
                    <a:pt x="370" y="267"/>
                    <a:pt x="370" y="267"/>
                  </a:cubicBezTo>
                  <a:cubicBezTo>
                    <a:pt x="369" y="267"/>
                    <a:pt x="367" y="267"/>
                    <a:pt x="367" y="268"/>
                  </a:cubicBezTo>
                  <a:cubicBezTo>
                    <a:pt x="367" y="269"/>
                    <a:pt x="367" y="270"/>
                    <a:pt x="366" y="271"/>
                  </a:cubicBezTo>
                  <a:cubicBezTo>
                    <a:pt x="365" y="271"/>
                    <a:pt x="364" y="272"/>
                    <a:pt x="363" y="272"/>
                  </a:cubicBezTo>
                  <a:cubicBezTo>
                    <a:pt x="361" y="273"/>
                    <a:pt x="360" y="273"/>
                    <a:pt x="361" y="274"/>
                  </a:cubicBezTo>
                  <a:cubicBezTo>
                    <a:pt x="361" y="275"/>
                    <a:pt x="360" y="275"/>
                    <a:pt x="360" y="276"/>
                  </a:cubicBezTo>
                  <a:cubicBezTo>
                    <a:pt x="360" y="277"/>
                    <a:pt x="360" y="277"/>
                    <a:pt x="360" y="278"/>
                  </a:cubicBezTo>
                  <a:cubicBezTo>
                    <a:pt x="360" y="278"/>
                    <a:pt x="362" y="279"/>
                    <a:pt x="360" y="279"/>
                  </a:cubicBezTo>
                  <a:cubicBezTo>
                    <a:pt x="358" y="280"/>
                    <a:pt x="358" y="281"/>
                    <a:pt x="358" y="280"/>
                  </a:cubicBezTo>
                  <a:cubicBezTo>
                    <a:pt x="358" y="279"/>
                    <a:pt x="358" y="277"/>
                    <a:pt x="358" y="277"/>
                  </a:cubicBezTo>
                  <a:cubicBezTo>
                    <a:pt x="357" y="277"/>
                    <a:pt x="356" y="278"/>
                    <a:pt x="356" y="278"/>
                  </a:cubicBezTo>
                  <a:cubicBezTo>
                    <a:pt x="356" y="278"/>
                    <a:pt x="356" y="279"/>
                    <a:pt x="355" y="279"/>
                  </a:cubicBezTo>
                  <a:cubicBezTo>
                    <a:pt x="354" y="280"/>
                    <a:pt x="351" y="280"/>
                    <a:pt x="351" y="279"/>
                  </a:cubicBezTo>
                  <a:cubicBezTo>
                    <a:pt x="351" y="279"/>
                    <a:pt x="352" y="278"/>
                    <a:pt x="351" y="278"/>
                  </a:cubicBezTo>
                  <a:cubicBezTo>
                    <a:pt x="350" y="278"/>
                    <a:pt x="347" y="278"/>
                    <a:pt x="347" y="278"/>
                  </a:cubicBezTo>
                  <a:cubicBezTo>
                    <a:pt x="346" y="278"/>
                    <a:pt x="345" y="278"/>
                    <a:pt x="345" y="278"/>
                  </a:cubicBezTo>
                  <a:cubicBezTo>
                    <a:pt x="345" y="278"/>
                    <a:pt x="346" y="277"/>
                    <a:pt x="345" y="276"/>
                  </a:cubicBezTo>
                  <a:cubicBezTo>
                    <a:pt x="344" y="276"/>
                    <a:pt x="342" y="277"/>
                    <a:pt x="342" y="277"/>
                  </a:cubicBezTo>
                  <a:cubicBezTo>
                    <a:pt x="342" y="277"/>
                    <a:pt x="341" y="276"/>
                    <a:pt x="342" y="275"/>
                  </a:cubicBezTo>
                  <a:cubicBezTo>
                    <a:pt x="342" y="275"/>
                    <a:pt x="340" y="274"/>
                    <a:pt x="340" y="274"/>
                  </a:cubicBezTo>
                  <a:cubicBezTo>
                    <a:pt x="339" y="274"/>
                    <a:pt x="339" y="274"/>
                    <a:pt x="339" y="274"/>
                  </a:cubicBezTo>
                  <a:cubicBezTo>
                    <a:pt x="339" y="274"/>
                    <a:pt x="337" y="273"/>
                    <a:pt x="337" y="273"/>
                  </a:cubicBezTo>
                  <a:cubicBezTo>
                    <a:pt x="338" y="272"/>
                    <a:pt x="338" y="272"/>
                    <a:pt x="338" y="271"/>
                  </a:cubicBezTo>
                  <a:cubicBezTo>
                    <a:pt x="337" y="270"/>
                    <a:pt x="337" y="270"/>
                    <a:pt x="337" y="269"/>
                  </a:cubicBezTo>
                  <a:cubicBezTo>
                    <a:pt x="336" y="268"/>
                    <a:pt x="335" y="266"/>
                    <a:pt x="335" y="266"/>
                  </a:cubicBezTo>
                  <a:cubicBezTo>
                    <a:pt x="335" y="266"/>
                    <a:pt x="337" y="266"/>
                    <a:pt x="336" y="265"/>
                  </a:cubicBezTo>
                  <a:cubicBezTo>
                    <a:pt x="335" y="265"/>
                    <a:pt x="335" y="265"/>
                    <a:pt x="334" y="265"/>
                  </a:cubicBezTo>
                  <a:cubicBezTo>
                    <a:pt x="333" y="265"/>
                    <a:pt x="336" y="262"/>
                    <a:pt x="336" y="262"/>
                  </a:cubicBezTo>
                  <a:cubicBezTo>
                    <a:pt x="336" y="262"/>
                    <a:pt x="338" y="260"/>
                    <a:pt x="337" y="259"/>
                  </a:cubicBezTo>
                  <a:cubicBezTo>
                    <a:pt x="337" y="258"/>
                    <a:pt x="336" y="257"/>
                    <a:pt x="336" y="257"/>
                  </a:cubicBezTo>
                  <a:cubicBezTo>
                    <a:pt x="333" y="259"/>
                    <a:pt x="333" y="259"/>
                    <a:pt x="333" y="259"/>
                  </a:cubicBezTo>
                  <a:cubicBezTo>
                    <a:pt x="333" y="259"/>
                    <a:pt x="330" y="259"/>
                    <a:pt x="330" y="259"/>
                  </a:cubicBezTo>
                  <a:cubicBezTo>
                    <a:pt x="329" y="259"/>
                    <a:pt x="329" y="257"/>
                    <a:pt x="329" y="257"/>
                  </a:cubicBezTo>
                  <a:cubicBezTo>
                    <a:pt x="329" y="257"/>
                    <a:pt x="326" y="257"/>
                    <a:pt x="326" y="257"/>
                  </a:cubicBezTo>
                  <a:cubicBezTo>
                    <a:pt x="325" y="257"/>
                    <a:pt x="324" y="256"/>
                    <a:pt x="324" y="256"/>
                  </a:cubicBezTo>
                  <a:cubicBezTo>
                    <a:pt x="324" y="256"/>
                    <a:pt x="324" y="255"/>
                    <a:pt x="325" y="255"/>
                  </a:cubicBezTo>
                  <a:cubicBezTo>
                    <a:pt x="325" y="255"/>
                    <a:pt x="329" y="255"/>
                    <a:pt x="330" y="256"/>
                  </a:cubicBezTo>
                  <a:cubicBezTo>
                    <a:pt x="330" y="257"/>
                    <a:pt x="332" y="258"/>
                    <a:pt x="332" y="258"/>
                  </a:cubicBezTo>
                  <a:cubicBezTo>
                    <a:pt x="332" y="258"/>
                    <a:pt x="334" y="257"/>
                    <a:pt x="335" y="256"/>
                  </a:cubicBezTo>
                  <a:cubicBezTo>
                    <a:pt x="335" y="255"/>
                    <a:pt x="336" y="254"/>
                    <a:pt x="337" y="254"/>
                  </a:cubicBezTo>
                  <a:cubicBezTo>
                    <a:pt x="338" y="254"/>
                    <a:pt x="340" y="254"/>
                    <a:pt x="340" y="254"/>
                  </a:cubicBezTo>
                  <a:cubicBezTo>
                    <a:pt x="340" y="254"/>
                    <a:pt x="341" y="251"/>
                    <a:pt x="341" y="250"/>
                  </a:cubicBezTo>
                  <a:cubicBezTo>
                    <a:pt x="342" y="250"/>
                    <a:pt x="342" y="249"/>
                    <a:pt x="343" y="249"/>
                  </a:cubicBezTo>
                  <a:cubicBezTo>
                    <a:pt x="344" y="249"/>
                    <a:pt x="344" y="246"/>
                    <a:pt x="343" y="246"/>
                  </a:cubicBezTo>
                  <a:cubicBezTo>
                    <a:pt x="342" y="246"/>
                    <a:pt x="340" y="245"/>
                    <a:pt x="340" y="244"/>
                  </a:cubicBezTo>
                  <a:cubicBezTo>
                    <a:pt x="340" y="243"/>
                    <a:pt x="339" y="243"/>
                    <a:pt x="338" y="243"/>
                  </a:cubicBezTo>
                  <a:cubicBezTo>
                    <a:pt x="338" y="243"/>
                    <a:pt x="331" y="244"/>
                    <a:pt x="331" y="244"/>
                  </a:cubicBezTo>
                  <a:cubicBezTo>
                    <a:pt x="331" y="244"/>
                    <a:pt x="329" y="243"/>
                    <a:pt x="328" y="243"/>
                  </a:cubicBezTo>
                  <a:cubicBezTo>
                    <a:pt x="327" y="243"/>
                    <a:pt x="322" y="245"/>
                    <a:pt x="320" y="246"/>
                  </a:cubicBezTo>
                  <a:cubicBezTo>
                    <a:pt x="319" y="247"/>
                    <a:pt x="318" y="247"/>
                    <a:pt x="317" y="247"/>
                  </a:cubicBezTo>
                  <a:cubicBezTo>
                    <a:pt x="316" y="248"/>
                    <a:pt x="312" y="249"/>
                    <a:pt x="311" y="249"/>
                  </a:cubicBezTo>
                  <a:cubicBezTo>
                    <a:pt x="310" y="249"/>
                    <a:pt x="308" y="251"/>
                    <a:pt x="308" y="251"/>
                  </a:cubicBezTo>
                  <a:cubicBezTo>
                    <a:pt x="307" y="252"/>
                    <a:pt x="307" y="252"/>
                    <a:pt x="307" y="252"/>
                  </a:cubicBezTo>
                  <a:cubicBezTo>
                    <a:pt x="307" y="252"/>
                    <a:pt x="306" y="253"/>
                    <a:pt x="305" y="254"/>
                  </a:cubicBezTo>
                  <a:cubicBezTo>
                    <a:pt x="305" y="254"/>
                    <a:pt x="303" y="256"/>
                    <a:pt x="303" y="256"/>
                  </a:cubicBezTo>
                  <a:cubicBezTo>
                    <a:pt x="301" y="257"/>
                    <a:pt x="301" y="257"/>
                    <a:pt x="301" y="257"/>
                  </a:cubicBezTo>
                  <a:cubicBezTo>
                    <a:pt x="299" y="258"/>
                    <a:pt x="299" y="258"/>
                    <a:pt x="299" y="258"/>
                  </a:cubicBezTo>
                  <a:cubicBezTo>
                    <a:pt x="299" y="258"/>
                    <a:pt x="298" y="259"/>
                    <a:pt x="298" y="259"/>
                  </a:cubicBezTo>
                  <a:cubicBezTo>
                    <a:pt x="297" y="259"/>
                    <a:pt x="296" y="260"/>
                    <a:pt x="295" y="260"/>
                  </a:cubicBezTo>
                  <a:cubicBezTo>
                    <a:pt x="294" y="260"/>
                    <a:pt x="294" y="261"/>
                    <a:pt x="294" y="261"/>
                  </a:cubicBezTo>
                  <a:cubicBezTo>
                    <a:pt x="294" y="261"/>
                    <a:pt x="293" y="262"/>
                    <a:pt x="292" y="262"/>
                  </a:cubicBezTo>
                  <a:cubicBezTo>
                    <a:pt x="291" y="263"/>
                    <a:pt x="291" y="264"/>
                    <a:pt x="290" y="264"/>
                  </a:cubicBezTo>
                  <a:cubicBezTo>
                    <a:pt x="290" y="265"/>
                    <a:pt x="290" y="265"/>
                    <a:pt x="289" y="266"/>
                  </a:cubicBezTo>
                  <a:cubicBezTo>
                    <a:pt x="288" y="266"/>
                    <a:pt x="287" y="266"/>
                    <a:pt x="287" y="266"/>
                  </a:cubicBezTo>
                  <a:cubicBezTo>
                    <a:pt x="287" y="264"/>
                    <a:pt x="287" y="264"/>
                    <a:pt x="287" y="264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63"/>
                    <a:pt x="289" y="263"/>
                    <a:pt x="289" y="262"/>
                  </a:cubicBezTo>
                  <a:cubicBezTo>
                    <a:pt x="290" y="262"/>
                    <a:pt x="291" y="261"/>
                    <a:pt x="291" y="261"/>
                  </a:cubicBezTo>
                  <a:cubicBezTo>
                    <a:pt x="294" y="259"/>
                    <a:pt x="294" y="259"/>
                    <a:pt x="294" y="259"/>
                  </a:cubicBezTo>
                  <a:cubicBezTo>
                    <a:pt x="296" y="258"/>
                    <a:pt x="296" y="258"/>
                    <a:pt x="296" y="258"/>
                  </a:cubicBezTo>
                  <a:cubicBezTo>
                    <a:pt x="296" y="258"/>
                    <a:pt x="297" y="257"/>
                    <a:pt x="298" y="256"/>
                  </a:cubicBezTo>
                  <a:cubicBezTo>
                    <a:pt x="299" y="255"/>
                    <a:pt x="300" y="254"/>
                    <a:pt x="300" y="254"/>
                  </a:cubicBezTo>
                  <a:cubicBezTo>
                    <a:pt x="300" y="254"/>
                    <a:pt x="300" y="254"/>
                    <a:pt x="302" y="253"/>
                  </a:cubicBezTo>
                  <a:cubicBezTo>
                    <a:pt x="303" y="252"/>
                    <a:pt x="304" y="252"/>
                    <a:pt x="304" y="252"/>
                  </a:cubicBezTo>
                  <a:cubicBezTo>
                    <a:pt x="305" y="251"/>
                    <a:pt x="305" y="250"/>
                    <a:pt x="306" y="250"/>
                  </a:cubicBezTo>
                  <a:cubicBezTo>
                    <a:pt x="308" y="249"/>
                    <a:pt x="308" y="249"/>
                    <a:pt x="308" y="248"/>
                  </a:cubicBezTo>
                  <a:cubicBezTo>
                    <a:pt x="309" y="248"/>
                    <a:pt x="309" y="248"/>
                    <a:pt x="310" y="247"/>
                  </a:cubicBezTo>
                  <a:cubicBezTo>
                    <a:pt x="311" y="246"/>
                    <a:pt x="310" y="246"/>
                    <a:pt x="312" y="245"/>
                  </a:cubicBezTo>
                  <a:cubicBezTo>
                    <a:pt x="314" y="245"/>
                    <a:pt x="314" y="244"/>
                    <a:pt x="315" y="244"/>
                  </a:cubicBezTo>
                  <a:cubicBezTo>
                    <a:pt x="316" y="244"/>
                    <a:pt x="319" y="243"/>
                    <a:pt x="319" y="243"/>
                  </a:cubicBezTo>
                  <a:cubicBezTo>
                    <a:pt x="319" y="243"/>
                    <a:pt x="322" y="240"/>
                    <a:pt x="322" y="239"/>
                  </a:cubicBezTo>
                  <a:cubicBezTo>
                    <a:pt x="322" y="238"/>
                    <a:pt x="324" y="237"/>
                    <a:pt x="324" y="237"/>
                  </a:cubicBezTo>
                  <a:cubicBezTo>
                    <a:pt x="327" y="236"/>
                    <a:pt x="327" y="236"/>
                    <a:pt x="327" y="236"/>
                  </a:cubicBezTo>
                  <a:cubicBezTo>
                    <a:pt x="327" y="236"/>
                    <a:pt x="326" y="236"/>
                    <a:pt x="328" y="235"/>
                  </a:cubicBezTo>
                  <a:cubicBezTo>
                    <a:pt x="329" y="234"/>
                    <a:pt x="331" y="234"/>
                    <a:pt x="332" y="234"/>
                  </a:cubicBezTo>
                  <a:cubicBezTo>
                    <a:pt x="334" y="234"/>
                    <a:pt x="336" y="234"/>
                    <a:pt x="338" y="234"/>
                  </a:cubicBezTo>
                  <a:cubicBezTo>
                    <a:pt x="340" y="234"/>
                    <a:pt x="340" y="234"/>
                    <a:pt x="343" y="234"/>
                  </a:cubicBezTo>
                  <a:cubicBezTo>
                    <a:pt x="345" y="234"/>
                    <a:pt x="346" y="233"/>
                    <a:pt x="347" y="234"/>
                  </a:cubicBezTo>
                  <a:cubicBezTo>
                    <a:pt x="348" y="234"/>
                    <a:pt x="348" y="235"/>
                    <a:pt x="351" y="234"/>
                  </a:cubicBezTo>
                  <a:cubicBezTo>
                    <a:pt x="354" y="233"/>
                    <a:pt x="354" y="232"/>
                    <a:pt x="355" y="233"/>
                  </a:cubicBezTo>
                  <a:cubicBezTo>
                    <a:pt x="357" y="233"/>
                    <a:pt x="360" y="233"/>
                    <a:pt x="360" y="233"/>
                  </a:cubicBezTo>
                  <a:cubicBezTo>
                    <a:pt x="361" y="234"/>
                    <a:pt x="364" y="234"/>
                    <a:pt x="364" y="234"/>
                  </a:cubicBezTo>
                  <a:cubicBezTo>
                    <a:pt x="365" y="234"/>
                    <a:pt x="367" y="234"/>
                    <a:pt x="367" y="234"/>
                  </a:cubicBezTo>
                  <a:cubicBezTo>
                    <a:pt x="367" y="234"/>
                    <a:pt x="370" y="235"/>
                    <a:pt x="372" y="235"/>
                  </a:cubicBezTo>
                  <a:cubicBezTo>
                    <a:pt x="373" y="234"/>
                    <a:pt x="371" y="235"/>
                    <a:pt x="376" y="234"/>
                  </a:cubicBezTo>
                  <a:cubicBezTo>
                    <a:pt x="382" y="234"/>
                    <a:pt x="382" y="234"/>
                    <a:pt x="383" y="233"/>
                  </a:cubicBezTo>
                  <a:cubicBezTo>
                    <a:pt x="383" y="232"/>
                    <a:pt x="383" y="230"/>
                    <a:pt x="385" y="231"/>
                  </a:cubicBezTo>
                  <a:cubicBezTo>
                    <a:pt x="387" y="231"/>
                    <a:pt x="389" y="229"/>
                    <a:pt x="390" y="228"/>
                  </a:cubicBezTo>
                  <a:cubicBezTo>
                    <a:pt x="391" y="227"/>
                    <a:pt x="392" y="225"/>
                    <a:pt x="392" y="224"/>
                  </a:cubicBezTo>
                  <a:cubicBezTo>
                    <a:pt x="392" y="224"/>
                    <a:pt x="392" y="224"/>
                    <a:pt x="393" y="223"/>
                  </a:cubicBezTo>
                  <a:cubicBezTo>
                    <a:pt x="394" y="223"/>
                    <a:pt x="394" y="223"/>
                    <a:pt x="395" y="223"/>
                  </a:cubicBezTo>
                  <a:cubicBezTo>
                    <a:pt x="396" y="223"/>
                    <a:pt x="397" y="223"/>
                    <a:pt x="398" y="223"/>
                  </a:cubicBezTo>
                  <a:cubicBezTo>
                    <a:pt x="399" y="223"/>
                    <a:pt x="400" y="223"/>
                    <a:pt x="401" y="223"/>
                  </a:cubicBezTo>
                  <a:cubicBezTo>
                    <a:pt x="402" y="222"/>
                    <a:pt x="403" y="221"/>
                    <a:pt x="404" y="221"/>
                  </a:cubicBezTo>
                  <a:cubicBezTo>
                    <a:pt x="405" y="221"/>
                    <a:pt x="405" y="221"/>
                    <a:pt x="406" y="221"/>
                  </a:cubicBezTo>
                  <a:cubicBezTo>
                    <a:pt x="406" y="222"/>
                    <a:pt x="408" y="221"/>
                    <a:pt x="408" y="221"/>
                  </a:cubicBezTo>
                  <a:cubicBezTo>
                    <a:pt x="409" y="221"/>
                    <a:pt x="410" y="219"/>
                    <a:pt x="410" y="219"/>
                  </a:cubicBezTo>
                  <a:cubicBezTo>
                    <a:pt x="411" y="219"/>
                    <a:pt x="413" y="220"/>
                    <a:pt x="414" y="220"/>
                  </a:cubicBezTo>
                  <a:cubicBezTo>
                    <a:pt x="414" y="219"/>
                    <a:pt x="416" y="217"/>
                    <a:pt x="417" y="217"/>
                  </a:cubicBezTo>
                  <a:cubicBezTo>
                    <a:pt x="418" y="216"/>
                    <a:pt x="419" y="213"/>
                    <a:pt x="419" y="213"/>
                  </a:cubicBezTo>
                  <a:cubicBezTo>
                    <a:pt x="416" y="211"/>
                    <a:pt x="416" y="211"/>
                    <a:pt x="416" y="211"/>
                  </a:cubicBezTo>
                  <a:cubicBezTo>
                    <a:pt x="416" y="211"/>
                    <a:pt x="413" y="211"/>
                    <a:pt x="415" y="210"/>
                  </a:cubicBezTo>
                  <a:cubicBezTo>
                    <a:pt x="416" y="209"/>
                    <a:pt x="417" y="209"/>
                    <a:pt x="418" y="208"/>
                  </a:cubicBezTo>
                  <a:cubicBezTo>
                    <a:pt x="419" y="207"/>
                    <a:pt x="419" y="204"/>
                    <a:pt x="419" y="204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18" y="201"/>
                    <a:pt x="419" y="199"/>
                    <a:pt x="418" y="199"/>
                  </a:cubicBezTo>
                  <a:cubicBezTo>
                    <a:pt x="417" y="198"/>
                    <a:pt x="414" y="198"/>
                    <a:pt x="413" y="198"/>
                  </a:cubicBezTo>
                  <a:cubicBezTo>
                    <a:pt x="413" y="198"/>
                    <a:pt x="413" y="198"/>
                    <a:pt x="412" y="197"/>
                  </a:cubicBezTo>
                  <a:cubicBezTo>
                    <a:pt x="412" y="197"/>
                    <a:pt x="410" y="197"/>
                    <a:pt x="410" y="198"/>
                  </a:cubicBezTo>
                  <a:cubicBezTo>
                    <a:pt x="410" y="199"/>
                    <a:pt x="409" y="200"/>
                    <a:pt x="408" y="200"/>
                  </a:cubicBezTo>
                  <a:cubicBezTo>
                    <a:pt x="407" y="201"/>
                    <a:pt x="407" y="202"/>
                    <a:pt x="407" y="201"/>
                  </a:cubicBezTo>
                  <a:cubicBezTo>
                    <a:pt x="406" y="200"/>
                    <a:pt x="407" y="200"/>
                    <a:pt x="407" y="199"/>
                  </a:cubicBezTo>
                  <a:cubicBezTo>
                    <a:pt x="408" y="198"/>
                    <a:pt x="409" y="197"/>
                    <a:pt x="409" y="197"/>
                  </a:cubicBezTo>
                  <a:cubicBezTo>
                    <a:pt x="408" y="196"/>
                    <a:pt x="408" y="195"/>
                    <a:pt x="408" y="195"/>
                  </a:cubicBezTo>
                  <a:cubicBezTo>
                    <a:pt x="405" y="195"/>
                    <a:pt x="405" y="195"/>
                    <a:pt x="405" y="195"/>
                  </a:cubicBezTo>
                  <a:cubicBezTo>
                    <a:pt x="405" y="195"/>
                    <a:pt x="405" y="194"/>
                    <a:pt x="404" y="194"/>
                  </a:cubicBezTo>
                  <a:cubicBezTo>
                    <a:pt x="403" y="194"/>
                    <a:pt x="401" y="194"/>
                    <a:pt x="400" y="195"/>
                  </a:cubicBezTo>
                  <a:cubicBezTo>
                    <a:pt x="400" y="196"/>
                    <a:pt x="399" y="197"/>
                    <a:pt x="399" y="196"/>
                  </a:cubicBezTo>
                  <a:cubicBezTo>
                    <a:pt x="398" y="196"/>
                    <a:pt x="397" y="195"/>
                    <a:pt x="397" y="195"/>
                  </a:cubicBezTo>
                  <a:cubicBezTo>
                    <a:pt x="397" y="195"/>
                    <a:pt x="395" y="196"/>
                    <a:pt x="395" y="197"/>
                  </a:cubicBezTo>
                  <a:cubicBezTo>
                    <a:pt x="394" y="197"/>
                    <a:pt x="392" y="198"/>
                    <a:pt x="392" y="198"/>
                  </a:cubicBezTo>
                  <a:cubicBezTo>
                    <a:pt x="391" y="199"/>
                    <a:pt x="390" y="199"/>
                    <a:pt x="389" y="200"/>
                  </a:cubicBezTo>
                  <a:cubicBezTo>
                    <a:pt x="388" y="200"/>
                    <a:pt x="388" y="200"/>
                    <a:pt x="387" y="200"/>
                  </a:cubicBezTo>
                  <a:cubicBezTo>
                    <a:pt x="387" y="200"/>
                    <a:pt x="387" y="199"/>
                    <a:pt x="387" y="199"/>
                  </a:cubicBezTo>
                  <a:cubicBezTo>
                    <a:pt x="387" y="199"/>
                    <a:pt x="387" y="198"/>
                    <a:pt x="387" y="199"/>
                  </a:cubicBezTo>
                  <a:cubicBezTo>
                    <a:pt x="387" y="199"/>
                    <a:pt x="388" y="199"/>
                    <a:pt x="389" y="198"/>
                  </a:cubicBezTo>
                  <a:cubicBezTo>
                    <a:pt x="389" y="198"/>
                    <a:pt x="390" y="198"/>
                    <a:pt x="390" y="198"/>
                  </a:cubicBezTo>
                  <a:cubicBezTo>
                    <a:pt x="391" y="197"/>
                    <a:pt x="392" y="196"/>
                    <a:pt x="392" y="196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96" y="194"/>
                    <a:pt x="396" y="194"/>
                    <a:pt x="396" y="194"/>
                  </a:cubicBezTo>
                  <a:cubicBezTo>
                    <a:pt x="396" y="194"/>
                    <a:pt x="398" y="193"/>
                    <a:pt x="399" y="193"/>
                  </a:cubicBezTo>
                  <a:cubicBezTo>
                    <a:pt x="399" y="193"/>
                    <a:pt x="400" y="193"/>
                    <a:pt x="401" y="193"/>
                  </a:cubicBezTo>
                  <a:cubicBezTo>
                    <a:pt x="402" y="193"/>
                    <a:pt x="402" y="192"/>
                    <a:pt x="403" y="192"/>
                  </a:cubicBezTo>
                  <a:cubicBezTo>
                    <a:pt x="404" y="192"/>
                    <a:pt x="404" y="193"/>
                    <a:pt x="405" y="192"/>
                  </a:cubicBezTo>
                  <a:cubicBezTo>
                    <a:pt x="406" y="192"/>
                    <a:pt x="406" y="191"/>
                    <a:pt x="407" y="191"/>
                  </a:cubicBezTo>
                  <a:cubicBezTo>
                    <a:pt x="407" y="191"/>
                    <a:pt x="408" y="191"/>
                    <a:pt x="408" y="190"/>
                  </a:cubicBezTo>
                  <a:cubicBezTo>
                    <a:pt x="408" y="190"/>
                    <a:pt x="408" y="189"/>
                    <a:pt x="407" y="189"/>
                  </a:cubicBezTo>
                  <a:cubicBezTo>
                    <a:pt x="407" y="189"/>
                    <a:pt x="406" y="189"/>
                    <a:pt x="405" y="189"/>
                  </a:cubicBezTo>
                  <a:cubicBezTo>
                    <a:pt x="404" y="189"/>
                    <a:pt x="403" y="190"/>
                    <a:pt x="403" y="189"/>
                  </a:cubicBezTo>
                  <a:cubicBezTo>
                    <a:pt x="403" y="188"/>
                    <a:pt x="402" y="188"/>
                    <a:pt x="402" y="188"/>
                  </a:cubicBezTo>
                  <a:cubicBezTo>
                    <a:pt x="401" y="188"/>
                    <a:pt x="401" y="187"/>
                    <a:pt x="400" y="187"/>
                  </a:cubicBezTo>
                  <a:cubicBezTo>
                    <a:pt x="399" y="187"/>
                    <a:pt x="399" y="188"/>
                    <a:pt x="398" y="187"/>
                  </a:cubicBezTo>
                  <a:cubicBezTo>
                    <a:pt x="398" y="187"/>
                    <a:pt x="397" y="187"/>
                    <a:pt x="397" y="186"/>
                  </a:cubicBezTo>
                  <a:cubicBezTo>
                    <a:pt x="396" y="186"/>
                    <a:pt x="396" y="185"/>
                    <a:pt x="396" y="185"/>
                  </a:cubicBezTo>
                  <a:cubicBezTo>
                    <a:pt x="395" y="185"/>
                    <a:pt x="395" y="184"/>
                    <a:pt x="394" y="185"/>
                  </a:cubicBezTo>
                  <a:cubicBezTo>
                    <a:pt x="392" y="185"/>
                    <a:pt x="392" y="186"/>
                    <a:pt x="391" y="185"/>
                  </a:cubicBezTo>
                  <a:cubicBezTo>
                    <a:pt x="391" y="185"/>
                    <a:pt x="392" y="184"/>
                    <a:pt x="391" y="183"/>
                  </a:cubicBezTo>
                  <a:cubicBezTo>
                    <a:pt x="390" y="183"/>
                    <a:pt x="389" y="183"/>
                    <a:pt x="389" y="184"/>
                  </a:cubicBezTo>
                  <a:cubicBezTo>
                    <a:pt x="388" y="184"/>
                    <a:pt x="387" y="184"/>
                    <a:pt x="386" y="184"/>
                  </a:cubicBezTo>
                  <a:cubicBezTo>
                    <a:pt x="385" y="184"/>
                    <a:pt x="385" y="184"/>
                    <a:pt x="385" y="184"/>
                  </a:cubicBezTo>
                  <a:cubicBezTo>
                    <a:pt x="385" y="184"/>
                    <a:pt x="385" y="182"/>
                    <a:pt x="385" y="182"/>
                  </a:cubicBezTo>
                  <a:cubicBezTo>
                    <a:pt x="385" y="181"/>
                    <a:pt x="386" y="181"/>
                    <a:pt x="385" y="180"/>
                  </a:cubicBezTo>
                  <a:cubicBezTo>
                    <a:pt x="384" y="180"/>
                    <a:pt x="384" y="179"/>
                    <a:pt x="383" y="179"/>
                  </a:cubicBezTo>
                  <a:cubicBezTo>
                    <a:pt x="383" y="178"/>
                    <a:pt x="382" y="178"/>
                    <a:pt x="381" y="177"/>
                  </a:cubicBezTo>
                  <a:cubicBezTo>
                    <a:pt x="379" y="176"/>
                    <a:pt x="379" y="176"/>
                    <a:pt x="378" y="175"/>
                  </a:cubicBezTo>
                  <a:cubicBezTo>
                    <a:pt x="377" y="174"/>
                    <a:pt x="377" y="173"/>
                    <a:pt x="377" y="173"/>
                  </a:cubicBezTo>
                  <a:cubicBezTo>
                    <a:pt x="378" y="170"/>
                    <a:pt x="378" y="170"/>
                    <a:pt x="378" y="170"/>
                  </a:cubicBezTo>
                  <a:cubicBezTo>
                    <a:pt x="379" y="168"/>
                    <a:pt x="379" y="168"/>
                    <a:pt x="379" y="168"/>
                  </a:cubicBezTo>
                  <a:cubicBezTo>
                    <a:pt x="379" y="168"/>
                    <a:pt x="382" y="167"/>
                    <a:pt x="382" y="166"/>
                  </a:cubicBezTo>
                  <a:cubicBezTo>
                    <a:pt x="383" y="165"/>
                    <a:pt x="383" y="165"/>
                    <a:pt x="382" y="164"/>
                  </a:cubicBezTo>
                  <a:cubicBezTo>
                    <a:pt x="381" y="163"/>
                    <a:pt x="381" y="164"/>
                    <a:pt x="380" y="163"/>
                  </a:cubicBezTo>
                  <a:cubicBezTo>
                    <a:pt x="379" y="162"/>
                    <a:pt x="379" y="161"/>
                    <a:pt x="379" y="161"/>
                  </a:cubicBezTo>
                  <a:cubicBezTo>
                    <a:pt x="379" y="161"/>
                    <a:pt x="377" y="161"/>
                    <a:pt x="377" y="161"/>
                  </a:cubicBezTo>
                  <a:cubicBezTo>
                    <a:pt x="377" y="161"/>
                    <a:pt x="377" y="160"/>
                    <a:pt x="377" y="160"/>
                  </a:cubicBezTo>
                  <a:cubicBezTo>
                    <a:pt x="378" y="160"/>
                    <a:pt x="380" y="160"/>
                    <a:pt x="379" y="159"/>
                  </a:cubicBezTo>
                  <a:cubicBezTo>
                    <a:pt x="379" y="158"/>
                    <a:pt x="379" y="158"/>
                    <a:pt x="379" y="157"/>
                  </a:cubicBezTo>
                  <a:cubicBezTo>
                    <a:pt x="379" y="157"/>
                    <a:pt x="378" y="157"/>
                    <a:pt x="377" y="156"/>
                  </a:cubicBezTo>
                  <a:cubicBezTo>
                    <a:pt x="377" y="156"/>
                    <a:pt x="377" y="155"/>
                    <a:pt x="376" y="154"/>
                  </a:cubicBezTo>
                  <a:cubicBezTo>
                    <a:pt x="376" y="154"/>
                    <a:pt x="376" y="153"/>
                    <a:pt x="376" y="152"/>
                  </a:cubicBezTo>
                  <a:cubicBezTo>
                    <a:pt x="376" y="151"/>
                    <a:pt x="376" y="150"/>
                    <a:pt x="375" y="150"/>
                  </a:cubicBezTo>
                  <a:cubicBezTo>
                    <a:pt x="375" y="150"/>
                    <a:pt x="374" y="149"/>
                    <a:pt x="374" y="148"/>
                  </a:cubicBezTo>
                  <a:cubicBezTo>
                    <a:pt x="374" y="147"/>
                    <a:pt x="374" y="145"/>
                    <a:pt x="374" y="145"/>
                  </a:cubicBezTo>
                  <a:cubicBezTo>
                    <a:pt x="372" y="144"/>
                    <a:pt x="372" y="144"/>
                    <a:pt x="372" y="144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72" y="141"/>
                    <a:pt x="371" y="140"/>
                    <a:pt x="371" y="140"/>
                  </a:cubicBezTo>
                  <a:cubicBezTo>
                    <a:pt x="370" y="139"/>
                    <a:pt x="370" y="139"/>
                    <a:pt x="370" y="138"/>
                  </a:cubicBezTo>
                  <a:cubicBezTo>
                    <a:pt x="370" y="137"/>
                    <a:pt x="369" y="136"/>
                    <a:pt x="369" y="136"/>
                  </a:cubicBezTo>
                  <a:cubicBezTo>
                    <a:pt x="369" y="134"/>
                    <a:pt x="369" y="134"/>
                    <a:pt x="369" y="134"/>
                  </a:cubicBezTo>
                  <a:cubicBezTo>
                    <a:pt x="369" y="134"/>
                    <a:pt x="368" y="133"/>
                    <a:pt x="368" y="132"/>
                  </a:cubicBezTo>
                  <a:cubicBezTo>
                    <a:pt x="367" y="132"/>
                    <a:pt x="365" y="134"/>
                    <a:pt x="365" y="135"/>
                  </a:cubicBezTo>
                  <a:cubicBezTo>
                    <a:pt x="365" y="135"/>
                    <a:pt x="364" y="137"/>
                    <a:pt x="364" y="137"/>
                  </a:cubicBezTo>
                  <a:cubicBezTo>
                    <a:pt x="364" y="137"/>
                    <a:pt x="361" y="139"/>
                    <a:pt x="361" y="139"/>
                  </a:cubicBezTo>
                  <a:cubicBezTo>
                    <a:pt x="360" y="139"/>
                    <a:pt x="360" y="140"/>
                    <a:pt x="361" y="141"/>
                  </a:cubicBezTo>
                  <a:cubicBezTo>
                    <a:pt x="361" y="142"/>
                    <a:pt x="360" y="143"/>
                    <a:pt x="360" y="143"/>
                  </a:cubicBezTo>
                  <a:cubicBezTo>
                    <a:pt x="359" y="143"/>
                    <a:pt x="357" y="144"/>
                    <a:pt x="357" y="145"/>
                  </a:cubicBezTo>
                  <a:cubicBezTo>
                    <a:pt x="357" y="145"/>
                    <a:pt x="356" y="146"/>
                    <a:pt x="355" y="147"/>
                  </a:cubicBezTo>
                  <a:cubicBezTo>
                    <a:pt x="355" y="148"/>
                    <a:pt x="353" y="148"/>
                    <a:pt x="353" y="149"/>
                  </a:cubicBezTo>
                  <a:cubicBezTo>
                    <a:pt x="353" y="150"/>
                    <a:pt x="353" y="151"/>
                    <a:pt x="352" y="151"/>
                  </a:cubicBezTo>
                  <a:cubicBezTo>
                    <a:pt x="351" y="151"/>
                    <a:pt x="351" y="149"/>
                    <a:pt x="350" y="149"/>
                  </a:cubicBezTo>
                  <a:cubicBezTo>
                    <a:pt x="350" y="150"/>
                    <a:pt x="349" y="150"/>
                    <a:pt x="348" y="151"/>
                  </a:cubicBezTo>
                  <a:cubicBezTo>
                    <a:pt x="347" y="152"/>
                    <a:pt x="346" y="153"/>
                    <a:pt x="346" y="153"/>
                  </a:cubicBezTo>
                  <a:cubicBezTo>
                    <a:pt x="345" y="153"/>
                    <a:pt x="344" y="153"/>
                    <a:pt x="343" y="153"/>
                  </a:cubicBezTo>
                  <a:cubicBezTo>
                    <a:pt x="342" y="153"/>
                    <a:pt x="342" y="154"/>
                    <a:pt x="342" y="154"/>
                  </a:cubicBezTo>
                  <a:cubicBezTo>
                    <a:pt x="340" y="155"/>
                    <a:pt x="340" y="155"/>
                    <a:pt x="340" y="155"/>
                  </a:cubicBezTo>
                  <a:cubicBezTo>
                    <a:pt x="340" y="155"/>
                    <a:pt x="340" y="153"/>
                    <a:pt x="340" y="152"/>
                  </a:cubicBezTo>
                  <a:cubicBezTo>
                    <a:pt x="339" y="152"/>
                    <a:pt x="339" y="151"/>
                    <a:pt x="339" y="151"/>
                  </a:cubicBezTo>
                  <a:cubicBezTo>
                    <a:pt x="338" y="151"/>
                    <a:pt x="337" y="151"/>
                    <a:pt x="337" y="150"/>
                  </a:cubicBezTo>
                  <a:cubicBezTo>
                    <a:pt x="337" y="149"/>
                    <a:pt x="337" y="148"/>
                    <a:pt x="337" y="148"/>
                  </a:cubicBezTo>
                  <a:cubicBezTo>
                    <a:pt x="336" y="147"/>
                    <a:pt x="334" y="147"/>
                    <a:pt x="334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1" y="146"/>
                    <a:pt x="331" y="147"/>
                  </a:cubicBezTo>
                  <a:cubicBezTo>
                    <a:pt x="330" y="147"/>
                    <a:pt x="329" y="148"/>
                    <a:pt x="329" y="148"/>
                  </a:cubicBezTo>
                  <a:cubicBezTo>
                    <a:pt x="329" y="148"/>
                    <a:pt x="328" y="149"/>
                    <a:pt x="327" y="149"/>
                  </a:cubicBezTo>
                  <a:cubicBezTo>
                    <a:pt x="327" y="149"/>
                    <a:pt x="326" y="147"/>
                    <a:pt x="326" y="147"/>
                  </a:cubicBezTo>
                  <a:cubicBezTo>
                    <a:pt x="326" y="147"/>
                    <a:pt x="327" y="146"/>
                    <a:pt x="327" y="146"/>
                  </a:cubicBezTo>
                  <a:cubicBezTo>
                    <a:pt x="328" y="146"/>
                    <a:pt x="330" y="145"/>
                    <a:pt x="330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1" y="145"/>
                    <a:pt x="331" y="144"/>
                    <a:pt x="331" y="144"/>
                  </a:cubicBezTo>
                  <a:cubicBezTo>
                    <a:pt x="331" y="143"/>
                    <a:pt x="331" y="142"/>
                    <a:pt x="331" y="142"/>
                  </a:cubicBezTo>
                  <a:cubicBezTo>
                    <a:pt x="331" y="142"/>
                    <a:pt x="331" y="141"/>
                    <a:pt x="331" y="141"/>
                  </a:cubicBezTo>
                  <a:cubicBezTo>
                    <a:pt x="331" y="141"/>
                    <a:pt x="331" y="140"/>
                    <a:pt x="332" y="139"/>
                  </a:cubicBezTo>
                  <a:cubicBezTo>
                    <a:pt x="334" y="139"/>
                    <a:pt x="332" y="136"/>
                    <a:pt x="333" y="136"/>
                  </a:cubicBezTo>
                  <a:cubicBezTo>
                    <a:pt x="334" y="135"/>
                    <a:pt x="334" y="135"/>
                    <a:pt x="334" y="134"/>
                  </a:cubicBezTo>
                  <a:cubicBezTo>
                    <a:pt x="335" y="134"/>
                    <a:pt x="334" y="132"/>
                    <a:pt x="334" y="132"/>
                  </a:cubicBezTo>
                  <a:cubicBezTo>
                    <a:pt x="335" y="131"/>
                    <a:pt x="336" y="130"/>
                    <a:pt x="336" y="130"/>
                  </a:cubicBezTo>
                  <a:cubicBezTo>
                    <a:pt x="336" y="130"/>
                    <a:pt x="335" y="129"/>
                    <a:pt x="336" y="129"/>
                  </a:cubicBezTo>
                  <a:cubicBezTo>
                    <a:pt x="337" y="129"/>
                    <a:pt x="338" y="128"/>
                    <a:pt x="338" y="128"/>
                  </a:cubicBezTo>
                  <a:cubicBezTo>
                    <a:pt x="338" y="127"/>
                    <a:pt x="338" y="126"/>
                    <a:pt x="338" y="126"/>
                  </a:cubicBezTo>
                  <a:cubicBezTo>
                    <a:pt x="338" y="125"/>
                    <a:pt x="337" y="124"/>
                    <a:pt x="336" y="125"/>
                  </a:cubicBezTo>
                  <a:cubicBezTo>
                    <a:pt x="336" y="125"/>
                    <a:pt x="336" y="126"/>
                    <a:pt x="335" y="126"/>
                  </a:cubicBezTo>
                  <a:cubicBezTo>
                    <a:pt x="335" y="127"/>
                    <a:pt x="334" y="127"/>
                    <a:pt x="334" y="126"/>
                  </a:cubicBezTo>
                  <a:cubicBezTo>
                    <a:pt x="333" y="126"/>
                    <a:pt x="332" y="125"/>
                    <a:pt x="331" y="125"/>
                  </a:cubicBezTo>
                  <a:cubicBezTo>
                    <a:pt x="331" y="124"/>
                    <a:pt x="331" y="124"/>
                    <a:pt x="329" y="124"/>
                  </a:cubicBezTo>
                  <a:cubicBezTo>
                    <a:pt x="327" y="124"/>
                    <a:pt x="327" y="125"/>
                    <a:pt x="326" y="124"/>
                  </a:cubicBezTo>
                  <a:cubicBezTo>
                    <a:pt x="325" y="123"/>
                    <a:pt x="324" y="123"/>
                    <a:pt x="324" y="123"/>
                  </a:cubicBezTo>
                  <a:cubicBezTo>
                    <a:pt x="324" y="123"/>
                    <a:pt x="325" y="121"/>
                    <a:pt x="325" y="121"/>
                  </a:cubicBezTo>
                  <a:cubicBezTo>
                    <a:pt x="325" y="120"/>
                    <a:pt x="326" y="120"/>
                    <a:pt x="325" y="119"/>
                  </a:cubicBezTo>
                  <a:cubicBezTo>
                    <a:pt x="324" y="119"/>
                    <a:pt x="322" y="119"/>
                    <a:pt x="322" y="119"/>
                  </a:cubicBezTo>
                  <a:cubicBezTo>
                    <a:pt x="322" y="119"/>
                    <a:pt x="323" y="117"/>
                    <a:pt x="322" y="116"/>
                  </a:cubicBezTo>
                  <a:cubicBezTo>
                    <a:pt x="321" y="116"/>
                    <a:pt x="320" y="115"/>
                    <a:pt x="320" y="115"/>
                  </a:cubicBezTo>
                  <a:cubicBezTo>
                    <a:pt x="319" y="114"/>
                    <a:pt x="319" y="113"/>
                    <a:pt x="319" y="113"/>
                  </a:cubicBezTo>
                  <a:cubicBezTo>
                    <a:pt x="319" y="112"/>
                    <a:pt x="317" y="111"/>
                    <a:pt x="317" y="111"/>
                  </a:cubicBezTo>
                  <a:cubicBezTo>
                    <a:pt x="315" y="112"/>
                    <a:pt x="315" y="112"/>
                    <a:pt x="315" y="112"/>
                  </a:cubicBezTo>
                  <a:cubicBezTo>
                    <a:pt x="315" y="112"/>
                    <a:pt x="313" y="113"/>
                    <a:pt x="311" y="113"/>
                  </a:cubicBezTo>
                  <a:cubicBezTo>
                    <a:pt x="310" y="113"/>
                    <a:pt x="308" y="115"/>
                    <a:pt x="307" y="114"/>
                  </a:cubicBezTo>
                  <a:cubicBezTo>
                    <a:pt x="305" y="113"/>
                    <a:pt x="304" y="115"/>
                    <a:pt x="303" y="114"/>
                  </a:cubicBezTo>
                  <a:cubicBezTo>
                    <a:pt x="302" y="113"/>
                    <a:pt x="300" y="113"/>
                    <a:pt x="300" y="113"/>
                  </a:cubicBezTo>
                  <a:cubicBezTo>
                    <a:pt x="299" y="112"/>
                    <a:pt x="298" y="112"/>
                    <a:pt x="297" y="112"/>
                  </a:cubicBezTo>
                  <a:cubicBezTo>
                    <a:pt x="297" y="111"/>
                    <a:pt x="295" y="110"/>
                    <a:pt x="295" y="110"/>
                  </a:cubicBezTo>
                  <a:cubicBezTo>
                    <a:pt x="294" y="111"/>
                    <a:pt x="293" y="111"/>
                    <a:pt x="292" y="111"/>
                  </a:cubicBezTo>
                  <a:cubicBezTo>
                    <a:pt x="292" y="111"/>
                    <a:pt x="291" y="112"/>
                    <a:pt x="291" y="113"/>
                  </a:cubicBezTo>
                  <a:cubicBezTo>
                    <a:pt x="290" y="113"/>
                    <a:pt x="290" y="113"/>
                    <a:pt x="289" y="113"/>
                  </a:cubicBezTo>
                  <a:cubicBezTo>
                    <a:pt x="288" y="114"/>
                    <a:pt x="288" y="114"/>
                    <a:pt x="288" y="115"/>
                  </a:cubicBezTo>
                  <a:cubicBezTo>
                    <a:pt x="287" y="115"/>
                    <a:pt x="288" y="116"/>
                    <a:pt x="288" y="117"/>
                  </a:cubicBezTo>
                  <a:cubicBezTo>
                    <a:pt x="288" y="118"/>
                    <a:pt x="288" y="119"/>
                    <a:pt x="288" y="119"/>
                  </a:cubicBezTo>
                  <a:cubicBezTo>
                    <a:pt x="289" y="120"/>
                    <a:pt x="288" y="121"/>
                    <a:pt x="288" y="121"/>
                  </a:cubicBezTo>
                  <a:cubicBezTo>
                    <a:pt x="288" y="121"/>
                    <a:pt x="288" y="122"/>
                    <a:pt x="287" y="122"/>
                  </a:cubicBezTo>
                  <a:cubicBezTo>
                    <a:pt x="287" y="122"/>
                    <a:pt x="286" y="123"/>
                    <a:pt x="286" y="124"/>
                  </a:cubicBezTo>
                  <a:cubicBezTo>
                    <a:pt x="285" y="125"/>
                    <a:pt x="284" y="125"/>
                    <a:pt x="284" y="126"/>
                  </a:cubicBezTo>
                  <a:cubicBezTo>
                    <a:pt x="284" y="126"/>
                    <a:pt x="283" y="127"/>
                    <a:pt x="283" y="127"/>
                  </a:cubicBezTo>
                  <a:cubicBezTo>
                    <a:pt x="282" y="128"/>
                    <a:pt x="282" y="129"/>
                    <a:pt x="282" y="130"/>
                  </a:cubicBezTo>
                  <a:cubicBezTo>
                    <a:pt x="282" y="130"/>
                    <a:pt x="282" y="131"/>
                    <a:pt x="282" y="132"/>
                  </a:cubicBezTo>
                  <a:cubicBezTo>
                    <a:pt x="283" y="133"/>
                    <a:pt x="282" y="133"/>
                    <a:pt x="282" y="135"/>
                  </a:cubicBezTo>
                  <a:cubicBezTo>
                    <a:pt x="282" y="137"/>
                    <a:pt x="282" y="137"/>
                    <a:pt x="281" y="137"/>
                  </a:cubicBezTo>
                  <a:cubicBezTo>
                    <a:pt x="281" y="138"/>
                    <a:pt x="280" y="140"/>
                    <a:pt x="278" y="142"/>
                  </a:cubicBezTo>
                  <a:cubicBezTo>
                    <a:pt x="275" y="144"/>
                    <a:pt x="275" y="144"/>
                    <a:pt x="273" y="145"/>
                  </a:cubicBezTo>
                  <a:cubicBezTo>
                    <a:pt x="271" y="147"/>
                    <a:pt x="271" y="147"/>
                    <a:pt x="270" y="147"/>
                  </a:cubicBezTo>
                  <a:cubicBezTo>
                    <a:pt x="269" y="147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50"/>
                  </a:cubicBezTo>
                  <a:cubicBezTo>
                    <a:pt x="270" y="151"/>
                    <a:pt x="270" y="151"/>
                    <a:pt x="271" y="151"/>
                  </a:cubicBezTo>
                  <a:cubicBezTo>
                    <a:pt x="271" y="152"/>
                    <a:pt x="272" y="152"/>
                    <a:pt x="273" y="153"/>
                  </a:cubicBezTo>
                  <a:cubicBezTo>
                    <a:pt x="273" y="154"/>
                    <a:pt x="275" y="155"/>
                    <a:pt x="275" y="156"/>
                  </a:cubicBezTo>
                  <a:cubicBezTo>
                    <a:pt x="275" y="158"/>
                    <a:pt x="275" y="158"/>
                    <a:pt x="275" y="159"/>
                  </a:cubicBezTo>
                  <a:cubicBezTo>
                    <a:pt x="276" y="161"/>
                    <a:pt x="276" y="161"/>
                    <a:pt x="276" y="162"/>
                  </a:cubicBezTo>
                  <a:cubicBezTo>
                    <a:pt x="276" y="164"/>
                    <a:pt x="276" y="165"/>
                    <a:pt x="275" y="166"/>
                  </a:cubicBezTo>
                  <a:cubicBezTo>
                    <a:pt x="275" y="167"/>
                    <a:pt x="274" y="169"/>
                    <a:pt x="273" y="170"/>
                  </a:cubicBezTo>
                  <a:cubicBezTo>
                    <a:pt x="273" y="171"/>
                    <a:pt x="272" y="173"/>
                    <a:pt x="270" y="175"/>
                  </a:cubicBezTo>
                  <a:cubicBezTo>
                    <a:pt x="268" y="177"/>
                    <a:pt x="267" y="178"/>
                    <a:pt x="266" y="179"/>
                  </a:cubicBezTo>
                  <a:cubicBezTo>
                    <a:pt x="264" y="180"/>
                    <a:pt x="263" y="182"/>
                    <a:pt x="262" y="182"/>
                  </a:cubicBezTo>
                  <a:cubicBezTo>
                    <a:pt x="262" y="182"/>
                    <a:pt x="261" y="184"/>
                    <a:pt x="260" y="184"/>
                  </a:cubicBezTo>
                  <a:cubicBezTo>
                    <a:pt x="259" y="184"/>
                    <a:pt x="258" y="184"/>
                    <a:pt x="257" y="185"/>
                  </a:cubicBezTo>
                  <a:cubicBezTo>
                    <a:pt x="256" y="185"/>
                    <a:pt x="254" y="186"/>
                    <a:pt x="253" y="186"/>
                  </a:cubicBezTo>
                  <a:cubicBezTo>
                    <a:pt x="252" y="187"/>
                    <a:pt x="251" y="188"/>
                    <a:pt x="250" y="188"/>
                  </a:cubicBezTo>
                  <a:cubicBezTo>
                    <a:pt x="250" y="188"/>
                    <a:pt x="248" y="188"/>
                    <a:pt x="248" y="188"/>
                  </a:cubicBezTo>
                  <a:cubicBezTo>
                    <a:pt x="248" y="188"/>
                    <a:pt x="246" y="188"/>
                    <a:pt x="246" y="189"/>
                  </a:cubicBezTo>
                  <a:cubicBezTo>
                    <a:pt x="246" y="189"/>
                    <a:pt x="246" y="190"/>
                    <a:pt x="246" y="191"/>
                  </a:cubicBezTo>
                  <a:cubicBezTo>
                    <a:pt x="246" y="191"/>
                    <a:pt x="246" y="192"/>
                    <a:pt x="246" y="193"/>
                  </a:cubicBezTo>
                  <a:cubicBezTo>
                    <a:pt x="247" y="194"/>
                    <a:pt x="247" y="195"/>
                    <a:pt x="247" y="196"/>
                  </a:cubicBezTo>
                  <a:cubicBezTo>
                    <a:pt x="246" y="197"/>
                    <a:pt x="246" y="197"/>
                    <a:pt x="246" y="198"/>
                  </a:cubicBezTo>
                  <a:cubicBezTo>
                    <a:pt x="246" y="199"/>
                    <a:pt x="246" y="201"/>
                    <a:pt x="246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5" y="206"/>
                    <a:pt x="245" y="206"/>
                    <a:pt x="245" y="206"/>
                  </a:cubicBezTo>
                  <a:cubicBezTo>
                    <a:pt x="245" y="208"/>
                    <a:pt x="245" y="208"/>
                    <a:pt x="245" y="208"/>
                  </a:cubicBezTo>
                  <a:cubicBezTo>
                    <a:pt x="245" y="209"/>
                    <a:pt x="245" y="212"/>
                    <a:pt x="245" y="212"/>
                  </a:cubicBezTo>
                  <a:cubicBezTo>
                    <a:pt x="245" y="214"/>
                    <a:pt x="245" y="214"/>
                    <a:pt x="245" y="214"/>
                  </a:cubicBezTo>
                  <a:cubicBezTo>
                    <a:pt x="245" y="214"/>
                    <a:pt x="246" y="215"/>
                    <a:pt x="245" y="215"/>
                  </a:cubicBezTo>
                  <a:cubicBezTo>
                    <a:pt x="245" y="216"/>
                    <a:pt x="245" y="215"/>
                    <a:pt x="243" y="216"/>
                  </a:cubicBezTo>
                  <a:cubicBezTo>
                    <a:pt x="242" y="216"/>
                    <a:pt x="241" y="217"/>
                    <a:pt x="241" y="217"/>
                  </a:cubicBezTo>
                  <a:cubicBezTo>
                    <a:pt x="241" y="217"/>
                    <a:pt x="240" y="218"/>
                    <a:pt x="240" y="219"/>
                  </a:cubicBezTo>
                  <a:cubicBezTo>
                    <a:pt x="240" y="219"/>
                    <a:pt x="240" y="220"/>
                    <a:pt x="240" y="221"/>
                  </a:cubicBezTo>
                  <a:cubicBezTo>
                    <a:pt x="240" y="221"/>
                    <a:pt x="238" y="222"/>
                    <a:pt x="238" y="222"/>
                  </a:cubicBezTo>
                  <a:cubicBezTo>
                    <a:pt x="238" y="222"/>
                    <a:pt x="238" y="220"/>
                    <a:pt x="238" y="220"/>
                  </a:cubicBezTo>
                  <a:cubicBezTo>
                    <a:pt x="237" y="220"/>
                    <a:pt x="236" y="220"/>
                    <a:pt x="236" y="220"/>
                  </a:cubicBezTo>
                  <a:cubicBezTo>
                    <a:pt x="236" y="220"/>
                    <a:pt x="234" y="220"/>
                    <a:pt x="234" y="221"/>
                  </a:cubicBezTo>
                  <a:cubicBezTo>
                    <a:pt x="234" y="221"/>
                    <a:pt x="233" y="222"/>
                    <a:pt x="234" y="222"/>
                  </a:cubicBezTo>
                  <a:cubicBezTo>
                    <a:pt x="234" y="223"/>
                    <a:pt x="234" y="224"/>
                    <a:pt x="234" y="224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2" y="225"/>
                    <a:pt x="230" y="224"/>
                    <a:pt x="230" y="224"/>
                  </a:cubicBezTo>
                  <a:cubicBezTo>
                    <a:pt x="230" y="223"/>
                    <a:pt x="231" y="223"/>
                    <a:pt x="230" y="222"/>
                  </a:cubicBezTo>
                  <a:cubicBezTo>
                    <a:pt x="230" y="221"/>
                    <a:pt x="231" y="221"/>
                    <a:pt x="230" y="221"/>
                  </a:cubicBezTo>
                  <a:cubicBezTo>
                    <a:pt x="228" y="221"/>
                    <a:pt x="228" y="220"/>
                    <a:pt x="228" y="219"/>
                  </a:cubicBezTo>
                  <a:cubicBezTo>
                    <a:pt x="228" y="219"/>
                    <a:pt x="227" y="217"/>
                    <a:pt x="227" y="217"/>
                  </a:cubicBezTo>
                  <a:cubicBezTo>
                    <a:pt x="226" y="217"/>
                    <a:pt x="226" y="215"/>
                    <a:pt x="225" y="215"/>
                  </a:cubicBezTo>
                  <a:cubicBezTo>
                    <a:pt x="225" y="214"/>
                    <a:pt x="224" y="213"/>
                    <a:pt x="224" y="213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3" y="208"/>
                    <a:pt x="223" y="208"/>
                    <a:pt x="223" y="208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3"/>
                    <a:pt x="226" y="200"/>
                    <a:pt x="226" y="199"/>
                  </a:cubicBezTo>
                  <a:cubicBezTo>
                    <a:pt x="227" y="199"/>
                    <a:pt x="227" y="198"/>
                    <a:pt x="226" y="197"/>
                  </a:cubicBezTo>
                  <a:cubicBezTo>
                    <a:pt x="226" y="196"/>
                    <a:pt x="227" y="195"/>
                    <a:pt x="227" y="195"/>
                  </a:cubicBezTo>
                  <a:cubicBezTo>
                    <a:pt x="228" y="194"/>
                    <a:pt x="227" y="194"/>
                    <a:pt x="227" y="192"/>
                  </a:cubicBezTo>
                  <a:cubicBezTo>
                    <a:pt x="228" y="191"/>
                    <a:pt x="229" y="191"/>
                    <a:pt x="229" y="190"/>
                  </a:cubicBezTo>
                  <a:cubicBezTo>
                    <a:pt x="230" y="190"/>
                    <a:pt x="230" y="188"/>
                    <a:pt x="231" y="187"/>
                  </a:cubicBezTo>
                  <a:cubicBezTo>
                    <a:pt x="232" y="187"/>
                    <a:pt x="233" y="186"/>
                    <a:pt x="232" y="186"/>
                  </a:cubicBezTo>
                  <a:cubicBezTo>
                    <a:pt x="232" y="185"/>
                    <a:pt x="231" y="185"/>
                    <a:pt x="230" y="185"/>
                  </a:cubicBezTo>
                  <a:cubicBezTo>
                    <a:pt x="229" y="184"/>
                    <a:pt x="228" y="185"/>
                    <a:pt x="227" y="185"/>
                  </a:cubicBezTo>
                  <a:cubicBezTo>
                    <a:pt x="226" y="185"/>
                    <a:pt x="226" y="184"/>
                    <a:pt x="226" y="184"/>
                  </a:cubicBezTo>
                  <a:cubicBezTo>
                    <a:pt x="225" y="183"/>
                    <a:pt x="224" y="183"/>
                    <a:pt x="223" y="183"/>
                  </a:cubicBezTo>
                  <a:cubicBezTo>
                    <a:pt x="223" y="183"/>
                    <a:pt x="221" y="184"/>
                    <a:pt x="220" y="184"/>
                  </a:cubicBezTo>
                  <a:cubicBezTo>
                    <a:pt x="219" y="184"/>
                    <a:pt x="217" y="184"/>
                    <a:pt x="217" y="184"/>
                  </a:cubicBezTo>
                  <a:cubicBezTo>
                    <a:pt x="215" y="184"/>
                    <a:pt x="215" y="184"/>
                    <a:pt x="215" y="184"/>
                  </a:cubicBezTo>
                  <a:cubicBezTo>
                    <a:pt x="215" y="184"/>
                    <a:pt x="214" y="184"/>
                    <a:pt x="214" y="183"/>
                  </a:cubicBezTo>
                  <a:cubicBezTo>
                    <a:pt x="214" y="182"/>
                    <a:pt x="214" y="181"/>
                    <a:pt x="214" y="181"/>
                  </a:cubicBezTo>
                  <a:cubicBezTo>
                    <a:pt x="213" y="180"/>
                    <a:pt x="214" y="179"/>
                    <a:pt x="213" y="178"/>
                  </a:cubicBezTo>
                  <a:cubicBezTo>
                    <a:pt x="212" y="178"/>
                    <a:pt x="212" y="179"/>
                    <a:pt x="211" y="179"/>
                  </a:cubicBezTo>
                  <a:cubicBezTo>
                    <a:pt x="210" y="178"/>
                    <a:pt x="210" y="178"/>
                    <a:pt x="209" y="177"/>
                  </a:cubicBezTo>
                  <a:cubicBezTo>
                    <a:pt x="208" y="177"/>
                    <a:pt x="207" y="176"/>
                    <a:pt x="206" y="176"/>
                  </a:cubicBezTo>
                  <a:cubicBezTo>
                    <a:pt x="205" y="176"/>
                    <a:pt x="204" y="177"/>
                    <a:pt x="203" y="176"/>
                  </a:cubicBezTo>
                  <a:cubicBezTo>
                    <a:pt x="203" y="174"/>
                    <a:pt x="204" y="174"/>
                    <a:pt x="204" y="173"/>
                  </a:cubicBezTo>
                  <a:cubicBezTo>
                    <a:pt x="203" y="173"/>
                    <a:pt x="203" y="171"/>
                    <a:pt x="203" y="171"/>
                  </a:cubicBezTo>
                  <a:cubicBezTo>
                    <a:pt x="203" y="170"/>
                    <a:pt x="202" y="169"/>
                    <a:pt x="202" y="169"/>
                  </a:cubicBezTo>
                  <a:cubicBezTo>
                    <a:pt x="202" y="169"/>
                    <a:pt x="200" y="169"/>
                    <a:pt x="199" y="167"/>
                  </a:cubicBezTo>
                  <a:cubicBezTo>
                    <a:pt x="198" y="166"/>
                    <a:pt x="197" y="166"/>
                    <a:pt x="196" y="166"/>
                  </a:cubicBezTo>
                  <a:cubicBezTo>
                    <a:pt x="196" y="166"/>
                    <a:pt x="195" y="166"/>
                    <a:pt x="195" y="166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7" y="166"/>
                    <a:pt x="185" y="167"/>
                    <a:pt x="184" y="166"/>
                  </a:cubicBezTo>
                  <a:cubicBezTo>
                    <a:pt x="184" y="165"/>
                    <a:pt x="184" y="165"/>
                    <a:pt x="184" y="164"/>
                  </a:cubicBezTo>
                  <a:cubicBezTo>
                    <a:pt x="185" y="164"/>
                    <a:pt x="185" y="164"/>
                    <a:pt x="185" y="163"/>
                  </a:cubicBezTo>
                  <a:cubicBezTo>
                    <a:pt x="186" y="163"/>
                    <a:pt x="186" y="162"/>
                    <a:pt x="186" y="162"/>
                  </a:cubicBezTo>
                  <a:cubicBezTo>
                    <a:pt x="186" y="161"/>
                    <a:pt x="186" y="160"/>
                    <a:pt x="186" y="16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59"/>
                    <a:pt x="188" y="157"/>
                    <a:pt x="187" y="156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4"/>
                    <a:pt x="184" y="144"/>
                    <a:pt x="184" y="144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6" y="139"/>
                    <a:pt x="187" y="138"/>
                  </a:cubicBezTo>
                  <a:cubicBezTo>
                    <a:pt x="189" y="137"/>
                    <a:pt x="190" y="137"/>
                    <a:pt x="190" y="136"/>
                  </a:cubicBezTo>
                  <a:cubicBezTo>
                    <a:pt x="190" y="134"/>
                    <a:pt x="189" y="134"/>
                    <a:pt x="190" y="133"/>
                  </a:cubicBezTo>
                  <a:cubicBezTo>
                    <a:pt x="192" y="133"/>
                    <a:pt x="193" y="133"/>
                    <a:pt x="194" y="132"/>
                  </a:cubicBezTo>
                  <a:cubicBezTo>
                    <a:pt x="194" y="132"/>
                    <a:pt x="193" y="131"/>
                    <a:pt x="194" y="130"/>
                  </a:cubicBezTo>
                  <a:cubicBezTo>
                    <a:pt x="195" y="129"/>
                    <a:pt x="196" y="129"/>
                    <a:pt x="197" y="129"/>
                  </a:cubicBezTo>
                  <a:cubicBezTo>
                    <a:pt x="198" y="129"/>
                    <a:pt x="198" y="128"/>
                    <a:pt x="199" y="127"/>
                  </a:cubicBezTo>
                  <a:cubicBezTo>
                    <a:pt x="199" y="126"/>
                    <a:pt x="199" y="125"/>
                    <a:pt x="200" y="125"/>
                  </a:cubicBezTo>
                  <a:cubicBezTo>
                    <a:pt x="202" y="125"/>
                    <a:pt x="202" y="124"/>
                    <a:pt x="203" y="123"/>
                  </a:cubicBezTo>
                  <a:cubicBezTo>
                    <a:pt x="204" y="123"/>
                    <a:pt x="203" y="121"/>
                    <a:pt x="204" y="121"/>
                  </a:cubicBezTo>
                  <a:cubicBezTo>
                    <a:pt x="205" y="121"/>
                    <a:pt x="205" y="120"/>
                    <a:pt x="206" y="120"/>
                  </a:cubicBezTo>
                  <a:cubicBezTo>
                    <a:pt x="207" y="119"/>
                    <a:pt x="207" y="119"/>
                    <a:pt x="208" y="118"/>
                  </a:cubicBezTo>
                  <a:cubicBezTo>
                    <a:pt x="209" y="117"/>
                    <a:pt x="210" y="115"/>
                    <a:pt x="211" y="115"/>
                  </a:cubicBezTo>
                  <a:cubicBezTo>
                    <a:pt x="212" y="115"/>
                    <a:pt x="213" y="114"/>
                    <a:pt x="213" y="114"/>
                  </a:cubicBezTo>
                  <a:cubicBezTo>
                    <a:pt x="213" y="114"/>
                    <a:pt x="213" y="112"/>
                    <a:pt x="215" y="113"/>
                  </a:cubicBezTo>
                  <a:cubicBezTo>
                    <a:pt x="216" y="113"/>
                    <a:pt x="216" y="111"/>
                    <a:pt x="216" y="111"/>
                  </a:cubicBezTo>
                  <a:cubicBezTo>
                    <a:pt x="217" y="111"/>
                    <a:pt x="218" y="111"/>
                    <a:pt x="218" y="110"/>
                  </a:cubicBezTo>
                  <a:cubicBezTo>
                    <a:pt x="218" y="109"/>
                    <a:pt x="217" y="109"/>
                    <a:pt x="218" y="109"/>
                  </a:cubicBezTo>
                  <a:cubicBezTo>
                    <a:pt x="219" y="109"/>
                    <a:pt x="219" y="108"/>
                    <a:pt x="221" y="108"/>
                  </a:cubicBezTo>
                  <a:cubicBezTo>
                    <a:pt x="222" y="108"/>
                    <a:pt x="222" y="107"/>
                    <a:pt x="224" y="107"/>
                  </a:cubicBezTo>
                  <a:cubicBezTo>
                    <a:pt x="225" y="107"/>
                    <a:pt x="225" y="106"/>
                    <a:pt x="226" y="106"/>
                  </a:cubicBezTo>
                  <a:cubicBezTo>
                    <a:pt x="226" y="107"/>
                    <a:pt x="226" y="107"/>
                    <a:pt x="227" y="106"/>
                  </a:cubicBezTo>
                  <a:cubicBezTo>
                    <a:pt x="228" y="106"/>
                    <a:pt x="228" y="103"/>
                    <a:pt x="228" y="103"/>
                  </a:cubicBezTo>
                  <a:cubicBezTo>
                    <a:pt x="228" y="103"/>
                    <a:pt x="228" y="102"/>
                    <a:pt x="228" y="101"/>
                  </a:cubicBezTo>
                  <a:cubicBezTo>
                    <a:pt x="227" y="101"/>
                    <a:pt x="227" y="101"/>
                    <a:pt x="226" y="100"/>
                  </a:cubicBezTo>
                  <a:cubicBezTo>
                    <a:pt x="225" y="100"/>
                    <a:pt x="224" y="100"/>
                    <a:pt x="225" y="99"/>
                  </a:cubicBezTo>
                  <a:cubicBezTo>
                    <a:pt x="225" y="99"/>
                    <a:pt x="225" y="99"/>
                    <a:pt x="224" y="99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8"/>
                    <a:pt x="225" y="97"/>
                    <a:pt x="226" y="98"/>
                  </a:cubicBezTo>
                  <a:cubicBezTo>
                    <a:pt x="226" y="99"/>
                    <a:pt x="226" y="99"/>
                    <a:pt x="227" y="99"/>
                  </a:cubicBezTo>
                  <a:cubicBezTo>
                    <a:pt x="227" y="100"/>
                    <a:pt x="228" y="100"/>
                    <a:pt x="229" y="101"/>
                  </a:cubicBezTo>
                  <a:cubicBezTo>
                    <a:pt x="229" y="101"/>
                    <a:pt x="230" y="102"/>
                    <a:pt x="231" y="102"/>
                  </a:cubicBezTo>
                  <a:cubicBezTo>
                    <a:pt x="232" y="101"/>
                    <a:pt x="232" y="101"/>
                    <a:pt x="234" y="101"/>
                  </a:cubicBezTo>
                  <a:cubicBezTo>
                    <a:pt x="236" y="101"/>
                    <a:pt x="236" y="101"/>
                    <a:pt x="237" y="99"/>
                  </a:cubicBezTo>
                  <a:cubicBezTo>
                    <a:pt x="237" y="98"/>
                    <a:pt x="238" y="97"/>
                    <a:pt x="238" y="97"/>
                  </a:cubicBezTo>
                  <a:cubicBezTo>
                    <a:pt x="238" y="97"/>
                    <a:pt x="238" y="96"/>
                    <a:pt x="239" y="97"/>
                  </a:cubicBezTo>
                  <a:cubicBezTo>
                    <a:pt x="240" y="97"/>
                    <a:pt x="242" y="97"/>
                    <a:pt x="243" y="97"/>
                  </a:cubicBezTo>
                  <a:cubicBezTo>
                    <a:pt x="243" y="97"/>
                    <a:pt x="245" y="97"/>
                    <a:pt x="246" y="96"/>
                  </a:cubicBezTo>
                  <a:cubicBezTo>
                    <a:pt x="247" y="95"/>
                    <a:pt x="249" y="96"/>
                    <a:pt x="249" y="96"/>
                  </a:cubicBezTo>
                  <a:cubicBezTo>
                    <a:pt x="250" y="95"/>
                    <a:pt x="249" y="94"/>
                    <a:pt x="250" y="94"/>
                  </a:cubicBezTo>
                  <a:cubicBezTo>
                    <a:pt x="251" y="93"/>
                    <a:pt x="252" y="92"/>
                    <a:pt x="253" y="92"/>
                  </a:cubicBezTo>
                  <a:cubicBezTo>
                    <a:pt x="254" y="92"/>
                    <a:pt x="255" y="89"/>
                    <a:pt x="255" y="89"/>
                  </a:cubicBezTo>
                  <a:cubicBezTo>
                    <a:pt x="255" y="88"/>
                    <a:pt x="255" y="88"/>
                    <a:pt x="257" y="88"/>
                  </a:cubicBezTo>
                  <a:cubicBezTo>
                    <a:pt x="258" y="87"/>
                    <a:pt x="259" y="86"/>
                    <a:pt x="259" y="86"/>
                  </a:cubicBezTo>
                  <a:cubicBezTo>
                    <a:pt x="259" y="85"/>
                    <a:pt x="259" y="85"/>
                    <a:pt x="258" y="85"/>
                  </a:cubicBezTo>
                  <a:cubicBezTo>
                    <a:pt x="258" y="84"/>
                    <a:pt x="258" y="84"/>
                    <a:pt x="257" y="84"/>
                  </a:cubicBezTo>
                  <a:cubicBezTo>
                    <a:pt x="256" y="84"/>
                    <a:pt x="255" y="84"/>
                    <a:pt x="255" y="84"/>
                  </a:cubicBezTo>
                  <a:cubicBezTo>
                    <a:pt x="255" y="84"/>
                    <a:pt x="254" y="84"/>
                    <a:pt x="254" y="84"/>
                  </a:cubicBezTo>
                  <a:cubicBezTo>
                    <a:pt x="253" y="84"/>
                    <a:pt x="252" y="83"/>
                    <a:pt x="252" y="83"/>
                  </a:cubicBezTo>
                  <a:cubicBezTo>
                    <a:pt x="252" y="83"/>
                    <a:pt x="252" y="83"/>
                    <a:pt x="252" y="83"/>
                  </a:cubicBezTo>
                  <a:cubicBezTo>
                    <a:pt x="252" y="83"/>
                    <a:pt x="251" y="83"/>
                    <a:pt x="251" y="82"/>
                  </a:cubicBezTo>
                  <a:cubicBezTo>
                    <a:pt x="251" y="82"/>
                    <a:pt x="251" y="81"/>
                    <a:pt x="251" y="81"/>
                  </a:cubicBezTo>
                  <a:cubicBezTo>
                    <a:pt x="251" y="81"/>
                    <a:pt x="251" y="81"/>
                    <a:pt x="251" y="80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2" y="79"/>
                    <a:pt x="252" y="79"/>
                    <a:pt x="252" y="80"/>
                  </a:cubicBezTo>
                  <a:cubicBezTo>
                    <a:pt x="252" y="81"/>
                    <a:pt x="253" y="81"/>
                    <a:pt x="253" y="82"/>
                  </a:cubicBezTo>
                  <a:cubicBezTo>
                    <a:pt x="253" y="82"/>
                    <a:pt x="253" y="83"/>
                    <a:pt x="254" y="83"/>
                  </a:cubicBezTo>
                  <a:cubicBezTo>
                    <a:pt x="254" y="84"/>
                    <a:pt x="255" y="83"/>
                    <a:pt x="256" y="83"/>
                  </a:cubicBezTo>
                  <a:cubicBezTo>
                    <a:pt x="256" y="83"/>
                    <a:pt x="257" y="83"/>
                    <a:pt x="258" y="83"/>
                  </a:cubicBezTo>
                  <a:cubicBezTo>
                    <a:pt x="258" y="83"/>
                    <a:pt x="259" y="83"/>
                    <a:pt x="259" y="83"/>
                  </a:cubicBezTo>
                  <a:cubicBezTo>
                    <a:pt x="260" y="84"/>
                    <a:pt x="261" y="84"/>
                    <a:pt x="261" y="84"/>
                  </a:cubicBezTo>
                  <a:cubicBezTo>
                    <a:pt x="262" y="84"/>
                    <a:pt x="262" y="83"/>
                    <a:pt x="262" y="83"/>
                  </a:cubicBezTo>
                  <a:cubicBezTo>
                    <a:pt x="263" y="82"/>
                    <a:pt x="264" y="82"/>
                    <a:pt x="264" y="81"/>
                  </a:cubicBezTo>
                  <a:cubicBezTo>
                    <a:pt x="265" y="81"/>
                    <a:pt x="264" y="80"/>
                    <a:pt x="266" y="80"/>
                  </a:cubicBezTo>
                  <a:cubicBezTo>
                    <a:pt x="267" y="80"/>
                    <a:pt x="268" y="79"/>
                    <a:pt x="268" y="78"/>
                  </a:cubicBezTo>
                  <a:cubicBezTo>
                    <a:pt x="269" y="78"/>
                    <a:pt x="268" y="77"/>
                    <a:pt x="268" y="77"/>
                  </a:cubicBezTo>
                  <a:cubicBezTo>
                    <a:pt x="268" y="77"/>
                    <a:pt x="270" y="77"/>
                    <a:pt x="271" y="77"/>
                  </a:cubicBezTo>
                  <a:cubicBezTo>
                    <a:pt x="271" y="76"/>
                    <a:pt x="270" y="75"/>
                    <a:pt x="270" y="75"/>
                  </a:cubicBezTo>
                  <a:cubicBezTo>
                    <a:pt x="269" y="75"/>
                    <a:pt x="269" y="74"/>
                    <a:pt x="269" y="73"/>
                  </a:cubicBezTo>
                  <a:cubicBezTo>
                    <a:pt x="270" y="73"/>
                    <a:pt x="271" y="73"/>
                    <a:pt x="272" y="73"/>
                  </a:cubicBezTo>
                  <a:cubicBezTo>
                    <a:pt x="273" y="73"/>
                    <a:pt x="275" y="73"/>
                    <a:pt x="275" y="73"/>
                  </a:cubicBezTo>
                  <a:cubicBezTo>
                    <a:pt x="275" y="73"/>
                    <a:pt x="276" y="73"/>
                    <a:pt x="275" y="74"/>
                  </a:cubicBezTo>
                  <a:cubicBezTo>
                    <a:pt x="275" y="75"/>
                    <a:pt x="274" y="75"/>
                    <a:pt x="275" y="75"/>
                  </a:cubicBezTo>
                  <a:cubicBezTo>
                    <a:pt x="276" y="76"/>
                    <a:pt x="277" y="75"/>
                    <a:pt x="277" y="76"/>
                  </a:cubicBezTo>
                  <a:cubicBezTo>
                    <a:pt x="277" y="76"/>
                    <a:pt x="277" y="77"/>
                    <a:pt x="277" y="77"/>
                  </a:cubicBezTo>
                  <a:cubicBezTo>
                    <a:pt x="277" y="78"/>
                    <a:pt x="277" y="79"/>
                    <a:pt x="277" y="79"/>
                  </a:cubicBezTo>
                  <a:cubicBezTo>
                    <a:pt x="277" y="79"/>
                    <a:pt x="277" y="80"/>
                    <a:pt x="277" y="80"/>
                  </a:cubicBezTo>
                  <a:cubicBezTo>
                    <a:pt x="278" y="81"/>
                    <a:pt x="279" y="82"/>
                    <a:pt x="279" y="81"/>
                  </a:cubicBezTo>
                  <a:cubicBezTo>
                    <a:pt x="280" y="80"/>
                    <a:pt x="280" y="80"/>
                    <a:pt x="280" y="79"/>
                  </a:cubicBezTo>
                  <a:cubicBezTo>
                    <a:pt x="280" y="78"/>
                    <a:pt x="280" y="78"/>
                    <a:pt x="280" y="77"/>
                  </a:cubicBezTo>
                  <a:cubicBezTo>
                    <a:pt x="279" y="76"/>
                    <a:pt x="280" y="75"/>
                    <a:pt x="280" y="75"/>
                  </a:cubicBezTo>
                  <a:cubicBezTo>
                    <a:pt x="280" y="75"/>
                    <a:pt x="280" y="75"/>
                    <a:pt x="281" y="75"/>
                  </a:cubicBezTo>
                  <a:cubicBezTo>
                    <a:pt x="281" y="76"/>
                    <a:pt x="281" y="76"/>
                    <a:pt x="282" y="75"/>
                  </a:cubicBezTo>
                  <a:cubicBezTo>
                    <a:pt x="282" y="75"/>
                    <a:pt x="283" y="74"/>
                    <a:pt x="283" y="74"/>
                  </a:cubicBezTo>
                  <a:cubicBezTo>
                    <a:pt x="283" y="73"/>
                    <a:pt x="283" y="73"/>
                    <a:pt x="282" y="73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283" y="71"/>
                    <a:pt x="284" y="71"/>
                    <a:pt x="284" y="71"/>
                  </a:cubicBezTo>
                  <a:cubicBezTo>
                    <a:pt x="284" y="71"/>
                    <a:pt x="285" y="73"/>
                    <a:pt x="285" y="73"/>
                  </a:cubicBezTo>
                  <a:cubicBezTo>
                    <a:pt x="284" y="73"/>
                    <a:pt x="284" y="74"/>
                    <a:pt x="285" y="74"/>
                  </a:cubicBezTo>
                  <a:cubicBezTo>
                    <a:pt x="285" y="74"/>
                    <a:pt x="285" y="73"/>
                    <a:pt x="286" y="73"/>
                  </a:cubicBezTo>
                  <a:cubicBezTo>
                    <a:pt x="288" y="73"/>
                    <a:pt x="288" y="72"/>
                    <a:pt x="288" y="72"/>
                  </a:cubicBezTo>
                  <a:cubicBezTo>
                    <a:pt x="289" y="72"/>
                    <a:pt x="290" y="72"/>
                    <a:pt x="290" y="72"/>
                  </a:cubicBezTo>
                  <a:cubicBezTo>
                    <a:pt x="291" y="72"/>
                    <a:pt x="293" y="70"/>
                    <a:pt x="293" y="70"/>
                  </a:cubicBezTo>
                  <a:cubicBezTo>
                    <a:pt x="293" y="70"/>
                    <a:pt x="295" y="68"/>
                    <a:pt x="296" y="68"/>
                  </a:cubicBezTo>
                  <a:cubicBezTo>
                    <a:pt x="298" y="68"/>
                    <a:pt x="299" y="67"/>
                    <a:pt x="300" y="66"/>
                  </a:cubicBezTo>
                  <a:cubicBezTo>
                    <a:pt x="300" y="65"/>
                    <a:pt x="300" y="65"/>
                    <a:pt x="301" y="64"/>
                  </a:cubicBezTo>
                  <a:cubicBezTo>
                    <a:pt x="302" y="64"/>
                    <a:pt x="303" y="64"/>
                    <a:pt x="303" y="62"/>
                  </a:cubicBezTo>
                  <a:cubicBezTo>
                    <a:pt x="302" y="61"/>
                    <a:pt x="302" y="60"/>
                    <a:pt x="302" y="59"/>
                  </a:cubicBezTo>
                  <a:cubicBezTo>
                    <a:pt x="302" y="59"/>
                    <a:pt x="303" y="59"/>
                    <a:pt x="303" y="58"/>
                  </a:cubicBezTo>
                  <a:cubicBezTo>
                    <a:pt x="303" y="56"/>
                    <a:pt x="302" y="56"/>
                    <a:pt x="303" y="56"/>
                  </a:cubicBezTo>
                  <a:cubicBezTo>
                    <a:pt x="304" y="55"/>
                    <a:pt x="304" y="54"/>
                    <a:pt x="304" y="54"/>
                  </a:cubicBezTo>
                  <a:cubicBezTo>
                    <a:pt x="305" y="54"/>
                    <a:pt x="307" y="55"/>
                    <a:pt x="307" y="55"/>
                  </a:cubicBezTo>
                  <a:cubicBezTo>
                    <a:pt x="307" y="55"/>
                    <a:pt x="308" y="53"/>
                    <a:pt x="308" y="53"/>
                  </a:cubicBezTo>
                  <a:cubicBezTo>
                    <a:pt x="309" y="53"/>
                    <a:pt x="310" y="53"/>
                    <a:pt x="310" y="52"/>
                  </a:cubicBezTo>
                  <a:cubicBezTo>
                    <a:pt x="311" y="52"/>
                    <a:pt x="312" y="52"/>
                    <a:pt x="311" y="51"/>
                  </a:cubicBezTo>
                  <a:cubicBezTo>
                    <a:pt x="311" y="50"/>
                    <a:pt x="310" y="50"/>
                    <a:pt x="311" y="49"/>
                  </a:cubicBezTo>
                  <a:cubicBezTo>
                    <a:pt x="311" y="49"/>
                    <a:pt x="312" y="48"/>
                    <a:pt x="313" y="48"/>
                  </a:cubicBezTo>
                  <a:cubicBezTo>
                    <a:pt x="313" y="49"/>
                    <a:pt x="314" y="49"/>
                    <a:pt x="314" y="48"/>
                  </a:cubicBezTo>
                  <a:cubicBezTo>
                    <a:pt x="315" y="47"/>
                    <a:pt x="315" y="46"/>
                    <a:pt x="314" y="46"/>
                  </a:cubicBezTo>
                  <a:cubicBezTo>
                    <a:pt x="313" y="46"/>
                    <a:pt x="312" y="45"/>
                    <a:pt x="312" y="45"/>
                  </a:cubicBezTo>
                  <a:cubicBezTo>
                    <a:pt x="311" y="45"/>
                    <a:pt x="310" y="45"/>
                    <a:pt x="311" y="45"/>
                  </a:cubicBezTo>
                  <a:cubicBezTo>
                    <a:pt x="311" y="44"/>
                    <a:pt x="311" y="43"/>
                    <a:pt x="312" y="43"/>
                  </a:cubicBezTo>
                  <a:cubicBezTo>
                    <a:pt x="312" y="42"/>
                    <a:pt x="312" y="41"/>
                    <a:pt x="312" y="41"/>
                  </a:cubicBezTo>
                  <a:cubicBezTo>
                    <a:pt x="312" y="41"/>
                    <a:pt x="310" y="40"/>
                    <a:pt x="309" y="41"/>
                  </a:cubicBezTo>
                  <a:cubicBezTo>
                    <a:pt x="308" y="41"/>
                    <a:pt x="307" y="42"/>
                    <a:pt x="306" y="41"/>
                  </a:cubicBezTo>
                  <a:cubicBezTo>
                    <a:pt x="306" y="40"/>
                    <a:pt x="305" y="39"/>
                    <a:pt x="304" y="40"/>
                  </a:cubicBezTo>
                  <a:cubicBezTo>
                    <a:pt x="303" y="40"/>
                    <a:pt x="303" y="41"/>
                    <a:pt x="301" y="41"/>
                  </a:cubicBezTo>
                  <a:cubicBezTo>
                    <a:pt x="300" y="41"/>
                    <a:pt x="299" y="40"/>
                    <a:pt x="298" y="41"/>
                  </a:cubicBezTo>
                  <a:cubicBezTo>
                    <a:pt x="298" y="41"/>
                    <a:pt x="298" y="42"/>
                    <a:pt x="297" y="42"/>
                  </a:cubicBezTo>
                  <a:cubicBezTo>
                    <a:pt x="297" y="43"/>
                    <a:pt x="297" y="43"/>
                    <a:pt x="297" y="44"/>
                  </a:cubicBezTo>
                  <a:cubicBezTo>
                    <a:pt x="297" y="45"/>
                    <a:pt x="296" y="45"/>
                    <a:pt x="296" y="45"/>
                  </a:cubicBezTo>
                  <a:cubicBezTo>
                    <a:pt x="296" y="46"/>
                    <a:pt x="296" y="46"/>
                    <a:pt x="296" y="47"/>
                  </a:cubicBezTo>
                  <a:cubicBezTo>
                    <a:pt x="296" y="48"/>
                    <a:pt x="296" y="49"/>
                    <a:pt x="295" y="49"/>
                  </a:cubicBezTo>
                  <a:cubicBezTo>
                    <a:pt x="295" y="50"/>
                    <a:pt x="296" y="49"/>
                    <a:pt x="295" y="50"/>
                  </a:cubicBezTo>
                  <a:cubicBezTo>
                    <a:pt x="293" y="50"/>
                    <a:pt x="293" y="51"/>
                    <a:pt x="292" y="51"/>
                  </a:cubicBezTo>
                  <a:cubicBezTo>
                    <a:pt x="291" y="51"/>
                    <a:pt x="289" y="51"/>
                    <a:pt x="289" y="51"/>
                  </a:cubicBezTo>
                  <a:cubicBezTo>
                    <a:pt x="289" y="51"/>
                    <a:pt x="289" y="52"/>
                    <a:pt x="289" y="53"/>
                  </a:cubicBezTo>
                  <a:cubicBezTo>
                    <a:pt x="288" y="53"/>
                    <a:pt x="288" y="53"/>
                    <a:pt x="287" y="54"/>
                  </a:cubicBezTo>
                  <a:cubicBezTo>
                    <a:pt x="287" y="54"/>
                    <a:pt x="285" y="54"/>
                    <a:pt x="285" y="55"/>
                  </a:cubicBezTo>
                  <a:cubicBezTo>
                    <a:pt x="285" y="55"/>
                    <a:pt x="285" y="57"/>
                    <a:pt x="284" y="57"/>
                  </a:cubicBezTo>
                  <a:cubicBezTo>
                    <a:pt x="284" y="57"/>
                    <a:pt x="284" y="56"/>
                    <a:pt x="283" y="56"/>
                  </a:cubicBezTo>
                  <a:cubicBezTo>
                    <a:pt x="282" y="55"/>
                    <a:pt x="281" y="55"/>
                    <a:pt x="280" y="56"/>
                  </a:cubicBezTo>
                  <a:cubicBezTo>
                    <a:pt x="280" y="56"/>
                    <a:pt x="280" y="56"/>
                    <a:pt x="279" y="58"/>
                  </a:cubicBezTo>
                  <a:cubicBezTo>
                    <a:pt x="279" y="59"/>
                    <a:pt x="278" y="58"/>
                    <a:pt x="278" y="59"/>
                  </a:cubicBezTo>
                  <a:cubicBezTo>
                    <a:pt x="278" y="60"/>
                    <a:pt x="278" y="61"/>
                    <a:pt x="278" y="61"/>
                  </a:cubicBezTo>
                  <a:cubicBezTo>
                    <a:pt x="278" y="62"/>
                    <a:pt x="278" y="62"/>
                    <a:pt x="277" y="62"/>
                  </a:cubicBezTo>
                  <a:cubicBezTo>
                    <a:pt x="276" y="63"/>
                    <a:pt x="276" y="62"/>
                    <a:pt x="275" y="63"/>
                  </a:cubicBezTo>
                  <a:cubicBezTo>
                    <a:pt x="275" y="63"/>
                    <a:pt x="274" y="63"/>
                    <a:pt x="274" y="63"/>
                  </a:cubicBezTo>
                  <a:cubicBezTo>
                    <a:pt x="274" y="64"/>
                    <a:pt x="274" y="65"/>
                    <a:pt x="273" y="64"/>
                  </a:cubicBezTo>
                  <a:cubicBezTo>
                    <a:pt x="272" y="63"/>
                    <a:pt x="272" y="63"/>
                    <a:pt x="272" y="62"/>
                  </a:cubicBezTo>
                  <a:cubicBezTo>
                    <a:pt x="272" y="62"/>
                    <a:pt x="273" y="61"/>
                    <a:pt x="273" y="60"/>
                  </a:cubicBezTo>
                  <a:cubicBezTo>
                    <a:pt x="273" y="60"/>
                    <a:pt x="273" y="59"/>
                    <a:pt x="273" y="59"/>
                  </a:cubicBezTo>
                  <a:cubicBezTo>
                    <a:pt x="274" y="59"/>
                    <a:pt x="275" y="59"/>
                    <a:pt x="275" y="59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6" y="57"/>
                    <a:pt x="276" y="56"/>
                    <a:pt x="277" y="56"/>
                  </a:cubicBezTo>
                  <a:cubicBezTo>
                    <a:pt x="277" y="56"/>
                    <a:pt x="278" y="55"/>
                    <a:pt x="278" y="55"/>
                  </a:cubicBezTo>
                  <a:cubicBezTo>
                    <a:pt x="278" y="55"/>
                    <a:pt x="279" y="54"/>
                    <a:pt x="279" y="53"/>
                  </a:cubicBezTo>
                  <a:cubicBezTo>
                    <a:pt x="280" y="53"/>
                    <a:pt x="280" y="53"/>
                    <a:pt x="281" y="53"/>
                  </a:cubicBezTo>
                  <a:cubicBezTo>
                    <a:pt x="281" y="53"/>
                    <a:pt x="282" y="52"/>
                    <a:pt x="282" y="51"/>
                  </a:cubicBezTo>
                  <a:cubicBezTo>
                    <a:pt x="282" y="50"/>
                    <a:pt x="281" y="50"/>
                    <a:pt x="281" y="49"/>
                  </a:cubicBezTo>
                  <a:cubicBezTo>
                    <a:pt x="281" y="49"/>
                    <a:pt x="281" y="48"/>
                    <a:pt x="281" y="47"/>
                  </a:cubicBezTo>
                  <a:cubicBezTo>
                    <a:pt x="281" y="46"/>
                    <a:pt x="281" y="46"/>
                    <a:pt x="280" y="46"/>
                  </a:cubicBezTo>
                  <a:cubicBezTo>
                    <a:pt x="280" y="46"/>
                    <a:pt x="279" y="46"/>
                    <a:pt x="279" y="47"/>
                  </a:cubicBezTo>
                  <a:cubicBezTo>
                    <a:pt x="278" y="48"/>
                    <a:pt x="278" y="48"/>
                    <a:pt x="277" y="49"/>
                  </a:cubicBezTo>
                  <a:cubicBezTo>
                    <a:pt x="277" y="50"/>
                    <a:pt x="276" y="51"/>
                    <a:pt x="275" y="51"/>
                  </a:cubicBezTo>
                  <a:cubicBezTo>
                    <a:pt x="275" y="51"/>
                    <a:pt x="275" y="50"/>
                    <a:pt x="274" y="51"/>
                  </a:cubicBezTo>
                  <a:cubicBezTo>
                    <a:pt x="273" y="51"/>
                    <a:pt x="273" y="52"/>
                    <a:pt x="272" y="52"/>
                  </a:cubicBezTo>
                  <a:cubicBezTo>
                    <a:pt x="272" y="53"/>
                    <a:pt x="272" y="53"/>
                    <a:pt x="271" y="53"/>
                  </a:cubicBezTo>
                  <a:cubicBezTo>
                    <a:pt x="271" y="53"/>
                    <a:pt x="271" y="54"/>
                    <a:pt x="270" y="54"/>
                  </a:cubicBezTo>
                  <a:cubicBezTo>
                    <a:pt x="270" y="54"/>
                    <a:pt x="269" y="54"/>
                    <a:pt x="269" y="54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8" y="53"/>
                    <a:pt x="268" y="52"/>
                    <a:pt x="269" y="52"/>
                  </a:cubicBezTo>
                  <a:cubicBezTo>
                    <a:pt x="270" y="52"/>
                    <a:pt x="271" y="52"/>
                    <a:pt x="271" y="51"/>
                  </a:cubicBezTo>
                  <a:cubicBezTo>
                    <a:pt x="271" y="51"/>
                    <a:pt x="272" y="50"/>
                    <a:pt x="272" y="50"/>
                  </a:cubicBezTo>
                  <a:cubicBezTo>
                    <a:pt x="272" y="49"/>
                    <a:pt x="272" y="48"/>
                    <a:pt x="273" y="48"/>
                  </a:cubicBezTo>
                  <a:cubicBezTo>
                    <a:pt x="273" y="48"/>
                    <a:pt x="274" y="47"/>
                    <a:pt x="274" y="47"/>
                  </a:cubicBezTo>
                  <a:cubicBezTo>
                    <a:pt x="275" y="46"/>
                    <a:pt x="276" y="45"/>
                    <a:pt x="276" y="45"/>
                  </a:cubicBezTo>
                  <a:cubicBezTo>
                    <a:pt x="277" y="45"/>
                    <a:pt x="277" y="43"/>
                    <a:pt x="277" y="43"/>
                  </a:cubicBezTo>
                  <a:cubicBezTo>
                    <a:pt x="277" y="43"/>
                    <a:pt x="277" y="42"/>
                    <a:pt x="277" y="42"/>
                  </a:cubicBezTo>
                  <a:cubicBezTo>
                    <a:pt x="276" y="42"/>
                    <a:pt x="276" y="41"/>
                    <a:pt x="275" y="42"/>
                  </a:cubicBezTo>
                  <a:cubicBezTo>
                    <a:pt x="275" y="42"/>
                    <a:pt x="273" y="43"/>
                    <a:pt x="273" y="43"/>
                  </a:cubicBezTo>
                  <a:cubicBezTo>
                    <a:pt x="273" y="43"/>
                    <a:pt x="272" y="42"/>
                    <a:pt x="272" y="42"/>
                  </a:cubicBezTo>
                  <a:cubicBezTo>
                    <a:pt x="273" y="41"/>
                    <a:pt x="272" y="40"/>
                    <a:pt x="273" y="40"/>
                  </a:cubicBezTo>
                  <a:cubicBezTo>
                    <a:pt x="274" y="40"/>
                    <a:pt x="274" y="40"/>
                    <a:pt x="275" y="40"/>
                  </a:cubicBezTo>
                  <a:cubicBezTo>
                    <a:pt x="275" y="40"/>
                    <a:pt x="276" y="40"/>
                    <a:pt x="277" y="40"/>
                  </a:cubicBezTo>
                  <a:cubicBezTo>
                    <a:pt x="278" y="40"/>
                    <a:pt x="276" y="38"/>
                    <a:pt x="277" y="38"/>
                  </a:cubicBezTo>
                  <a:cubicBezTo>
                    <a:pt x="278" y="38"/>
                    <a:pt x="279" y="38"/>
                    <a:pt x="280" y="38"/>
                  </a:cubicBezTo>
                  <a:cubicBezTo>
                    <a:pt x="280" y="38"/>
                    <a:pt x="280" y="36"/>
                    <a:pt x="279" y="36"/>
                  </a:cubicBezTo>
                  <a:cubicBezTo>
                    <a:pt x="279" y="35"/>
                    <a:pt x="279" y="34"/>
                    <a:pt x="279" y="34"/>
                  </a:cubicBezTo>
                  <a:cubicBezTo>
                    <a:pt x="281" y="32"/>
                    <a:pt x="281" y="32"/>
                    <a:pt x="281" y="32"/>
                  </a:cubicBezTo>
                  <a:cubicBezTo>
                    <a:pt x="281" y="32"/>
                    <a:pt x="281" y="30"/>
                    <a:pt x="281" y="30"/>
                  </a:cubicBezTo>
                  <a:cubicBezTo>
                    <a:pt x="282" y="31"/>
                    <a:pt x="283" y="31"/>
                    <a:pt x="283" y="30"/>
                  </a:cubicBezTo>
                  <a:cubicBezTo>
                    <a:pt x="284" y="30"/>
                    <a:pt x="283" y="29"/>
                    <a:pt x="284" y="29"/>
                  </a:cubicBezTo>
                  <a:cubicBezTo>
                    <a:pt x="284" y="28"/>
                    <a:pt x="285" y="27"/>
                    <a:pt x="285" y="27"/>
                  </a:cubicBezTo>
                  <a:cubicBezTo>
                    <a:pt x="286" y="27"/>
                    <a:pt x="286" y="26"/>
                    <a:pt x="286" y="25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7" y="24"/>
                    <a:pt x="286" y="22"/>
                    <a:pt x="286" y="22"/>
                  </a:cubicBezTo>
                  <a:cubicBezTo>
                    <a:pt x="286" y="21"/>
                    <a:pt x="287" y="20"/>
                    <a:pt x="287" y="20"/>
                  </a:cubicBezTo>
                  <a:cubicBezTo>
                    <a:pt x="287" y="20"/>
                    <a:pt x="288" y="20"/>
                    <a:pt x="289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2" y="20"/>
                    <a:pt x="292" y="19"/>
                    <a:pt x="293" y="19"/>
                  </a:cubicBezTo>
                  <a:cubicBezTo>
                    <a:pt x="293" y="18"/>
                    <a:pt x="294" y="17"/>
                    <a:pt x="294" y="17"/>
                  </a:cubicBezTo>
                  <a:cubicBezTo>
                    <a:pt x="294" y="17"/>
                    <a:pt x="296" y="17"/>
                    <a:pt x="296" y="17"/>
                  </a:cubicBezTo>
                  <a:cubicBezTo>
                    <a:pt x="297" y="16"/>
                    <a:pt x="296" y="15"/>
                    <a:pt x="297" y="15"/>
                  </a:cubicBezTo>
                  <a:cubicBezTo>
                    <a:pt x="298" y="14"/>
                    <a:pt x="298" y="14"/>
                    <a:pt x="299" y="14"/>
                  </a:cubicBezTo>
                  <a:cubicBezTo>
                    <a:pt x="300" y="15"/>
                    <a:pt x="300" y="15"/>
                    <a:pt x="301" y="15"/>
                  </a:cubicBezTo>
                  <a:cubicBezTo>
                    <a:pt x="302" y="15"/>
                    <a:pt x="302" y="13"/>
                    <a:pt x="303" y="13"/>
                  </a:cubicBezTo>
                  <a:cubicBezTo>
                    <a:pt x="304" y="13"/>
                    <a:pt x="306" y="12"/>
                    <a:pt x="306" y="12"/>
                  </a:cubicBezTo>
                  <a:cubicBezTo>
                    <a:pt x="306" y="12"/>
                    <a:pt x="309" y="9"/>
                    <a:pt x="311" y="9"/>
                  </a:cubicBezTo>
                  <a:cubicBezTo>
                    <a:pt x="312" y="9"/>
                    <a:pt x="313" y="8"/>
                    <a:pt x="314" y="8"/>
                  </a:cubicBezTo>
                  <a:cubicBezTo>
                    <a:pt x="314" y="8"/>
                    <a:pt x="315" y="6"/>
                    <a:pt x="316" y="6"/>
                  </a:cubicBezTo>
                  <a:cubicBezTo>
                    <a:pt x="317" y="6"/>
                    <a:pt x="318" y="6"/>
                    <a:pt x="319" y="5"/>
                  </a:cubicBezTo>
                  <a:cubicBezTo>
                    <a:pt x="319" y="5"/>
                    <a:pt x="320" y="4"/>
                    <a:pt x="320" y="4"/>
                  </a:cubicBezTo>
                  <a:cubicBezTo>
                    <a:pt x="320" y="3"/>
                    <a:pt x="318" y="3"/>
                    <a:pt x="317" y="3"/>
                  </a:cubicBezTo>
                  <a:cubicBezTo>
                    <a:pt x="317" y="3"/>
                    <a:pt x="316" y="3"/>
                    <a:pt x="315" y="2"/>
                  </a:cubicBezTo>
                  <a:cubicBezTo>
                    <a:pt x="315" y="1"/>
                    <a:pt x="314" y="1"/>
                    <a:pt x="314" y="0"/>
                  </a:cubicBezTo>
                  <a:cubicBezTo>
                    <a:pt x="313" y="0"/>
                    <a:pt x="312" y="0"/>
                    <a:pt x="311" y="0"/>
                  </a:cubicBezTo>
                  <a:cubicBezTo>
                    <a:pt x="311" y="0"/>
                    <a:pt x="310" y="1"/>
                    <a:pt x="310" y="1"/>
                  </a:cubicBezTo>
                  <a:cubicBezTo>
                    <a:pt x="309" y="1"/>
                    <a:pt x="308" y="1"/>
                    <a:pt x="308" y="1"/>
                  </a:cubicBezTo>
                  <a:cubicBezTo>
                    <a:pt x="308" y="1"/>
                    <a:pt x="307" y="2"/>
                    <a:pt x="306" y="3"/>
                  </a:cubicBezTo>
                  <a:cubicBezTo>
                    <a:pt x="305" y="3"/>
                    <a:pt x="303" y="4"/>
                    <a:pt x="303" y="5"/>
                  </a:cubicBezTo>
                  <a:cubicBezTo>
                    <a:pt x="303" y="5"/>
                    <a:pt x="302" y="6"/>
                    <a:pt x="301" y="6"/>
                  </a:cubicBezTo>
                  <a:cubicBezTo>
                    <a:pt x="301" y="6"/>
                    <a:pt x="301" y="6"/>
                    <a:pt x="300" y="7"/>
                  </a:cubicBezTo>
                  <a:cubicBezTo>
                    <a:pt x="298" y="7"/>
                    <a:pt x="298" y="8"/>
                    <a:pt x="298" y="8"/>
                  </a:cubicBezTo>
                  <a:cubicBezTo>
                    <a:pt x="297" y="9"/>
                    <a:pt x="296" y="9"/>
                    <a:pt x="295" y="10"/>
                  </a:cubicBezTo>
                  <a:cubicBezTo>
                    <a:pt x="294" y="10"/>
                    <a:pt x="294" y="11"/>
                    <a:pt x="293" y="11"/>
                  </a:cubicBezTo>
                  <a:cubicBezTo>
                    <a:pt x="293" y="12"/>
                    <a:pt x="292" y="12"/>
                    <a:pt x="292" y="12"/>
                  </a:cubicBezTo>
                  <a:cubicBezTo>
                    <a:pt x="291" y="13"/>
                    <a:pt x="291" y="13"/>
                    <a:pt x="290" y="14"/>
                  </a:cubicBezTo>
                  <a:cubicBezTo>
                    <a:pt x="289" y="15"/>
                    <a:pt x="289" y="15"/>
                    <a:pt x="289" y="16"/>
                  </a:cubicBezTo>
                  <a:cubicBezTo>
                    <a:pt x="288" y="16"/>
                    <a:pt x="288" y="16"/>
                    <a:pt x="287" y="17"/>
                  </a:cubicBezTo>
                  <a:cubicBezTo>
                    <a:pt x="287" y="18"/>
                    <a:pt x="287" y="18"/>
                    <a:pt x="286" y="19"/>
                  </a:cubicBezTo>
                  <a:cubicBezTo>
                    <a:pt x="285" y="19"/>
                    <a:pt x="285" y="20"/>
                    <a:pt x="284" y="20"/>
                  </a:cubicBezTo>
                  <a:cubicBezTo>
                    <a:pt x="284" y="20"/>
                    <a:pt x="282" y="21"/>
                    <a:pt x="282" y="21"/>
                  </a:cubicBezTo>
                  <a:cubicBezTo>
                    <a:pt x="282" y="22"/>
                    <a:pt x="281" y="21"/>
                    <a:pt x="280" y="22"/>
                  </a:cubicBezTo>
                  <a:cubicBezTo>
                    <a:pt x="280" y="23"/>
                    <a:pt x="280" y="24"/>
                    <a:pt x="279" y="24"/>
                  </a:cubicBezTo>
                  <a:cubicBezTo>
                    <a:pt x="278" y="24"/>
                    <a:pt x="276" y="26"/>
                    <a:pt x="276" y="26"/>
                  </a:cubicBezTo>
                  <a:cubicBezTo>
                    <a:pt x="275" y="26"/>
                    <a:pt x="273" y="27"/>
                    <a:pt x="273" y="28"/>
                  </a:cubicBezTo>
                  <a:cubicBezTo>
                    <a:pt x="272" y="29"/>
                    <a:pt x="270" y="30"/>
                    <a:pt x="270" y="30"/>
                  </a:cubicBezTo>
                  <a:cubicBezTo>
                    <a:pt x="269" y="30"/>
                    <a:pt x="268" y="31"/>
                    <a:pt x="267" y="32"/>
                  </a:cubicBezTo>
                  <a:cubicBezTo>
                    <a:pt x="267" y="32"/>
                    <a:pt x="266" y="33"/>
                    <a:pt x="265" y="34"/>
                  </a:cubicBezTo>
                  <a:cubicBezTo>
                    <a:pt x="263" y="35"/>
                    <a:pt x="263" y="35"/>
                    <a:pt x="262" y="36"/>
                  </a:cubicBezTo>
                  <a:cubicBezTo>
                    <a:pt x="261" y="36"/>
                    <a:pt x="260" y="37"/>
                    <a:pt x="260" y="38"/>
                  </a:cubicBezTo>
                  <a:cubicBezTo>
                    <a:pt x="259" y="39"/>
                    <a:pt x="259" y="39"/>
                    <a:pt x="259" y="40"/>
                  </a:cubicBezTo>
                  <a:cubicBezTo>
                    <a:pt x="259" y="40"/>
                    <a:pt x="260" y="41"/>
                    <a:pt x="261" y="41"/>
                  </a:cubicBezTo>
                  <a:cubicBezTo>
                    <a:pt x="261" y="42"/>
                    <a:pt x="262" y="43"/>
                    <a:pt x="262" y="43"/>
                  </a:cubicBezTo>
                  <a:cubicBezTo>
                    <a:pt x="262" y="44"/>
                    <a:pt x="262" y="45"/>
                    <a:pt x="262" y="45"/>
                  </a:cubicBezTo>
                  <a:cubicBezTo>
                    <a:pt x="261" y="45"/>
                    <a:pt x="260" y="45"/>
                    <a:pt x="260" y="46"/>
                  </a:cubicBezTo>
                  <a:cubicBezTo>
                    <a:pt x="260" y="46"/>
                    <a:pt x="259" y="47"/>
                    <a:pt x="260" y="47"/>
                  </a:cubicBezTo>
                  <a:cubicBezTo>
                    <a:pt x="261" y="48"/>
                    <a:pt x="259" y="48"/>
                    <a:pt x="258" y="49"/>
                  </a:cubicBezTo>
                  <a:cubicBezTo>
                    <a:pt x="257" y="51"/>
                    <a:pt x="259" y="51"/>
                    <a:pt x="257" y="52"/>
                  </a:cubicBezTo>
                  <a:cubicBezTo>
                    <a:pt x="256" y="53"/>
                    <a:pt x="255" y="54"/>
                    <a:pt x="254" y="54"/>
                  </a:cubicBezTo>
                  <a:cubicBezTo>
                    <a:pt x="254" y="55"/>
                    <a:pt x="253" y="55"/>
                    <a:pt x="251" y="56"/>
                  </a:cubicBezTo>
                  <a:cubicBezTo>
                    <a:pt x="249" y="57"/>
                    <a:pt x="248" y="58"/>
                    <a:pt x="247" y="58"/>
                  </a:cubicBezTo>
                  <a:cubicBezTo>
                    <a:pt x="246" y="58"/>
                    <a:pt x="245" y="59"/>
                    <a:pt x="245" y="59"/>
                  </a:cubicBezTo>
                  <a:cubicBezTo>
                    <a:pt x="245" y="60"/>
                    <a:pt x="244" y="60"/>
                    <a:pt x="243" y="61"/>
                  </a:cubicBezTo>
                  <a:cubicBezTo>
                    <a:pt x="243" y="61"/>
                    <a:pt x="242" y="62"/>
                    <a:pt x="242" y="62"/>
                  </a:cubicBezTo>
                  <a:cubicBezTo>
                    <a:pt x="242" y="63"/>
                    <a:pt x="240" y="64"/>
                    <a:pt x="240" y="64"/>
                  </a:cubicBezTo>
                  <a:cubicBezTo>
                    <a:pt x="240" y="65"/>
                    <a:pt x="240" y="65"/>
                    <a:pt x="239" y="65"/>
                  </a:cubicBezTo>
                  <a:cubicBezTo>
                    <a:pt x="238" y="65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8" y="62"/>
                    <a:pt x="238" y="62"/>
                  </a:cubicBezTo>
                  <a:cubicBezTo>
                    <a:pt x="239" y="62"/>
                    <a:pt x="240" y="62"/>
                    <a:pt x="240" y="61"/>
                  </a:cubicBezTo>
                  <a:cubicBezTo>
                    <a:pt x="240" y="61"/>
                    <a:pt x="240" y="61"/>
                    <a:pt x="241" y="60"/>
                  </a:cubicBezTo>
                  <a:cubicBezTo>
                    <a:pt x="241" y="60"/>
                    <a:pt x="242" y="60"/>
                    <a:pt x="242" y="60"/>
                  </a:cubicBezTo>
                  <a:cubicBezTo>
                    <a:pt x="242" y="60"/>
                    <a:pt x="242" y="59"/>
                    <a:pt x="243" y="59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5" y="58"/>
                    <a:pt x="246" y="56"/>
                    <a:pt x="245" y="56"/>
                  </a:cubicBezTo>
                  <a:cubicBezTo>
                    <a:pt x="245" y="56"/>
                    <a:pt x="245" y="57"/>
                    <a:pt x="244" y="56"/>
                  </a:cubicBezTo>
                  <a:cubicBezTo>
                    <a:pt x="243" y="56"/>
                    <a:pt x="242" y="56"/>
                    <a:pt x="243" y="56"/>
                  </a:cubicBezTo>
                  <a:cubicBezTo>
                    <a:pt x="243" y="55"/>
                    <a:pt x="242" y="54"/>
                    <a:pt x="242" y="54"/>
                  </a:cubicBezTo>
                  <a:cubicBezTo>
                    <a:pt x="242" y="54"/>
                    <a:pt x="242" y="54"/>
                    <a:pt x="241" y="54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39" y="54"/>
                    <a:pt x="239" y="54"/>
                    <a:pt x="239" y="55"/>
                  </a:cubicBezTo>
                  <a:cubicBezTo>
                    <a:pt x="238" y="55"/>
                    <a:pt x="238" y="55"/>
                    <a:pt x="237" y="55"/>
                  </a:cubicBezTo>
                  <a:cubicBezTo>
                    <a:pt x="236" y="56"/>
                    <a:pt x="235" y="56"/>
                    <a:pt x="235" y="57"/>
                  </a:cubicBezTo>
                  <a:cubicBezTo>
                    <a:pt x="235" y="57"/>
                    <a:pt x="235" y="57"/>
                    <a:pt x="234" y="58"/>
                  </a:cubicBezTo>
                  <a:cubicBezTo>
                    <a:pt x="234" y="58"/>
                    <a:pt x="234" y="59"/>
                    <a:pt x="233" y="59"/>
                  </a:cubicBezTo>
                  <a:cubicBezTo>
                    <a:pt x="232" y="59"/>
                    <a:pt x="233" y="58"/>
                    <a:pt x="232" y="59"/>
                  </a:cubicBezTo>
                  <a:cubicBezTo>
                    <a:pt x="232" y="60"/>
                    <a:pt x="232" y="59"/>
                    <a:pt x="232" y="60"/>
                  </a:cubicBezTo>
                  <a:cubicBezTo>
                    <a:pt x="231" y="61"/>
                    <a:pt x="232" y="62"/>
                    <a:pt x="230" y="61"/>
                  </a:cubicBezTo>
                  <a:cubicBezTo>
                    <a:pt x="229" y="61"/>
                    <a:pt x="228" y="61"/>
                    <a:pt x="227" y="61"/>
                  </a:cubicBezTo>
                  <a:cubicBezTo>
                    <a:pt x="226" y="60"/>
                    <a:pt x="224" y="60"/>
                    <a:pt x="223" y="60"/>
                  </a:cubicBezTo>
                  <a:cubicBezTo>
                    <a:pt x="222" y="60"/>
                    <a:pt x="221" y="60"/>
                    <a:pt x="220" y="60"/>
                  </a:cubicBezTo>
                  <a:cubicBezTo>
                    <a:pt x="218" y="60"/>
                    <a:pt x="217" y="60"/>
                    <a:pt x="218" y="59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7"/>
                    <a:pt x="216" y="58"/>
                    <a:pt x="216" y="58"/>
                  </a:cubicBezTo>
                  <a:cubicBezTo>
                    <a:pt x="216" y="57"/>
                    <a:pt x="216" y="56"/>
                    <a:pt x="216" y="56"/>
                  </a:cubicBezTo>
                  <a:cubicBezTo>
                    <a:pt x="216" y="56"/>
                    <a:pt x="215" y="54"/>
                    <a:pt x="216" y="55"/>
                  </a:cubicBezTo>
                  <a:cubicBezTo>
                    <a:pt x="217" y="55"/>
                    <a:pt x="218" y="54"/>
                    <a:pt x="218" y="54"/>
                  </a:cubicBezTo>
                  <a:cubicBezTo>
                    <a:pt x="219" y="54"/>
                    <a:pt x="216" y="53"/>
                    <a:pt x="217" y="53"/>
                  </a:cubicBezTo>
                  <a:cubicBezTo>
                    <a:pt x="218" y="53"/>
                    <a:pt x="220" y="52"/>
                    <a:pt x="220" y="52"/>
                  </a:cubicBezTo>
                  <a:cubicBezTo>
                    <a:pt x="220" y="52"/>
                    <a:pt x="221" y="52"/>
                    <a:pt x="220" y="51"/>
                  </a:cubicBezTo>
                  <a:cubicBezTo>
                    <a:pt x="220" y="50"/>
                    <a:pt x="221" y="49"/>
                    <a:pt x="220" y="49"/>
                  </a:cubicBezTo>
                  <a:cubicBezTo>
                    <a:pt x="218" y="50"/>
                    <a:pt x="219" y="50"/>
                    <a:pt x="217" y="51"/>
                  </a:cubicBezTo>
                  <a:cubicBezTo>
                    <a:pt x="215" y="51"/>
                    <a:pt x="214" y="52"/>
                    <a:pt x="213" y="52"/>
                  </a:cubicBezTo>
                  <a:cubicBezTo>
                    <a:pt x="213" y="52"/>
                    <a:pt x="213" y="53"/>
                    <a:pt x="211" y="53"/>
                  </a:cubicBezTo>
                  <a:cubicBezTo>
                    <a:pt x="210" y="53"/>
                    <a:pt x="210" y="53"/>
                    <a:pt x="209" y="53"/>
                  </a:cubicBezTo>
                  <a:cubicBezTo>
                    <a:pt x="209" y="54"/>
                    <a:pt x="209" y="55"/>
                    <a:pt x="207" y="55"/>
                  </a:cubicBezTo>
                  <a:cubicBezTo>
                    <a:pt x="206" y="56"/>
                    <a:pt x="205" y="55"/>
                    <a:pt x="206" y="56"/>
                  </a:cubicBezTo>
                  <a:cubicBezTo>
                    <a:pt x="207" y="57"/>
                    <a:pt x="206" y="57"/>
                    <a:pt x="207" y="57"/>
                  </a:cubicBezTo>
                  <a:cubicBezTo>
                    <a:pt x="208" y="57"/>
                    <a:pt x="208" y="56"/>
                    <a:pt x="209" y="56"/>
                  </a:cubicBezTo>
                  <a:cubicBezTo>
                    <a:pt x="210" y="56"/>
                    <a:pt x="211" y="55"/>
                    <a:pt x="211" y="56"/>
                  </a:cubicBezTo>
                  <a:cubicBezTo>
                    <a:pt x="211" y="56"/>
                    <a:pt x="211" y="57"/>
                    <a:pt x="210" y="57"/>
                  </a:cubicBezTo>
                  <a:cubicBezTo>
                    <a:pt x="209" y="57"/>
                    <a:pt x="209" y="58"/>
                    <a:pt x="208" y="58"/>
                  </a:cubicBezTo>
                  <a:cubicBezTo>
                    <a:pt x="207" y="58"/>
                    <a:pt x="206" y="58"/>
                    <a:pt x="205" y="59"/>
                  </a:cubicBezTo>
                  <a:cubicBezTo>
                    <a:pt x="205" y="59"/>
                    <a:pt x="205" y="58"/>
                    <a:pt x="205" y="59"/>
                  </a:cubicBezTo>
                  <a:cubicBezTo>
                    <a:pt x="205" y="60"/>
                    <a:pt x="205" y="60"/>
                    <a:pt x="204" y="61"/>
                  </a:cubicBezTo>
                  <a:cubicBezTo>
                    <a:pt x="203" y="62"/>
                    <a:pt x="204" y="62"/>
                    <a:pt x="203" y="63"/>
                  </a:cubicBezTo>
                  <a:cubicBezTo>
                    <a:pt x="202" y="64"/>
                    <a:pt x="202" y="64"/>
                    <a:pt x="201" y="65"/>
                  </a:cubicBezTo>
                  <a:cubicBezTo>
                    <a:pt x="201" y="65"/>
                    <a:pt x="201" y="65"/>
                    <a:pt x="200" y="66"/>
                  </a:cubicBezTo>
                  <a:cubicBezTo>
                    <a:pt x="199" y="67"/>
                    <a:pt x="198" y="68"/>
                    <a:pt x="197" y="69"/>
                  </a:cubicBezTo>
                  <a:cubicBezTo>
                    <a:pt x="197" y="69"/>
                    <a:pt x="197" y="67"/>
                    <a:pt x="197" y="67"/>
                  </a:cubicBezTo>
                  <a:cubicBezTo>
                    <a:pt x="197" y="67"/>
                    <a:pt x="199" y="66"/>
                    <a:pt x="199" y="64"/>
                  </a:cubicBezTo>
                  <a:cubicBezTo>
                    <a:pt x="199" y="63"/>
                    <a:pt x="200" y="63"/>
                    <a:pt x="200" y="62"/>
                  </a:cubicBezTo>
                  <a:cubicBezTo>
                    <a:pt x="199" y="62"/>
                    <a:pt x="199" y="61"/>
                    <a:pt x="199" y="61"/>
                  </a:cubicBezTo>
                  <a:cubicBezTo>
                    <a:pt x="200" y="61"/>
                    <a:pt x="200" y="60"/>
                    <a:pt x="200" y="60"/>
                  </a:cubicBezTo>
                  <a:cubicBezTo>
                    <a:pt x="200" y="59"/>
                    <a:pt x="200" y="58"/>
                    <a:pt x="200" y="58"/>
                  </a:cubicBezTo>
                  <a:cubicBezTo>
                    <a:pt x="200" y="58"/>
                    <a:pt x="199" y="59"/>
                    <a:pt x="198" y="60"/>
                  </a:cubicBezTo>
                  <a:cubicBezTo>
                    <a:pt x="197" y="60"/>
                    <a:pt x="196" y="61"/>
                    <a:pt x="195" y="61"/>
                  </a:cubicBezTo>
                  <a:cubicBezTo>
                    <a:pt x="195" y="61"/>
                    <a:pt x="193" y="61"/>
                    <a:pt x="193" y="61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8" y="60"/>
                    <a:pt x="188" y="60"/>
                  </a:cubicBezTo>
                  <a:cubicBezTo>
                    <a:pt x="189" y="59"/>
                    <a:pt x="191" y="59"/>
                    <a:pt x="191" y="58"/>
                  </a:cubicBezTo>
                  <a:cubicBezTo>
                    <a:pt x="191" y="58"/>
                    <a:pt x="191" y="57"/>
                    <a:pt x="192" y="57"/>
                  </a:cubicBezTo>
                  <a:cubicBezTo>
                    <a:pt x="193" y="57"/>
                    <a:pt x="194" y="57"/>
                    <a:pt x="194" y="56"/>
                  </a:cubicBezTo>
                  <a:cubicBezTo>
                    <a:pt x="194" y="56"/>
                    <a:pt x="194" y="55"/>
                    <a:pt x="195" y="55"/>
                  </a:cubicBezTo>
                  <a:cubicBezTo>
                    <a:pt x="196" y="55"/>
                    <a:pt x="196" y="55"/>
                    <a:pt x="197" y="54"/>
                  </a:cubicBezTo>
                  <a:cubicBezTo>
                    <a:pt x="198" y="54"/>
                    <a:pt x="198" y="53"/>
                    <a:pt x="198" y="52"/>
                  </a:cubicBezTo>
                  <a:cubicBezTo>
                    <a:pt x="198" y="52"/>
                    <a:pt x="199" y="51"/>
                    <a:pt x="199" y="51"/>
                  </a:cubicBezTo>
                  <a:cubicBezTo>
                    <a:pt x="199" y="51"/>
                    <a:pt x="199" y="50"/>
                    <a:pt x="199" y="50"/>
                  </a:cubicBezTo>
                  <a:cubicBezTo>
                    <a:pt x="200" y="49"/>
                    <a:pt x="199" y="49"/>
                    <a:pt x="198" y="49"/>
                  </a:cubicBezTo>
                  <a:cubicBezTo>
                    <a:pt x="198" y="49"/>
                    <a:pt x="196" y="50"/>
                    <a:pt x="196" y="49"/>
                  </a:cubicBezTo>
                  <a:cubicBezTo>
                    <a:pt x="196" y="49"/>
                    <a:pt x="196" y="48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87" y="52"/>
                    <a:pt x="178" y="59"/>
                    <a:pt x="169" y="67"/>
                  </a:cubicBezTo>
                  <a:cubicBezTo>
                    <a:pt x="170" y="67"/>
                    <a:pt x="173" y="67"/>
                    <a:pt x="171" y="68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71"/>
                    <a:pt x="165" y="72"/>
                    <a:pt x="165" y="73"/>
                  </a:cubicBezTo>
                  <a:cubicBezTo>
                    <a:pt x="165" y="73"/>
                    <a:pt x="164" y="73"/>
                    <a:pt x="165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7" y="73"/>
                    <a:pt x="167" y="74"/>
                    <a:pt x="167" y="74"/>
                  </a:cubicBezTo>
                  <a:cubicBezTo>
                    <a:pt x="166" y="75"/>
                    <a:pt x="165" y="76"/>
                    <a:pt x="164" y="77"/>
                  </a:cubicBezTo>
                  <a:cubicBezTo>
                    <a:pt x="164" y="77"/>
                    <a:pt x="163" y="78"/>
                    <a:pt x="163" y="78"/>
                  </a:cubicBezTo>
                  <a:cubicBezTo>
                    <a:pt x="163" y="79"/>
                    <a:pt x="162" y="80"/>
                    <a:pt x="162" y="80"/>
                  </a:cubicBezTo>
                  <a:cubicBezTo>
                    <a:pt x="161" y="80"/>
                    <a:pt x="160" y="80"/>
                    <a:pt x="160" y="80"/>
                  </a:cubicBezTo>
                  <a:cubicBezTo>
                    <a:pt x="159" y="80"/>
                    <a:pt x="157" y="81"/>
                    <a:pt x="157" y="81"/>
                  </a:cubicBezTo>
                  <a:cubicBezTo>
                    <a:pt x="157" y="81"/>
                    <a:pt x="156" y="83"/>
                    <a:pt x="156" y="83"/>
                  </a:cubicBezTo>
                  <a:cubicBezTo>
                    <a:pt x="156" y="84"/>
                    <a:pt x="156" y="84"/>
                    <a:pt x="155" y="84"/>
                  </a:cubicBezTo>
                  <a:cubicBezTo>
                    <a:pt x="154" y="84"/>
                    <a:pt x="152" y="86"/>
                    <a:pt x="152" y="86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99" y="137"/>
                    <a:pt x="57" y="197"/>
                    <a:pt x="29" y="264"/>
                  </a:cubicBezTo>
                  <a:cubicBezTo>
                    <a:pt x="29" y="265"/>
                    <a:pt x="29" y="266"/>
                    <a:pt x="29" y="266"/>
                  </a:cubicBezTo>
                  <a:cubicBezTo>
                    <a:pt x="28" y="267"/>
                    <a:pt x="29" y="268"/>
                    <a:pt x="28" y="270"/>
                  </a:cubicBezTo>
                  <a:cubicBezTo>
                    <a:pt x="27" y="272"/>
                    <a:pt x="26" y="273"/>
                    <a:pt x="26" y="274"/>
                  </a:cubicBezTo>
                  <a:cubicBezTo>
                    <a:pt x="25" y="275"/>
                    <a:pt x="25" y="276"/>
                    <a:pt x="24" y="278"/>
                  </a:cubicBezTo>
                  <a:cubicBezTo>
                    <a:pt x="23" y="280"/>
                    <a:pt x="22" y="281"/>
                    <a:pt x="22" y="282"/>
                  </a:cubicBezTo>
                  <a:cubicBezTo>
                    <a:pt x="22" y="284"/>
                    <a:pt x="22" y="285"/>
                    <a:pt x="21" y="287"/>
                  </a:cubicBezTo>
                  <a:cubicBezTo>
                    <a:pt x="21" y="289"/>
                    <a:pt x="19" y="294"/>
                    <a:pt x="18" y="296"/>
                  </a:cubicBezTo>
                  <a:cubicBezTo>
                    <a:pt x="17" y="298"/>
                    <a:pt x="16" y="300"/>
                    <a:pt x="15" y="303"/>
                  </a:cubicBezTo>
                  <a:cubicBezTo>
                    <a:pt x="15" y="305"/>
                    <a:pt x="14" y="307"/>
                    <a:pt x="14" y="308"/>
                  </a:cubicBezTo>
                  <a:cubicBezTo>
                    <a:pt x="14" y="310"/>
                    <a:pt x="12" y="311"/>
                    <a:pt x="12" y="312"/>
                  </a:cubicBezTo>
                  <a:cubicBezTo>
                    <a:pt x="12" y="313"/>
                    <a:pt x="13" y="317"/>
                    <a:pt x="12" y="318"/>
                  </a:cubicBezTo>
                  <a:cubicBezTo>
                    <a:pt x="11" y="320"/>
                    <a:pt x="9" y="321"/>
                    <a:pt x="9" y="322"/>
                  </a:cubicBezTo>
                  <a:cubicBezTo>
                    <a:pt x="9" y="323"/>
                    <a:pt x="8" y="326"/>
                    <a:pt x="8" y="327"/>
                  </a:cubicBezTo>
                  <a:cubicBezTo>
                    <a:pt x="8" y="329"/>
                    <a:pt x="8" y="330"/>
                    <a:pt x="8" y="332"/>
                  </a:cubicBezTo>
                  <a:cubicBezTo>
                    <a:pt x="8" y="333"/>
                    <a:pt x="8" y="334"/>
                    <a:pt x="7" y="336"/>
                  </a:cubicBezTo>
                  <a:cubicBezTo>
                    <a:pt x="7" y="338"/>
                    <a:pt x="5" y="341"/>
                    <a:pt x="6" y="342"/>
                  </a:cubicBezTo>
                  <a:cubicBezTo>
                    <a:pt x="6" y="343"/>
                    <a:pt x="6" y="345"/>
                    <a:pt x="6" y="346"/>
                  </a:cubicBezTo>
                  <a:cubicBezTo>
                    <a:pt x="6" y="348"/>
                    <a:pt x="5" y="354"/>
                    <a:pt x="5" y="355"/>
                  </a:cubicBezTo>
                  <a:cubicBezTo>
                    <a:pt x="4" y="356"/>
                    <a:pt x="3" y="359"/>
                    <a:pt x="3" y="360"/>
                  </a:cubicBezTo>
                  <a:cubicBezTo>
                    <a:pt x="3" y="361"/>
                    <a:pt x="2" y="364"/>
                    <a:pt x="2" y="365"/>
                  </a:cubicBezTo>
                  <a:cubicBezTo>
                    <a:pt x="2" y="367"/>
                    <a:pt x="1" y="369"/>
                    <a:pt x="1" y="371"/>
                  </a:cubicBezTo>
                  <a:cubicBezTo>
                    <a:pt x="1" y="373"/>
                    <a:pt x="2" y="374"/>
                    <a:pt x="2" y="376"/>
                  </a:cubicBezTo>
                  <a:cubicBezTo>
                    <a:pt x="1" y="378"/>
                    <a:pt x="1" y="378"/>
                    <a:pt x="1" y="380"/>
                  </a:cubicBezTo>
                  <a:cubicBezTo>
                    <a:pt x="0" y="382"/>
                    <a:pt x="0" y="382"/>
                    <a:pt x="0" y="383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8"/>
                    <a:pt x="0" y="390"/>
                    <a:pt x="1" y="390"/>
                  </a:cubicBezTo>
                  <a:cubicBezTo>
                    <a:pt x="2" y="391"/>
                    <a:pt x="3" y="391"/>
                    <a:pt x="3" y="392"/>
                  </a:cubicBezTo>
                  <a:cubicBezTo>
                    <a:pt x="3" y="392"/>
                    <a:pt x="4" y="394"/>
                    <a:pt x="4" y="394"/>
                  </a:cubicBezTo>
                  <a:cubicBezTo>
                    <a:pt x="4" y="394"/>
                    <a:pt x="4" y="396"/>
                    <a:pt x="4" y="397"/>
                  </a:cubicBezTo>
                  <a:cubicBezTo>
                    <a:pt x="5" y="398"/>
                    <a:pt x="6" y="399"/>
                    <a:pt x="6" y="400"/>
                  </a:cubicBezTo>
                  <a:cubicBezTo>
                    <a:pt x="6" y="401"/>
                    <a:pt x="6" y="403"/>
                    <a:pt x="6" y="403"/>
                  </a:cubicBezTo>
                  <a:cubicBezTo>
                    <a:pt x="6" y="403"/>
                    <a:pt x="6" y="405"/>
                    <a:pt x="6" y="406"/>
                  </a:cubicBezTo>
                  <a:cubicBezTo>
                    <a:pt x="6" y="407"/>
                    <a:pt x="6" y="410"/>
                    <a:pt x="6" y="410"/>
                  </a:cubicBezTo>
                  <a:cubicBezTo>
                    <a:pt x="7" y="411"/>
                    <a:pt x="7" y="412"/>
                    <a:pt x="7" y="413"/>
                  </a:cubicBezTo>
                  <a:cubicBezTo>
                    <a:pt x="7" y="414"/>
                    <a:pt x="6" y="418"/>
                    <a:pt x="6" y="419"/>
                  </a:cubicBezTo>
                  <a:cubicBezTo>
                    <a:pt x="5" y="419"/>
                    <a:pt x="7" y="429"/>
                    <a:pt x="6" y="431"/>
                  </a:cubicBezTo>
                  <a:cubicBezTo>
                    <a:pt x="6" y="433"/>
                    <a:pt x="7" y="437"/>
                    <a:pt x="8" y="438"/>
                  </a:cubicBezTo>
                  <a:cubicBezTo>
                    <a:pt x="8" y="439"/>
                    <a:pt x="9" y="441"/>
                    <a:pt x="9" y="442"/>
                  </a:cubicBezTo>
                  <a:cubicBezTo>
                    <a:pt x="9" y="443"/>
                    <a:pt x="9" y="445"/>
                    <a:pt x="9" y="446"/>
                  </a:cubicBezTo>
                  <a:cubicBezTo>
                    <a:pt x="10" y="447"/>
                    <a:pt x="10" y="449"/>
                    <a:pt x="10" y="449"/>
                  </a:cubicBezTo>
                  <a:cubicBezTo>
                    <a:pt x="10" y="450"/>
                    <a:pt x="10" y="451"/>
                    <a:pt x="10" y="451"/>
                  </a:cubicBezTo>
                  <a:cubicBezTo>
                    <a:pt x="10" y="452"/>
                    <a:pt x="9" y="452"/>
                    <a:pt x="9" y="452"/>
                  </a:cubicBezTo>
                  <a:cubicBezTo>
                    <a:pt x="9" y="453"/>
                    <a:pt x="9" y="453"/>
                    <a:pt x="9" y="453"/>
                  </a:cubicBezTo>
                  <a:cubicBezTo>
                    <a:pt x="9" y="453"/>
                    <a:pt x="9" y="454"/>
                    <a:pt x="8" y="454"/>
                  </a:cubicBezTo>
                  <a:cubicBezTo>
                    <a:pt x="7" y="454"/>
                    <a:pt x="7" y="454"/>
                    <a:pt x="7" y="454"/>
                  </a:cubicBezTo>
                  <a:cubicBezTo>
                    <a:pt x="7" y="456"/>
                    <a:pt x="7" y="456"/>
                    <a:pt x="7" y="456"/>
                  </a:cubicBezTo>
                  <a:cubicBezTo>
                    <a:pt x="7" y="456"/>
                    <a:pt x="7" y="457"/>
                    <a:pt x="7" y="457"/>
                  </a:cubicBezTo>
                  <a:cubicBezTo>
                    <a:pt x="8" y="458"/>
                    <a:pt x="9" y="458"/>
                    <a:pt x="9" y="459"/>
                  </a:cubicBezTo>
                  <a:cubicBezTo>
                    <a:pt x="10" y="460"/>
                    <a:pt x="10" y="462"/>
                    <a:pt x="10" y="462"/>
                  </a:cubicBezTo>
                  <a:cubicBezTo>
                    <a:pt x="10" y="462"/>
                    <a:pt x="11" y="464"/>
                    <a:pt x="12" y="465"/>
                  </a:cubicBezTo>
                  <a:cubicBezTo>
                    <a:pt x="12" y="467"/>
                    <a:pt x="13" y="468"/>
                    <a:pt x="13" y="469"/>
                  </a:cubicBezTo>
                  <a:cubicBezTo>
                    <a:pt x="14" y="469"/>
                    <a:pt x="15" y="469"/>
                    <a:pt x="15" y="470"/>
                  </a:cubicBezTo>
                  <a:cubicBezTo>
                    <a:pt x="15" y="471"/>
                    <a:pt x="15" y="471"/>
                    <a:pt x="16" y="472"/>
                  </a:cubicBezTo>
                  <a:cubicBezTo>
                    <a:pt x="16" y="473"/>
                    <a:pt x="16" y="473"/>
                    <a:pt x="16" y="474"/>
                  </a:cubicBezTo>
                  <a:cubicBezTo>
                    <a:pt x="16" y="476"/>
                    <a:pt x="15" y="476"/>
                    <a:pt x="16" y="477"/>
                  </a:cubicBezTo>
                  <a:cubicBezTo>
                    <a:pt x="16" y="478"/>
                    <a:pt x="16" y="479"/>
                    <a:pt x="16" y="479"/>
                  </a:cubicBezTo>
                  <a:cubicBezTo>
                    <a:pt x="16" y="480"/>
                    <a:pt x="16" y="481"/>
                    <a:pt x="16" y="481"/>
                  </a:cubicBezTo>
                  <a:cubicBezTo>
                    <a:pt x="16" y="482"/>
                    <a:pt x="15" y="483"/>
                    <a:pt x="15" y="483"/>
                  </a:cubicBezTo>
                  <a:cubicBezTo>
                    <a:pt x="16" y="484"/>
                    <a:pt x="16" y="485"/>
                    <a:pt x="17" y="485"/>
                  </a:cubicBezTo>
                  <a:cubicBezTo>
                    <a:pt x="17" y="485"/>
                    <a:pt x="19" y="486"/>
                    <a:pt x="19" y="487"/>
                  </a:cubicBezTo>
                  <a:cubicBezTo>
                    <a:pt x="19" y="488"/>
                    <a:pt x="20" y="490"/>
                    <a:pt x="20" y="491"/>
                  </a:cubicBezTo>
                  <a:cubicBezTo>
                    <a:pt x="19" y="492"/>
                    <a:pt x="20" y="493"/>
                    <a:pt x="21" y="493"/>
                  </a:cubicBezTo>
                  <a:cubicBezTo>
                    <a:pt x="21" y="493"/>
                    <a:pt x="22" y="494"/>
                    <a:pt x="22" y="495"/>
                  </a:cubicBezTo>
                  <a:cubicBezTo>
                    <a:pt x="22" y="495"/>
                    <a:pt x="22" y="496"/>
                    <a:pt x="22" y="497"/>
                  </a:cubicBezTo>
                  <a:cubicBezTo>
                    <a:pt x="22" y="499"/>
                    <a:pt x="21" y="501"/>
                    <a:pt x="22" y="501"/>
                  </a:cubicBezTo>
                  <a:cubicBezTo>
                    <a:pt x="22" y="501"/>
                    <a:pt x="23" y="502"/>
                    <a:pt x="24" y="502"/>
                  </a:cubicBezTo>
                  <a:cubicBezTo>
                    <a:pt x="24" y="502"/>
                    <a:pt x="25" y="501"/>
                    <a:pt x="25" y="500"/>
                  </a:cubicBezTo>
                  <a:cubicBezTo>
                    <a:pt x="25" y="499"/>
                    <a:pt x="24" y="500"/>
                    <a:pt x="25" y="499"/>
                  </a:cubicBezTo>
                  <a:cubicBezTo>
                    <a:pt x="27" y="498"/>
                    <a:pt x="27" y="498"/>
                    <a:pt x="27" y="496"/>
                  </a:cubicBezTo>
                  <a:cubicBezTo>
                    <a:pt x="26" y="495"/>
                    <a:pt x="26" y="494"/>
                    <a:pt x="26" y="494"/>
                  </a:cubicBezTo>
                  <a:cubicBezTo>
                    <a:pt x="25" y="493"/>
                    <a:pt x="25" y="495"/>
                    <a:pt x="25" y="493"/>
                  </a:cubicBezTo>
                  <a:cubicBezTo>
                    <a:pt x="25" y="492"/>
                    <a:pt x="24" y="491"/>
                    <a:pt x="24" y="491"/>
                  </a:cubicBezTo>
                  <a:cubicBezTo>
                    <a:pt x="24" y="490"/>
                    <a:pt x="24" y="489"/>
                    <a:pt x="24" y="489"/>
                  </a:cubicBezTo>
                  <a:cubicBezTo>
                    <a:pt x="23" y="488"/>
                    <a:pt x="23" y="488"/>
                    <a:pt x="22" y="488"/>
                  </a:cubicBezTo>
                  <a:cubicBezTo>
                    <a:pt x="21" y="488"/>
                    <a:pt x="20" y="488"/>
                    <a:pt x="21" y="487"/>
                  </a:cubicBezTo>
                  <a:cubicBezTo>
                    <a:pt x="21" y="486"/>
                    <a:pt x="21" y="486"/>
                    <a:pt x="21" y="484"/>
                  </a:cubicBezTo>
                  <a:cubicBezTo>
                    <a:pt x="21" y="483"/>
                    <a:pt x="21" y="481"/>
                    <a:pt x="21" y="480"/>
                  </a:cubicBezTo>
                  <a:cubicBezTo>
                    <a:pt x="21" y="479"/>
                    <a:pt x="21" y="479"/>
                    <a:pt x="21" y="478"/>
                  </a:cubicBezTo>
                  <a:cubicBezTo>
                    <a:pt x="20" y="477"/>
                    <a:pt x="19" y="477"/>
                    <a:pt x="19" y="476"/>
                  </a:cubicBezTo>
                  <a:cubicBezTo>
                    <a:pt x="19" y="475"/>
                    <a:pt x="19" y="474"/>
                    <a:pt x="19" y="473"/>
                  </a:cubicBezTo>
                  <a:cubicBezTo>
                    <a:pt x="19" y="472"/>
                    <a:pt x="19" y="471"/>
                    <a:pt x="19" y="471"/>
                  </a:cubicBezTo>
                  <a:cubicBezTo>
                    <a:pt x="19" y="470"/>
                    <a:pt x="19" y="467"/>
                    <a:pt x="19" y="467"/>
                  </a:cubicBezTo>
                  <a:cubicBezTo>
                    <a:pt x="19" y="467"/>
                    <a:pt x="18" y="465"/>
                    <a:pt x="18" y="464"/>
                  </a:cubicBezTo>
                  <a:cubicBezTo>
                    <a:pt x="18" y="464"/>
                    <a:pt x="18" y="462"/>
                    <a:pt x="18" y="462"/>
                  </a:cubicBezTo>
                  <a:cubicBezTo>
                    <a:pt x="18" y="462"/>
                    <a:pt x="17" y="459"/>
                    <a:pt x="16" y="457"/>
                  </a:cubicBezTo>
                  <a:cubicBezTo>
                    <a:pt x="16" y="456"/>
                    <a:pt x="15" y="455"/>
                    <a:pt x="15" y="454"/>
                  </a:cubicBezTo>
                  <a:cubicBezTo>
                    <a:pt x="15" y="452"/>
                    <a:pt x="16" y="452"/>
                    <a:pt x="15" y="451"/>
                  </a:cubicBezTo>
                  <a:cubicBezTo>
                    <a:pt x="15" y="449"/>
                    <a:pt x="14" y="448"/>
                    <a:pt x="14" y="447"/>
                  </a:cubicBezTo>
                  <a:cubicBezTo>
                    <a:pt x="14" y="445"/>
                    <a:pt x="14" y="445"/>
                    <a:pt x="14" y="444"/>
                  </a:cubicBezTo>
                  <a:cubicBezTo>
                    <a:pt x="14" y="443"/>
                    <a:pt x="14" y="442"/>
                    <a:pt x="14" y="442"/>
                  </a:cubicBezTo>
                  <a:cubicBezTo>
                    <a:pt x="13" y="441"/>
                    <a:pt x="14" y="440"/>
                    <a:pt x="13" y="440"/>
                  </a:cubicBezTo>
                  <a:cubicBezTo>
                    <a:pt x="13" y="439"/>
                    <a:pt x="12" y="438"/>
                    <a:pt x="12" y="438"/>
                  </a:cubicBezTo>
                  <a:cubicBezTo>
                    <a:pt x="12" y="437"/>
                    <a:pt x="12" y="437"/>
                    <a:pt x="11" y="436"/>
                  </a:cubicBezTo>
                  <a:cubicBezTo>
                    <a:pt x="11" y="435"/>
                    <a:pt x="10" y="435"/>
                    <a:pt x="10" y="434"/>
                  </a:cubicBezTo>
                  <a:cubicBezTo>
                    <a:pt x="11" y="433"/>
                    <a:pt x="10" y="432"/>
                    <a:pt x="10" y="431"/>
                  </a:cubicBezTo>
                  <a:cubicBezTo>
                    <a:pt x="10" y="430"/>
                    <a:pt x="10" y="428"/>
                    <a:pt x="10" y="427"/>
                  </a:cubicBezTo>
                  <a:cubicBezTo>
                    <a:pt x="10" y="427"/>
                    <a:pt x="11" y="424"/>
                    <a:pt x="11" y="424"/>
                  </a:cubicBezTo>
                  <a:cubicBezTo>
                    <a:pt x="11" y="423"/>
                    <a:pt x="10" y="422"/>
                    <a:pt x="10" y="421"/>
                  </a:cubicBezTo>
                  <a:cubicBezTo>
                    <a:pt x="10" y="419"/>
                    <a:pt x="11" y="415"/>
                    <a:pt x="11" y="415"/>
                  </a:cubicBezTo>
                  <a:cubicBezTo>
                    <a:pt x="11" y="415"/>
                    <a:pt x="14" y="418"/>
                    <a:pt x="15" y="420"/>
                  </a:cubicBezTo>
                  <a:cubicBezTo>
                    <a:pt x="16" y="421"/>
                    <a:pt x="16" y="429"/>
                    <a:pt x="16" y="434"/>
                  </a:cubicBezTo>
                  <a:cubicBezTo>
                    <a:pt x="16" y="439"/>
                    <a:pt x="19" y="447"/>
                    <a:pt x="19" y="449"/>
                  </a:cubicBezTo>
                  <a:cubicBezTo>
                    <a:pt x="19" y="452"/>
                    <a:pt x="22" y="455"/>
                    <a:pt x="22" y="457"/>
                  </a:cubicBezTo>
                  <a:cubicBezTo>
                    <a:pt x="22" y="458"/>
                    <a:pt x="23" y="461"/>
                    <a:pt x="23" y="463"/>
                  </a:cubicBezTo>
                  <a:cubicBezTo>
                    <a:pt x="24" y="464"/>
                    <a:pt x="26" y="467"/>
                    <a:pt x="26" y="468"/>
                  </a:cubicBezTo>
                  <a:cubicBezTo>
                    <a:pt x="26" y="469"/>
                    <a:pt x="25" y="473"/>
                    <a:pt x="26" y="475"/>
                  </a:cubicBezTo>
                  <a:cubicBezTo>
                    <a:pt x="27" y="476"/>
                    <a:pt x="29" y="476"/>
                    <a:pt x="29" y="478"/>
                  </a:cubicBezTo>
                  <a:cubicBezTo>
                    <a:pt x="29" y="479"/>
                    <a:pt x="30" y="483"/>
                    <a:pt x="30" y="484"/>
                  </a:cubicBezTo>
                  <a:cubicBezTo>
                    <a:pt x="29" y="485"/>
                    <a:pt x="31" y="486"/>
                    <a:pt x="32" y="487"/>
                  </a:cubicBezTo>
                  <a:cubicBezTo>
                    <a:pt x="33" y="488"/>
                    <a:pt x="35" y="491"/>
                    <a:pt x="36" y="495"/>
                  </a:cubicBezTo>
                  <a:cubicBezTo>
                    <a:pt x="38" y="499"/>
                    <a:pt x="40" y="503"/>
                    <a:pt x="40" y="505"/>
                  </a:cubicBezTo>
                  <a:cubicBezTo>
                    <a:pt x="40" y="507"/>
                    <a:pt x="39" y="510"/>
                    <a:pt x="40" y="511"/>
                  </a:cubicBezTo>
                  <a:cubicBezTo>
                    <a:pt x="41" y="512"/>
                    <a:pt x="42" y="513"/>
                    <a:pt x="42" y="515"/>
                  </a:cubicBezTo>
                  <a:cubicBezTo>
                    <a:pt x="42" y="516"/>
                    <a:pt x="42" y="519"/>
                    <a:pt x="42" y="520"/>
                  </a:cubicBezTo>
                  <a:cubicBezTo>
                    <a:pt x="41" y="521"/>
                    <a:pt x="41" y="521"/>
                    <a:pt x="41" y="522"/>
                  </a:cubicBezTo>
                  <a:cubicBezTo>
                    <a:pt x="42" y="523"/>
                    <a:pt x="40" y="523"/>
                    <a:pt x="40" y="524"/>
                  </a:cubicBezTo>
                  <a:cubicBezTo>
                    <a:pt x="40" y="525"/>
                    <a:pt x="40" y="526"/>
                    <a:pt x="41" y="527"/>
                  </a:cubicBezTo>
                  <a:cubicBezTo>
                    <a:pt x="41" y="528"/>
                    <a:pt x="44" y="533"/>
                    <a:pt x="45" y="535"/>
                  </a:cubicBezTo>
                  <a:cubicBezTo>
                    <a:pt x="45" y="536"/>
                    <a:pt x="47" y="536"/>
                    <a:pt x="48" y="538"/>
                  </a:cubicBezTo>
                  <a:cubicBezTo>
                    <a:pt x="48" y="539"/>
                    <a:pt x="50" y="540"/>
                    <a:pt x="50" y="541"/>
                  </a:cubicBezTo>
                  <a:cubicBezTo>
                    <a:pt x="50" y="542"/>
                    <a:pt x="50" y="541"/>
                    <a:pt x="52" y="543"/>
                  </a:cubicBezTo>
                  <a:cubicBezTo>
                    <a:pt x="53" y="545"/>
                    <a:pt x="54" y="544"/>
                    <a:pt x="56" y="546"/>
                  </a:cubicBezTo>
                  <a:cubicBezTo>
                    <a:pt x="57" y="547"/>
                    <a:pt x="59" y="547"/>
                    <a:pt x="59" y="548"/>
                  </a:cubicBezTo>
                  <a:cubicBezTo>
                    <a:pt x="60" y="549"/>
                    <a:pt x="62" y="551"/>
                    <a:pt x="63" y="552"/>
                  </a:cubicBezTo>
                  <a:cubicBezTo>
                    <a:pt x="64" y="554"/>
                    <a:pt x="67" y="555"/>
                    <a:pt x="68" y="556"/>
                  </a:cubicBezTo>
                  <a:cubicBezTo>
                    <a:pt x="70" y="558"/>
                    <a:pt x="74" y="560"/>
                    <a:pt x="75" y="561"/>
                  </a:cubicBezTo>
                  <a:cubicBezTo>
                    <a:pt x="77" y="561"/>
                    <a:pt x="79" y="563"/>
                    <a:pt x="80" y="563"/>
                  </a:cubicBezTo>
                  <a:cubicBezTo>
                    <a:pt x="81" y="564"/>
                    <a:pt x="85" y="565"/>
                    <a:pt x="86" y="566"/>
                  </a:cubicBezTo>
                  <a:cubicBezTo>
                    <a:pt x="86" y="567"/>
                    <a:pt x="89" y="568"/>
                    <a:pt x="90" y="568"/>
                  </a:cubicBezTo>
                  <a:cubicBezTo>
                    <a:pt x="91" y="568"/>
                    <a:pt x="94" y="565"/>
                    <a:pt x="95" y="565"/>
                  </a:cubicBezTo>
                  <a:cubicBezTo>
                    <a:pt x="95" y="564"/>
                    <a:pt x="97" y="562"/>
                    <a:pt x="97" y="562"/>
                  </a:cubicBezTo>
                  <a:cubicBezTo>
                    <a:pt x="97" y="562"/>
                    <a:pt x="98" y="562"/>
                    <a:pt x="98" y="562"/>
                  </a:cubicBezTo>
                  <a:cubicBezTo>
                    <a:pt x="99" y="563"/>
                    <a:pt x="101" y="564"/>
                    <a:pt x="102" y="564"/>
                  </a:cubicBezTo>
                  <a:cubicBezTo>
                    <a:pt x="103" y="564"/>
                    <a:pt x="104" y="565"/>
                    <a:pt x="105" y="567"/>
                  </a:cubicBezTo>
                  <a:cubicBezTo>
                    <a:pt x="106" y="568"/>
                    <a:pt x="114" y="578"/>
                    <a:pt x="115" y="580"/>
                  </a:cubicBezTo>
                  <a:cubicBezTo>
                    <a:pt x="116" y="582"/>
                    <a:pt x="119" y="583"/>
                    <a:pt x="120" y="583"/>
                  </a:cubicBezTo>
                  <a:cubicBezTo>
                    <a:pt x="121" y="583"/>
                    <a:pt x="123" y="583"/>
                    <a:pt x="124" y="583"/>
                  </a:cubicBezTo>
                  <a:cubicBezTo>
                    <a:pt x="125" y="583"/>
                    <a:pt x="127" y="585"/>
                    <a:pt x="128" y="585"/>
                  </a:cubicBezTo>
                  <a:cubicBezTo>
                    <a:pt x="129" y="586"/>
                    <a:pt x="134" y="587"/>
                    <a:pt x="134" y="588"/>
                  </a:cubicBezTo>
                  <a:cubicBezTo>
                    <a:pt x="135" y="589"/>
                    <a:pt x="137" y="590"/>
                    <a:pt x="138" y="590"/>
                  </a:cubicBezTo>
                  <a:cubicBezTo>
                    <a:pt x="139" y="590"/>
                    <a:pt x="142" y="591"/>
                    <a:pt x="143" y="590"/>
                  </a:cubicBezTo>
                  <a:cubicBezTo>
                    <a:pt x="143" y="589"/>
                    <a:pt x="143" y="588"/>
                    <a:pt x="143" y="588"/>
                  </a:cubicBezTo>
                  <a:cubicBezTo>
                    <a:pt x="144" y="588"/>
                    <a:pt x="146" y="589"/>
                    <a:pt x="146" y="590"/>
                  </a:cubicBezTo>
                  <a:cubicBezTo>
                    <a:pt x="145" y="590"/>
                    <a:pt x="145" y="590"/>
                    <a:pt x="144" y="591"/>
                  </a:cubicBezTo>
                  <a:cubicBezTo>
                    <a:pt x="144" y="592"/>
                    <a:pt x="144" y="592"/>
                    <a:pt x="145" y="593"/>
                  </a:cubicBezTo>
                  <a:cubicBezTo>
                    <a:pt x="145" y="594"/>
                    <a:pt x="147" y="594"/>
                    <a:pt x="148" y="595"/>
                  </a:cubicBezTo>
                  <a:cubicBezTo>
                    <a:pt x="148" y="596"/>
                    <a:pt x="150" y="596"/>
                    <a:pt x="151" y="597"/>
                  </a:cubicBezTo>
                  <a:cubicBezTo>
                    <a:pt x="151" y="599"/>
                    <a:pt x="152" y="600"/>
                    <a:pt x="153" y="601"/>
                  </a:cubicBezTo>
                  <a:cubicBezTo>
                    <a:pt x="154" y="602"/>
                    <a:pt x="154" y="604"/>
                    <a:pt x="155" y="604"/>
                  </a:cubicBezTo>
                  <a:cubicBezTo>
                    <a:pt x="156" y="605"/>
                    <a:pt x="158" y="604"/>
                    <a:pt x="158" y="606"/>
                  </a:cubicBezTo>
                  <a:cubicBezTo>
                    <a:pt x="158" y="608"/>
                    <a:pt x="158" y="610"/>
                    <a:pt x="158" y="610"/>
                  </a:cubicBezTo>
                  <a:cubicBezTo>
                    <a:pt x="158" y="611"/>
                    <a:pt x="159" y="612"/>
                    <a:pt x="159" y="613"/>
                  </a:cubicBezTo>
                  <a:cubicBezTo>
                    <a:pt x="159" y="615"/>
                    <a:pt x="159" y="616"/>
                    <a:pt x="160" y="617"/>
                  </a:cubicBezTo>
                  <a:cubicBezTo>
                    <a:pt x="161" y="617"/>
                    <a:pt x="163" y="617"/>
                    <a:pt x="164" y="619"/>
                  </a:cubicBezTo>
                  <a:cubicBezTo>
                    <a:pt x="164" y="620"/>
                    <a:pt x="164" y="620"/>
                    <a:pt x="165" y="620"/>
                  </a:cubicBezTo>
                  <a:cubicBezTo>
                    <a:pt x="166" y="620"/>
                    <a:pt x="167" y="619"/>
                    <a:pt x="167" y="620"/>
                  </a:cubicBezTo>
                  <a:cubicBezTo>
                    <a:pt x="168" y="620"/>
                    <a:pt x="172" y="621"/>
                    <a:pt x="173" y="623"/>
                  </a:cubicBezTo>
                  <a:cubicBezTo>
                    <a:pt x="174" y="624"/>
                    <a:pt x="176" y="626"/>
                    <a:pt x="176" y="627"/>
                  </a:cubicBezTo>
                  <a:cubicBezTo>
                    <a:pt x="176" y="628"/>
                    <a:pt x="175" y="629"/>
                    <a:pt x="176" y="630"/>
                  </a:cubicBezTo>
                  <a:cubicBezTo>
                    <a:pt x="177" y="631"/>
                    <a:pt x="179" y="631"/>
                    <a:pt x="179" y="631"/>
                  </a:cubicBezTo>
                  <a:cubicBezTo>
                    <a:pt x="180" y="631"/>
                    <a:pt x="181" y="631"/>
                    <a:pt x="181" y="633"/>
                  </a:cubicBezTo>
                  <a:cubicBezTo>
                    <a:pt x="181" y="634"/>
                    <a:pt x="182" y="634"/>
                    <a:pt x="183" y="634"/>
                  </a:cubicBezTo>
                  <a:cubicBezTo>
                    <a:pt x="183" y="633"/>
                    <a:pt x="185" y="632"/>
                    <a:pt x="186" y="632"/>
                  </a:cubicBezTo>
                  <a:cubicBezTo>
                    <a:pt x="186" y="633"/>
                    <a:pt x="191" y="633"/>
                    <a:pt x="191" y="634"/>
                  </a:cubicBezTo>
                  <a:cubicBezTo>
                    <a:pt x="191" y="636"/>
                    <a:pt x="191" y="636"/>
                    <a:pt x="192" y="637"/>
                  </a:cubicBezTo>
                  <a:cubicBezTo>
                    <a:pt x="193" y="637"/>
                    <a:pt x="194" y="637"/>
                    <a:pt x="195" y="637"/>
                  </a:cubicBezTo>
                  <a:cubicBezTo>
                    <a:pt x="195" y="637"/>
                    <a:pt x="196" y="638"/>
                    <a:pt x="196" y="639"/>
                  </a:cubicBezTo>
                  <a:cubicBezTo>
                    <a:pt x="197" y="639"/>
                    <a:pt x="198" y="640"/>
                    <a:pt x="199" y="641"/>
                  </a:cubicBezTo>
                  <a:cubicBezTo>
                    <a:pt x="200" y="642"/>
                    <a:pt x="200" y="640"/>
                    <a:pt x="202" y="640"/>
                  </a:cubicBezTo>
                  <a:cubicBezTo>
                    <a:pt x="203" y="640"/>
                    <a:pt x="202" y="638"/>
                    <a:pt x="203" y="638"/>
                  </a:cubicBezTo>
                  <a:cubicBezTo>
                    <a:pt x="204" y="639"/>
                    <a:pt x="205" y="638"/>
                    <a:pt x="205" y="637"/>
                  </a:cubicBezTo>
                  <a:cubicBezTo>
                    <a:pt x="204" y="637"/>
                    <a:pt x="201" y="636"/>
                    <a:pt x="201" y="635"/>
                  </a:cubicBezTo>
                  <a:cubicBezTo>
                    <a:pt x="201" y="635"/>
                    <a:pt x="200" y="633"/>
                    <a:pt x="200" y="633"/>
                  </a:cubicBezTo>
                  <a:cubicBezTo>
                    <a:pt x="200" y="633"/>
                    <a:pt x="200" y="632"/>
                    <a:pt x="201" y="632"/>
                  </a:cubicBezTo>
                  <a:cubicBezTo>
                    <a:pt x="202" y="632"/>
                    <a:pt x="204" y="631"/>
                    <a:pt x="204" y="631"/>
                  </a:cubicBezTo>
                  <a:cubicBezTo>
                    <a:pt x="204" y="630"/>
                    <a:pt x="205" y="629"/>
                    <a:pt x="205" y="629"/>
                  </a:cubicBezTo>
                  <a:cubicBezTo>
                    <a:pt x="205" y="628"/>
                    <a:pt x="205" y="626"/>
                    <a:pt x="205" y="626"/>
                  </a:cubicBezTo>
                  <a:cubicBezTo>
                    <a:pt x="205" y="626"/>
                    <a:pt x="205" y="626"/>
                    <a:pt x="206" y="626"/>
                  </a:cubicBezTo>
                  <a:cubicBezTo>
                    <a:pt x="207" y="625"/>
                    <a:pt x="208" y="625"/>
                    <a:pt x="209" y="625"/>
                  </a:cubicBezTo>
                  <a:cubicBezTo>
                    <a:pt x="209" y="625"/>
                    <a:pt x="211" y="626"/>
                    <a:pt x="211" y="627"/>
                  </a:cubicBezTo>
                  <a:cubicBezTo>
                    <a:pt x="211" y="628"/>
                    <a:pt x="212" y="628"/>
                    <a:pt x="213" y="628"/>
                  </a:cubicBezTo>
                  <a:cubicBezTo>
                    <a:pt x="213" y="628"/>
                    <a:pt x="214" y="628"/>
                    <a:pt x="215" y="629"/>
                  </a:cubicBezTo>
                  <a:cubicBezTo>
                    <a:pt x="215" y="630"/>
                    <a:pt x="216" y="630"/>
                    <a:pt x="216" y="631"/>
                  </a:cubicBezTo>
                  <a:cubicBezTo>
                    <a:pt x="215" y="632"/>
                    <a:pt x="217" y="632"/>
                    <a:pt x="216" y="633"/>
                  </a:cubicBezTo>
                  <a:cubicBezTo>
                    <a:pt x="215" y="633"/>
                    <a:pt x="214" y="635"/>
                    <a:pt x="214" y="636"/>
                  </a:cubicBezTo>
                  <a:cubicBezTo>
                    <a:pt x="215" y="636"/>
                    <a:pt x="218" y="638"/>
                    <a:pt x="218" y="638"/>
                  </a:cubicBezTo>
                  <a:cubicBezTo>
                    <a:pt x="218" y="639"/>
                    <a:pt x="220" y="640"/>
                    <a:pt x="221" y="641"/>
                  </a:cubicBezTo>
                  <a:cubicBezTo>
                    <a:pt x="221" y="642"/>
                    <a:pt x="224" y="645"/>
                    <a:pt x="224" y="646"/>
                  </a:cubicBezTo>
                  <a:cubicBezTo>
                    <a:pt x="223" y="647"/>
                    <a:pt x="225" y="650"/>
                    <a:pt x="225" y="651"/>
                  </a:cubicBezTo>
                  <a:cubicBezTo>
                    <a:pt x="225" y="653"/>
                    <a:pt x="226" y="653"/>
                    <a:pt x="226" y="655"/>
                  </a:cubicBezTo>
                  <a:cubicBezTo>
                    <a:pt x="225" y="657"/>
                    <a:pt x="226" y="658"/>
                    <a:pt x="226" y="659"/>
                  </a:cubicBezTo>
                  <a:cubicBezTo>
                    <a:pt x="226" y="660"/>
                    <a:pt x="227" y="661"/>
                    <a:pt x="227" y="663"/>
                  </a:cubicBezTo>
                  <a:cubicBezTo>
                    <a:pt x="227" y="665"/>
                    <a:pt x="228" y="667"/>
                    <a:pt x="228" y="668"/>
                  </a:cubicBezTo>
                  <a:cubicBezTo>
                    <a:pt x="229" y="668"/>
                    <a:pt x="231" y="668"/>
                    <a:pt x="230" y="669"/>
                  </a:cubicBezTo>
                  <a:cubicBezTo>
                    <a:pt x="230" y="670"/>
                    <a:pt x="229" y="671"/>
                    <a:pt x="229" y="672"/>
                  </a:cubicBezTo>
                  <a:cubicBezTo>
                    <a:pt x="229" y="672"/>
                    <a:pt x="228" y="673"/>
                    <a:pt x="228" y="674"/>
                  </a:cubicBezTo>
                  <a:cubicBezTo>
                    <a:pt x="228" y="675"/>
                    <a:pt x="228" y="676"/>
                    <a:pt x="227" y="677"/>
                  </a:cubicBezTo>
                  <a:cubicBezTo>
                    <a:pt x="227" y="677"/>
                    <a:pt x="227" y="678"/>
                    <a:pt x="227" y="678"/>
                  </a:cubicBezTo>
                  <a:cubicBezTo>
                    <a:pt x="225" y="679"/>
                    <a:pt x="225" y="679"/>
                    <a:pt x="225" y="679"/>
                  </a:cubicBezTo>
                  <a:cubicBezTo>
                    <a:pt x="223" y="679"/>
                    <a:pt x="223" y="679"/>
                    <a:pt x="223" y="679"/>
                  </a:cubicBezTo>
                  <a:cubicBezTo>
                    <a:pt x="223" y="679"/>
                    <a:pt x="222" y="679"/>
                    <a:pt x="222" y="680"/>
                  </a:cubicBezTo>
                  <a:cubicBezTo>
                    <a:pt x="222" y="680"/>
                    <a:pt x="222" y="682"/>
                    <a:pt x="222" y="682"/>
                  </a:cubicBezTo>
                  <a:cubicBezTo>
                    <a:pt x="222" y="683"/>
                    <a:pt x="223" y="684"/>
                    <a:pt x="222" y="684"/>
                  </a:cubicBezTo>
                  <a:cubicBezTo>
                    <a:pt x="222" y="685"/>
                    <a:pt x="221" y="685"/>
                    <a:pt x="221" y="686"/>
                  </a:cubicBezTo>
                  <a:cubicBezTo>
                    <a:pt x="222" y="688"/>
                    <a:pt x="223" y="690"/>
                    <a:pt x="222" y="690"/>
                  </a:cubicBezTo>
                  <a:cubicBezTo>
                    <a:pt x="221" y="690"/>
                    <a:pt x="220" y="690"/>
                    <a:pt x="218" y="691"/>
                  </a:cubicBezTo>
                  <a:cubicBezTo>
                    <a:pt x="218" y="691"/>
                    <a:pt x="217" y="693"/>
                    <a:pt x="216" y="693"/>
                  </a:cubicBezTo>
                  <a:cubicBezTo>
                    <a:pt x="215" y="693"/>
                    <a:pt x="214" y="694"/>
                    <a:pt x="215" y="695"/>
                  </a:cubicBezTo>
                  <a:cubicBezTo>
                    <a:pt x="215" y="696"/>
                    <a:pt x="217" y="697"/>
                    <a:pt x="216" y="698"/>
                  </a:cubicBezTo>
                  <a:cubicBezTo>
                    <a:pt x="215" y="698"/>
                    <a:pt x="216" y="700"/>
                    <a:pt x="215" y="701"/>
                  </a:cubicBezTo>
                  <a:cubicBezTo>
                    <a:pt x="215" y="701"/>
                    <a:pt x="214" y="702"/>
                    <a:pt x="214" y="703"/>
                  </a:cubicBezTo>
                  <a:cubicBezTo>
                    <a:pt x="214" y="704"/>
                    <a:pt x="215" y="705"/>
                    <a:pt x="214" y="706"/>
                  </a:cubicBezTo>
                  <a:cubicBezTo>
                    <a:pt x="214" y="706"/>
                    <a:pt x="213" y="708"/>
                    <a:pt x="213" y="708"/>
                  </a:cubicBezTo>
                  <a:cubicBezTo>
                    <a:pt x="213" y="708"/>
                    <a:pt x="214" y="709"/>
                    <a:pt x="214" y="711"/>
                  </a:cubicBezTo>
                  <a:cubicBezTo>
                    <a:pt x="214" y="712"/>
                    <a:pt x="215" y="713"/>
                    <a:pt x="215" y="714"/>
                  </a:cubicBezTo>
                  <a:cubicBezTo>
                    <a:pt x="215" y="715"/>
                    <a:pt x="215" y="718"/>
                    <a:pt x="215" y="719"/>
                  </a:cubicBezTo>
                  <a:cubicBezTo>
                    <a:pt x="216" y="719"/>
                    <a:pt x="217" y="720"/>
                    <a:pt x="219" y="720"/>
                  </a:cubicBezTo>
                  <a:cubicBezTo>
                    <a:pt x="220" y="720"/>
                    <a:pt x="221" y="722"/>
                    <a:pt x="222" y="721"/>
                  </a:cubicBezTo>
                  <a:cubicBezTo>
                    <a:pt x="222" y="720"/>
                    <a:pt x="224" y="719"/>
                    <a:pt x="224" y="720"/>
                  </a:cubicBezTo>
                  <a:cubicBezTo>
                    <a:pt x="224" y="722"/>
                    <a:pt x="225" y="725"/>
                    <a:pt x="223" y="726"/>
                  </a:cubicBezTo>
                  <a:cubicBezTo>
                    <a:pt x="222" y="726"/>
                    <a:pt x="221" y="726"/>
                    <a:pt x="220" y="727"/>
                  </a:cubicBezTo>
                  <a:cubicBezTo>
                    <a:pt x="219" y="729"/>
                    <a:pt x="219" y="730"/>
                    <a:pt x="217" y="732"/>
                  </a:cubicBezTo>
                  <a:cubicBezTo>
                    <a:pt x="216" y="733"/>
                    <a:pt x="217" y="736"/>
                    <a:pt x="218" y="737"/>
                  </a:cubicBezTo>
                  <a:cubicBezTo>
                    <a:pt x="219" y="739"/>
                    <a:pt x="219" y="741"/>
                    <a:pt x="221" y="741"/>
                  </a:cubicBezTo>
                  <a:cubicBezTo>
                    <a:pt x="222" y="742"/>
                    <a:pt x="225" y="744"/>
                    <a:pt x="223" y="745"/>
                  </a:cubicBezTo>
                  <a:cubicBezTo>
                    <a:pt x="222" y="745"/>
                    <a:pt x="221" y="747"/>
                    <a:pt x="222" y="747"/>
                  </a:cubicBezTo>
                  <a:cubicBezTo>
                    <a:pt x="223" y="747"/>
                    <a:pt x="226" y="748"/>
                    <a:pt x="226" y="749"/>
                  </a:cubicBezTo>
                  <a:cubicBezTo>
                    <a:pt x="227" y="750"/>
                    <a:pt x="229" y="751"/>
                    <a:pt x="231" y="752"/>
                  </a:cubicBezTo>
                  <a:cubicBezTo>
                    <a:pt x="232" y="752"/>
                    <a:pt x="234" y="753"/>
                    <a:pt x="234" y="754"/>
                  </a:cubicBezTo>
                  <a:cubicBezTo>
                    <a:pt x="235" y="756"/>
                    <a:pt x="236" y="757"/>
                    <a:pt x="236" y="758"/>
                  </a:cubicBezTo>
                  <a:cubicBezTo>
                    <a:pt x="236" y="759"/>
                    <a:pt x="237" y="760"/>
                    <a:pt x="238" y="761"/>
                  </a:cubicBezTo>
                  <a:cubicBezTo>
                    <a:pt x="239" y="762"/>
                    <a:pt x="242" y="762"/>
                    <a:pt x="244" y="765"/>
                  </a:cubicBezTo>
                  <a:cubicBezTo>
                    <a:pt x="246" y="768"/>
                    <a:pt x="254" y="778"/>
                    <a:pt x="260" y="784"/>
                  </a:cubicBezTo>
                  <a:cubicBezTo>
                    <a:pt x="265" y="790"/>
                    <a:pt x="274" y="801"/>
                    <a:pt x="275" y="803"/>
                  </a:cubicBezTo>
                  <a:cubicBezTo>
                    <a:pt x="276" y="805"/>
                    <a:pt x="280" y="810"/>
                    <a:pt x="281" y="811"/>
                  </a:cubicBezTo>
                  <a:cubicBezTo>
                    <a:pt x="282" y="812"/>
                    <a:pt x="314" y="827"/>
                    <a:pt x="317" y="829"/>
                  </a:cubicBezTo>
                  <a:cubicBezTo>
                    <a:pt x="319" y="830"/>
                    <a:pt x="319" y="832"/>
                    <a:pt x="320" y="833"/>
                  </a:cubicBezTo>
                  <a:cubicBezTo>
                    <a:pt x="322" y="834"/>
                    <a:pt x="327" y="834"/>
                    <a:pt x="328" y="836"/>
                  </a:cubicBezTo>
                  <a:cubicBezTo>
                    <a:pt x="328" y="837"/>
                    <a:pt x="328" y="839"/>
                    <a:pt x="329" y="841"/>
                  </a:cubicBezTo>
                  <a:cubicBezTo>
                    <a:pt x="329" y="842"/>
                    <a:pt x="331" y="845"/>
                    <a:pt x="332" y="845"/>
                  </a:cubicBezTo>
                  <a:cubicBezTo>
                    <a:pt x="333" y="846"/>
                    <a:pt x="334" y="848"/>
                    <a:pt x="334" y="849"/>
                  </a:cubicBezTo>
                  <a:cubicBezTo>
                    <a:pt x="334" y="851"/>
                    <a:pt x="335" y="854"/>
                    <a:pt x="336" y="855"/>
                  </a:cubicBezTo>
                  <a:cubicBezTo>
                    <a:pt x="337" y="856"/>
                    <a:pt x="338" y="857"/>
                    <a:pt x="338" y="858"/>
                  </a:cubicBezTo>
                  <a:cubicBezTo>
                    <a:pt x="338" y="860"/>
                    <a:pt x="339" y="863"/>
                    <a:pt x="339" y="866"/>
                  </a:cubicBezTo>
                  <a:cubicBezTo>
                    <a:pt x="339" y="868"/>
                    <a:pt x="341" y="874"/>
                    <a:pt x="342" y="876"/>
                  </a:cubicBezTo>
                  <a:cubicBezTo>
                    <a:pt x="344" y="879"/>
                    <a:pt x="347" y="880"/>
                    <a:pt x="346" y="882"/>
                  </a:cubicBezTo>
                  <a:cubicBezTo>
                    <a:pt x="346" y="884"/>
                    <a:pt x="345" y="886"/>
                    <a:pt x="346" y="887"/>
                  </a:cubicBezTo>
                  <a:cubicBezTo>
                    <a:pt x="347" y="888"/>
                    <a:pt x="349" y="887"/>
                    <a:pt x="349" y="890"/>
                  </a:cubicBezTo>
                  <a:cubicBezTo>
                    <a:pt x="349" y="893"/>
                    <a:pt x="350" y="895"/>
                    <a:pt x="350" y="898"/>
                  </a:cubicBezTo>
                  <a:cubicBezTo>
                    <a:pt x="350" y="901"/>
                    <a:pt x="350" y="906"/>
                    <a:pt x="351" y="906"/>
                  </a:cubicBezTo>
                  <a:cubicBezTo>
                    <a:pt x="352" y="907"/>
                    <a:pt x="356" y="912"/>
                    <a:pt x="355" y="914"/>
                  </a:cubicBezTo>
                  <a:cubicBezTo>
                    <a:pt x="355" y="916"/>
                    <a:pt x="357" y="917"/>
                    <a:pt x="358" y="918"/>
                  </a:cubicBezTo>
                  <a:cubicBezTo>
                    <a:pt x="358" y="918"/>
                    <a:pt x="364" y="927"/>
                    <a:pt x="366" y="932"/>
                  </a:cubicBezTo>
                  <a:cubicBezTo>
                    <a:pt x="369" y="938"/>
                    <a:pt x="370" y="943"/>
                    <a:pt x="370" y="945"/>
                  </a:cubicBezTo>
                  <a:cubicBezTo>
                    <a:pt x="370" y="947"/>
                    <a:pt x="372" y="951"/>
                    <a:pt x="372" y="953"/>
                  </a:cubicBezTo>
                  <a:cubicBezTo>
                    <a:pt x="371" y="954"/>
                    <a:pt x="370" y="955"/>
                    <a:pt x="371" y="956"/>
                  </a:cubicBezTo>
                  <a:cubicBezTo>
                    <a:pt x="372" y="957"/>
                    <a:pt x="380" y="961"/>
                    <a:pt x="382" y="966"/>
                  </a:cubicBezTo>
                  <a:cubicBezTo>
                    <a:pt x="384" y="972"/>
                    <a:pt x="390" y="977"/>
                    <a:pt x="391" y="979"/>
                  </a:cubicBezTo>
                  <a:cubicBezTo>
                    <a:pt x="392" y="981"/>
                    <a:pt x="393" y="980"/>
                    <a:pt x="394" y="980"/>
                  </a:cubicBezTo>
                  <a:cubicBezTo>
                    <a:pt x="394" y="980"/>
                    <a:pt x="394" y="977"/>
                    <a:pt x="395" y="978"/>
                  </a:cubicBezTo>
                  <a:cubicBezTo>
                    <a:pt x="396" y="980"/>
                    <a:pt x="400" y="985"/>
                    <a:pt x="402" y="987"/>
                  </a:cubicBezTo>
                  <a:cubicBezTo>
                    <a:pt x="403" y="989"/>
                    <a:pt x="403" y="992"/>
                    <a:pt x="405" y="992"/>
                  </a:cubicBezTo>
                  <a:cubicBezTo>
                    <a:pt x="407" y="992"/>
                    <a:pt x="409" y="991"/>
                    <a:pt x="409" y="992"/>
                  </a:cubicBezTo>
                  <a:cubicBezTo>
                    <a:pt x="409" y="993"/>
                    <a:pt x="410" y="996"/>
                    <a:pt x="410" y="997"/>
                  </a:cubicBezTo>
                  <a:cubicBezTo>
                    <a:pt x="410" y="999"/>
                    <a:pt x="413" y="1000"/>
                    <a:pt x="412" y="1000"/>
                  </a:cubicBezTo>
                  <a:cubicBezTo>
                    <a:pt x="410" y="1000"/>
                    <a:pt x="408" y="999"/>
                    <a:pt x="408" y="1000"/>
                  </a:cubicBezTo>
                  <a:cubicBezTo>
                    <a:pt x="408" y="1000"/>
                    <a:pt x="409" y="1002"/>
                    <a:pt x="410" y="1002"/>
                  </a:cubicBezTo>
                  <a:cubicBezTo>
                    <a:pt x="410" y="1002"/>
                    <a:pt x="412" y="1002"/>
                    <a:pt x="413" y="1003"/>
                  </a:cubicBezTo>
                  <a:cubicBezTo>
                    <a:pt x="414" y="1005"/>
                    <a:pt x="414" y="1003"/>
                    <a:pt x="415" y="1004"/>
                  </a:cubicBezTo>
                  <a:cubicBezTo>
                    <a:pt x="416" y="1004"/>
                    <a:pt x="416" y="1005"/>
                    <a:pt x="417" y="1006"/>
                  </a:cubicBezTo>
                  <a:cubicBezTo>
                    <a:pt x="417" y="1007"/>
                    <a:pt x="418" y="1008"/>
                    <a:pt x="419" y="1008"/>
                  </a:cubicBezTo>
                  <a:cubicBezTo>
                    <a:pt x="421" y="1008"/>
                    <a:pt x="422" y="1007"/>
                    <a:pt x="423" y="1008"/>
                  </a:cubicBezTo>
                  <a:cubicBezTo>
                    <a:pt x="423" y="1009"/>
                    <a:pt x="422" y="1010"/>
                    <a:pt x="423" y="1011"/>
                  </a:cubicBezTo>
                  <a:cubicBezTo>
                    <a:pt x="424" y="1011"/>
                    <a:pt x="425" y="1012"/>
                    <a:pt x="426" y="1013"/>
                  </a:cubicBezTo>
                  <a:cubicBezTo>
                    <a:pt x="427" y="1014"/>
                    <a:pt x="436" y="1021"/>
                    <a:pt x="438" y="1022"/>
                  </a:cubicBezTo>
                  <a:cubicBezTo>
                    <a:pt x="440" y="1023"/>
                    <a:pt x="442" y="1024"/>
                    <a:pt x="443" y="1025"/>
                  </a:cubicBezTo>
                  <a:cubicBezTo>
                    <a:pt x="444" y="1026"/>
                    <a:pt x="445" y="1026"/>
                    <a:pt x="446" y="1026"/>
                  </a:cubicBezTo>
                  <a:cubicBezTo>
                    <a:pt x="447" y="1026"/>
                    <a:pt x="449" y="1026"/>
                    <a:pt x="450" y="1028"/>
                  </a:cubicBezTo>
                  <a:cubicBezTo>
                    <a:pt x="451" y="1030"/>
                    <a:pt x="452" y="1029"/>
                    <a:pt x="454" y="1030"/>
                  </a:cubicBezTo>
                  <a:cubicBezTo>
                    <a:pt x="456" y="1032"/>
                    <a:pt x="457" y="1032"/>
                    <a:pt x="458" y="1033"/>
                  </a:cubicBezTo>
                  <a:cubicBezTo>
                    <a:pt x="460" y="1033"/>
                    <a:pt x="462" y="1034"/>
                    <a:pt x="462" y="1033"/>
                  </a:cubicBezTo>
                  <a:cubicBezTo>
                    <a:pt x="463" y="1031"/>
                    <a:pt x="463" y="1030"/>
                    <a:pt x="464" y="1030"/>
                  </a:cubicBezTo>
                  <a:cubicBezTo>
                    <a:pt x="464" y="1031"/>
                    <a:pt x="466" y="1032"/>
                    <a:pt x="465" y="1033"/>
                  </a:cubicBezTo>
                  <a:cubicBezTo>
                    <a:pt x="464" y="1034"/>
                    <a:pt x="464" y="1035"/>
                    <a:pt x="465" y="1035"/>
                  </a:cubicBezTo>
                  <a:cubicBezTo>
                    <a:pt x="466" y="1035"/>
                    <a:pt x="469" y="1035"/>
                    <a:pt x="470" y="1035"/>
                  </a:cubicBezTo>
                  <a:cubicBezTo>
                    <a:pt x="471" y="1035"/>
                    <a:pt x="473" y="1036"/>
                    <a:pt x="473" y="1036"/>
                  </a:cubicBezTo>
                  <a:cubicBezTo>
                    <a:pt x="474" y="1037"/>
                    <a:pt x="477" y="1038"/>
                    <a:pt x="478" y="1037"/>
                  </a:cubicBezTo>
                  <a:cubicBezTo>
                    <a:pt x="478" y="1036"/>
                    <a:pt x="476" y="1036"/>
                    <a:pt x="477" y="1036"/>
                  </a:cubicBezTo>
                  <a:cubicBezTo>
                    <a:pt x="479" y="1036"/>
                    <a:pt x="480" y="1036"/>
                    <a:pt x="480" y="1036"/>
                  </a:cubicBezTo>
                  <a:cubicBezTo>
                    <a:pt x="482" y="1035"/>
                    <a:pt x="482" y="1035"/>
                    <a:pt x="482" y="1035"/>
                  </a:cubicBezTo>
                  <a:cubicBezTo>
                    <a:pt x="479" y="1034"/>
                    <a:pt x="479" y="1034"/>
                    <a:pt x="479" y="1034"/>
                  </a:cubicBezTo>
                  <a:cubicBezTo>
                    <a:pt x="475" y="1034"/>
                    <a:pt x="475" y="1034"/>
                    <a:pt x="475" y="1034"/>
                  </a:cubicBezTo>
                  <a:cubicBezTo>
                    <a:pt x="473" y="1032"/>
                    <a:pt x="473" y="1032"/>
                    <a:pt x="473" y="1032"/>
                  </a:cubicBezTo>
                  <a:cubicBezTo>
                    <a:pt x="473" y="1032"/>
                    <a:pt x="471" y="1032"/>
                    <a:pt x="471" y="1032"/>
                  </a:cubicBezTo>
                  <a:cubicBezTo>
                    <a:pt x="470" y="1032"/>
                    <a:pt x="469" y="1031"/>
                    <a:pt x="469" y="1031"/>
                  </a:cubicBezTo>
                  <a:cubicBezTo>
                    <a:pt x="468" y="1030"/>
                    <a:pt x="468" y="1030"/>
                    <a:pt x="468" y="1030"/>
                  </a:cubicBezTo>
                  <a:cubicBezTo>
                    <a:pt x="466" y="1030"/>
                    <a:pt x="466" y="1030"/>
                    <a:pt x="466" y="1030"/>
                  </a:cubicBezTo>
                  <a:cubicBezTo>
                    <a:pt x="464" y="1027"/>
                    <a:pt x="464" y="1027"/>
                    <a:pt x="464" y="1027"/>
                  </a:cubicBezTo>
                  <a:cubicBezTo>
                    <a:pt x="460" y="1027"/>
                    <a:pt x="460" y="1027"/>
                    <a:pt x="460" y="1027"/>
                  </a:cubicBezTo>
                  <a:cubicBezTo>
                    <a:pt x="459" y="1026"/>
                    <a:pt x="459" y="1026"/>
                    <a:pt x="459" y="1026"/>
                  </a:cubicBezTo>
                  <a:cubicBezTo>
                    <a:pt x="459" y="1024"/>
                    <a:pt x="459" y="1024"/>
                    <a:pt x="459" y="1024"/>
                  </a:cubicBezTo>
                  <a:cubicBezTo>
                    <a:pt x="459" y="1024"/>
                    <a:pt x="457" y="1023"/>
                    <a:pt x="456" y="1023"/>
                  </a:cubicBezTo>
                  <a:cubicBezTo>
                    <a:pt x="455" y="1024"/>
                    <a:pt x="452" y="1021"/>
                    <a:pt x="452" y="1021"/>
                  </a:cubicBezTo>
                  <a:cubicBezTo>
                    <a:pt x="450" y="1019"/>
                    <a:pt x="450" y="1019"/>
                    <a:pt x="450" y="1019"/>
                  </a:cubicBezTo>
                  <a:cubicBezTo>
                    <a:pt x="450" y="1019"/>
                    <a:pt x="452" y="1016"/>
                    <a:pt x="451" y="1015"/>
                  </a:cubicBezTo>
                  <a:cubicBezTo>
                    <a:pt x="450" y="1014"/>
                    <a:pt x="448" y="1013"/>
                    <a:pt x="448" y="1013"/>
                  </a:cubicBezTo>
                  <a:cubicBezTo>
                    <a:pt x="448" y="1012"/>
                    <a:pt x="449" y="1010"/>
                    <a:pt x="449" y="1010"/>
                  </a:cubicBezTo>
                  <a:cubicBezTo>
                    <a:pt x="449" y="1007"/>
                    <a:pt x="449" y="1007"/>
                    <a:pt x="449" y="1007"/>
                  </a:cubicBezTo>
                  <a:cubicBezTo>
                    <a:pt x="449" y="1007"/>
                    <a:pt x="446" y="1004"/>
                    <a:pt x="445" y="1004"/>
                  </a:cubicBezTo>
                  <a:cubicBezTo>
                    <a:pt x="444" y="1004"/>
                    <a:pt x="440" y="1002"/>
                    <a:pt x="439" y="1002"/>
                  </a:cubicBezTo>
                  <a:cubicBezTo>
                    <a:pt x="439" y="1002"/>
                    <a:pt x="436" y="1001"/>
                    <a:pt x="435" y="1001"/>
                  </a:cubicBezTo>
                  <a:cubicBezTo>
                    <a:pt x="434" y="1000"/>
                    <a:pt x="434" y="999"/>
                    <a:pt x="434" y="998"/>
                  </a:cubicBezTo>
                  <a:cubicBezTo>
                    <a:pt x="434" y="998"/>
                    <a:pt x="435" y="995"/>
                    <a:pt x="435" y="995"/>
                  </a:cubicBezTo>
                  <a:cubicBezTo>
                    <a:pt x="435" y="995"/>
                    <a:pt x="436" y="995"/>
                    <a:pt x="437" y="995"/>
                  </a:cubicBezTo>
                  <a:cubicBezTo>
                    <a:pt x="437" y="995"/>
                    <a:pt x="439" y="996"/>
                    <a:pt x="439" y="995"/>
                  </a:cubicBezTo>
                  <a:cubicBezTo>
                    <a:pt x="439" y="995"/>
                    <a:pt x="439" y="993"/>
                    <a:pt x="439" y="993"/>
                  </a:cubicBezTo>
                  <a:cubicBezTo>
                    <a:pt x="439" y="993"/>
                    <a:pt x="438" y="991"/>
                    <a:pt x="437" y="991"/>
                  </a:cubicBezTo>
                  <a:cubicBezTo>
                    <a:pt x="437" y="991"/>
                    <a:pt x="435" y="989"/>
                    <a:pt x="435" y="989"/>
                  </a:cubicBezTo>
                  <a:cubicBezTo>
                    <a:pt x="435" y="986"/>
                    <a:pt x="435" y="986"/>
                    <a:pt x="435" y="986"/>
                  </a:cubicBezTo>
                  <a:cubicBezTo>
                    <a:pt x="435" y="984"/>
                    <a:pt x="435" y="983"/>
                    <a:pt x="436" y="984"/>
                  </a:cubicBezTo>
                  <a:cubicBezTo>
                    <a:pt x="437" y="985"/>
                    <a:pt x="439" y="984"/>
                    <a:pt x="439" y="984"/>
                  </a:cubicBezTo>
                  <a:cubicBezTo>
                    <a:pt x="439" y="983"/>
                    <a:pt x="438" y="981"/>
                    <a:pt x="438" y="981"/>
                  </a:cubicBezTo>
                  <a:cubicBezTo>
                    <a:pt x="438" y="981"/>
                    <a:pt x="436" y="980"/>
                    <a:pt x="436" y="980"/>
                  </a:cubicBezTo>
                  <a:cubicBezTo>
                    <a:pt x="436" y="979"/>
                    <a:pt x="435" y="980"/>
                    <a:pt x="434" y="980"/>
                  </a:cubicBezTo>
                  <a:cubicBezTo>
                    <a:pt x="434" y="981"/>
                    <a:pt x="435" y="981"/>
                    <a:pt x="434" y="982"/>
                  </a:cubicBezTo>
                  <a:cubicBezTo>
                    <a:pt x="433" y="982"/>
                    <a:pt x="433" y="982"/>
                    <a:pt x="432" y="982"/>
                  </a:cubicBezTo>
                  <a:cubicBezTo>
                    <a:pt x="432" y="981"/>
                    <a:pt x="432" y="980"/>
                    <a:pt x="431" y="980"/>
                  </a:cubicBezTo>
                  <a:cubicBezTo>
                    <a:pt x="430" y="980"/>
                    <a:pt x="429" y="981"/>
                    <a:pt x="429" y="980"/>
                  </a:cubicBezTo>
                  <a:cubicBezTo>
                    <a:pt x="429" y="979"/>
                    <a:pt x="428" y="978"/>
                    <a:pt x="427" y="977"/>
                  </a:cubicBezTo>
                  <a:cubicBezTo>
                    <a:pt x="427" y="976"/>
                    <a:pt x="426" y="975"/>
                    <a:pt x="426" y="975"/>
                  </a:cubicBezTo>
                  <a:cubicBezTo>
                    <a:pt x="426" y="974"/>
                    <a:pt x="426" y="973"/>
                    <a:pt x="426" y="973"/>
                  </a:cubicBezTo>
                  <a:cubicBezTo>
                    <a:pt x="427" y="973"/>
                    <a:pt x="429" y="974"/>
                    <a:pt x="429" y="974"/>
                  </a:cubicBezTo>
                  <a:cubicBezTo>
                    <a:pt x="429" y="974"/>
                    <a:pt x="430" y="976"/>
                    <a:pt x="431" y="976"/>
                  </a:cubicBezTo>
                  <a:cubicBezTo>
                    <a:pt x="431" y="976"/>
                    <a:pt x="433" y="976"/>
                    <a:pt x="434" y="976"/>
                  </a:cubicBezTo>
                  <a:cubicBezTo>
                    <a:pt x="435" y="976"/>
                    <a:pt x="437" y="976"/>
                    <a:pt x="437" y="976"/>
                  </a:cubicBezTo>
                  <a:cubicBezTo>
                    <a:pt x="439" y="975"/>
                    <a:pt x="439" y="975"/>
                    <a:pt x="439" y="975"/>
                  </a:cubicBezTo>
                  <a:cubicBezTo>
                    <a:pt x="440" y="974"/>
                    <a:pt x="439" y="973"/>
                    <a:pt x="439" y="973"/>
                  </a:cubicBezTo>
                  <a:cubicBezTo>
                    <a:pt x="437" y="971"/>
                    <a:pt x="437" y="971"/>
                    <a:pt x="437" y="971"/>
                  </a:cubicBezTo>
                  <a:cubicBezTo>
                    <a:pt x="437" y="970"/>
                    <a:pt x="436" y="967"/>
                    <a:pt x="436" y="967"/>
                  </a:cubicBezTo>
                  <a:cubicBezTo>
                    <a:pt x="435" y="967"/>
                    <a:pt x="433" y="964"/>
                    <a:pt x="433" y="964"/>
                  </a:cubicBezTo>
                  <a:cubicBezTo>
                    <a:pt x="435" y="964"/>
                    <a:pt x="437" y="964"/>
                    <a:pt x="439" y="964"/>
                  </a:cubicBezTo>
                  <a:cubicBezTo>
                    <a:pt x="440" y="965"/>
                    <a:pt x="443" y="964"/>
                    <a:pt x="444" y="964"/>
                  </a:cubicBezTo>
                  <a:cubicBezTo>
                    <a:pt x="444" y="964"/>
                    <a:pt x="446" y="962"/>
                    <a:pt x="447" y="963"/>
                  </a:cubicBezTo>
                  <a:cubicBezTo>
                    <a:pt x="448" y="963"/>
                    <a:pt x="451" y="961"/>
                    <a:pt x="451" y="961"/>
                  </a:cubicBezTo>
                  <a:cubicBezTo>
                    <a:pt x="454" y="960"/>
                    <a:pt x="454" y="960"/>
                    <a:pt x="454" y="960"/>
                  </a:cubicBezTo>
                  <a:cubicBezTo>
                    <a:pt x="454" y="957"/>
                    <a:pt x="454" y="957"/>
                    <a:pt x="454" y="957"/>
                  </a:cubicBezTo>
                  <a:cubicBezTo>
                    <a:pt x="456" y="955"/>
                    <a:pt x="456" y="955"/>
                    <a:pt x="456" y="955"/>
                  </a:cubicBezTo>
                  <a:cubicBezTo>
                    <a:pt x="456" y="952"/>
                    <a:pt x="456" y="952"/>
                    <a:pt x="456" y="952"/>
                  </a:cubicBezTo>
                  <a:cubicBezTo>
                    <a:pt x="455" y="951"/>
                    <a:pt x="455" y="951"/>
                    <a:pt x="455" y="951"/>
                  </a:cubicBezTo>
                  <a:cubicBezTo>
                    <a:pt x="454" y="949"/>
                    <a:pt x="454" y="949"/>
                    <a:pt x="454" y="949"/>
                  </a:cubicBezTo>
                  <a:cubicBezTo>
                    <a:pt x="452" y="949"/>
                    <a:pt x="452" y="949"/>
                    <a:pt x="452" y="949"/>
                  </a:cubicBezTo>
                  <a:cubicBezTo>
                    <a:pt x="451" y="948"/>
                    <a:pt x="451" y="948"/>
                    <a:pt x="451" y="948"/>
                  </a:cubicBezTo>
                  <a:cubicBezTo>
                    <a:pt x="451" y="945"/>
                    <a:pt x="451" y="945"/>
                    <a:pt x="451" y="945"/>
                  </a:cubicBezTo>
                  <a:cubicBezTo>
                    <a:pt x="451" y="945"/>
                    <a:pt x="450" y="942"/>
                    <a:pt x="450" y="942"/>
                  </a:cubicBezTo>
                  <a:cubicBezTo>
                    <a:pt x="449" y="943"/>
                    <a:pt x="447" y="942"/>
                    <a:pt x="447" y="942"/>
                  </a:cubicBezTo>
                  <a:cubicBezTo>
                    <a:pt x="447" y="942"/>
                    <a:pt x="445" y="940"/>
                    <a:pt x="444" y="940"/>
                  </a:cubicBezTo>
                  <a:cubicBezTo>
                    <a:pt x="444" y="940"/>
                    <a:pt x="442" y="939"/>
                    <a:pt x="442" y="939"/>
                  </a:cubicBezTo>
                  <a:cubicBezTo>
                    <a:pt x="441" y="938"/>
                    <a:pt x="441" y="938"/>
                    <a:pt x="441" y="938"/>
                  </a:cubicBezTo>
                  <a:cubicBezTo>
                    <a:pt x="439" y="936"/>
                    <a:pt x="439" y="936"/>
                    <a:pt x="439" y="936"/>
                  </a:cubicBezTo>
                  <a:cubicBezTo>
                    <a:pt x="439" y="936"/>
                    <a:pt x="442" y="939"/>
                    <a:pt x="444" y="939"/>
                  </a:cubicBezTo>
                  <a:cubicBezTo>
                    <a:pt x="445" y="939"/>
                    <a:pt x="447" y="939"/>
                    <a:pt x="448" y="939"/>
                  </a:cubicBezTo>
                  <a:cubicBezTo>
                    <a:pt x="448" y="939"/>
                    <a:pt x="450" y="939"/>
                    <a:pt x="451" y="940"/>
                  </a:cubicBezTo>
                  <a:cubicBezTo>
                    <a:pt x="451" y="940"/>
                    <a:pt x="453" y="939"/>
                    <a:pt x="453" y="940"/>
                  </a:cubicBezTo>
                  <a:cubicBezTo>
                    <a:pt x="453" y="941"/>
                    <a:pt x="453" y="941"/>
                    <a:pt x="454" y="941"/>
                  </a:cubicBezTo>
                  <a:cubicBezTo>
                    <a:pt x="455" y="941"/>
                    <a:pt x="455" y="941"/>
                    <a:pt x="456" y="941"/>
                  </a:cubicBezTo>
                  <a:cubicBezTo>
                    <a:pt x="457" y="940"/>
                    <a:pt x="458" y="940"/>
                    <a:pt x="458" y="940"/>
                  </a:cubicBezTo>
                  <a:cubicBezTo>
                    <a:pt x="459" y="940"/>
                    <a:pt x="459" y="940"/>
                    <a:pt x="460" y="940"/>
                  </a:cubicBezTo>
                  <a:cubicBezTo>
                    <a:pt x="460" y="940"/>
                    <a:pt x="459" y="939"/>
                    <a:pt x="460" y="940"/>
                  </a:cubicBezTo>
                  <a:cubicBezTo>
                    <a:pt x="461" y="941"/>
                    <a:pt x="463" y="941"/>
                    <a:pt x="463" y="941"/>
                  </a:cubicBezTo>
                  <a:cubicBezTo>
                    <a:pt x="464" y="941"/>
                    <a:pt x="465" y="940"/>
                    <a:pt x="466" y="939"/>
                  </a:cubicBezTo>
                  <a:cubicBezTo>
                    <a:pt x="467" y="939"/>
                    <a:pt x="467" y="934"/>
                    <a:pt x="468" y="934"/>
                  </a:cubicBezTo>
                  <a:cubicBezTo>
                    <a:pt x="469" y="934"/>
                    <a:pt x="470" y="934"/>
                    <a:pt x="471" y="933"/>
                  </a:cubicBezTo>
                  <a:cubicBezTo>
                    <a:pt x="471" y="932"/>
                    <a:pt x="471" y="931"/>
                    <a:pt x="471" y="930"/>
                  </a:cubicBezTo>
                  <a:cubicBezTo>
                    <a:pt x="471" y="929"/>
                    <a:pt x="471" y="928"/>
                    <a:pt x="472" y="928"/>
                  </a:cubicBezTo>
                  <a:cubicBezTo>
                    <a:pt x="473" y="928"/>
                    <a:pt x="474" y="926"/>
                    <a:pt x="474" y="926"/>
                  </a:cubicBezTo>
                  <a:cubicBezTo>
                    <a:pt x="473" y="924"/>
                    <a:pt x="473" y="924"/>
                    <a:pt x="473" y="924"/>
                  </a:cubicBezTo>
                  <a:cubicBezTo>
                    <a:pt x="473" y="923"/>
                    <a:pt x="473" y="923"/>
                    <a:pt x="473" y="923"/>
                  </a:cubicBezTo>
                  <a:cubicBezTo>
                    <a:pt x="473" y="923"/>
                    <a:pt x="473" y="921"/>
                    <a:pt x="473" y="921"/>
                  </a:cubicBezTo>
                  <a:cubicBezTo>
                    <a:pt x="474" y="920"/>
                    <a:pt x="474" y="919"/>
                    <a:pt x="474" y="919"/>
                  </a:cubicBezTo>
                  <a:cubicBezTo>
                    <a:pt x="475" y="918"/>
                    <a:pt x="475" y="917"/>
                    <a:pt x="476" y="917"/>
                  </a:cubicBezTo>
                  <a:cubicBezTo>
                    <a:pt x="477" y="917"/>
                    <a:pt x="477" y="916"/>
                    <a:pt x="477" y="916"/>
                  </a:cubicBezTo>
                  <a:cubicBezTo>
                    <a:pt x="477" y="915"/>
                    <a:pt x="477" y="914"/>
                    <a:pt x="477" y="914"/>
                  </a:cubicBezTo>
                  <a:cubicBezTo>
                    <a:pt x="479" y="913"/>
                    <a:pt x="479" y="913"/>
                    <a:pt x="479" y="913"/>
                  </a:cubicBezTo>
                  <a:cubicBezTo>
                    <a:pt x="479" y="913"/>
                    <a:pt x="480" y="912"/>
                    <a:pt x="480" y="913"/>
                  </a:cubicBezTo>
                  <a:cubicBezTo>
                    <a:pt x="480" y="914"/>
                    <a:pt x="480" y="916"/>
                    <a:pt x="480" y="916"/>
                  </a:cubicBezTo>
                  <a:cubicBezTo>
                    <a:pt x="478" y="918"/>
                    <a:pt x="478" y="918"/>
                    <a:pt x="478" y="918"/>
                  </a:cubicBezTo>
                  <a:cubicBezTo>
                    <a:pt x="478" y="918"/>
                    <a:pt x="477" y="919"/>
                    <a:pt x="476" y="919"/>
                  </a:cubicBezTo>
                  <a:cubicBezTo>
                    <a:pt x="475" y="921"/>
                    <a:pt x="475" y="921"/>
                    <a:pt x="475" y="921"/>
                  </a:cubicBezTo>
                  <a:cubicBezTo>
                    <a:pt x="475" y="923"/>
                    <a:pt x="474" y="923"/>
                    <a:pt x="474" y="923"/>
                  </a:cubicBezTo>
                  <a:cubicBezTo>
                    <a:pt x="474" y="924"/>
                    <a:pt x="476" y="924"/>
                    <a:pt x="476" y="923"/>
                  </a:cubicBezTo>
                  <a:cubicBezTo>
                    <a:pt x="476" y="922"/>
                    <a:pt x="476" y="921"/>
                    <a:pt x="477" y="921"/>
                  </a:cubicBezTo>
                  <a:cubicBezTo>
                    <a:pt x="477" y="921"/>
                    <a:pt x="478" y="920"/>
                    <a:pt x="479" y="920"/>
                  </a:cubicBezTo>
                  <a:cubicBezTo>
                    <a:pt x="479" y="919"/>
                    <a:pt x="481" y="918"/>
                    <a:pt x="481" y="918"/>
                  </a:cubicBezTo>
                  <a:cubicBezTo>
                    <a:pt x="481" y="918"/>
                    <a:pt x="481" y="917"/>
                    <a:pt x="482" y="916"/>
                  </a:cubicBezTo>
                  <a:cubicBezTo>
                    <a:pt x="482" y="916"/>
                    <a:pt x="483" y="916"/>
                    <a:pt x="483" y="915"/>
                  </a:cubicBezTo>
                  <a:cubicBezTo>
                    <a:pt x="483" y="914"/>
                    <a:pt x="482" y="913"/>
                    <a:pt x="482" y="913"/>
                  </a:cubicBezTo>
                  <a:cubicBezTo>
                    <a:pt x="482" y="913"/>
                    <a:pt x="482" y="911"/>
                    <a:pt x="483" y="911"/>
                  </a:cubicBezTo>
                  <a:cubicBezTo>
                    <a:pt x="483" y="910"/>
                    <a:pt x="483" y="909"/>
                    <a:pt x="483" y="909"/>
                  </a:cubicBezTo>
                  <a:cubicBezTo>
                    <a:pt x="484" y="909"/>
                    <a:pt x="484" y="908"/>
                    <a:pt x="485" y="908"/>
                  </a:cubicBezTo>
                  <a:cubicBezTo>
                    <a:pt x="485" y="907"/>
                    <a:pt x="485" y="907"/>
                    <a:pt x="486" y="907"/>
                  </a:cubicBezTo>
                  <a:cubicBezTo>
                    <a:pt x="487" y="906"/>
                    <a:pt x="487" y="906"/>
                    <a:pt x="487" y="905"/>
                  </a:cubicBezTo>
                  <a:cubicBezTo>
                    <a:pt x="487" y="905"/>
                    <a:pt x="487" y="904"/>
                    <a:pt x="488" y="904"/>
                  </a:cubicBezTo>
                  <a:cubicBezTo>
                    <a:pt x="488" y="904"/>
                    <a:pt x="489" y="904"/>
                    <a:pt x="489" y="903"/>
                  </a:cubicBezTo>
                  <a:cubicBezTo>
                    <a:pt x="489" y="902"/>
                    <a:pt x="490" y="900"/>
                    <a:pt x="490" y="900"/>
                  </a:cubicBezTo>
                  <a:cubicBezTo>
                    <a:pt x="490" y="900"/>
                    <a:pt x="489" y="899"/>
                    <a:pt x="489" y="898"/>
                  </a:cubicBezTo>
                  <a:cubicBezTo>
                    <a:pt x="489" y="898"/>
                    <a:pt x="489" y="896"/>
                    <a:pt x="489" y="895"/>
                  </a:cubicBezTo>
                  <a:cubicBezTo>
                    <a:pt x="490" y="894"/>
                    <a:pt x="489" y="893"/>
                    <a:pt x="489" y="893"/>
                  </a:cubicBezTo>
                  <a:cubicBezTo>
                    <a:pt x="489" y="893"/>
                    <a:pt x="489" y="892"/>
                    <a:pt x="489" y="891"/>
                  </a:cubicBezTo>
                  <a:cubicBezTo>
                    <a:pt x="488" y="891"/>
                    <a:pt x="488" y="890"/>
                    <a:pt x="488" y="889"/>
                  </a:cubicBezTo>
                  <a:cubicBezTo>
                    <a:pt x="487" y="889"/>
                    <a:pt x="487" y="888"/>
                    <a:pt x="487" y="888"/>
                  </a:cubicBezTo>
                  <a:cubicBezTo>
                    <a:pt x="487" y="888"/>
                    <a:pt x="487" y="887"/>
                    <a:pt x="488" y="887"/>
                  </a:cubicBezTo>
                  <a:cubicBezTo>
                    <a:pt x="488" y="886"/>
                    <a:pt x="488" y="886"/>
                    <a:pt x="488" y="886"/>
                  </a:cubicBezTo>
                  <a:cubicBezTo>
                    <a:pt x="488" y="885"/>
                    <a:pt x="487" y="884"/>
                    <a:pt x="488" y="884"/>
                  </a:cubicBezTo>
                  <a:cubicBezTo>
                    <a:pt x="488" y="883"/>
                    <a:pt x="489" y="882"/>
                    <a:pt x="489" y="882"/>
                  </a:cubicBezTo>
                  <a:cubicBezTo>
                    <a:pt x="489" y="882"/>
                    <a:pt x="490" y="882"/>
                    <a:pt x="492" y="881"/>
                  </a:cubicBezTo>
                  <a:cubicBezTo>
                    <a:pt x="494" y="880"/>
                    <a:pt x="494" y="879"/>
                    <a:pt x="495" y="878"/>
                  </a:cubicBezTo>
                  <a:cubicBezTo>
                    <a:pt x="495" y="878"/>
                    <a:pt x="497" y="877"/>
                    <a:pt x="498" y="877"/>
                  </a:cubicBezTo>
                  <a:cubicBezTo>
                    <a:pt x="498" y="877"/>
                    <a:pt x="499" y="876"/>
                    <a:pt x="499" y="875"/>
                  </a:cubicBezTo>
                  <a:cubicBezTo>
                    <a:pt x="500" y="875"/>
                    <a:pt x="501" y="874"/>
                    <a:pt x="502" y="874"/>
                  </a:cubicBezTo>
                  <a:cubicBezTo>
                    <a:pt x="503" y="873"/>
                    <a:pt x="505" y="872"/>
                    <a:pt x="506" y="872"/>
                  </a:cubicBezTo>
                  <a:cubicBezTo>
                    <a:pt x="507" y="872"/>
                    <a:pt x="509" y="872"/>
                    <a:pt x="509" y="871"/>
                  </a:cubicBezTo>
                  <a:cubicBezTo>
                    <a:pt x="510" y="871"/>
                    <a:pt x="511" y="870"/>
                    <a:pt x="511" y="869"/>
                  </a:cubicBezTo>
                  <a:cubicBezTo>
                    <a:pt x="512" y="868"/>
                    <a:pt x="512" y="867"/>
                    <a:pt x="513" y="867"/>
                  </a:cubicBezTo>
                  <a:cubicBezTo>
                    <a:pt x="513" y="866"/>
                    <a:pt x="514" y="866"/>
                    <a:pt x="515" y="866"/>
                  </a:cubicBezTo>
                  <a:cubicBezTo>
                    <a:pt x="516" y="867"/>
                    <a:pt x="519" y="866"/>
                    <a:pt x="520" y="866"/>
                  </a:cubicBezTo>
                  <a:cubicBezTo>
                    <a:pt x="521" y="866"/>
                    <a:pt x="524" y="866"/>
                    <a:pt x="525" y="866"/>
                  </a:cubicBezTo>
                  <a:cubicBezTo>
                    <a:pt x="526" y="866"/>
                    <a:pt x="529" y="867"/>
                    <a:pt x="530" y="866"/>
                  </a:cubicBezTo>
                  <a:cubicBezTo>
                    <a:pt x="531" y="866"/>
                    <a:pt x="531" y="865"/>
                    <a:pt x="532" y="864"/>
                  </a:cubicBezTo>
                  <a:cubicBezTo>
                    <a:pt x="533" y="863"/>
                    <a:pt x="534" y="863"/>
                    <a:pt x="535" y="862"/>
                  </a:cubicBezTo>
                  <a:cubicBezTo>
                    <a:pt x="536" y="862"/>
                    <a:pt x="538" y="862"/>
                    <a:pt x="538" y="861"/>
                  </a:cubicBezTo>
                  <a:cubicBezTo>
                    <a:pt x="539" y="860"/>
                    <a:pt x="539" y="859"/>
                    <a:pt x="539" y="858"/>
                  </a:cubicBezTo>
                  <a:cubicBezTo>
                    <a:pt x="539" y="857"/>
                    <a:pt x="539" y="855"/>
                    <a:pt x="539" y="855"/>
                  </a:cubicBezTo>
                  <a:cubicBezTo>
                    <a:pt x="540" y="853"/>
                    <a:pt x="540" y="853"/>
                    <a:pt x="540" y="853"/>
                  </a:cubicBezTo>
                  <a:cubicBezTo>
                    <a:pt x="540" y="853"/>
                    <a:pt x="542" y="852"/>
                    <a:pt x="542" y="851"/>
                  </a:cubicBezTo>
                  <a:cubicBezTo>
                    <a:pt x="543" y="851"/>
                    <a:pt x="544" y="849"/>
                    <a:pt x="544" y="849"/>
                  </a:cubicBezTo>
                  <a:cubicBezTo>
                    <a:pt x="544" y="849"/>
                    <a:pt x="544" y="847"/>
                    <a:pt x="544" y="846"/>
                  </a:cubicBezTo>
                  <a:cubicBezTo>
                    <a:pt x="544" y="846"/>
                    <a:pt x="544" y="844"/>
                    <a:pt x="545" y="844"/>
                  </a:cubicBezTo>
                  <a:cubicBezTo>
                    <a:pt x="546" y="844"/>
                    <a:pt x="548" y="844"/>
                    <a:pt x="548" y="844"/>
                  </a:cubicBezTo>
                  <a:cubicBezTo>
                    <a:pt x="548" y="843"/>
                    <a:pt x="548" y="841"/>
                    <a:pt x="548" y="841"/>
                  </a:cubicBezTo>
                  <a:cubicBezTo>
                    <a:pt x="548" y="841"/>
                    <a:pt x="547" y="840"/>
                    <a:pt x="547" y="838"/>
                  </a:cubicBezTo>
                  <a:cubicBezTo>
                    <a:pt x="547" y="835"/>
                    <a:pt x="547" y="835"/>
                    <a:pt x="547" y="835"/>
                  </a:cubicBezTo>
                  <a:cubicBezTo>
                    <a:pt x="547" y="834"/>
                    <a:pt x="547" y="834"/>
                    <a:pt x="548" y="833"/>
                  </a:cubicBezTo>
                  <a:cubicBezTo>
                    <a:pt x="549" y="833"/>
                    <a:pt x="549" y="833"/>
                    <a:pt x="550" y="832"/>
                  </a:cubicBezTo>
                  <a:cubicBezTo>
                    <a:pt x="550" y="831"/>
                    <a:pt x="550" y="826"/>
                    <a:pt x="550" y="825"/>
                  </a:cubicBezTo>
                  <a:cubicBezTo>
                    <a:pt x="551" y="825"/>
                    <a:pt x="553" y="820"/>
                    <a:pt x="553" y="819"/>
                  </a:cubicBezTo>
                  <a:cubicBezTo>
                    <a:pt x="553" y="819"/>
                    <a:pt x="552" y="816"/>
                    <a:pt x="552" y="815"/>
                  </a:cubicBezTo>
                  <a:cubicBezTo>
                    <a:pt x="551" y="814"/>
                    <a:pt x="551" y="811"/>
                    <a:pt x="552" y="811"/>
                  </a:cubicBezTo>
                  <a:cubicBezTo>
                    <a:pt x="552" y="811"/>
                    <a:pt x="553" y="809"/>
                    <a:pt x="552" y="809"/>
                  </a:cubicBezTo>
                  <a:cubicBezTo>
                    <a:pt x="552" y="808"/>
                    <a:pt x="551" y="806"/>
                    <a:pt x="551" y="805"/>
                  </a:cubicBezTo>
                  <a:cubicBezTo>
                    <a:pt x="551" y="805"/>
                    <a:pt x="552" y="803"/>
                    <a:pt x="553" y="803"/>
                  </a:cubicBezTo>
                  <a:cubicBezTo>
                    <a:pt x="553" y="803"/>
                    <a:pt x="552" y="801"/>
                    <a:pt x="552" y="801"/>
                  </a:cubicBezTo>
                  <a:cubicBezTo>
                    <a:pt x="552" y="800"/>
                    <a:pt x="552" y="800"/>
                    <a:pt x="552" y="800"/>
                  </a:cubicBezTo>
                  <a:cubicBezTo>
                    <a:pt x="552" y="800"/>
                    <a:pt x="553" y="797"/>
                    <a:pt x="553" y="797"/>
                  </a:cubicBezTo>
                  <a:cubicBezTo>
                    <a:pt x="553" y="796"/>
                    <a:pt x="552" y="793"/>
                    <a:pt x="553" y="794"/>
                  </a:cubicBezTo>
                  <a:cubicBezTo>
                    <a:pt x="554" y="795"/>
                    <a:pt x="556" y="795"/>
                    <a:pt x="556" y="797"/>
                  </a:cubicBezTo>
                  <a:cubicBezTo>
                    <a:pt x="556" y="798"/>
                    <a:pt x="558" y="798"/>
                    <a:pt x="558" y="797"/>
                  </a:cubicBezTo>
                  <a:cubicBezTo>
                    <a:pt x="559" y="797"/>
                    <a:pt x="559" y="795"/>
                    <a:pt x="560" y="794"/>
                  </a:cubicBezTo>
                  <a:cubicBezTo>
                    <a:pt x="560" y="793"/>
                    <a:pt x="561" y="793"/>
                    <a:pt x="562" y="793"/>
                  </a:cubicBezTo>
                  <a:cubicBezTo>
                    <a:pt x="563" y="792"/>
                    <a:pt x="565" y="790"/>
                    <a:pt x="565" y="789"/>
                  </a:cubicBezTo>
                  <a:cubicBezTo>
                    <a:pt x="565" y="788"/>
                    <a:pt x="565" y="787"/>
                    <a:pt x="565" y="786"/>
                  </a:cubicBezTo>
                  <a:cubicBezTo>
                    <a:pt x="565" y="785"/>
                    <a:pt x="567" y="783"/>
                    <a:pt x="567" y="783"/>
                  </a:cubicBezTo>
                  <a:cubicBezTo>
                    <a:pt x="567" y="783"/>
                    <a:pt x="569" y="783"/>
                    <a:pt x="570" y="782"/>
                  </a:cubicBezTo>
                  <a:cubicBezTo>
                    <a:pt x="571" y="781"/>
                    <a:pt x="576" y="775"/>
                    <a:pt x="577" y="775"/>
                  </a:cubicBezTo>
                  <a:cubicBezTo>
                    <a:pt x="578" y="775"/>
                    <a:pt x="579" y="773"/>
                    <a:pt x="580" y="771"/>
                  </a:cubicBezTo>
                  <a:cubicBezTo>
                    <a:pt x="581" y="770"/>
                    <a:pt x="582" y="768"/>
                    <a:pt x="583" y="767"/>
                  </a:cubicBezTo>
                  <a:cubicBezTo>
                    <a:pt x="584" y="766"/>
                    <a:pt x="585" y="765"/>
                    <a:pt x="585" y="764"/>
                  </a:cubicBezTo>
                  <a:cubicBezTo>
                    <a:pt x="585" y="763"/>
                    <a:pt x="586" y="761"/>
                    <a:pt x="586" y="760"/>
                  </a:cubicBezTo>
                  <a:cubicBezTo>
                    <a:pt x="586" y="759"/>
                    <a:pt x="588" y="755"/>
                    <a:pt x="587" y="754"/>
                  </a:cubicBezTo>
                  <a:cubicBezTo>
                    <a:pt x="587" y="753"/>
                    <a:pt x="586" y="752"/>
                    <a:pt x="585" y="7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Freeform 148"/>
            <p:cNvSpPr/>
            <p:nvPr/>
          </p:nvSpPr>
          <p:spPr bwMode="auto">
            <a:xfrm>
              <a:off x="1916004" y="2929113"/>
              <a:ext cx="22497" cy="75277"/>
            </a:xfrm>
            <a:custGeom>
              <a:avLst/>
              <a:gdLst>
                <a:gd name="T0" fmla="*/ 11 w 11"/>
                <a:gd name="T1" fmla="*/ 1 h 37"/>
                <a:gd name="T2" fmla="*/ 10 w 11"/>
                <a:gd name="T3" fmla="*/ 7 h 37"/>
                <a:gd name="T4" fmla="*/ 10 w 11"/>
                <a:gd name="T5" fmla="*/ 10 h 37"/>
                <a:gd name="T6" fmla="*/ 9 w 11"/>
                <a:gd name="T7" fmla="*/ 13 h 37"/>
                <a:gd name="T8" fmla="*/ 8 w 11"/>
                <a:gd name="T9" fmla="*/ 16 h 37"/>
                <a:gd name="T10" fmla="*/ 8 w 11"/>
                <a:gd name="T11" fmla="*/ 19 h 37"/>
                <a:gd name="T12" fmla="*/ 7 w 11"/>
                <a:gd name="T13" fmla="*/ 23 h 37"/>
                <a:gd name="T14" fmla="*/ 7 w 11"/>
                <a:gd name="T15" fmla="*/ 25 h 37"/>
                <a:gd name="T16" fmla="*/ 7 w 11"/>
                <a:gd name="T17" fmla="*/ 28 h 37"/>
                <a:gd name="T18" fmla="*/ 7 w 11"/>
                <a:gd name="T19" fmla="*/ 30 h 37"/>
                <a:gd name="T20" fmla="*/ 5 w 11"/>
                <a:gd name="T21" fmla="*/ 31 h 37"/>
                <a:gd name="T22" fmla="*/ 4 w 11"/>
                <a:gd name="T23" fmla="*/ 33 h 37"/>
                <a:gd name="T24" fmla="*/ 3 w 11"/>
                <a:gd name="T25" fmla="*/ 36 h 37"/>
                <a:gd name="T26" fmla="*/ 1 w 11"/>
                <a:gd name="T27" fmla="*/ 35 h 37"/>
                <a:gd name="T28" fmla="*/ 1 w 11"/>
                <a:gd name="T29" fmla="*/ 31 h 37"/>
                <a:gd name="T30" fmla="*/ 4 w 11"/>
                <a:gd name="T31" fmla="*/ 29 h 37"/>
                <a:gd name="T32" fmla="*/ 5 w 11"/>
                <a:gd name="T33" fmla="*/ 26 h 37"/>
                <a:gd name="T34" fmla="*/ 5 w 11"/>
                <a:gd name="T35" fmla="*/ 24 h 37"/>
                <a:gd name="T36" fmla="*/ 4 w 11"/>
                <a:gd name="T37" fmla="*/ 22 h 37"/>
                <a:gd name="T38" fmla="*/ 3 w 11"/>
                <a:gd name="T39" fmla="*/ 20 h 37"/>
                <a:gd name="T40" fmla="*/ 3 w 11"/>
                <a:gd name="T41" fmla="*/ 19 h 37"/>
                <a:gd name="T42" fmla="*/ 3 w 11"/>
                <a:gd name="T43" fmla="*/ 16 h 37"/>
                <a:gd name="T44" fmla="*/ 3 w 11"/>
                <a:gd name="T45" fmla="*/ 13 h 37"/>
                <a:gd name="T46" fmla="*/ 3 w 11"/>
                <a:gd name="T47" fmla="*/ 10 h 37"/>
                <a:gd name="T48" fmla="*/ 4 w 11"/>
                <a:gd name="T49" fmla="*/ 6 h 37"/>
                <a:gd name="T50" fmla="*/ 5 w 11"/>
                <a:gd name="T51" fmla="*/ 4 h 37"/>
                <a:gd name="T52" fmla="*/ 8 w 11"/>
                <a:gd name="T53" fmla="*/ 3 h 37"/>
                <a:gd name="T54" fmla="*/ 11 w 11"/>
                <a:gd name="T55" fmla="*/ 1 h 37"/>
                <a:gd name="T56" fmla="*/ 11 w 11"/>
                <a:gd name="T57" fmla="*/ 0 h 37"/>
                <a:gd name="T58" fmla="*/ 11 w 11"/>
                <a:gd name="T5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37">
                  <a:moveTo>
                    <a:pt x="11" y="1"/>
                  </a:moveTo>
                  <a:cubicBezTo>
                    <a:pt x="10" y="2"/>
                    <a:pt x="10" y="6"/>
                    <a:pt x="10" y="7"/>
                  </a:cubicBezTo>
                  <a:cubicBezTo>
                    <a:pt x="9" y="8"/>
                    <a:pt x="10" y="10"/>
                    <a:pt x="10" y="10"/>
                  </a:cubicBezTo>
                  <a:cubicBezTo>
                    <a:pt x="9" y="11"/>
                    <a:pt x="10" y="12"/>
                    <a:pt x="9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8" y="17"/>
                    <a:pt x="8" y="18"/>
                    <a:pt x="8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7" y="23"/>
                    <a:pt x="7" y="25"/>
                    <a:pt x="7" y="25"/>
                  </a:cubicBezTo>
                  <a:cubicBezTo>
                    <a:pt x="7" y="26"/>
                    <a:pt x="7" y="28"/>
                    <a:pt x="7" y="28"/>
                  </a:cubicBezTo>
                  <a:cubicBezTo>
                    <a:pt x="7" y="28"/>
                    <a:pt x="8" y="30"/>
                    <a:pt x="7" y="30"/>
                  </a:cubicBezTo>
                  <a:cubicBezTo>
                    <a:pt x="6" y="30"/>
                    <a:pt x="5" y="31"/>
                    <a:pt x="5" y="31"/>
                  </a:cubicBezTo>
                  <a:cubicBezTo>
                    <a:pt x="5" y="31"/>
                    <a:pt x="4" y="33"/>
                    <a:pt x="4" y="33"/>
                  </a:cubicBezTo>
                  <a:cubicBezTo>
                    <a:pt x="4" y="34"/>
                    <a:pt x="4" y="36"/>
                    <a:pt x="3" y="36"/>
                  </a:cubicBezTo>
                  <a:cubicBezTo>
                    <a:pt x="2" y="37"/>
                    <a:pt x="1" y="36"/>
                    <a:pt x="1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3" y="31"/>
                    <a:pt x="4" y="30"/>
                    <a:pt x="4" y="29"/>
                  </a:cubicBezTo>
                  <a:cubicBezTo>
                    <a:pt x="4" y="28"/>
                    <a:pt x="5" y="26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3"/>
                    <a:pt x="4" y="22"/>
                    <a:pt x="4" y="22"/>
                  </a:cubicBezTo>
                  <a:cubicBezTo>
                    <a:pt x="4" y="22"/>
                    <a:pt x="4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8"/>
                    <a:pt x="4" y="18"/>
                    <a:pt x="3" y="16"/>
                  </a:cubicBezTo>
                  <a:cubicBezTo>
                    <a:pt x="3" y="14"/>
                    <a:pt x="4" y="14"/>
                    <a:pt x="3" y="13"/>
                  </a:cubicBezTo>
                  <a:cubicBezTo>
                    <a:pt x="2" y="12"/>
                    <a:pt x="2" y="12"/>
                    <a:pt x="3" y="10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6" y="3"/>
                    <a:pt x="7" y="2"/>
                    <a:pt x="8" y="3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9"/>
            <p:cNvSpPr/>
            <p:nvPr/>
          </p:nvSpPr>
          <p:spPr bwMode="auto">
            <a:xfrm>
              <a:off x="2022430" y="3155809"/>
              <a:ext cx="69220" cy="32880"/>
            </a:xfrm>
            <a:custGeom>
              <a:avLst/>
              <a:gdLst>
                <a:gd name="T0" fmla="*/ 33 w 34"/>
                <a:gd name="T1" fmla="*/ 3 h 16"/>
                <a:gd name="T2" fmla="*/ 30 w 34"/>
                <a:gd name="T3" fmla="*/ 5 h 16"/>
                <a:gd name="T4" fmla="*/ 27 w 34"/>
                <a:gd name="T5" fmla="*/ 6 h 16"/>
                <a:gd name="T6" fmla="*/ 23 w 34"/>
                <a:gd name="T7" fmla="*/ 8 h 16"/>
                <a:gd name="T8" fmla="*/ 19 w 34"/>
                <a:gd name="T9" fmla="*/ 10 h 16"/>
                <a:gd name="T10" fmla="*/ 17 w 34"/>
                <a:gd name="T11" fmla="*/ 12 h 16"/>
                <a:gd name="T12" fmla="*/ 14 w 34"/>
                <a:gd name="T13" fmla="*/ 13 h 16"/>
                <a:gd name="T14" fmla="*/ 10 w 34"/>
                <a:gd name="T15" fmla="*/ 15 h 16"/>
                <a:gd name="T16" fmla="*/ 4 w 34"/>
                <a:gd name="T17" fmla="*/ 15 h 16"/>
                <a:gd name="T18" fmla="*/ 2 w 34"/>
                <a:gd name="T19" fmla="*/ 13 h 16"/>
                <a:gd name="T20" fmla="*/ 0 w 34"/>
                <a:gd name="T21" fmla="*/ 12 h 16"/>
                <a:gd name="T22" fmla="*/ 1 w 34"/>
                <a:gd name="T23" fmla="*/ 10 h 16"/>
                <a:gd name="T24" fmla="*/ 3 w 34"/>
                <a:gd name="T25" fmla="*/ 10 h 16"/>
                <a:gd name="T26" fmla="*/ 3 w 34"/>
                <a:gd name="T27" fmla="*/ 9 h 16"/>
                <a:gd name="T28" fmla="*/ 6 w 34"/>
                <a:gd name="T29" fmla="*/ 10 h 16"/>
                <a:gd name="T30" fmla="*/ 9 w 34"/>
                <a:gd name="T31" fmla="*/ 9 h 16"/>
                <a:gd name="T32" fmla="*/ 9 w 34"/>
                <a:gd name="T33" fmla="*/ 8 h 16"/>
                <a:gd name="T34" fmla="*/ 6 w 34"/>
                <a:gd name="T35" fmla="*/ 7 h 16"/>
                <a:gd name="T36" fmla="*/ 7 w 34"/>
                <a:gd name="T37" fmla="*/ 5 h 16"/>
                <a:gd name="T38" fmla="*/ 10 w 34"/>
                <a:gd name="T39" fmla="*/ 5 h 16"/>
                <a:gd name="T40" fmla="*/ 11 w 34"/>
                <a:gd name="T41" fmla="*/ 7 h 16"/>
                <a:gd name="T42" fmla="*/ 13 w 34"/>
                <a:gd name="T43" fmla="*/ 7 h 16"/>
                <a:gd name="T44" fmla="*/ 14 w 34"/>
                <a:gd name="T45" fmla="*/ 5 h 16"/>
                <a:gd name="T46" fmla="*/ 16 w 34"/>
                <a:gd name="T47" fmla="*/ 4 h 16"/>
                <a:gd name="T48" fmla="*/ 18 w 34"/>
                <a:gd name="T49" fmla="*/ 3 h 16"/>
                <a:gd name="T50" fmla="*/ 20 w 34"/>
                <a:gd name="T51" fmla="*/ 4 h 16"/>
                <a:gd name="T52" fmla="*/ 22 w 34"/>
                <a:gd name="T53" fmla="*/ 4 h 16"/>
                <a:gd name="T54" fmla="*/ 24 w 34"/>
                <a:gd name="T55" fmla="*/ 3 h 16"/>
                <a:gd name="T56" fmla="*/ 26 w 34"/>
                <a:gd name="T57" fmla="*/ 2 h 16"/>
                <a:gd name="T58" fmla="*/ 29 w 34"/>
                <a:gd name="T59" fmla="*/ 2 h 16"/>
                <a:gd name="T60" fmla="*/ 32 w 34"/>
                <a:gd name="T61" fmla="*/ 1 h 16"/>
                <a:gd name="T62" fmla="*/ 34 w 34"/>
                <a:gd name="T63" fmla="*/ 0 h 16"/>
                <a:gd name="T64" fmla="*/ 33 w 34"/>
                <a:gd name="T6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6">
                  <a:moveTo>
                    <a:pt x="33" y="3"/>
                  </a:moveTo>
                  <a:cubicBezTo>
                    <a:pt x="32" y="3"/>
                    <a:pt x="30" y="5"/>
                    <a:pt x="30" y="5"/>
                  </a:cubicBezTo>
                  <a:cubicBezTo>
                    <a:pt x="30" y="5"/>
                    <a:pt x="28" y="6"/>
                    <a:pt x="27" y="6"/>
                  </a:cubicBezTo>
                  <a:cubicBezTo>
                    <a:pt x="26" y="7"/>
                    <a:pt x="25" y="8"/>
                    <a:pt x="23" y="8"/>
                  </a:cubicBezTo>
                  <a:cubicBezTo>
                    <a:pt x="22" y="8"/>
                    <a:pt x="20" y="9"/>
                    <a:pt x="19" y="10"/>
                  </a:cubicBezTo>
                  <a:cubicBezTo>
                    <a:pt x="18" y="10"/>
                    <a:pt x="18" y="11"/>
                    <a:pt x="17" y="12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3" y="14"/>
                    <a:pt x="11" y="15"/>
                    <a:pt x="10" y="15"/>
                  </a:cubicBezTo>
                  <a:cubicBezTo>
                    <a:pt x="9" y="15"/>
                    <a:pt x="5" y="16"/>
                    <a:pt x="4" y="15"/>
                  </a:cubicBezTo>
                  <a:cubicBezTo>
                    <a:pt x="4" y="15"/>
                    <a:pt x="4" y="14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2" y="10"/>
                    <a:pt x="2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5" y="11"/>
                    <a:pt x="6" y="10"/>
                  </a:cubicBezTo>
                  <a:cubicBezTo>
                    <a:pt x="7" y="10"/>
                    <a:pt x="8" y="10"/>
                    <a:pt x="9" y="9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8" y="7"/>
                    <a:pt x="6" y="8"/>
                    <a:pt x="6" y="7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9" y="5"/>
                    <a:pt x="10" y="5"/>
                  </a:cubicBezTo>
                  <a:cubicBezTo>
                    <a:pt x="10" y="6"/>
                    <a:pt x="10" y="8"/>
                    <a:pt x="11" y="7"/>
                  </a:cubicBezTo>
                  <a:cubicBezTo>
                    <a:pt x="11" y="7"/>
                    <a:pt x="12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4"/>
                    <a:pt x="19" y="3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3" y="4"/>
                    <a:pt x="24" y="3"/>
                    <a:pt x="24" y="3"/>
                  </a:cubicBezTo>
                  <a:cubicBezTo>
                    <a:pt x="24" y="2"/>
                    <a:pt x="25" y="1"/>
                    <a:pt x="26" y="2"/>
                  </a:cubicBezTo>
                  <a:cubicBezTo>
                    <a:pt x="27" y="2"/>
                    <a:pt x="27" y="3"/>
                    <a:pt x="29" y="2"/>
                  </a:cubicBezTo>
                  <a:cubicBezTo>
                    <a:pt x="30" y="2"/>
                    <a:pt x="32" y="1"/>
                    <a:pt x="32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1"/>
                    <a:pt x="34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50"/>
            <p:cNvSpPr/>
            <p:nvPr/>
          </p:nvSpPr>
          <p:spPr bwMode="auto">
            <a:xfrm>
              <a:off x="2085594" y="3131581"/>
              <a:ext cx="49319" cy="20766"/>
            </a:xfrm>
            <a:custGeom>
              <a:avLst/>
              <a:gdLst>
                <a:gd name="T0" fmla="*/ 2 w 24"/>
                <a:gd name="T1" fmla="*/ 5 h 10"/>
                <a:gd name="T2" fmla="*/ 4 w 24"/>
                <a:gd name="T3" fmla="*/ 4 h 10"/>
                <a:gd name="T4" fmla="*/ 6 w 24"/>
                <a:gd name="T5" fmla="*/ 3 h 10"/>
                <a:gd name="T6" fmla="*/ 9 w 24"/>
                <a:gd name="T7" fmla="*/ 3 h 10"/>
                <a:gd name="T8" fmla="*/ 12 w 24"/>
                <a:gd name="T9" fmla="*/ 3 h 10"/>
                <a:gd name="T10" fmla="*/ 14 w 24"/>
                <a:gd name="T11" fmla="*/ 4 h 10"/>
                <a:gd name="T12" fmla="*/ 17 w 24"/>
                <a:gd name="T13" fmla="*/ 3 h 10"/>
                <a:gd name="T14" fmla="*/ 21 w 24"/>
                <a:gd name="T15" fmla="*/ 2 h 10"/>
                <a:gd name="T16" fmla="*/ 23 w 24"/>
                <a:gd name="T17" fmla="*/ 0 h 10"/>
                <a:gd name="T18" fmla="*/ 24 w 24"/>
                <a:gd name="T19" fmla="*/ 5 h 10"/>
                <a:gd name="T20" fmla="*/ 24 w 24"/>
                <a:gd name="T21" fmla="*/ 6 h 10"/>
                <a:gd name="T22" fmla="*/ 23 w 24"/>
                <a:gd name="T23" fmla="*/ 8 h 10"/>
                <a:gd name="T24" fmla="*/ 20 w 24"/>
                <a:gd name="T25" fmla="*/ 8 h 10"/>
                <a:gd name="T26" fmla="*/ 18 w 24"/>
                <a:gd name="T27" fmla="*/ 9 h 10"/>
                <a:gd name="T28" fmla="*/ 16 w 24"/>
                <a:gd name="T29" fmla="*/ 9 h 10"/>
                <a:gd name="T30" fmla="*/ 14 w 24"/>
                <a:gd name="T31" fmla="*/ 9 h 10"/>
                <a:gd name="T32" fmla="*/ 11 w 24"/>
                <a:gd name="T33" fmla="*/ 9 h 10"/>
                <a:gd name="T34" fmla="*/ 10 w 24"/>
                <a:gd name="T35" fmla="*/ 7 h 10"/>
                <a:gd name="T36" fmla="*/ 7 w 24"/>
                <a:gd name="T37" fmla="*/ 7 h 10"/>
                <a:gd name="T38" fmla="*/ 4 w 24"/>
                <a:gd name="T39" fmla="*/ 8 h 10"/>
                <a:gd name="T40" fmla="*/ 0 w 24"/>
                <a:gd name="T41" fmla="*/ 9 h 10"/>
                <a:gd name="T42" fmla="*/ 1 w 24"/>
                <a:gd name="T43" fmla="*/ 7 h 10"/>
                <a:gd name="T44" fmla="*/ 2 w 24"/>
                <a:gd name="T4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0">
                  <a:moveTo>
                    <a:pt x="2" y="5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4"/>
                    <a:pt x="7" y="3"/>
                    <a:pt x="9" y="3"/>
                  </a:cubicBezTo>
                  <a:cubicBezTo>
                    <a:pt x="10" y="3"/>
                    <a:pt x="10" y="2"/>
                    <a:pt x="12" y="3"/>
                  </a:cubicBezTo>
                  <a:cubicBezTo>
                    <a:pt x="14" y="3"/>
                    <a:pt x="13" y="3"/>
                    <a:pt x="14" y="4"/>
                  </a:cubicBezTo>
                  <a:cubicBezTo>
                    <a:pt x="16" y="5"/>
                    <a:pt x="16" y="3"/>
                    <a:pt x="17" y="3"/>
                  </a:cubicBezTo>
                  <a:cubicBezTo>
                    <a:pt x="19" y="2"/>
                    <a:pt x="20" y="2"/>
                    <a:pt x="21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4" y="0"/>
                    <a:pt x="24" y="2"/>
                    <a:pt x="24" y="5"/>
                  </a:cubicBezTo>
                  <a:cubicBezTo>
                    <a:pt x="24" y="8"/>
                    <a:pt x="24" y="5"/>
                    <a:pt x="24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10"/>
                    <a:pt x="20" y="8"/>
                    <a:pt x="20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4" y="8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7"/>
                    <a:pt x="10" y="7"/>
                  </a:cubicBezTo>
                  <a:cubicBezTo>
                    <a:pt x="9" y="7"/>
                    <a:pt x="9" y="7"/>
                    <a:pt x="7" y="7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4" y="9"/>
                    <a:pt x="0" y="9"/>
                    <a:pt x="0" y="9"/>
                  </a:cubicBezTo>
                  <a:cubicBezTo>
                    <a:pt x="1" y="9"/>
                    <a:pt x="1" y="7"/>
                    <a:pt x="1" y="7"/>
                  </a:cubicBezTo>
                  <a:cubicBezTo>
                    <a:pt x="1" y="7"/>
                    <a:pt x="2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51"/>
            <p:cNvSpPr/>
            <p:nvPr/>
          </p:nvSpPr>
          <p:spPr bwMode="auto">
            <a:xfrm>
              <a:off x="1967054" y="3084858"/>
              <a:ext cx="121135" cy="97773"/>
            </a:xfrm>
            <a:custGeom>
              <a:avLst/>
              <a:gdLst>
                <a:gd name="T0" fmla="*/ 38 w 59"/>
                <a:gd name="T1" fmla="*/ 1 h 48"/>
                <a:gd name="T2" fmla="*/ 43 w 59"/>
                <a:gd name="T3" fmla="*/ 4 h 48"/>
                <a:gd name="T4" fmla="*/ 49 w 59"/>
                <a:gd name="T5" fmla="*/ 4 h 48"/>
                <a:gd name="T6" fmla="*/ 54 w 59"/>
                <a:gd name="T7" fmla="*/ 6 h 48"/>
                <a:gd name="T8" fmla="*/ 57 w 59"/>
                <a:gd name="T9" fmla="*/ 11 h 48"/>
                <a:gd name="T10" fmla="*/ 57 w 59"/>
                <a:gd name="T11" fmla="*/ 17 h 48"/>
                <a:gd name="T12" fmla="*/ 53 w 59"/>
                <a:gd name="T13" fmla="*/ 20 h 48"/>
                <a:gd name="T14" fmla="*/ 50 w 59"/>
                <a:gd name="T15" fmla="*/ 15 h 48"/>
                <a:gd name="T16" fmla="*/ 48 w 59"/>
                <a:gd name="T17" fmla="*/ 12 h 48"/>
                <a:gd name="T18" fmla="*/ 47 w 59"/>
                <a:gd name="T19" fmla="*/ 13 h 48"/>
                <a:gd name="T20" fmla="*/ 49 w 59"/>
                <a:gd name="T21" fmla="*/ 18 h 48"/>
                <a:gd name="T22" fmla="*/ 45 w 59"/>
                <a:gd name="T23" fmla="*/ 20 h 48"/>
                <a:gd name="T24" fmla="*/ 44 w 59"/>
                <a:gd name="T25" fmla="*/ 24 h 48"/>
                <a:gd name="T26" fmla="*/ 43 w 59"/>
                <a:gd name="T27" fmla="*/ 28 h 48"/>
                <a:gd name="T28" fmla="*/ 40 w 59"/>
                <a:gd name="T29" fmla="*/ 32 h 48"/>
                <a:gd name="T30" fmla="*/ 39 w 59"/>
                <a:gd name="T31" fmla="*/ 30 h 48"/>
                <a:gd name="T32" fmla="*/ 38 w 59"/>
                <a:gd name="T33" fmla="*/ 23 h 48"/>
                <a:gd name="T34" fmla="*/ 32 w 59"/>
                <a:gd name="T35" fmla="*/ 25 h 48"/>
                <a:gd name="T36" fmla="*/ 29 w 59"/>
                <a:gd name="T37" fmla="*/ 28 h 48"/>
                <a:gd name="T38" fmla="*/ 32 w 59"/>
                <a:gd name="T39" fmla="*/ 23 h 48"/>
                <a:gd name="T40" fmla="*/ 36 w 59"/>
                <a:gd name="T41" fmla="*/ 16 h 48"/>
                <a:gd name="T42" fmla="*/ 35 w 59"/>
                <a:gd name="T43" fmla="*/ 10 h 48"/>
                <a:gd name="T44" fmla="*/ 28 w 59"/>
                <a:gd name="T45" fmla="*/ 7 h 48"/>
                <a:gd name="T46" fmla="*/ 24 w 59"/>
                <a:gd name="T47" fmla="*/ 10 h 48"/>
                <a:gd name="T48" fmla="*/ 19 w 59"/>
                <a:gd name="T49" fmla="*/ 13 h 48"/>
                <a:gd name="T50" fmla="*/ 17 w 59"/>
                <a:gd name="T51" fmla="*/ 17 h 48"/>
                <a:gd name="T52" fmla="*/ 13 w 59"/>
                <a:gd name="T53" fmla="*/ 22 h 48"/>
                <a:gd name="T54" fmla="*/ 11 w 59"/>
                <a:gd name="T55" fmla="*/ 31 h 48"/>
                <a:gd name="T56" fmla="*/ 11 w 59"/>
                <a:gd name="T57" fmla="*/ 35 h 48"/>
                <a:gd name="T58" fmla="*/ 9 w 59"/>
                <a:gd name="T59" fmla="*/ 41 h 48"/>
                <a:gd name="T60" fmla="*/ 7 w 59"/>
                <a:gd name="T61" fmla="*/ 44 h 48"/>
                <a:gd name="T62" fmla="*/ 2 w 59"/>
                <a:gd name="T63" fmla="*/ 48 h 48"/>
                <a:gd name="T64" fmla="*/ 0 w 59"/>
                <a:gd name="T65" fmla="*/ 42 h 48"/>
                <a:gd name="T66" fmla="*/ 1 w 59"/>
                <a:gd name="T67" fmla="*/ 34 h 48"/>
                <a:gd name="T68" fmla="*/ 3 w 59"/>
                <a:gd name="T69" fmla="*/ 31 h 48"/>
                <a:gd name="T70" fmla="*/ 6 w 59"/>
                <a:gd name="T71" fmla="*/ 24 h 48"/>
                <a:gd name="T72" fmla="*/ 8 w 59"/>
                <a:gd name="T73" fmla="*/ 19 h 48"/>
                <a:gd name="T74" fmla="*/ 11 w 59"/>
                <a:gd name="T75" fmla="*/ 16 h 48"/>
                <a:gd name="T76" fmla="*/ 13 w 59"/>
                <a:gd name="T77" fmla="*/ 13 h 48"/>
                <a:gd name="T78" fmla="*/ 11 w 59"/>
                <a:gd name="T79" fmla="*/ 13 h 48"/>
                <a:gd name="T80" fmla="*/ 8 w 59"/>
                <a:gd name="T81" fmla="*/ 16 h 48"/>
                <a:gd name="T82" fmla="*/ 6 w 59"/>
                <a:gd name="T83" fmla="*/ 17 h 48"/>
                <a:gd name="T84" fmla="*/ 9 w 59"/>
                <a:gd name="T85" fmla="*/ 13 h 48"/>
                <a:gd name="T86" fmla="*/ 13 w 59"/>
                <a:gd name="T87" fmla="*/ 10 h 48"/>
                <a:gd name="T88" fmla="*/ 16 w 59"/>
                <a:gd name="T89" fmla="*/ 7 h 48"/>
                <a:gd name="T90" fmla="*/ 25 w 59"/>
                <a:gd name="T91" fmla="*/ 4 h 48"/>
                <a:gd name="T92" fmla="*/ 30 w 59"/>
                <a:gd name="T93" fmla="*/ 4 h 48"/>
                <a:gd name="T94" fmla="*/ 33 w 59"/>
                <a:gd name="T95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48">
                  <a:moveTo>
                    <a:pt x="34" y="0"/>
                  </a:moveTo>
                  <a:cubicBezTo>
                    <a:pt x="34" y="0"/>
                    <a:pt x="35" y="0"/>
                    <a:pt x="36" y="0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9" y="2"/>
                    <a:pt x="38" y="2"/>
                    <a:pt x="39" y="3"/>
                  </a:cubicBezTo>
                  <a:cubicBezTo>
                    <a:pt x="39" y="3"/>
                    <a:pt x="40" y="3"/>
                    <a:pt x="41" y="3"/>
                  </a:cubicBezTo>
                  <a:cubicBezTo>
                    <a:pt x="41" y="3"/>
                    <a:pt x="42" y="4"/>
                    <a:pt x="43" y="4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5"/>
                    <a:pt x="51" y="5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cubicBezTo>
                    <a:pt x="54" y="6"/>
                    <a:pt x="55" y="7"/>
                    <a:pt x="56" y="7"/>
                  </a:cubicBezTo>
                  <a:cubicBezTo>
                    <a:pt x="56" y="8"/>
                    <a:pt x="56" y="9"/>
                    <a:pt x="55" y="10"/>
                  </a:cubicBezTo>
                  <a:cubicBezTo>
                    <a:pt x="55" y="10"/>
                    <a:pt x="56" y="10"/>
                    <a:pt x="57" y="11"/>
                  </a:cubicBezTo>
                  <a:cubicBezTo>
                    <a:pt x="57" y="12"/>
                    <a:pt x="59" y="13"/>
                    <a:pt x="59" y="14"/>
                  </a:cubicBezTo>
                  <a:cubicBezTo>
                    <a:pt x="59" y="14"/>
                    <a:pt x="59" y="15"/>
                    <a:pt x="59" y="16"/>
                  </a:cubicBezTo>
                  <a:cubicBezTo>
                    <a:pt x="58" y="17"/>
                    <a:pt x="58" y="16"/>
                    <a:pt x="57" y="17"/>
                  </a:cubicBezTo>
                  <a:cubicBezTo>
                    <a:pt x="56" y="17"/>
                    <a:pt x="57" y="18"/>
                    <a:pt x="56" y="19"/>
                  </a:cubicBezTo>
                  <a:cubicBezTo>
                    <a:pt x="56" y="20"/>
                    <a:pt x="56" y="20"/>
                    <a:pt x="55" y="20"/>
                  </a:cubicBezTo>
                  <a:cubicBezTo>
                    <a:pt x="55" y="20"/>
                    <a:pt x="53" y="20"/>
                    <a:pt x="53" y="20"/>
                  </a:cubicBezTo>
                  <a:cubicBezTo>
                    <a:pt x="53" y="20"/>
                    <a:pt x="52" y="18"/>
                    <a:pt x="52" y="17"/>
                  </a:cubicBezTo>
                  <a:cubicBezTo>
                    <a:pt x="53" y="17"/>
                    <a:pt x="51" y="16"/>
                    <a:pt x="51" y="16"/>
                  </a:cubicBezTo>
                  <a:cubicBezTo>
                    <a:pt x="51" y="15"/>
                    <a:pt x="51" y="15"/>
                    <a:pt x="50" y="15"/>
                  </a:cubicBezTo>
                  <a:cubicBezTo>
                    <a:pt x="49" y="15"/>
                    <a:pt x="50" y="14"/>
                    <a:pt x="49" y="13"/>
                  </a:cubicBezTo>
                  <a:cubicBezTo>
                    <a:pt x="49" y="13"/>
                    <a:pt x="49" y="13"/>
                    <a:pt x="49" y="12"/>
                  </a:cubicBezTo>
                  <a:cubicBezTo>
                    <a:pt x="49" y="11"/>
                    <a:pt x="48" y="12"/>
                    <a:pt x="48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6"/>
                  </a:cubicBezTo>
                  <a:cubicBezTo>
                    <a:pt x="48" y="17"/>
                    <a:pt x="49" y="17"/>
                    <a:pt x="49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2" y="25"/>
                    <a:pt x="42" y="26"/>
                    <a:pt x="43" y="27"/>
                  </a:cubicBezTo>
                  <a:cubicBezTo>
                    <a:pt x="43" y="27"/>
                    <a:pt x="43" y="28"/>
                    <a:pt x="43" y="28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2" y="30"/>
                    <a:pt x="42" y="31"/>
                    <a:pt x="42" y="32"/>
                  </a:cubicBezTo>
                  <a:cubicBezTo>
                    <a:pt x="42" y="32"/>
                    <a:pt x="41" y="32"/>
                    <a:pt x="40" y="32"/>
                  </a:cubicBezTo>
                  <a:cubicBezTo>
                    <a:pt x="40" y="32"/>
                    <a:pt x="40" y="33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8" y="33"/>
                    <a:pt x="38" y="31"/>
                    <a:pt x="39" y="30"/>
                  </a:cubicBezTo>
                  <a:cubicBezTo>
                    <a:pt x="40" y="29"/>
                    <a:pt x="38" y="28"/>
                    <a:pt x="38" y="28"/>
                  </a:cubicBezTo>
                  <a:cubicBezTo>
                    <a:pt x="38" y="27"/>
                    <a:pt x="38" y="26"/>
                    <a:pt x="38" y="25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4" y="23"/>
                    <a:pt x="34" y="24"/>
                    <a:pt x="33" y="24"/>
                  </a:cubicBezTo>
                  <a:cubicBezTo>
                    <a:pt x="33" y="24"/>
                    <a:pt x="32" y="25"/>
                    <a:pt x="32" y="25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7"/>
                    <a:pt x="30" y="26"/>
                    <a:pt x="30" y="26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2" y="21"/>
                    <a:pt x="34" y="20"/>
                    <a:pt x="35" y="19"/>
                  </a:cubicBezTo>
                  <a:cubicBezTo>
                    <a:pt x="37" y="18"/>
                    <a:pt x="36" y="17"/>
                    <a:pt x="36" y="16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7" y="13"/>
                    <a:pt x="36" y="13"/>
                    <a:pt x="36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9"/>
                    <a:pt x="33" y="9"/>
                    <a:pt x="33" y="9"/>
                  </a:cubicBezTo>
                  <a:cubicBezTo>
                    <a:pt x="32" y="9"/>
                    <a:pt x="30" y="9"/>
                    <a:pt x="30" y="8"/>
                  </a:cubicBezTo>
                  <a:cubicBezTo>
                    <a:pt x="30" y="8"/>
                    <a:pt x="29" y="7"/>
                    <a:pt x="28" y="7"/>
                  </a:cubicBezTo>
                  <a:cubicBezTo>
                    <a:pt x="28" y="7"/>
                    <a:pt x="26" y="7"/>
                    <a:pt x="26" y="7"/>
                  </a:cubicBezTo>
                  <a:cubicBezTo>
                    <a:pt x="25" y="7"/>
                    <a:pt x="26" y="8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3" y="13"/>
                    <a:pt x="22" y="14"/>
                    <a:pt x="21" y="14"/>
                  </a:cubicBezTo>
                  <a:cubicBezTo>
                    <a:pt x="21" y="14"/>
                    <a:pt x="20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2" y="23"/>
                    <a:pt x="12" y="23"/>
                    <a:pt x="11" y="26"/>
                  </a:cubicBezTo>
                  <a:cubicBezTo>
                    <a:pt x="11" y="29"/>
                    <a:pt x="11" y="27"/>
                    <a:pt x="11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1" y="32"/>
                    <a:pt x="11" y="31"/>
                    <a:pt x="11" y="32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4"/>
                    <a:pt x="11" y="34"/>
                    <a:pt x="11" y="35"/>
                  </a:cubicBezTo>
                  <a:cubicBezTo>
                    <a:pt x="11" y="35"/>
                    <a:pt x="11" y="37"/>
                    <a:pt x="11" y="37"/>
                  </a:cubicBezTo>
                  <a:cubicBezTo>
                    <a:pt x="10" y="38"/>
                    <a:pt x="11" y="39"/>
                    <a:pt x="10" y="39"/>
                  </a:cubicBezTo>
                  <a:cubicBezTo>
                    <a:pt x="10" y="40"/>
                    <a:pt x="10" y="40"/>
                    <a:pt x="9" y="41"/>
                  </a:cubicBezTo>
                  <a:cubicBezTo>
                    <a:pt x="9" y="41"/>
                    <a:pt x="8" y="41"/>
                    <a:pt x="8" y="41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4"/>
                    <a:pt x="8" y="44"/>
                    <a:pt x="7" y="44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4" y="48"/>
                    <a:pt x="3" y="48"/>
                    <a:pt x="2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1"/>
                    <a:pt x="1" y="40"/>
                    <a:pt x="1" y="39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1" y="36"/>
                    <a:pt x="2" y="35"/>
                    <a:pt x="1" y="34"/>
                  </a:cubicBezTo>
                  <a:cubicBezTo>
                    <a:pt x="1" y="34"/>
                    <a:pt x="1" y="33"/>
                    <a:pt x="1" y="33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4" y="33"/>
                    <a:pt x="3" y="32"/>
                    <a:pt x="3" y="31"/>
                  </a:cubicBezTo>
                  <a:cubicBezTo>
                    <a:pt x="2" y="30"/>
                    <a:pt x="4" y="29"/>
                    <a:pt x="4" y="28"/>
                  </a:cubicBezTo>
                  <a:cubicBezTo>
                    <a:pt x="5" y="27"/>
                    <a:pt x="4" y="27"/>
                    <a:pt x="5" y="26"/>
                  </a:cubicBezTo>
                  <a:cubicBezTo>
                    <a:pt x="5" y="25"/>
                    <a:pt x="5" y="25"/>
                    <a:pt x="6" y="24"/>
                  </a:cubicBezTo>
                  <a:cubicBezTo>
                    <a:pt x="7" y="24"/>
                    <a:pt x="7" y="22"/>
                    <a:pt x="8" y="22"/>
                  </a:cubicBezTo>
                  <a:cubicBezTo>
                    <a:pt x="8" y="22"/>
                    <a:pt x="8" y="21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5" y="18"/>
                    <a:pt x="6" y="17"/>
                    <a:pt x="6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4"/>
                    <a:pt x="8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1"/>
                    <a:pt x="12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19" y="6"/>
                    <a:pt x="20" y="5"/>
                    <a:pt x="20" y="5"/>
                  </a:cubicBezTo>
                  <a:cubicBezTo>
                    <a:pt x="21" y="5"/>
                    <a:pt x="24" y="4"/>
                    <a:pt x="25" y="4"/>
                  </a:cubicBezTo>
                  <a:cubicBezTo>
                    <a:pt x="25" y="5"/>
                    <a:pt x="26" y="5"/>
                    <a:pt x="27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9" y="3"/>
                    <a:pt x="30" y="4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3" y="5"/>
                    <a:pt x="33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2" y="1"/>
                    <a:pt x="3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2"/>
            <p:cNvSpPr/>
            <p:nvPr/>
          </p:nvSpPr>
          <p:spPr bwMode="auto">
            <a:xfrm>
              <a:off x="1935905" y="3032943"/>
              <a:ext cx="100369" cy="53646"/>
            </a:xfrm>
            <a:custGeom>
              <a:avLst/>
              <a:gdLst>
                <a:gd name="T0" fmla="*/ 19 w 49"/>
                <a:gd name="T1" fmla="*/ 12 h 26"/>
                <a:gd name="T2" fmla="*/ 21 w 49"/>
                <a:gd name="T3" fmla="*/ 11 h 26"/>
                <a:gd name="T4" fmla="*/ 23 w 49"/>
                <a:gd name="T5" fmla="*/ 7 h 26"/>
                <a:gd name="T6" fmla="*/ 24 w 49"/>
                <a:gd name="T7" fmla="*/ 6 h 26"/>
                <a:gd name="T8" fmla="*/ 27 w 49"/>
                <a:gd name="T9" fmla="*/ 5 h 26"/>
                <a:gd name="T10" fmla="*/ 29 w 49"/>
                <a:gd name="T11" fmla="*/ 5 h 26"/>
                <a:gd name="T12" fmla="*/ 31 w 49"/>
                <a:gd name="T13" fmla="*/ 4 h 26"/>
                <a:gd name="T14" fmla="*/ 32 w 49"/>
                <a:gd name="T15" fmla="*/ 1 h 26"/>
                <a:gd name="T16" fmla="*/ 35 w 49"/>
                <a:gd name="T17" fmla="*/ 2 h 26"/>
                <a:gd name="T18" fmla="*/ 39 w 49"/>
                <a:gd name="T19" fmla="*/ 3 h 26"/>
                <a:gd name="T20" fmla="*/ 42 w 49"/>
                <a:gd name="T21" fmla="*/ 3 h 26"/>
                <a:gd name="T22" fmla="*/ 42 w 49"/>
                <a:gd name="T23" fmla="*/ 8 h 26"/>
                <a:gd name="T24" fmla="*/ 42 w 49"/>
                <a:gd name="T25" fmla="*/ 11 h 26"/>
                <a:gd name="T26" fmla="*/ 46 w 49"/>
                <a:gd name="T27" fmla="*/ 11 h 26"/>
                <a:gd name="T28" fmla="*/ 45 w 49"/>
                <a:gd name="T29" fmla="*/ 14 h 26"/>
                <a:gd name="T30" fmla="*/ 46 w 49"/>
                <a:gd name="T31" fmla="*/ 16 h 26"/>
                <a:gd name="T32" fmla="*/ 47 w 49"/>
                <a:gd name="T33" fmla="*/ 18 h 26"/>
                <a:gd name="T34" fmla="*/ 46 w 49"/>
                <a:gd name="T35" fmla="*/ 21 h 26"/>
                <a:gd name="T36" fmla="*/ 46 w 49"/>
                <a:gd name="T37" fmla="*/ 24 h 26"/>
                <a:gd name="T38" fmla="*/ 44 w 49"/>
                <a:gd name="T39" fmla="*/ 24 h 26"/>
                <a:gd name="T40" fmla="*/ 43 w 49"/>
                <a:gd name="T41" fmla="*/ 22 h 26"/>
                <a:gd name="T42" fmla="*/ 40 w 49"/>
                <a:gd name="T43" fmla="*/ 24 h 26"/>
                <a:gd name="T44" fmla="*/ 36 w 49"/>
                <a:gd name="T45" fmla="*/ 24 h 26"/>
                <a:gd name="T46" fmla="*/ 33 w 49"/>
                <a:gd name="T47" fmla="*/ 24 h 26"/>
                <a:gd name="T48" fmla="*/ 31 w 49"/>
                <a:gd name="T49" fmla="*/ 25 h 26"/>
                <a:gd name="T50" fmla="*/ 28 w 49"/>
                <a:gd name="T51" fmla="*/ 24 h 26"/>
                <a:gd name="T52" fmla="*/ 28 w 49"/>
                <a:gd name="T53" fmla="*/ 21 h 26"/>
                <a:gd name="T54" fmla="*/ 26 w 49"/>
                <a:gd name="T55" fmla="*/ 21 h 26"/>
                <a:gd name="T56" fmla="*/ 25 w 49"/>
                <a:gd name="T57" fmla="*/ 20 h 26"/>
                <a:gd name="T58" fmla="*/ 25 w 49"/>
                <a:gd name="T59" fmla="*/ 19 h 26"/>
                <a:gd name="T60" fmla="*/ 26 w 49"/>
                <a:gd name="T61" fmla="*/ 19 h 26"/>
                <a:gd name="T62" fmla="*/ 27 w 49"/>
                <a:gd name="T63" fmla="*/ 17 h 26"/>
                <a:gd name="T64" fmla="*/ 28 w 49"/>
                <a:gd name="T65" fmla="*/ 16 h 26"/>
                <a:gd name="T66" fmla="*/ 28 w 49"/>
                <a:gd name="T67" fmla="*/ 16 h 26"/>
                <a:gd name="T68" fmla="*/ 29 w 49"/>
                <a:gd name="T69" fmla="*/ 16 h 26"/>
                <a:gd name="T70" fmla="*/ 28 w 49"/>
                <a:gd name="T71" fmla="*/ 15 h 26"/>
                <a:gd name="T72" fmla="*/ 26 w 49"/>
                <a:gd name="T73" fmla="*/ 15 h 26"/>
                <a:gd name="T74" fmla="*/ 25 w 49"/>
                <a:gd name="T75" fmla="*/ 15 h 26"/>
                <a:gd name="T76" fmla="*/ 25 w 49"/>
                <a:gd name="T77" fmla="*/ 16 h 26"/>
                <a:gd name="T78" fmla="*/ 23 w 49"/>
                <a:gd name="T79" fmla="*/ 17 h 26"/>
                <a:gd name="T80" fmla="*/ 21 w 49"/>
                <a:gd name="T81" fmla="*/ 18 h 26"/>
                <a:gd name="T82" fmla="*/ 20 w 49"/>
                <a:gd name="T83" fmla="*/ 19 h 26"/>
                <a:gd name="T84" fmla="*/ 19 w 49"/>
                <a:gd name="T85" fmla="*/ 21 h 26"/>
                <a:gd name="T86" fmla="*/ 17 w 49"/>
                <a:gd name="T87" fmla="*/ 21 h 26"/>
                <a:gd name="T88" fmla="*/ 14 w 49"/>
                <a:gd name="T89" fmla="*/ 21 h 26"/>
                <a:gd name="T90" fmla="*/ 13 w 49"/>
                <a:gd name="T91" fmla="*/ 22 h 26"/>
                <a:gd name="T92" fmla="*/ 11 w 49"/>
                <a:gd name="T93" fmla="*/ 24 h 26"/>
                <a:gd name="T94" fmla="*/ 9 w 49"/>
                <a:gd name="T95" fmla="*/ 23 h 26"/>
                <a:gd name="T96" fmla="*/ 9 w 49"/>
                <a:gd name="T97" fmla="*/ 22 h 26"/>
                <a:gd name="T98" fmla="*/ 9 w 49"/>
                <a:gd name="T99" fmla="*/ 21 h 26"/>
                <a:gd name="T100" fmla="*/ 8 w 49"/>
                <a:gd name="T101" fmla="*/ 21 h 26"/>
                <a:gd name="T102" fmla="*/ 4 w 49"/>
                <a:gd name="T103" fmla="*/ 23 h 26"/>
                <a:gd name="T104" fmla="*/ 1 w 49"/>
                <a:gd name="T105" fmla="*/ 24 h 26"/>
                <a:gd name="T106" fmla="*/ 1 w 49"/>
                <a:gd name="T107" fmla="*/ 22 h 26"/>
                <a:gd name="T108" fmla="*/ 5 w 49"/>
                <a:gd name="T109" fmla="*/ 19 h 26"/>
                <a:gd name="T110" fmla="*/ 9 w 49"/>
                <a:gd name="T111" fmla="*/ 19 h 26"/>
                <a:gd name="T112" fmla="*/ 12 w 49"/>
                <a:gd name="T113" fmla="*/ 16 h 26"/>
                <a:gd name="T114" fmla="*/ 16 w 49"/>
                <a:gd name="T115" fmla="*/ 13 h 26"/>
                <a:gd name="T116" fmla="*/ 19 w 49"/>
                <a:gd name="T11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26">
                  <a:moveTo>
                    <a:pt x="19" y="12"/>
                  </a:moveTo>
                  <a:cubicBezTo>
                    <a:pt x="20" y="11"/>
                    <a:pt x="20" y="12"/>
                    <a:pt x="21" y="11"/>
                  </a:cubicBezTo>
                  <a:cubicBezTo>
                    <a:pt x="22" y="10"/>
                    <a:pt x="23" y="8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5" y="5"/>
                    <a:pt x="26" y="4"/>
                    <a:pt x="27" y="5"/>
                  </a:cubicBezTo>
                  <a:cubicBezTo>
                    <a:pt x="28" y="5"/>
                    <a:pt x="29" y="6"/>
                    <a:pt x="29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3"/>
                    <a:pt x="31" y="0"/>
                    <a:pt x="32" y="1"/>
                  </a:cubicBezTo>
                  <a:cubicBezTo>
                    <a:pt x="33" y="1"/>
                    <a:pt x="34" y="0"/>
                    <a:pt x="35" y="2"/>
                  </a:cubicBezTo>
                  <a:cubicBezTo>
                    <a:pt x="36" y="3"/>
                    <a:pt x="38" y="4"/>
                    <a:pt x="39" y="3"/>
                  </a:cubicBezTo>
                  <a:cubicBezTo>
                    <a:pt x="40" y="2"/>
                    <a:pt x="42" y="2"/>
                    <a:pt x="42" y="3"/>
                  </a:cubicBezTo>
                  <a:cubicBezTo>
                    <a:pt x="42" y="5"/>
                    <a:pt x="42" y="5"/>
                    <a:pt x="42" y="8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4" y="11"/>
                    <a:pt x="47" y="10"/>
                    <a:pt x="46" y="11"/>
                  </a:cubicBezTo>
                  <a:cubicBezTo>
                    <a:pt x="46" y="13"/>
                    <a:pt x="45" y="13"/>
                    <a:pt x="45" y="14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7" y="17"/>
                    <a:pt x="49" y="16"/>
                    <a:pt x="47" y="18"/>
                  </a:cubicBezTo>
                  <a:cubicBezTo>
                    <a:pt x="46" y="19"/>
                    <a:pt x="46" y="20"/>
                    <a:pt x="46" y="21"/>
                  </a:cubicBezTo>
                  <a:cubicBezTo>
                    <a:pt x="46" y="22"/>
                    <a:pt x="48" y="24"/>
                    <a:pt x="46" y="24"/>
                  </a:cubicBezTo>
                  <a:cubicBezTo>
                    <a:pt x="44" y="24"/>
                    <a:pt x="46" y="25"/>
                    <a:pt x="44" y="24"/>
                  </a:cubicBezTo>
                  <a:cubicBezTo>
                    <a:pt x="43" y="22"/>
                    <a:pt x="44" y="22"/>
                    <a:pt x="43" y="22"/>
                  </a:cubicBezTo>
                  <a:cubicBezTo>
                    <a:pt x="42" y="23"/>
                    <a:pt x="42" y="24"/>
                    <a:pt x="40" y="24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4" y="23"/>
                    <a:pt x="33" y="24"/>
                    <a:pt x="33" y="24"/>
                  </a:cubicBezTo>
                  <a:cubicBezTo>
                    <a:pt x="32" y="24"/>
                    <a:pt x="31" y="25"/>
                    <a:pt x="31" y="25"/>
                  </a:cubicBezTo>
                  <a:cubicBezTo>
                    <a:pt x="31" y="25"/>
                    <a:pt x="30" y="26"/>
                    <a:pt x="28" y="24"/>
                  </a:cubicBezTo>
                  <a:cubicBezTo>
                    <a:pt x="27" y="22"/>
                    <a:pt x="29" y="22"/>
                    <a:pt x="28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7" y="17"/>
                    <a:pt x="27" y="16"/>
                    <a:pt x="28" y="16"/>
                  </a:cubicBezTo>
                  <a:cubicBezTo>
                    <a:pt x="28" y="16"/>
                    <a:pt x="28" y="17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6"/>
                    <a:pt x="24" y="16"/>
                    <a:pt x="23" y="17"/>
                  </a:cubicBezTo>
                  <a:cubicBezTo>
                    <a:pt x="23" y="17"/>
                    <a:pt x="22" y="17"/>
                    <a:pt x="21" y="18"/>
                  </a:cubicBezTo>
                  <a:cubicBezTo>
                    <a:pt x="21" y="18"/>
                    <a:pt x="20" y="18"/>
                    <a:pt x="20" y="19"/>
                  </a:cubicBezTo>
                  <a:cubicBezTo>
                    <a:pt x="20" y="20"/>
                    <a:pt x="20" y="20"/>
                    <a:pt x="19" y="21"/>
                  </a:cubicBezTo>
                  <a:cubicBezTo>
                    <a:pt x="18" y="21"/>
                    <a:pt x="18" y="22"/>
                    <a:pt x="17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6" y="23"/>
                    <a:pt x="4" y="23"/>
                  </a:cubicBezTo>
                  <a:cubicBezTo>
                    <a:pt x="2" y="23"/>
                    <a:pt x="3" y="25"/>
                    <a:pt x="1" y="24"/>
                  </a:cubicBezTo>
                  <a:cubicBezTo>
                    <a:pt x="0" y="24"/>
                    <a:pt x="1" y="22"/>
                    <a:pt x="1" y="22"/>
                  </a:cubicBezTo>
                  <a:cubicBezTo>
                    <a:pt x="2" y="21"/>
                    <a:pt x="5" y="20"/>
                    <a:pt x="5" y="19"/>
                  </a:cubicBezTo>
                  <a:cubicBezTo>
                    <a:pt x="6" y="19"/>
                    <a:pt x="8" y="19"/>
                    <a:pt x="9" y="19"/>
                  </a:cubicBezTo>
                  <a:cubicBezTo>
                    <a:pt x="10" y="18"/>
                    <a:pt x="12" y="17"/>
                    <a:pt x="12" y="16"/>
                  </a:cubicBezTo>
                  <a:cubicBezTo>
                    <a:pt x="12" y="15"/>
                    <a:pt x="14" y="14"/>
                    <a:pt x="16" y="13"/>
                  </a:cubicBezTo>
                  <a:cubicBezTo>
                    <a:pt x="17" y="13"/>
                    <a:pt x="17" y="13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3"/>
            <p:cNvSpPr/>
            <p:nvPr/>
          </p:nvSpPr>
          <p:spPr bwMode="auto">
            <a:xfrm>
              <a:off x="1901295" y="2748275"/>
              <a:ext cx="67490" cy="43263"/>
            </a:xfrm>
            <a:custGeom>
              <a:avLst/>
              <a:gdLst>
                <a:gd name="T0" fmla="*/ 1 w 33"/>
                <a:gd name="T1" fmla="*/ 18 h 21"/>
                <a:gd name="T2" fmla="*/ 3 w 33"/>
                <a:gd name="T3" fmla="*/ 18 h 21"/>
                <a:gd name="T4" fmla="*/ 4 w 33"/>
                <a:gd name="T5" fmla="*/ 16 h 21"/>
                <a:gd name="T6" fmla="*/ 5 w 33"/>
                <a:gd name="T7" fmla="*/ 15 h 21"/>
                <a:gd name="T8" fmla="*/ 8 w 33"/>
                <a:gd name="T9" fmla="*/ 14 h 21"/>
                <a:gd name="T10" fmla="*/ 10 w 33"/>
                <a:gd name="T11" fmla="*/ 12 h 21"/>
                <a:gd name="T12" fmla="*/ 13 w 33"/>
                <a:gd name="T13" fmla="*/ 9 h 21"/>
                <a:gd name="T14" fmla="*/ 15 w 33"/>
                <a:gd name="T15" fmla="*/ 3 h 21"/>
                <a:gd name="T16" fmla="*/ 16 w 33"/>
                <a:gd name="T17" fmla="*/ 5 h 21"/>
                <a:gd name="T18" fmla="*/ 15 w 33"/>
                <a:gd name="T19" fmla="*/ 9 h 21"/>
                <a:gd name="T20" fmla="*/ 16 w 33"/>
                <a:gd name="T21" fmla="*/ 9 h 21"/>
                <a:gd name="T22" fmla="*/ 18 w 33"/>
                <a:gd name="T23" fmla="*/ 8 h 21"/>
                <a:gd name="T24" fmla="*/ 21 w 33"/>
                <a:gd name="T25" fmla="*/ 7 h 21"/>
                <a:gd name="T26" fmla="*/ 23 w 33"/>
                <a:gd name="T27" fmla="*/ 6 h 21"/>
                <a:gd name="T28" fmla="*/ 25 w 33"/>
                <a:gd name="T29" fmla="*/ 4 h 21"/>
                <a:gd name="T30" fmla="*/ 26 w 33"/>
                <a:gd name="T31" fmla="*/ 4 h 21"/>
                <a:gd name="T32" fmla="*/ 28 w 33"/>
                <a:gd name="T33" fmla="*/ 3 h 21"/>
                <a:gd name="T34" fmla="*/ 29 w 33"/>
                <a:gd name="T35" fmla="*/ 1 h 21"/>
                <a:gd name="T36" fmla="*/ 31 w 33"/>
                <a:gd name="T37" fmla="*/ 0 h 21"/>
                <a:gd name="T38" fmla="*/ 32 w 33"/>
                <a:gd name="T39" fmla="*/ 1 h 21"/>
                <a:gd name="T40" fmla="*/ 32 w 33"/>
                <a:gd name="T41" fmla="*/ 3 h 21"/>
                <a:gd name="T42" fmla="*/ 30 w 33"/>
                <a:gd name="T43" fmla="*/ 4 h 21"/>
                <a:gd name="T44" fmla="*/ 27 w 33"/>
                <a:gd name="T45" fmla="*/ 5 h 21"/>
                <a:gd name="T46" fmla="*/ 27 w 33"/>
                <a:gd name="T47" fmla="*/ 6 h 21"/>
                <a:gd name="T48" fmla="*/ 25 w 33"/>
                <a:gd name="T49" fmla="*/ 6 h 21"/>
                <a:gd name="T50" fmla="*/ 23 w 33"/>
                <a:gd name="T51" fmla="*/ 8 h 21"/>
                <a:gd name="T52" fmla="*/ 20 w 33"/>
                <a:gd name="T53" fmla="*/ 9 h 21"/>
                <a:gd name="T54" fmla="*/ 19 w 33"/>
                <a:gd name="T55" fmla="*/ 10 h 21"/>
                <a:gd name="T56" fmla="*/ 16 w 33"/>
                <a:gd name="T57" fmla="*/ 12 h 21"/>
                <a:gd name="T58" fmla="*/ 15 w 33"/>
                <a:gd name="T59" fmla="*/ 13 h 21"/>
                <a:gd name="T60" fmla="*/ 14 w 33"/>
                <a:gd name="T61" fmla="*/ 15 h 21"/>
                <a:gd name="T62" fmla="*/ 13 w 33"/>
                <a:gd name="T63" fmla="*/ 15 h 21"/>
                <a:gd name="T64" fmla="*/ 11 w 33"/>
                <a:gd name="T65" fmla="*/ 15 h 21"/>
                <a:gd name="T66" fmla="*/ 10 w 33"/>
                <a:gd name="T67" fmla="*/ 17 h 21"/>
                <a:gd name="T68" fmla="*/ 8 w 33"/>
                <a:gd name="T69" fmla="*/ 19 h 21"/>
                <a:gd name="T70" fmla="*/ 5 w 33"/>
                <a:gd name="T71" fmla="*/ 20 h 21"/>
                <a:gd name="T72" fmla="*/ 3 w 33"/>
                <a:gd name="T73" fmla="*/ 20 h 21"/>
                <a:gd name="T74" fmla="*/ 1 w 33"/>
                <a:gd name="T75" fmla="*/ 20 h 21"/>
                <a:gd name="T76" fmla="*/ 1 w 33"/>
                <a:gd name="T7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21">
                  <a:moveTo>
                    <a:pt x="1" y="18"/>
                  </a:moveTo>
                  <a:cubicBezTo>
                    <a:pt x="1" y="17"/>
                    <a:pt x="1" y="18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6" y="15"/>
                    <a:pt x="6" y="15"/>
                    <a:pt x="8" y="14"/>
                  </a:cubicBezTo>
                  <a:cubicBezTo>
                    <a:pt x="10" y="13"/>
                    <a:pt x="8" y="13"/>
                    <a:pt x="10" y="12"/>
                  </a:cubicBezTo>
                  <a:cubicBezTo>
                    <a:pt x="11" y="10"/>
                    <a:pt x="11" y="10"/>
                    <a:pt x="13" y="9"/>
                  </a:cubicBezTo>
                  <a:cubicBezTo>
                    <a:pt x="15" y="8"/>
                    <a:pt x="15" y="3"/>
                    <a:pt x="15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7" y="6"/>
                    <a:pt x="15" y="7"/>
                    <a:pt x="15" y="9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7" y="9"/>
                    <a:pt x="17" y="9"/>
                    <a:pt x="18" y="8"/>
                  </a:cubicBezTo>
                  <a:cubicBezTo>
                    <a:pt x="20" y="8"/>
                    <a:pt x="19" y="8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4" y="5"/>
                    <a:pt x="23" y="5"/>
                    <a:pt x="25" y="4"/>
                  </a:cubicBezTo>
                  <a:cubicBezTo>
                    <a:pt x="26" y="4"/>
                    <a:pt x="25" y="4"/>
                    <a:pt x="26" y="4"/>
                  </a:cubicBezTo>
                  <a:cubicBezTo>
                    <a:pt x="27" y="4"/>
                    <a:pt x="27" y="4"/>
                    <a:pt x="28" y="3"/>
                  </a:cubicBezTo>
                  <a:cubicBezTo>
                    <a:pt x="29" y="3"/>
                    <a:pt x="28" y="2"/>
                    <a:pt x="29" y="1"/>
                  </a:cubicBezTo>
                  <a:cubicBezTo>
                    <a:pt x="31" y="0"/>
                    <a:pt x="30" y="0"/>
                    <a:pt x="31" y="0"/>
                  </a:cubicBezTo>
                  <a:cubicBezTo>
                    <a:pt x="32" y="1"/>
                    <a:pt x="31" y="0"/>
                    <a:pt x="32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8" y="5"/>
                    <a:pt x="28" y="4"/>
                    <a:pt x="27" y="5"/>
                  </a:cubicBezTo>
                  <a:cubicBezTo>
                    <a:pt x="27" y="6"/>
                    <a:pt x="27" y="5"/>
                    <a:pt x="27" y="6"/>
                  </a:cubicBezTo>
                  <a:cubicBezTo>
                    <a:pt x="27" y="7"/>
                    <a:pt x="25" y="6"/>
                    <a:pt x="25" y="6"/>
                  </a:cubicBezTo>
                  <a:cubicBezTo>
                    <a:pt x="24" y="6"/>
                    <a:pt x="24" y="7"/>
                    <a:pt x="23" y="8"/>
                  </a:cubicBezTo>
                  <a:cubicBezTo>
                    <a:pt x="21" y="9"/>
                    <a:pt x="21" y="8"/>
                    <a:pt x="20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7" y="12"/>
                    <a:pt x="16" y="12"/>
                  </a:cubicBezTo>
                  <a:cubicBezTo>
                    <a:pt x="16" y="13"/>
                    <a:pt x="15" y="12"/>
                    <a:pt x="15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3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9" y="18"/>
                    <a:pt x="8" y="18"/>
                    <a:pt x="8" y="19"/>
                  </a:cubicBezTo>
                  <a:cubicBezTo>
                    <a:pt x="7" y="19"/>
                    <a:pt x="6" y="19"/>
                    <a:pt x="5" y="20"/>
                  </a:cubicBezTo>
                  <a:cubicBezTo>
                    <a:pt x="4" y="20"/>
                    <a:pt x="4" y="21"/>
                    <a:pt x="3" y="20"/>
                  </a:cubicBezTo>
                  <a:cubicBezTo>
                    <a:pt x="3" y="20"/>
                    <a:pt x="1" y="21"/>
                    <a:pt x="1" y="20"/>
                  </a:cubicBezTo>
                  <a:cubicBezTo>
                    <a:pt x="0" y="20"/>
                    <a:pt x="0" y="19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54"/>
            <p:cNvSpPr/>
            <p:nvPr/>
          </p:nvSpPr>
          <p:spPr bwMode="auto">
            <a:xfrm>
              <a:off x="2307098" y="4194975"/>
              <a:ext cx="24227" cy="22497"/>
            </a:xfrm>
            <a:custGeom>
              <a:avLst/>
              <a:gdLst>
                <a:gd name="T0" fmla="*/ 9 w 12"/>
                <a:gd name="T1" fmla="*/ 10 h 11"/>
                <a:gd name="T2" fmla="*/ 8 w 12"/>
                <a:gd name="T3" fmla="*/ 9 h 11"/>
                <a:gd name="T4" fmla="*/ 8 w 12"/>
                <a:gd name="T5" fmla="*/ 8 h 11"/>
                <a:gd name="T6" fmla="*/ 6 w 12"/>
                <a:gd name="T7" fmla="*/ 7 h 11"/>
                <a:gd name="T8" fmla="*/ 5 w 12"/>
                <a:gd name="T9" fmla="*/ 6 h 11"/>
                <a:gd name="T10" fmla="*/ 2 w 12"/>
                <a:gd name="T11" fmla="*/ 6 h 11"/>
                <a:gd name="T12" fmla="*/ 1 w 12"/>
                <a:gd name="T13" fmla="*/ 4 h 11"/>
                <a:gd name="T14" fmla="*/ 0 w 12"/>
                <a:gd name="T15" fmla="*/ 3 h 11"/>
                <a:gd name="T16" fmla="*/ 1 w 12"/>
                <a:gd name="T17" fmla="*/ 1 h 11"/>
                <a:gd name="T18" fmla="*/ 3 w 12"/>
                <a:gd name="T19" fmla="*/ 1 h 11"/>
                <a:gd name="T20" fmla="*/ 4 w 12"/>
                <a:gd name="T21" fmla="*/ 1 h 11"/>
                <a:gd name="T22" fmla="*/ 6 w 12"/>
                <a:gd name="T23" fmla="*/ 3 h 11"/>
                <a:gd name="T24" fmla="*/ 7 w 12"/>
                <a:gd name="T25" fmla="*/ 6 h 11"/>
                <a:gd name="T26" fmla="*/ 9 w 12"/>
                <a:gd name="T27" fmla="*/ 8 h 11"/>
                <a:gd name="T28" fmla="*/ 12 w 12"/>
                <a:gd name="T29" fmla="*/ 10 h 11"/>
                <a:gd name="T30" fmla="*/ 9 w 12"/>
                <a:gd name="T3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9" y="10"/>
                  </a:move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6"/>
                    <a:pt x="2" y="6"/>
                    <a:pt x="2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6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8" y="7"/>
                    <a:pt x="9" y="7"/>
                    <a:pt x="9" y="8"/>
                  </a:cubicBezTo>
                  <a:cubicBezTo>
                    <a:pt x="10" y="9"/>
                    <a:pt x="12" y="10"/>
                    <a:pt x="12" y="10"/>
                  </a:cubicBezTo>
                  <a:cubicBezTo>
                    <a:pt x="12" y="10"/>
                    <a:pt x="10" y="1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5"/>
            <p:cNvSpPr/>
            <p:nvPr/>
          </p:nvSpPr>
          <p:spPr bwMode="auto">
            <a:xfrm>
              <a:off x="2245665" y="2737892"/>
              <a:ext cx="14709" cy="8653"/>
            </a:xfrm>
            <a:custGeom>
              <a:avLst/>
              <a:gdLst>
                <a:gd name="T0" fmla="*/ 4 w 7"/>
                <a:gd name="T1" fmla="*/ 1 h 4"/>
                <a:gd name="T2" fmla="*/ 1 w 7"/>
                <a:gd name="T3" fmla="*/ 1 h 4"/>
                <a:gd name="T4" fmla="*/ 1 w 7"/>
                <a:gd name="T5" fmla="*/ 3 h 4"/>
                <a:gd name="T6" fmla="*/ 3 w 7"/>
                <a:gd name="T7" fmla="*/ 3 h 4"/>
                <a:gd name="T8" fmla="*/ 5 w 7"/>
                <a:gd name="T9" fmla="*/ 4 h 4"/>
                <a:gd name="T10" fmla="*/ 7 w 7"/>
                <a:gd name="T11" fmla="*/ 2 h 4"/>
                <a:gd name="T12" fmla="*/ 6 w 7"/>
                <a:gd name="T13" fmla="*/ 1 h 4"/>
                <a:gd name="T14" fmla="*/ 4 w 7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1"/>
                    <a:pt x="1" y="0"/>
                    <a:pt x="1" y="1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/>
            <p:nvPr/>
          </p:nvSpPr>
          <p:spPr bwMode="auto">
            <a:xfrm>
              <a:off x="2127126" y="3613526"/>
              <a:ext cx="109887" cy="42397"/>
            </a:xfrm>
            <a:custGeom>
              <a:avLst/>
              <a:gdLst>
                <a:gd name="T0" fmla="*/ 32 w 54"/>
                <a:gd name="T1" fmla="*/ 16 h 21"/>
                <a:gd name="T2" fmla="*/ 35 w 54"/>
                <a:gd name="T3" fmla="*/ 16 h 21"/>
                <a:gd name="T4" fmla="*/ 38 w 54"/>
                <a:gd name="T5" fmla="*/ 16 h 21"/>
                <a:gd name="T6" fmla="*/ 40 w 54"/>
                <a:gd name="T7" fmla="*/ 15 h 21"/>
                <a:gd name="T8" fmla="*/ 41 w 54"/>
                <a:gd name="T9" fmla="*/ 13 h 21"/>
                <a:gd name="T10" fmla="*/ 48 w 54"/>
                <a:gd name="T11" fmla="*/ 14 h 21"/>
                <a:gd name="T12" fmla="*/ 50 w 54"/>
                <a:gd name="T13" fmla="*/ 14 h 21"/>
                <a:gd name="T14" fmla="*/ 53 w 54"/>
                <a:gd name="T15" fmla="*/ 14 h 21"/>
                <a:gd name="T16" fmla="*/ 54 w 54"/>
                <a:gd name="T17" fmla="*/ 12 h 21"/>
                <a:gd name="T18" fmla="*/ 53 w 54"/>
                <a:gd name="T19" fmla="*/ 9 h 21"/>
                <a:gd name="T20" fmla="*/ 51 w 54"/>
                <a:gd name="T21" fmla="*/ 8 h 21"/>
                <a:gd name="T22" fmla="*/ 49 w 54"/>
                <a:gd name="T23" fmla="*/ 8 h 21"/>
                <a:gd name="T24" fmla="*/ 46 w 54"/>
                <a:gd name="T25" fmla="*/ 8 h 21"/>
                <a:gd name="T26" fmla="*/ 44 w 54"/>
                <a:gd name="T27" fmla="*/ 7 h 21"/>
                <a:gd name="T28" fmla="*/ 46 w 54"/>
                <a:gd name="T29" fmla="*/ 6 h 21"/>
                <a:gd name="T30" fmla="*/ 45 w 54"/>
                <a:gd name="T31" fmla="*/ 5 h 21"/>
                <a:gd name="T32" fmla="*/ 42 w 54"/>
                <a:gd name="T33" fmla="*/ 5 h 21"/>
                <a:gd name="T34" fmla="*/ 41 w 54"/>
                <a:gd name="T35" fmla="*/ 4 h 21"/>
                <a:gd name="T36" fmla="*/ 40 w 54"/>
                <a:gd name="T37" fmla="*/ 2 h 21"/>
                <a:gd name="T38" fmla="*/ 37 w 54"/>
                <a:gd name="T39" fmla="*/ 2 h 21"/>
                <a:gd name="T40" fmla="*/ 35 w 54"/>
                <a:gd name="T41" fmla="*/ 1 h 21"/>
                <a:gd name="T42" fmla="*/ 34 w 54"/>
                <a:gd name="T43" fmla="*/ 1 h 21"/>
                <a:gd name="T44" fmla="*/ 32 w 54"/>
                <a:gd name="T45" fmla="*/ 0 h 21"/>
                <a:gd name="T46" fmla="*/ 26 w 54"/>
                <a:gd name="T47" fmla="*/ 1 h 21"/>
                <a:gd name="T48" fmla="*/ 24 w 54"/>
                <a:gd name="T49" fmla="*/ 2 h 21"/>
                <a:gd name="T50" fmla="*/ 21 w 54"/>
                <a:gd name="T51" fmla="*/ 1 h 21"/>
                <a:gd name="T52" fmla="*/ 18 w 54"/>
                <a:gd name="T53" fmla="*/ 1 h 21"/>
                <a:gd name="T54" fmla="*/ 16 w 54"/>
                <a:gd name="T55" fmla="*/ 0 h 21"/>
                <a:gd name="T56" fmla="*/ 11 w 54"/>
                <a:gd name="T57" fmla="*/ 0 h 21"/>
                <a:gd name="T58" fmla="*/ 12 w 54"/>
                <a:gd name="T59" fmla="*/ 2 h 21"/>
                <a:gd name="T60" fmla="*/ 14 w 54"/>
                <a:gd name="T61" fmla="*/ 3 h 21"/>
                <a:gd name="T62" fmla="*/ 16 w 54"/>
                <a:gd name="T63" fmla="*/ 3 h 21"/>
                <a:gd name="T64" fmla="*/ 16 w 54"/>
                <a:gd name="T65" fmla="*/ 5 h 21"/>
                <a:gd name="T66" fmla="*/ 16 w 54"/>
                <a:gd name="T67" fmla="*/ 8 h 21"/>
                <a:gd name="T68" fmla="*/ 18 w 54"/>
                <a:gd name="T69" fmla="*/ 9 h 21"/>
                <a:gd name="T70" fmla="*/ 17 w 54"/>
                <a:gd name="T71" fmla="*/ 10 h 21"/>
                <a:gd name="T72" fmla="*/ 19 w 54"/>
                <a:gd name="T73" fmla="*/ 13 h 21"/>
                <a:gd name="T74" fmla="*/ 16 w 54"/>
                <a:gd name="T75" fmla="*/ 13 h 21"/>
                <a:gd name="T76" fmla="*/ 12 w 54"/>
                <a:gd name="T77" fmla="*/ 13 h 21"/>
                <a:gd name="T78" fmla="*/ 8 w 54"/>
                <a:gd name="T79" fmla="*/ 12 h 21"/>
                <a:gd name="T80" fmla="*/ 6 w 54"/>
                <a:gd name="T81" fmla="*/ 12 h 21"/>
                <a:gd name="T82" fmla="*/ 2 w 54"/>
                <a:gd name="T83" fmla="*/ 12 h 21"/>
                <a:gd name="T84" fmla="*/ 2 w 54"/>
                <a:gd name="T85" fmla="*/ 15 h 21"/>
                <a:gd name="T86" fmla="*/ 5 w 54"/>
                <a:gd name="T87" fmla="*/ 16 h 21"/>
                <a:gd name="T88" fmla="*/ 5 w 54"/>
                <a:gd name="T89" fmla="*/ 18 h 21"/>
                <a:gd name="T90" fmla="*/ 8 w 54"/>
                <a:gd name="T91" fmla="*/ 18 h 21"/>
                <a:gd name="T92" fmla="*/ 10 w 54"/>
                <a:gd name="T93" fmla="*/ 16 h 21"/>
                <a:gd name="T94" fmla="*/ 12 w 54"/>
                <a:gd name="T95" fmla="*/ 15 h 21"/>
                <a:gd name="T96" fmla="*/ 14 w 54"/>
                <a:gd name="T97" fmla="*/ 16 h 21"/>
                <a:gd name="T98" fmla="*/ 17 w 54"/>
                <a:gd name="T99" fmla="*/ 15 h 21"/>
                <a:gd name="T100" fmla="*/ 20 w 54"/>
                <a:gd name="T101" fmla="*/ 15 h 21"/>
                <a:gd name="T102" fmla="*/ 22 w 54"/>
                <a:gd name="T103" fmla="*/ 16 h 21"/>
                <a:gd name="T104" fmla="*/ 23 w 54"/>
                <a:gd name="T105" fmla="*/ 16 h 21"/>
                <a:gd name="T106" fmla="*/ 25 w 54"/>
                <a:gd name="T107" fmla="*/ 18 h 21"/>
                <a:gd name="T108" fmla="*/ 26 w 54"/>
                <a:gd name="T109" fmla="*/ 20 h 21"/>
                <a:gd name="T110" fmla="*/ 28 w 54"/>
                <a:gd name="T111" fmla="*/ 20 h 21"/>
                <a:gd name="T112" fmla="*/ 31 w 54"/>
                <a:gd name="T113" fmla="*/ 20 h 21"/>
                <a:gd name="T114" fmla="*/ 32 w 54"/>
                <a:gd name="T115" fmla="*/ 17 h 21"/>
                <a:gd name="T116" fmla="*/ 32 w 54"/>
                <a:gd name="T11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21">
                  <a:moveTo>
                    <a:pt x="32" y="16"/>
                  </a:moveTo>
                  <a:cubicBezTo>
                    <a:pt x="34" y="16"/>
                    <a:pt x="34" y="15"/>
                    <a:pt x="35" y="16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8" y="16"/>
                    <a:pt x="39" y="16"/>
                    <a:pt x="40" y="15"/>
                  </a:cubicBezTo>
                  <a:cubicBezTo>
                    <a:pt x="40" y="14"/>
                    <a:pt x="40" y="13"/>
                    <a:pt x="41" y="13"/>
                  </a:cubicBezTo>
                  <a:cubicBezTo>
                    <a:pt x="42" y="14"/>
                    <a:pt x="47" y="13"/>
                    <a:pt x="48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2" y="15"/>
                    <a:pt x="52" y="14"/>
                    <a:pt x="53" y="14"/>
                  </a:cubicBezTo>
                  <a:cubicBezTo>
                    <a:pt x="54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9"/>
                  </a:cubicBezTo>
                  <a:cubicBezTo>
                    <a:pt x="52" y="9"/>
                    <a:pt x="52" y="8"/>
                    <a:pt x="51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8" y="8"/>
                    <a:pt x="46" y="8"/>
                    <a:pt x="46" y="8"/>
                  </a:cubicBezTo>
                  <a:cubicBezTo>
                    <a:pt x="45" y="7"/>
                    <a:pt x="43" y="7"/>
                    <a:pt x="44" y="7"/>
                  </a:cubicBezTo>
                  <a:cubicBezTo>
                    <a:pt x="45" y="7"/>
                    <a:pt x="46" y="7"/>
                    <a:pt x="46" y="6"/>
                  </a:cubicBezTo>
                  <a:cubicBezTo>
                    <a:pt x="46" y="5"/>
                    <a:pt x="46" y="5"/>
                    <a:pt x="45" y="5"/>
                  </a:cubicBezTo>
                  <a:cubicBezTo>
                    <a:pt x="44" y="5"/>
                    <a:pt x="42" y="6"/>
                    <a:pt x="42" y="5"/>
                  </a:cubicBezTo>
                  <a:cubicBezTo>
                    <a:pt x="41" y="5"/>
                    <a:pt x="41" y="5"/>
                    <a:pt x="41" y="4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7" y="2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27" y="1"/>
                    <a:pt x="26" y="1"/>
                  </a:cubicBezTo>
                  <a:cubicBezTo>
                    <a:pt x="25" y="0"/>
                    <a:pt x="25" y="2"/>
                    <a:pt x="24" y="2"/>
                  </a:cubicBezTo>
                  <a:cubicBezTo>
                    <a:pt x="22" y="1"/>
                    <a:pt x="22" y="2"/>
                    <a:pt x="21" y="1"/>
                  </a:cubicBezTo>
                  <a:cubicBezTo>
                    <a:pt x="20" y="1"/>
                    <a:pt x="20" y="1"/>
                    <a:pt x="18" y="1"/>
                  </a:cubicBezTo>
                  <a:cubicBezTo>
                    <a:pt x="17" y="1"/>
                    <a:pt x="18" y="0"/>
                    <a:pt x="16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5" y="3"/>
                    <a:pt x="16" y="2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7" y="8"/>
                    <a:pt x="18" y="8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9" y="13"/>
                    <a:pt x="17" y="13"/>
                    <a:pt x="16" y="13"/>
                  </a:cubicBezTo>
                  <a:cubicBezTo>
                    <a:pt x="14" y="13"/>
                    <a:pt x="14" y="13"/>
                    <a:pt x="12" y="13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8" y="12"/>
                    <a:pt x="6" y="12"/>
                  </a:cubicBezTo>
                  <a:cubicBezTo>
                    <a:pt x="4" y="11"/>
                    <a:pt x="2" y="11"/>
                    <a:pt x="2" y="12"/>
                  </a:cubicBezTo>
                  <a:cubicBezTo>
                    <a:pt x="2" y="12"/>
                    <a:pt x="0" y="15"/>
                    <a:pt x="2" y="15"/>
                  </a:cubicBezTo>
                  <a:cubicBezTo>
                    <a:pt x="4" y="14"/>
                    <a:pt x="6" y="15"/>
                    <a:pt x="5" y="16"/>
                  </a:cubicBezTo>
                  <a:cubicBezTo>
                    <a:pt x="5" y="17"/>
                    <a:pt x="4" y="17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6" y="17"/>
                    <a:pt x="15" y="15"/>
                    <a:pt x="17" y="15"/>
                  </a:cubicBezTo>
                  <a:cubicBezTo>
                    <a:pt x="19" y="16"/>
                    <a:pt x="19" y="15"/>
                    <a:pt x="20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5" y="19"/>
                    <a:pt x="25" y="19"/>
                    <a:pt x="26" y="20"/>
                  </a:cubicBezTo>
                  <a:cubicBezTo>
                    <a:pt x="27" y="21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19"/>
                    <a:pt x="32" y="18"/>
                    <a:pt x="32" y="17"/>
                  </a:cubicBezTo>
                  <a:cubicBezTo>
                    <a:pt x="32" y="17"/>
                    <a:pt x="31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/>
            <p:nvPr/>
          </p:nvSpPr>
          <p:spPr bwMode="auto">
            <a:xfrm>
              <a:off x="2063097" y="3639484"/>
              <a:ext cx="41532" cy="16440"/>
            </a:xfrm>
            <a:custGeom>
              <a:avLst/>
              <a:gdLst>
                <a:gd name="T0" fmla="*/ 6 w 20"/>
                <a:gd name="T1" fmla="*/ 6 h 8"/>
                <a:gd name="T2" fmla="*/ 9 w 20"/>
                <a:gd name="T3" fmla="*/ 7 h 8"/>
                <a:gd name="T4" fmla="*/ 12 w 20"/>
                <a:gd name="T5" fmla="*/ 7 h 8"/>
                <a:gd name="T6" fmla="*/ 14 w 20"/>
                <a:gd name="T7" fmla="*/ 7 h 8"/>
                <a:gd name="T8" fmla="*/ 16 w 20"/>
                <a:gd name="T9" fmla="*/ 6 h 8"/>
                <a:gd name="T10" fmla="*/ 19 w 20"/>
                <a:gd name="T11" fmla="*/ 7 h 8"/>
                <a:gd name="T12" fmla="*/ 20 w 20"/>
                <a:gd name="T13" fmla="*/ 6 h 8"/>
                <a:gd name="T14" fmla="*/ 19 w 20"/>
                <a:gd name="T15" fmla="*/ 4 h 8"/>
                <a:gd name="T16" fmla="*/ 15 w 20"/>
                <a:gd name="T17" fmla="*/ 2 h 8"/>
                <a:gd name="T18" fmla="*/ 12 w 20"/>
                <a:gd name="T19" fmla="*/ 0 h 8"/>
                <a:gd name="T20" fmla="*/ 8 w 20"/>
                <a:gd name="T21" fmla="*/ 0 h 8"/>
                <a:gd name="T22" fmla="*/ 5 w 20"/>
                <a:gd name="T23" fmla="*/ 0 h 8"/>
                <a:gd name="T24" fmla="*/ 2 w 20"/>
                <a:gd name="T25" fmla="*/ 1 h 8"/>
                <a:gd name="T26" fmla="*/ 0 w 20"/>
                <a:gd name="T27" fmla="*/ 1 h 8"/>
                <a:gd name="T28" fmla="*/ 3 w 20"/>
                <a:gd name="T29" fmla="*/ 3 h 8"/>
                <a:gd name="T30" fmla="*/ 5 w 20"/>
                <a:gd name="T31" fmla="*/ 4 h 8"/>
                <a:gd name="T32" fmla="*/ 6 w 20"/>
                <a:gd name="T3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8">
                  <a:moveTo>
                    <a:pt x="6" y="6"/>
                  </a:moveTo>
                  <a:cubicBezTo>
                    <a:pt x="7" y="7"/>
                    <a:pt x="7" y="7"/>
                    <a:pt x="9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6"/>
                    <a:pt x="20" y="7"/>
                    <a:pt x="20" y="6"/>
                  </a:cubicBezTo>
                  <a:cubicBezTo>
                    <a:pt x="20" y="6"/>
                    <a:pt x="20" y="4"/>
                    <a:pt x="19" y="4"/>
                  </a:cubicBezTo>
                  <a:cubicBezTo>
                    <a:pt x="19" y="4"/>
                    <a:pt x="16" y="3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9" y="0"/>
                    <a:pt x="8" y="0"/>
                  </a:cubicBezTo>
                  <a:cubicBezTo>
                    <a:pt x="7" y="0"/>
                    <a:pt x="5" y="0"/>
                    <a:pt x="5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4"/>
                    <a:pt x="3" y="3"/>
                  </a:cubicBezTo>
                  <a:cubicBezTo>
                    <a:pt x="4" y="3"/>
                    <a:pt x="5" y="2"/>
                    <a:pt x="5" y="4"/>
                  </a:cubicBezTo>
                  <a:cubicBezTo>
                    <a:pt x="6" y="5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/>
            <p:nvPr/>
          </p:nvSpPr>
          <p:spPr bwMode="auto">
            <a:xfrm>
              <a:off x="2341708" y="3074475"/>
              <a:ext cx="37206" cy="19901"/>
            </a:xfrm>
            <a:custGeom>
              <a:avLst/>
              <a:gdLst>
                <a:gd name="T0" fmla="*/ 17 w 18"/>
                <a:gd name="T1" fmla="*/ 6 h 10"/>
                <a:gd name="T2" fmla="*/ 18 w 18"/>
                <a:gd name="T3" fmla="*/ 4 h 10"/>
                <a:gd name="T4" fmla="*/ 16 w 18"/>
                <a:gd name="T5" fmla="*/ 4 h 10"/>
                <a:gd name="T6" fmla="*/ 10 w 18"/>
                <a:gd name="T7" fmla="*/ 4 h 10"/>
                <a:gd name="T8" fmla="*/ 6 w 18"/>
                <a:gd name="T9" fmla="*/ 4 h 10"/>
                <a:gd name="T10" fmla="*/ 3 w 18"/>
                <a:gd name="T11" fmla="*/ 3 h 10"/>
                <a:gd name="T12" fmla="*/ 1 w 18"/>
                <a:gd name="T13" fmla="*/ 0 h 10"/>
                <a:gd name="T14" fmla="*/ 1 w 18"/>
                <a:gd name="T15" fmla="*/ 2 h 10"/>
                <a:gd name="T16" fmla="*/ 1 w 18"/>
                <a:gd name="T17" fmla="*/ 5 h 10"/>
                <a:gd name="T18" fmla="*/ 5 w 18"/>
                <a:gd name="T19" fmla="*/ 6 h 10"/>
                <a:gd name="T20" fmla="*/ 6 w 18"/>
                <a:gd name="T21" fmla="*/ 8 h 10"/>
                <a:gd name="T22" fmla="*/ 9 w 18"/>
                <a:gd name="T23" fmla="*/ 7 h 10"/>
                <a:gd name="T24" fmla="*/ 11 w 18"/>
                <a:gd name="T25" fmla="*/ 8 h 10"/>
                <a:gd name="T26" fmla="*/ 13 w 18"/>
                <a:gd name="T27" fmla="*/ 9 h 10"/>
                <a:gd name="T28" fmla="*/ 16 w 18"/>
                <a:gd name="T29" fmla="*/ 8 h 10"/>
                <a:gd name="T30" fmla="*/ 17 w 18"/>
                <a:gd name="T3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7" y="6"/>
                  </a:moveTo>
                  <a:cubicBezTo>
                    <a:pt x="18" y="6"/>
                    <a:pt x="18" y="4"/>
                    <a:pt x="18" y="4"/>
                  </a:cubicBezTo>
                  <a:cubicBezTo>
                    <a:pt x="18" y="4"/>
                    <a:pt x="17" y="3"/>
                    <a:pt x="16" y="4"/>
                  </a:cubicBezTo>
                  <a:cubicBezTo>
                    <a:pt x="14" y="4"/>
                    <a:pt x="11" y="4"/>
                    <a:pt x="10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6" y="4"/>
                    <a:pt x="5" y="5"/>
                    <a:pt x="3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7" y="8"/>
                    <a:pt x="9" y="6"/>
                    <a:pt x="9" y="7"/>
                  </a:cubicBezTo>
                  <a:cubicBezTo>
                    <a:pt x="10" y="8"/>
                    <a:pt x="10" y="7"/>
                    <a:pt x="11" y="8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4" y="10"/>
                    <a:pt x="16" y="8"/>
                    <a:pt x="16" y="8"/>
                  </a:cubicBezTo>
                  <a:cubicBezTo>
                    <a:pt x="16" y="8"/>
                    <a:pt x="16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59"/>
            <p:cNvSpPr/>
            <p:nvPr/>
          </p:nvSpPr>
          <p:spPr bwMode="auto">
            <a:xfrm>
              <a:off x="2585709" y="2602913"/>
              <a:ext cx="37206" cy="25092"/>
            </a:xfrm>
            <a:custGeom>
              <a:avLst/>
              <a:gdLst>
                <a:gd name="T0" fmla="*/ 5 w 18"/>
                <a:gd name="T1" fmla="*/ 9 h 12"/>
                <a:gd name="T2" fmla="*/ 5 w 18"/>
                <a:gd name="T3" fmla="*/ 11 h 12"/>
                <a:gd name="T4" fmla="*/ 7 w 18"/>
                <a:gd name="T5" fmla="*/ 11 h 12"/>
                <a:gd name="T6" fmla="*/ 9 w 18"/>
                <a:gd name="T7" fmla="*/ 10 h 12"/>
                <a:gd name="T8" fmla="*/ 12 w 18"/>
                <a:gd name="T9" fmla="*/ 10 h 12"/>
                <a:gd name="T10" fmla="*/ 14 w 18"/>
                <a:gd name="T11" fmla="*/ 10 h 12"/>
                <a:gd name="T12" fmla="*/ 17 w 18"/>
                <a:gd name="T13" fmla="*/ 8 h 12"/>
                <a:gd name="T14" fmla="*/ 18 w 18"/>
                <a:gd name="T15" fmla="*/ 8 h 12"/>
                <a:gd name="T16" fmla="*/ 17 w 18"/>
                <a:gd name="T17" fmla="*/ 6 h 12"/>
                <a:gd name="T18" fmla="*/ 16 w 18"/>
                <a:gd name="T19" fmla="*/ 5 h 12"/>
                <a:gd name="T20" fmla="*/ 14 w 18"/>
                <a:gd name="T21" fmla="*/ 4 h 12"/>
                <a:gd name="T22" fmla="*/ 13 w 18"/>
                <a:gd name="T23" fmla="*/ 3 h 12"/>
                <a:gd name="T24" fmla="*/ 12 w 18"/>
                <a:gd name="T25" fmla="*/ 2 h 12"/>
                <a:gd name="T26" fmla="*/ 9 w 18"/>
                <a:gd name="T27" fmla="*/ 2 h 12"/>
                <a:gd name="T28" fmla="*/ 7 w 18"/>
                <a:gd name="T29" fmla="*/ 1 h 12"/>
                <a:gd name="T30" fmla="*/ 6 w 18"/>
                <a:gd name="T31" fmla="*/ 0 h 12"/>
                <a:gd name="T32" fmla="*/ 3 w 18"/>
                <a:gd name="T33" fmla="*/ 1 h 12"/>
                <a:gd name="T34" fmla="*/ 2 w 18"/>
                <a:gd name="T35" fmla="*/ 4 h 12"/>
                <a:gd name="T36" fmla="*/ 0 w 18"/>
                <a:gd name="T37" fmla="*/ 7 h 12"/>
                <a:gd name="T38" fmla="*/ 3 w 18"/>
                <a:gd name="T39" fmla="*/ 9 h 12"/>
                <a:gd name="T40" fmla="*/ 5 w 18"/>
                <a:gd name="T4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10"/>
                    <a:pt x="5" y="10"/>
                    <a:pt x="5" y="11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9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4"/>
                    <a:pt x="15" y="5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1"/>
                    <a:pt x="3" y="1"/>
                  </a:cubicBezTo>
                  <a:cubicBezTo>
                    <a:pt x="1" y="1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3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60"/>
            <p:cNvSpPr/>
            <p:nvPr/>
          </p:nvSpPr>
          <p:spPr bwMode="auto">
            <a:xfrm>
              <a:off x="2503510" y="2390061"/>
              <a:ext cx="468966" cy="422243"/>
            </a:xfrm>
            <a:custGeom>
              <a:avLst/>
              <a:gdLst>
                <a:gd name="T0" fmla="*/ 206 w 229"/>
                <a:gd name="T1" fmla="*/ 104 h 206"/>
                <a:gd name="T2" fmla="*/ 201 w 229"/>
                <a:gd name="T3" fmla="*/ 104 h 206"/>
                <a:gd name="T4" fmla="*/ 193 w 229"/>
                <a:gd name="T5" fmla="*/ 103 h 206"/>
                <a:gd name="T6" fmla="*/ 197 w 229"/>
                <a:gd name="T7" fmla="*/ 94 h 206"/>
                <a:gd name="T8" fmla="*/ 205 w 229"/>
                <a:gd name="T9" fmla="*/ 95 h 206"/>
                <a:gd name="T10" fmla="*/ 226 w 229"/>
                <a:gd name="T11" fmla="*/ 103 h 206"/>
                <a:gd name="T12" fmla="*/ 221 w 229"/>
                <a:gd name="T13" fmla="*/ 93 h 206"/>
                <a:gd name="T14" fmla="*/ 206 w 229"/>
                <a:gd name="T15" fmla="*/ 85 h 206"/>
                <a:gd name="T16" fmla="*/ 206 w 229"/>
                <a:gd name="T17" fmla="*/ 76 h 206"/>
                <a:gd name="T18" fmla="*/ 221 w 229"/>
                <a:gd name="T19" fmla="*/ 72 h 206"/>
                <a:gd name="T20" fmla="*/ 224 w 229"/>
                <a:gd name="T21" fmla="*/ 69 h 206"/>
                <a:gd name="T22" fmla="*/ 217 w 229"/>
                <a:gd name="T23" fmla="*/ 59 h 206"/>
                <a:gd name="T24" fmla="*/ 210 w 229"/>
                <a:gd name="T25" fmla="*/ 52 h 206"/>
                <a:gd name="T26" fmla="*/ 210 w 229"/>
                <a:gd name="T27" fmla="*/ 47 h 206"/>
                <a:gd name="T28" fmla="*/ 205 w 229"/>
                <a:gd name="T29" fmla="*/ 42 h 206"/>
                <a:gd name="T30" fmla="*/ 198 w 229"/>
                <a:gd name="T31" fmla="*/ 38 h 206"/>
                <a:gd name="T32" fmla="*/ 200 w 229"/>
                <a:gd name="T33" fmla="*/ 25 h 206"/>
                <a:gd name="T34" fmla="*/ 197 w 229"/>
                <a:gd name="T35" fmla="*/ 21 h 206"/>
                <a:gd name="T36" fmla="*/ 202 w 229"/>
                <a:gd name="T37" fmla="*/ 16 h 206"/>
                <a:gd name="T38" fmla="*/ 185 w 229"/>
                <a:gd name="T39" fmla="*/ 12 h 206"/>
                <a:gd name="T40" fmla="*/ 178 w 229"/>
                <a:gd name="T41" fmla="*/ 11 h 206"/>
                <a:gd name="T42" fmla="*/ 165 w 229"/>
                <a:gd name="T43" fmla="*/ 13 h 206"/>
                <a:gd name="T44" fmla="*/ 148 w 229"/>
                <a:gd name="T45" fmla="*/ 11 h 206"/>
                <a:gd name="T46" fmla="*/ 174 w 229"/>
                <a:gd name="T47" fmla="*/ 7 h 206"/>
                <a:gd name="T48" fmla="*/ 159 w 229"/>
                <a:gd name="T49" fmla="*/ 2 h 206"/>
                <a:gd name="T50" fmla="*/ 130 w 229"/>
                <a:gd name="T51" fmla="*/ 4 h 206"/>
                <a:gd name="T52" fmla="*/ 108 w 229"/>
                <a:gd name="T53" fmla="*/ 6 h 206"/>
                <a:gd name="T54" fmla="*/ 101 w 229"/>
                <a:gd name="T55" fmla="*/ 6 h 206"/>
                <a:gd name="T56" fmla="*/ 90 w 229"/>
                <a:gd name="T57" fmla="*/ 11 h 206"/>
                <a:gd name="T58" fmla="*/ 75 w 229"/>
                <a:gd name="T59" fmla="*/ 12 h 206"/>
                <a:gd name="T60" fmla="*/ 54 w 229"/>
                <a:gd name="T61" fmla="*/ 15 h 206"/>
                <a:gd name="T62" fmla="*/ 40 w 229"/>
                <a:gd name="T63" fmla="*/ 24 h 206"/>
                <a:gd name="T64" fmla="*/ 21 w 229"/>
                <a:gd name="T65" fmla="*/ 32 h 206"/>
                <a:gd name="T66" fmla="*/ 7 w 229"/>
                <a:gd name="T67" fmla="*/ 39 h 206"/>
                <a:gd name="T68" fmla="*/ 23 w 229"/>
                <a:gd name="T69" fmla="*/ 41 h 206"/>
                <a:gd name="T70" fmla="*/ 5 w 229"/>
                <a:gd name="T71" fmla="*/ 44 h 206"/>
                <a:gd name="T72" fmla="*/ 3 w 229"/>
                <a:gd name="T73" fmla="*/ 55 h 206"/>
                <a:gd name="T74" fmla="*/ 29 w 229"/>
                <a:gd name="T75" fmla="*/ 52 h 206"/>
                <a:gd name="T76" fmla="*/ 46 w 229"/>
                <a:gd name="T77" fmla="*/ 62 h 206"/>
                <a:gd name="T78" fmla="*/ 49 w 229"/>
                <a:gd name="T79" fmla="*/ 79 h 206"/>
                <a:gd name="T80" fmla="*/ 44 w 229"/>
                <a:gd name="T81" fmla="*/ 94 h 206"/>
                <a:gd name="T82" fmla="*/ 60 w 229"/>
                <a:gd name="T83" fmla="*/ 99 h 206"/>
                <a:gd name="T84" fmla="*/ 46 w 229"/>
                <a:gd name="T85" fmla="*/ 103 h 206"/>
                <a:gd name="T86" fmla="*/ 64 w 229"/>
                <a:gd name="T87" fmla="*/ 113 h 206"/>
                <a:gd name="T88" fmla="*/ 60 w 229"/>
                <a:gd name="T89" fmla="*/ 126 h 206"/>
                <a:gd name="T90" fmla="*/ 50 w 229"/>
                <a:gd name="T91" fmla="*/ 121 h 206"/>
                <a:gd name="T92" fmla="*/ 41 w 229"/>
                <a:gd name="T93" fmla="*/ 137 h 206"/>
                <a:gd name="T94" fmla="*/ 46 w 229"/>
                <a:gd name="T95" fmla="*/ 153 h 206"/>
                <a:gd name="T96" fmla="*/ 55 w 229"/>
                <a:gd name="T97" fmla="*/ 161 h 206"/>
                <a:gd name="T98" fmla="*/ 53 w 229"/>
                <a:gd name="T99" fmla="*/ 172 h 206"/>
                <a:gd name="T100" fmla="*/ 63 w 229"/>
                <a:gd name="T101" fmla="*/ 185 h 206"/>
                <a:gd name="T102" fmla="*/ 78 w 229"/>
                <a:gd name="T103" fmla="*/ 197 h 206"/>
                <a:gd name="T104" fmla="*/ 93 w 229"/>
                <a:gd name="T105" fmla="*/ 205 h 206"/>
                <a:gd name="T106" fmla="*/ 109 w 229"/>
                <a:gd name="T107" fmla="*/ 191 h 206"/>
                <a:gd name="T108" fmla="*/ 117 w 229"/>
                <a:gd name="T109" fmla="*/ 174 h 206"/>
                <a:gd name="T110" fmla="*/ 118 w 229"/>
                <a:gd name="T111" fmla="*/ 162 h 206"/>
                <a:gd name="T112" fmla="*/ 128 w 229"/>
                <a:gd name="T113" fmla="*/ 153 h 206"/>
                <a:gd name="T114" fmla="*/ 140 w 229"/>
                <a:gd name="T115" fmla="*/ 143 h 206"/>
                <a:gd name="T116" fmla="*/ 148 w 229"/>
                <a:gd name="T117" fmla="*/ 146 h 206"/>
                <a:gd name="T118" fmla="*/ 165 w 229"/>
                <a:gd name="T119" fmla="*/ 137 h 206"/>
                <a:gd name="T120" fmla="*/ 173 w 229"/>
                <a:gd name="T121" fmla="*/ 123 h 206"/>
                <a:gd name="T122" fmla="*/ 192 w 229"/>
                <a:gd name="T123" fmla="*/ 123 h 206"/>
                <a:gd name="T124" fmla="*/ 217 w 229"/>
                <a:gd name="T125" fmla="*/ 11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" h="206">
                  <a:moveTo>
                    <a:pt x="227" y="107"/>
                  </a:moveTo>
                  <a:cubicBezTo>
                    <a:pt x="226" y="107"/>
                    <a:pt x="226" y="106"/>
                    <a:pt x="225" y="106"/>
                  </a:cubicBezTo>
                  <a:cubicBezTo>
                    <a:pt x="224" y="107"/>
                    <a:pt x="224" y="105"/>
                    <a:pt x="222" y="106"/>
                  </a:cubicBezTo>
                  <a:cubicBezTo>
                    <a:pt x="221" y="107"/>
                    <a:pt x="221" y="107"/>
                    <a:pt x="220" y="107"/>
                  </a:cubicBezTo>
                  <a:cubicBezTo>
                    <a:pt x="219" y="107"/>
                    <a:pt x="218" y="107"/>
                    <a:pt x="217" y="106"/>
                  </a:cubicBezTo>
                  <a:cubicBezTo>
                    <a:pt x="217" y="106"/>
                    <a:pt x="216" y="105"/>
                    <a:pt x="216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3" y="104"/>
                    <a:pt x="212" y="104"/>
                  </a:cubicBezTo>
                  <a:cubicBezTo>
                    <a:pt x="212" y="104"/>
                    <a:pt x="210" y="104"/>
                    <a:pt x="210" y="104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4" y="105"/>
                    <a:pt x="204" y="105"/>
                    <a:pt x="204" y="105"/>
                  </a:cubicBezTo>
                  <a:cubicBezTo>
                    <a:pt x="203" y="106"/>
                    <a:pt x="203" y="105"/>
                    <a:pt x="202" y="105"/>
                  </a:cubicBezTo>
                  <a:cubicBezTo>
                    <a:pt x="202" y="105"/>
                    <a:pt x="201" y="106"/>
                    <a:pt x="201" y="106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9" y="107"/>
                    <a:pt x="197" y="107"/>
                    <a:pt x="196" y="108"/>
                  </a:cubicBezTo>
                  <a:cubicBezTo>
                    <a:pt x="195" y="108"/>
                    <a:pt x="193" y="108"/>
                    <a:pt x="193" y="108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7"/>
                    <a:pt x="195" y="107"/>
                    <a:pt x="195" y="106"/>
                  </a:cubicBezTo>
                  <a:cubicBezTo>
                    <a:pt x="196" y="105"/>
                    <a:pt x="198" y="105"/>
                    <a:pt x="198" y="105"/>
                  </a:cubicBezTo>
                  <a:cubicBezTo>
                    <a:pt x="199" y="105"/>
                    <a:pt x="200" y="105"/>
                    <a:pt x="200" y="104"/>
                  </a:cubicBezTo>
                  <a:cubicBezTo>
                    <a:pt x="200" y="104"/>
                    <a:pt x="200" y="104"/>
                    <a:pt x="201" y="104"/>
                  </a:cubicBezTo>
                  <a:cubicBezTo>
                    <a:pt x="202" y="104"/>
                    <a:pt x="202" y="103"/>
                    <a:pt x="203" y="103"/>
                  </a:cubicBezTo>
                  <a:cubicBezTo>
                    <a:pt x="203" y="103"/>
                    <a:pt x="204" y="101"/>
                    <a:pt x="204" y="101"/>
                  </a:cubicBezTo>
                  <a:cubicBezTo>
                    <a:pt x="204" y="101"/>
                    <a:pt x="205" y="102"/>
                    <a:pt x="206" y="101"/>
                  </a:cubicBezTo>
                  <a:cubicBezTo>
                    <a:pt x="206" y="101"/>
                    <a:pt x="207" y="101"/>
                    <a:pt x="207" y="101"/>
                  </a:cubicBezTo>
                  <a:cubicBezTo>
                    <a:pt x="208" y="100"/>
                    <a:pt x="207" y="100"/>
                    <a:pt x="207" y="99"/>
                  </a:cubicBezTo>
                  <a:cubicBezTo>
                    <a:pt x="206" y="99"/>
                    <a:pt x="206" y="99"/>
                    <a:pt x="205" y="98"/>
                  </a:cubicBezTo>
                  <a:cubicBezTo>
                    <a:pt x="205" y="98"/>
                    <a:pt x="204" y="98"/>
                    <a:pt x="204" y="98"/>
                  </a:cubicBezTo>
                  <a:cubicBezTo>
                    <a:pt x="203" y="99"/>
                    <a:pt x="204" y="99"/>
                    <a:pt x="201" y="99"/>
                  </a:cubicBezTo>
                  <a:cubicBezTo>
                    <a:pt x="197" y="100"/>
                    <a:pt x="197" y="100"/>
                    <a:pt x="197" y="100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3" y="103"/>
                    <a:pt x="193" y="103"/>
                  </a:cubicBezTo>
                  <a:cubicBezTo>
                    <a:pt x="193" y="103"/>
                    <a:pt x="192" y="101"/>
                    <a:pt x="192" y="100"/>
                  </a:cubicBezTo>
                  <a:cubicBezTo>
                    <a:pt x="192" y="100"/>
                    <a:pt x="193" y="99"/>
                    <a:pt x="193" y="99"/>
                  </a:cubicBezTo>
                  <a:cubicBezTo>
                    <a:pt x="193" y="99"/>
                    <a:pt x="194" y="99"/>
                    <a:pt x="194" y="100"/>
                  </a:cubicBezTo>
                  <a:cubicBezTo>
                    <a:pt x="194" y="100"/>
                    <a:pt x="195" y="100"/>
                    <a:pt x="195" y="100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4" y="96"/>
                    <a:pt x="204" y="96"/>
                    <a:pt x="204" y="96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2" y="94"/>
                    <a:pt x="201" y="94"/>
                  </a:cubicBezTo>
                  <a:cubicBezTo>
                    <a:pt x="201" y="94"/>
                    <a:pt x="199" y="93"/>
                    <a:pt x="199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5" y="93"/>
                    <a:pt x="193" y="91"/>
                    <a:pt x="193" y="91"/>
                  </a:cubicBezTo>
                  <a:cubicBezTo>
                    <a:pt x="193" y="91"/>
                    <a:pt x="193" y="90"/>
                    <a:pt x="192" y="90"/>
                  </a:cubicBezTo>
                  <a:cubicBezTo>
                    <a:pt x="192" y="90"/>
                    <a:pt x="191" y="89"/>
                    <a:pt x="190" y="89"/>
                  </a:cubicBezTo>
                  <a:cubicBezTo>
                    <a:pt x="190" y="89"/>
                    <a:pt x="189" y="88"/>
                    <a:pt x="189" y="88"/>
                  </a:cubicBezTo>
                  <a:cubicBezTo>
                    <a:pt x="189" y="88"/>
                    <a:pt x="194" y="90"/>
                    <a:pt x="195" y="91"/>
                  </a:cubicBezTo>
                  <a:cubicBezTo>
                    <a:pt x="196" y="93"/>
                    <a:pt x="196" y="93"/>
                    <a:pt x="197" y="93"/>
                  </a:cubicBezTo>
                  <a:cubicBezTo>
                    <a:pt x="198" y="93"/>
                    <a:pt x="199" y="93"/>
                    <a:pt x="199" y="93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2" y="93"/>
                    <a:pt x="204" y="93"/>
                    <a:pt x="204" y="94"/>
                  </a:cubicBezTo>
                  <a:cubicBezTo>
                    <a:pt x="204" y="94"/>
                    <a:pt x="204" y="95"/>
                    <a:pt x="205" y="95"/>
                  </a:cubicBezTo>
                  <a:cubicBezTo>
                    <a:pt x="206" y="96"/>
                    <a:pt x="207" y="96"/>
                    <a:pt x="207" y="95"/>
                  </a:cubicBezTo>
                  <a:cubicBezTo>
                    <a:pt x="208" y="95"/>
                    <a:pt x="209" y="95"/>
                    <a:pt x="209" y="95"/>
                  </a:cubicBezTo>
                  <a:cubicBezTo>
                    <a:pt x="209" y="96"/>
                    <a:pt x="210" y="96"/>
                    <a:pt x="210" y="97"/>
                  </a:cubicBezTo>
                  <a:cubicBezTo>
                    <a:pt x="211" y="98"/>
                    <a:pt x="214" y="99"/>
                    <a:pt x="214" y="100"/>
                  </a:cubicBezTo>
                  <a:cubicBezTo>
                    <a:pt x="214" y="101"/>
                    <a:pt x="215" y="102"/>
                    <a:pt x="215" y="102"/>
                  </a:cubicBezTo>
                  <a:cubicBezTo>
                    <a:pt x="215" y="102"/>
                    <a:pt x="218" y="103"/>
                    <a:pt x="218" y="103"/>
                  </a:cubicBezTo>
                  <a:cubicBezTo>
                    <a:pt x="219" y="103"/>
                    <a:pt x="220" y="103"/>
                    <a:pt x="220" y="103"/>
                  </a:cubicBezTo>
                  <a:cubicBezTo>
                    <a:pt x="221" y="103"/>
                    <a:pt x="222" y="104"/>
                    <a:pt x="222" y="104"/>
                  </a:cubicBezTo>
                  <a:cubicBezTo>
                    <a:pt x="222" y="104"/>
                    <a:pt x="222" y="102"/>
                    <a:pt x="223" y="102"/>
                  </a:cubicBezTo>
                  <a:cubicBezTo>
                    <a:pt x="223" y="102"/>
                    <a:pt x="224" y="102"/>
                    <a:pt x="224" y="103"/>
                  </a:cubicBezTo>
                  <a:cubicBezTo>
                    <a:pt x="225" y="103"/>
                    <a:pt x="225" y="102"/>
                    <a:pt x="226" y="103"/>
                  </a:cubicBezTo>
                  <a:cubicBezTo>
                    <a:pt x="226" y="104"/>
                    <a:pt x="227" y="103"/>
                    <a:pt x="227" y="104"/>
                  </a:cubicBezTo>
                  <a:cubicBezTo>
                    <a:pt x="228" y="104"/>
                    <a:pt x="229" y="104"/>
                    <a:pt x="229" y="104"/>
                  </a:cubicBezTo>
                  <a:cubicBezTo>
                    <a:pt x="229" y="103"/>
                    <a:pt x="229" y="102"/>
                    <a:pt x="229" y="102"/>
                  </a:cubicBezTo>
                  <a:cubicBezTo>
                    <a:pt x="229" y="102"/>
                    <a:pt x="228" y="101"/>
                    <a:pt x="228" y="100"/>
                  </a:cubicBezTo>
                  <a:cubicBezTo>
                    <a:pt x="228" y="100"/>
                    <a:pt x="227" y="99"/>
                    <a:pt x="227" y="98"/>
                  </a:cubicBezTo>
                  <a:cubicBezTo>
                    <a:pt x="227" y="98"/>
                    <a:pt x="226" y="97"/>
                    <a:pt x="226" y="97"/>
                  </a:cubicBezTo>
                  <a:cubicBezTo>
                    <a:pt x="226" y="97"/>
                    <a:pt x="225" y="97"/>
                    <a:pt x="225" y="96"/>
                  </a:cubicBezTo>
                  <a:cubicBezTo>
                    <a:pt x="225" y="95"/>
                    <a:pt x="225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3" y="92"/>
                    <a:pt x="223" y="93"/>
                    <a:pt x="222" y="93"/>
                  </a:cubicBezTo>
                  <a:cubicBezTo>
                    <a:pt x="222" y="94"/>
                    <a:pt x="221" y="94"/>
                    <a:pt x="221" y="93"/>
                  </a:cubicBezTo>
                  <a:cubicBezTo>
                    <a:pt x="222" y="92"/>
                    <a:pt x="222" y="91"/>
                    <a:pt x="221" y="90"/>
                  </a:cubicBezTo>
                  <a:cubicBezTo>
                    <a:pt x="221" y="90"/>
                    <a:pt x="220" y="90"/>
                    <a:pt x="220" y="90"/>
                  </a:cubicBezTo>
                  <a:cubicBezTo>
                    <a:pt x="219" y="90"/>
                    <a:pt x="218" y="91"/>
                    <a:pt x="218" y="91"/>
                  </a:cubicBezTo>
                  <a:cubicBezTo>
                    <a:pt x="218" y="91"/>
                    <a:pt x="218" y="91"/>
                    <a:pt x="218" y="90"/>
                  </a:cubicBezTo>
                  <a:cubicBezTo>
                    <a:pt x="218" y="89"/>
                    <a:pt x="219" y="88"/>
                    <a:pt x="218" y="88"/>
                  </a:cubicBezTo>
                  <a:cubicBezTo>
                    <a:pt x="218" y="88"/>
                    <a:pt x="217" y="88"/>
                    <a:pt x="216" y="88"/>
                  </a:cubicBezTo>
                  <a:cubicBezTo>
                    <a:pt x="215" y="88"/>
                    <a:pt x="214" y="88"/>
                    <a:pt x="214" y="88"/>
                  </a:cubicBezTo>
                  <a:cubicBezTo>
                    <a:pt x="214" y="88"/>
                    <a:pt x="212" y="87"/>
                    <a:pt x="211" y="87"/>
                  </a:cubicBezTo>
                  <a:cubicBezTo>
                    <a:pt x="211" y="86"/>
                    <a:pt x="210" y="86"/>
                    <a:pt x="210" y="86"/>
                  </a:cubicBezTo>
                  <a:cubicBezTo>
                    <a:pt x="209" y="86"/>
                    <a:pt x="208" y="86"/>
                    <a:pt x="208" y="86"/>
                  </a:cubicBezTo>
                  <a:cubicBezTo>
                    <a:pt x="208" y="86"/>
                    <a:pt x="206" y="85"/>
                    <a:pt x="206" y="85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0"/>
                    <a:pt x="203" y="80"/>
                  </a:cubicBezTo>
                  <a:cubicBezTo>
                    <a:pt x="203" y="79"/>
                    <a:pt x="203" y="78"/>
                    <a:pt x="202" y="78"/>
                  </a:cubicBezTo>
                  <a:cubicBezTo>
                    <a:pt x="201" y="78"/>
                    <a:pt x="200" y="78"/>
                    <a:pt x="200" y="78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202" y="77"/>
                    <a:pt x="203" y="76"/>
                  </a:cubicBezTo>
                  <a:cubicBezTo>
                    <a:pt x="203" y="75"/>
                    <a:pt x="203" y="74"/>
                    <a:pt x="204" y="74"/>
                  </a:cubicBezTo>
                  <a:cubicBezTo>
                    <a:pt x="205" y="74"/>
                    <a:pt x="206" y="73"/>
                    <a:pt x="206" y="74"/>
                  </a:cubicBezTo>
                  <a:cubicBezTo>
                    <a:pt x="206" y="74"/>
                    <a:pt x="205" y="75"/>
                    <a:pt x="206" y="76"/>
                  </a:cubicBezTo>
                  <a:cubicBezTo>
                    <a:pt x="207" y="76"/>
                    <a:pt x="208" y="75"/>
                    <a:pt x="208" y="76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210" y="77"/>
                    <a:pt x="210" y="77"/>
                    <a:pt x="211" y="77"/>
                  </a:cubicBezTo>
                  <a:cubicBezTo>
                    <a:pt x="212" y="77"/>
                    <a:pt x="213" y="77"/>
                    <a:pt x="213" y="77"/>
                  </a:cubicBezTo>
                  <a:cubicBezTo>
                    <a:pt x="214" y="77"/>
                    <a:pt x="215" y="78"/>
                    <a:pt x="216" y="78"/>
                  </a:cubicBezTo>
                  <a:cubicBezTo>
                    <a:pt x="217" y="78"/>
                    <a:pt x="219" y="77"/>
                    <a:pt x="219" y="76"/>
                  </a:cubicBezTo>
                  <a:cubicBezTo>
                    <a:pt x="220" y="76"/>
                    <a:pt x="221" y="76"/>
                    <a:pt x="222" y="76"/>
                  </a:cubicBezTo>
                  <a:cubicBezTo>
                    <a:pt x="222" y="76"/>
                    <a:pt x="223" y="76"/>
                    <a:pt x="223" y="76"/>
                  </a:cubicBezTo>
                  <a:cubicBezTo>
                    <a:pt x="223" y="76"/>
                    <a:pt x="223" y="75"/>
                    <a:pt x="223" y="75"/>
                  </a:cubicBezTo>
                  <a:cubicBezTo>
                    <a:pt x="224" y="74"/>
                    <a:pt x="222" y="73"/>
                    <a:pt x="223" y="72"/>
                  </a:cubicBezTo>
                  <a:cubicBezTo>
                    <a:pt x="223" y="72"/>
                    <a:pt x="221" y="72"/>
                    <a:pt x="221" y="72"/>
                  </a:cubicBezTo>
                  <a:cubicBezTo>
                    <a:pt x="220" y="72"/>
                    <a:pt x="219" y="71"/>
                    <a:pt x="219" y="71"/>
                  </a:cubicBezTo>
                  <a:cubicBezTo>
                    <a:pt x="218" y="71"/>
                    <a:pt x="217" y="72"/>
                    <a:pt x="216" y="72"/>
                  </a:cubicBezTo>
                  <a:cubicBezTo>
                    <a:pt x="216" y="71"/>
                    <a:pt x="215" y="70"/>
                    <a:pt x="215" y="70"/>
                  </a:cubicBezTo>
                  <a:cubicBezTo>
                    <a:pt x="214" y="70"/>
                    <a:pt x="213" y="70"/>
                    <a:pt x="213" y="69"/>
                  </a:cubicBezTo>
                  <a:cubicBezTo>
                    <a:pt x="214" y="69"/>
                    <a:pt x="214" y="69"/>
                    <a:pt x="214" y="69"/>
                  </a:cubicBezTo>
                  <a:cubicBezTo>
                    <a:pt x="214" y="69"/>
                    <a:pt x="214" y="68"/>
                    <a:pt x="215" y="69"/>
                  </a:cubicBezTo>
                  <a:cubicBezTo>
                    <a:pt x="216" y="70"/>
                    <a:pt x="217" y="70"/>
                    <a:pt x="217" y="70"/>
                  </a:cubicBezTo>
                  <a:cubicBezTo>
                    <a:pt x="218" y="70"/>
                    <a:pt x="219" y="70"/>
                    <a:pt x="220" y="70"/>
                  </a:cubicBezTo>
                  <a:cubicBezTo>
                    <a:pt x="220" y="70"/>
                    <a:pt x="221" y="70"/>
                    <a:pt x="221" y="70"/>
                  </a:cubicBezTo>
                  <a:cubicBezTo>
                    <a:pt x="222" y="70"/>
                    <a:pt x="221" y="69"/>
                    <a:pt x="222" y="69"/>
                  </a:cubicBezTo>
                  <a:cubicBezTo>
                    <a:pt x="223" y="69"/>
                    <a:pt x="223" y="69"/>
                    <a:pt x="224" y="69"/>
                  </a:cubicBezTo>
                  <a:cubicBezTo>
                    <a:pt x="225" y="68"/>
                    <a:pt x="226" y="68"/>
                    <a:pt x="226" y="67"/>
                  </a:cubicBezTo>
                  <a:cubicBezTo>
                    <a:pt x="225" y="67"/>
                    <a:pt x="225" y="66"/>
                    <a:pt x="224" y="66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4" y="66"/>
                    <a:pt x="222" y="66"/>
                    <a:pt x="221" y="66"/>
                  </a:cubicBezTo>
                  <a:cubicBezTo>
                    <a:pt x="221" y="66"/>
                    <a:pt x="220" y="65"/>
                    <a:pt x="220" y="64"/>
                  </a:cubicBezTo>
                  <a:cubicBezTo>
                    <a:pt x="220" y="64"/>
                    <a:pt x="221" y="64"/>
                    <a:pt x="220" y="63"/>
                  </a:cubicBezTo>
                  <a:cubicBezTo>
                    <a:pt x="219" y="63"/>
                    <a:pt x="218" y="63"/>
                    <a:pt x="218" y="62"/>
                  </a:cubicBezTo>
                  <a:cubicBezTo>
                    <a:pt x="218" y="62"/>
                    <a:pt x="218" y="61"/>
                    <a:pt x="217" y="61"/>
                  </a:cubicBezTo>
                  <a:cubicBezTo>
                    <a:pt x="216" y="62"/>
                    <a:pt x="215" y="62"/>
                    <a:pt x="215" y="61"/>
                  </a:cubicBezTo>
                  <a:cubicBezTo>
                    <a:pt x="215" y="60"/>
                    <a:pt x="216" y="60"/>
                    <a:pt x="216" y="60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9"/>
                    <a:pt x="218" y="60"/>
                    <a:pt x="219" y="61"/>
                  </a:cubicBezTo>
                  <a:cubicBezTo>
                    <a:pt x="219" y="61"/>
                    <a:pt x="219" y="61"/>
                    <a:pt x="220" y="61"/>
                  </a:cubicBezTo>
                  <a:cubicBezTo>
                    <a:pt x="220" y="61"/>
                    <a:pt x="221" y="61"/>
                    <a:pt x="221" y="60"/>
                  </a:cubicBezTo>
                  <a:cubicBezTo>
                    <a:pt x="221" y="59"/>
                    <a:pt x="221" y="60"/>
                    <a:pt x="220" y="59"/>
                  </a:cubicBezTo>
                  <a:cubicBezTo>
                    <a:pt x="220" y="58"/>
                    <a:pt x="220" y="58"/>
                    <a:pt x="220" y="57"/>
                  </a:cubicBezTo>
                  <a:cubicBezTo>
                    <a:pt x="219" y="57"/>
                    <a:pt x="219" y="57"/>
                    <a:pt x="218" y="56"/>
                  </a:cubicBezTo>
                  <a:cubicBezTo>
                    <a:pt x="217" y="56"/>
                    <a:pt x="216" y="56"/>
                    <a:pt x="216" y="55"/>
                  </a:cubicBezTo>
                  <a:cubicBezTo>
                    <a:pt x="216" y="54"/>
                    <a:pt x="216" y="53"/>
                    <a:pt x="216" y="53"/>
                  </a:cubicBezTo>
                  <a:cubicBezTo>
                    <a:pt x="215" y="52"/>
                    <a:pt x="215" y="51"/>
                    <a:pt x="214" y="51"/>
                  </a:cubicBezTo>
                  <a:cubicBezTo>
                    <a:pt x="214" y="51"/>
                    <a:pt x="214" y="51"/>
                    <a:pt x="213" y="51"/>
                  </a:cubicBezTo>
                  <a:cubicBezTo>
                    <a:pt x="212" y="51"/>
                    <a:pt x="211" y="52"/>
                    <a:pt x="210" y="52"/>
                  </a:cubicBezTo>
                  <a:cubicBezTo>
                    <a:pt x="209" y="52"/>
                    <a:pt x="207" y="52"/>
                    <a:pt x="207" y="51"/>
                  </a:cubicBezTo>
                  <a:cubicBezTo>
                    <a:pt x="207" y="50"/>
                    <a:pt x="207" y="50"/>
                    <a:pt x="206" y="50"/>
                  </a:cubicBezTo>
                  <a:cubicBezTo>
                    <a:pt x="205" y="50"/>
                    <a:pt x="205" y="51"/>
                    <a:pt x="204" y="51"/>
                  </a:cubicBezTo>
                  <a:cubicBezTo>
                    <a:pt x="204" y="51"/>
                    <a:pt x="203" y="49"/>
                    <a:pt x="203" y="49"/>
                  </a:cubicBezTo>
                  <a:cubicBezTo>
                    <a:pt x="202" y="48"/>
                    <a:pt x="201" y="48"/>
                    <a:pt x="201" y="48"/>
                  </a:cubicBezTo>
                  <a:cubicBezTo>
                    <a:pt x="201" y="47"/>
                    <a:pt x="201" y="46"/>
                    <a:pt x="202" y="46"/>
                  </a:cubicBezTo>
                  <a:cubicBezTo>
                    <a:pt x="202" y="47"/>
                    <a:pt x="203" y="48"/>
                    <a:pt x="204" y="48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8"/>
                    <a:pt x="206" y="47"/>
                    <a:pt x="207" y="47"/>
                  </a:cubicBezTo>
                  <a:cubicBezTo>
                    <a:pt x="207" y="46"/>
                    <a:pt x="208" y="46"/>
                    <a:pt x="208" y="46"/>
                  </a:cubicBezTo>
                  <a:cubicBezTo>
                    <a:pt x="209" y="46"/>
                    <a:pt x="209" y="46"/>
                    <a:pt x="210" y="47"/>
                  </a:cubicBezTo>
                  <a:cubicBezTo>
                    <a:pt x="211" y="47"/>
                    <a:pt x="212" y="47"/>
                    <a:pt x="213" y="47"/>
                  </a:cubicBezTo>
                  <a:cubicBezTo>
                    <a:pt x="214" y="47"/>
                    <a:pt x="215" y="47"/>
                    <a:pt x="215" y="47"/>
                  </a:cubicBezTo>
                  <a:cubicBezTo>
                    <a:pt x="216" y="47"/>
                    <a:pt x="217" y="47"/>
                    <a:pt x="217" y="47"/>
                  </a:cubicBezTo>
                  <a:cubicBezTo>
                    <a:pt x="217" y="46"/>
                    <a:pt x="217" y="46"/>
                    <a:pt x="217" y="46"/>
                  </a:cubicBezTo>
                  <a:cubicBezTo>
                    <a:pt x="216" y="45"/>
                    <a:pt x="215" y="46"/>
                    <a:pt x="215" y="45"/>
                  </a:cubicBezTo>
                  <a:cubicBezTo>
                    <a:pt x="215" y="44"/>
                    <a:pt x="215" y="43"/>
                    <a:pt x="214" y="43"/>
                  </a:cubicBezTo>
                  <a:cubicBezTo>
                    <a:pt x="214" y="43"/>
                    <a:pt x="213" y="42"/>
                    <a:pt x="213" y="42"/>
                  </a:cubicBezTo>
                  <a:cubicBezTo>
                    <a:pt x="213" y="42"/>
                    <a:pt x="212" y="43"/>
                    <a:pt x="211" y="43"/>
                  </a:cubicBezTo>
                  <a:cubicBezTo>
                    <a:pt x="211" y="43"/>
                    <a:pt x="210" y="44"/>
                    <a:pt x="210" y="43"/>
                  </a:cubicBezTo>
                  <a:cubicBezTo>
                    <a:pt x="209" y="42"/>
                    <a:pt x="209" y="42"/>
                    <a:pt x="208" y="42"/>
                  </a:cubicBezTo>
                  <a:cubicBezTo>
                    <a:pt x="207" y="42"/>
                    <a:pt x="206" y="43"/>
                    <a:pt x="205" y="42"/>
                  </a:cubicBezTo>
                  <a:cubicBezTo>
                    <a:pt x="205" y="42"/>
                    <a:pt x="204" y="41"/>
                    <a:pt x="204" y="41"/>
                  </a:cubicBezTo>
                  <a:cubicBezTo>
                    <a:pt x="204" y="41"/>
                    <a:pt x="206" y="41"/>
                    <a:pt x="206" y="41"/>
                  </a:cubicBezTo>
                  <a:cubicBezTo>
                    <a:pt x="207" y="41"/>
                    <a:pt x="208" y="41"/>
                    <a:pt x="208" y="40"/>
                  </a:cubicBezTo>
                  <a:cubicBezTo>
                    <a:pt x="208" y="39"/>
                    <a:pt x="206" y="39"/>
                    <a:pt x="206" y="39"/>
                  </a:cubicBezTo>
                  <a:cubicBezTo>
                    <a:pt x="206" y="39"/>
                    <a:pt x="206" y="38"/>
                    <a:pt x="206" y="38"/>
                  </a:cubicBezTo>
                  <a:cubicBezTo>
                    <a:pt x="206" y="38"/>
                    <a:pt x="204" y="38"/>
                    <a:pt x="204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2" y="37"/>
                    <a:pt x="201" y="37"/>
                  </a:cubicBezTo>
                  <a:cubicBezTo>
                    <a:pt x="200" y="38"/>
                    <a:pt x="200" y="39"/>
                    <a:pt x="200" y="39"/>
                  </a:cubicBezTo>
                  <a:cubicBezTo>
                    <a:pt x="200" y="40"/>
                    <a:pt x="199" y="41"/>
                    <a:pt x="199" y="41"/>
                  </a:cubicBezTo>
                  <a:cubicBezTo>
                    <a:pt x="198" y="40"/>
                    <a:pt x="197" y="40"/>
                    <a:pt x="198" y="38"/>
                  </a:cubicBezTo>
                  <a:cubicBezTo>
                    <a:pt x="199" y="36"/>
                    <a:pt x="199" y="35"/>
                    <a:pt x="198" y="34"/>
                  </a:cubicBezTo>
                  <a:cubicBezTo>
                    <a:pt x="197" y="34"/>
                    <a:pt x="197" y="34"/>
                    <a:pt x="197" y="33"/>
                  </a:cubicBezTo>
                  <a:cubicBezTo>
                    <a:pt x="196" y="33"/>
                    <a:pt x="196" y="32"/>
                    <a:pt x="196" y="32"/>
                  </a:cubicBezTo>
                  <a:cubicBezTo>
                    <a:pt x="196" y="31"/>
                    <a:pt x="197" y="31"/>
                    <a:pt x="197" y="31"/>
                  </a:cubicBezTo>
                  <a:cubicBezTo>
                    <a:pt x="198" y="32"/>
                    <a:pt x="198" y="33"/>
                    <a:pt x="199" y="32"/>
                  </a:cubicBezTo>
                  <a:cubicBezTo>
                    <a:pt x="199" y="31"/>
                    <a:pt x="200" y="31"/>
                    <a:pt x="200" y="30"/>
                  </a:cubicBezTo>
                  <a:cubicBezTo>
                    <a:pt x="200" y="29"/>
                    <a:pt x="200" y="28"/>
                    <a:pt x="200" y="28"/>
                  </a:cubicBezTo>
                  <a:cubicBezTo>
                    <a:pt x="199" y="28"/>
                    <a:pt x="198" y="28"/>
                    <a:pt x="198" y="27"/>
                  </a:cubicBezTo>
                  <a:cubicBezTo>
                    <a:pt x="198" y="27"/>
                    <a:pt x="197" y="26"/>
                    <a:pt x="197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6"/>
                    <a:pt x="200" y="25"/>
                  </a:cubicBezTo>
                  <a:cubicBezTo>
                    <a:pt x="200" y="25"/>
                    <a:pt x="201" y="24"/>
                    <a:pt x="201" y="23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2"/>
                    <a:pt x="199" y="22"/>
                    <a:pt x="197" y="22"/>
                  </a:cubicBezTo>
                  <a:cubicBezTo>
                    <a:pt x="196" y="22"/>
                    <a:pt x="195" y="22"/>
                    <a:pt x="195" y="23"/>
                  </a:cubicBezTo>
                  <a:cubicBezTo>
                    <a:pt x="195" y="23"/>
                    <a:pt x="194" y="24"/>
                    <a:pt x="194" y="24"/>
                  </a:cubicBezTo>
                  <a:cubicBezTo>
                    <a:pt x="193" y="24"/>
                    <a:pt x="193" y="25"/>
                    <a:pt x="192" y="24"/>
                  </a:cubicBezTo>
                  <a:cubicBezTo>
                    <a:pt x="192" y="23"/>
                    <a:pt x="191" y="23"/>
                    <a:pt x="191" y="23"/>
                  </a:cubicBezTo>
                  <a:cubicBezTo>
                    <a:pt x="191" y="22"/>
                    <a:pt x="192" y="21"/>
                    <a:pt x="192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21"/>
                    <a:pt x="197" y="21"/>
                    <a:pt x="197" y="21"/>
                  </a:cubicBezTo>
                  <a:cubicBezTo>
                    <a:pt x="198" y="21"/>
                    <a:pt x="199" y="22"/>
                    <a:pt x="199" y="21"/>
                  </a:cubicBezTo>
                  <a:cubicBezTo>
                    <a:pt x="199" y="21"/>
                    <a:pt x="200" y="21"/>
                    <a:pt x="201" y="21"/>
                  </a:cubicBezTo>
                  <a:cubicBezTo>
                    <a:pt x="201" y="20"/>
                    <a:pt x="202" y="20"/>
                    <a:pt x="202" y="19"/>
                  </a:cubicBezTo>
                  <a:cubicBezTo>
                    <a:pt x="202" y="19"/>
                    <a:pt x="202" y="18"/>
                    <a:pt x="200" y="19"/>
                  </a:cubicBezTo>
                  <a:cubicBezTo>
                    <a:pt x="199" y="19"/>
                    <a:pt x="199" y="19"/>
                    <a:pt x="198" y="19"/>
                  </a:cubicBezTo>
                  <a:cubicBezTo>
                    <a:pt x="197" y="19"/>
                    <a:pt x="196" y="19"/>
                    <a:pt x="196" y="19"/>
                  </a:cubicBezTo>
                  <a:cubicBezTo>
                    <a:pt x="196" y="18"/>
                    <a:pt x="195" y="18"/>
                    <a:pt x="196" y="17"/>
                  </a:cubicBezTo>
                  <a:cubicBezTo>
                    <a:pt x="197" y="17"/>
                    <a:pt x="198" y="17"/>
                    <a:pt x="198" y="17"/>
                  </a:cubicBezTo>
                  <a:cubicBezTo>
                    <a:pt x="199" y="17"/>
                    <a:pt x="199" y="18"/>
                    <a:pt x="200" y="18"/>
                  </a:cubicBezTo>
                  <a:cubicBezTo>
                    <a:pt x="200" y="18"/>
                    <a:pt x="200" y="18"/>
                    <a:pt x="201" y="17"/>
                  </a:cubicBezTo>
                  <a:cubicBezTo>
                    <a:pt x="202" y="17"/>
                    <a:pt x="202" y="17"/>
                    <a:pt x="202" y="16"/>
                  </a:cubicBezTo>
                  <a:cubicBezTo>
                    <a:pt x="204" y="16"/>
                    <a:pt x="204" y="16"/>
                    <a:pt x="204" y="15"/>
                  </a:cubicBezTo>
                  <a:cubicBezTo>
                    <a:pt x="204" y="14"/>
                    <a:pt x="204" y="14"/>
                    <a:pt x="204" y="13"/>
                  </a:cubicBezTo>
                  <a:cubicBezTo>
                    <a:pt x="204" y="12"/>
                    <a:pt x="203" y="12"/>
                    <a:pt x="203" y="12"/>
                  </a:cubicBezTo>
                  <a:cubicBezTo>
                    <a:pt x="202" y="11"/>
                    <a:pt x="202" y="11"/>
                    <a:pt x="201" y="11"/>
                  </a:cubicBezTo>
                  <a:cubicBezTo>
                    <a:pt x="200" y="10"/>
                    <a:pt x="198" y="10"/>
                    <a:pt x="198" y="10"/>
                  </a:cubicBezTo>
                  <a:cubicBezTo>
                    <a:pt x="197" y="10"/>
                    <a:pt x="196" y="10"/>
                    <a:pt x="195" y="10"/>
                  </a:cubicBezTo>
                  <a:cubicBezTo>
                    <a:pt x="194" y="10"/>
                    <a:pt x="192" y="10"/>
                    <a:pt x="191" y="10"/>
                  </a:cubicBezTo>
                  <a:cubicBezTo>
                    <a:pt x="191" y="10"/>
                    <a:pt x="189" y="10"/>
                    <a:pt x="189" y="10"/>
                  </a:cubicBezTo>
                  <a:cubicBezTo>
                    <a:pt x="189" y="10"/>
                    <a:pt x="189" y="11"/>
                    <a:pt x="189" y="11"/>
                  </a:cubicBezTo>
                  <a:cubicBezTo>
                    <a:pt x="188" y="12"/>
                    <a:pt x="189" y="13"/>
                    <a:pt x="188" y="13"/>
                  </a:cubicBezTo>
                  <a:cubicBezTo>
                    <a:pt x="187" y="13"/>
                    <a:pt x="186" y="13"/>
                    <a:pt x="185" y="12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3" y="12"/>
                    <a:pt x="183" y="11"/>
                    <a:pt x="183" y="11"/>
                  </a:cubicBezTo>
                  <a:cubicBezTo>
                    <a:pt x="182" y="11"/>
                    <a:pt x="181" y="12"/>
                    <a:pt x="181" y="12"/>
                  </a:cubicBezTo>
                  <a:cubicBezTo>
                    <a:pt x="181" y="13"/>
                    <a:pt x="181" y="14"/>
                    <a:pt x="181" y="14"/>
                  </a:cubicBezTo>
                  <a:cubicBezTo>
                    <a:pt x="181" y="14"/>
                    <a:pt x="180" y="14"/>
                    <a:pt x="180" y="14"/>
                  </a:cubicBezTo>
                  <a:cubicBezTo>
                    <a:pt x="180" y="15"/>
                    <a:pt x="179" y="16"/>
                    <a:pt x="179" y="16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6" y="19"/>
                    <a:pt x="178" y="16"/>
                    <a:pt x="178" y="15"/>
                  </a:cubicBezTo>
                  <a:cubicBezTo>
                    <a:pt x="178" y="13"/>
                    <a:pt x="179" y="13"/>
                    <a:pt x="179" y="12"/>
                  </a:cubicBezTo>
                  <a:cubicBezTo>
                    <a:pt x="179" y="12"/>
                    <a:pt x="178" y="12"/>
                    <a:pt x="178" y="11"/>
                  </a:cubicBezTo>
                  <a:cubicBezTo>
                    <a:pt x="178" y="10"/>
                    <a:pt x="178" y="9"/>
                    <a:pt x="177" y="9"/>
                  </a:cubicBezTo>
                  <a:cubicBezTo>
                    <a:pt x="176" y="9"/>
                    <a:pt x="176" y="9"/>
                    <a:pt x="175" y="9"/>
                  </a:cubicBezTo>
                  <a:cubicBezTo>
                    <a:pt x="174" y="8"/>
                    <a:pt x="174" y="9"/>
                    <a:pt x="173" y="8"/>
                  </a:cubicBezTo>
                  <a:cubicBezTo>
                    <a:pt x="173" y="8"/>
                    <a:pt x="172" y="9"/>
                    <a:pt x="172" y="9"/>
                  </a:cubicBezTo>
                  <a:cubicBezTo>
                    <a:pt x="172" y="9"/>
                    <a:pt x="171" y="10"/>
                    <a:pt x="171" y="11"/>
                  </a:cubicBezTo>
                  <a:cubicBezTo>
                    <a:pt x="170" y="11"/>
                    <a:pt x="170" y="12"/>
                    <a:pt x="170" y="12"/>
                  </a:cubicBezTo>
                  <a:cubicBezTo>
                    <a:pt x="169" y="11"/>
                    <a:pt x="169" y="11"/>
                    <a:pt x="169" y="12"/>
                  </a:cubicBezTo>
                  <a:cubicBezTo>
                    <a:pt x="168" y="12"/>
                    <a:pt x="167" y="13"/>
                    <a:pt x="166" y="13"/>
                  </a:cubicBezTo>
                  <a:cubicBezTo>
                    <a:pt x="166" y="14"/>
                    <a:pt x="165" y="14"/>
                    <a:pt x="165" y="14"/>
                  </a:cubicBezTo>
                  <a:cubicBezTo>
                    <a:pt x="164" y="14"/>
                    <a:pt x="163" y="15"/>
                    <a:pt x="163" y="14"/>
                  </a:cubicBezTo>
                  <a:cubicBezTo>
                    <a:pt x="164" y="14"/>
                    <a:pt x="165" y="13"/>
                    <a:pt x="165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7" y="12"/>
                    <a:pt x="168" y="11"/>
                    <a:pt x="168" y="11"/>
                  </a:cubicBezTo>
                  <a:cubicBezTo>
                    <a:pt x="168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8" y="10"/>
                  </a:cubicBezTo>
                  <a:cubicBezTo>
                    <a:pt x="168" y="10"/>
                    <a:pt x="167" y="9"/>
                    <a:pt x="167" y="9"/>
                  </a:cubicBezTo>
                  <a:cubicBezTo>
                    <a:pt x="167" y="9"/>
                    <a:pt x="160" y="9"/>
                    <a:pt x="159" y="10"/>
                  </a:cubicBezTo>
                  <a:cubicBezTo>
                    <a:pt x="158" y="10"/>
                    <a:pt x="157" y="10"/>
                    <a:pt x="157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4" y="11"/>
                    <a:pt x="153" y="11"/>
                    <a:pt x="152" y="11"/>
                  </a:cubicBezTo>
                  <a:cubicBezTo>
                    <a:pt x="152" y="11"/>
                    <a:pt x="151" y="12"/>
                    <a:pt x="150" y="12"/>
                  </a:cubicBezTo>
                  <a:cubicBezTo>
                    <a:pt x="149" y="12"/>
                    <a:pt x="149" y="12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9" y="9"/>
                    <a:pt x="150" y="10"/>
                    <a:pt x="151" y="10"/>
                  </a:cubicBezTo>
                  <a:cubicBezTo>
                    <a:pt x="152" y="9"/>
                    <a:pt x="155" y="10"/>
                    <a:pt x="155" y="9"/>
                  </a:cubicBezTo>
                  <a:cubicBezTo>
                    <a:pt x="155" y="9"/>
                    <a:pt x="156" y="8"/>
                    <a:pt x="157" y="8"/>
                  </a:cubicBezTo>
                  <a:cubicBezTo>
                    <a:pt x="157" y="8"/>
                    <a:pt x="159" y="8"/>
                    <a:pt x="160" y="8"/>
                  </a:cubicBezTo>
                  <a:cubicBezTo>
                    <a:pt x="160" y="8"/>
                    <a:pt x="163" y="8"/>
                    <a:pt x="164" y="8"/>
                  </a:cubicBezTo>
                  <a:cubicBezTo>
                    <a:pt x="164" y="8"/>
                    <a:pt x="168" y="8"/>
                    <a:pt x="168" y="8"/>
                  </a:cubicBezTo>
                  <a:cubicBezTo>
                    <a:pt x="169" y="9"/>
                    <a:pt x="170" y="9"/>
                    <a:pt x="170" y="9"/>
                  </a:cubicBezTo>
                  <a:cubicBezTo>
                    <a:pt x="170" y="8"/>
                    <a:pt x="170" y="8"/>
                    <a:pt x="170" y="7"/>
                  </a:cubicBezTo>
                  <a:cubicBezTo>
                    <a:pt x="171" y="7"/>
                    <a:pt x="171" y="8"/>
                    <a:pt x="172" y="7"/>
                  </a:cubicBezTo>
                  <a:cubicBezTo>
                    <a:pt x="173" y="7"/>
                    <a:pt x="173" y="8"/>
                    <a:pt x="174" y="7"/>
                  </a:cubicBezTo>
                  <a:cubicBezTo>
                    <a:pt x="174" y="7"/>
                    <a:pt x="175" y="7"/>
                    <a:pt x="175" y="7"/>
                  </a:cubicBezTo>
                  <a:cubicBezTo>
                    <a:pt x="175" y="6"/>
                    <a:pt x="175" y="6"/>
                    <a:pt x="174" y="5"/>
                  </a:cubicBezTo>
                  <a:cubicBezTo>
                    <a:pt x="174" y="5"/>
                    <a:pt x="173" y="6"/>
                    <a:pt x="172" y="5"/>
                  </a:cubicBezTo>
                  <a:cubicBezTo>
                    <a:pt x="172" y="5"/>
                    <a:pt x="171" y="5"/>
                    <a:pt x="170" y="5"/>
                  </a:cubicBezTo>
                  <a:cubicBezTo>
                    <a:pt x="170" y="5"/>
                    <a:pt x="169" y="5"/>
                    <a:pt x="168" y="5"/>
                  </a:cubicBezTo>
                  <a:cubicBezTo>
                    <a:pt x="167" y="5"/>
                    <a:pt x="166" y="5"/>
                    <a:pt x="165" y="5"/>
                  </a:cubicBezTo>
                  <a:cubicBezTo>
                    <a:pt x="165" y="5"/>
                    <a:pt x="164" y="5"/>
                    <a:pt x="164" y="5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3" y="4"/>
                    <a:pt x="163" y="4"/>
                    <a:pt x="162" y="3"/>
                  </a:cubicBezTo>
                  <a:cubicBezTo>
                    <a:pt x="162" y="3"/>
                    <a:pt x="160" y="4"/>
                    <a:pt x="160" y="3"/>
                  </a:cubicBezTo>
                  <a:cubicBezTo>
                    <a:pt x="160" y="3"/>
                    <a:pt x="160" y="2"/>
                    <a:pt x="159" y="2"/>
                  </a:cubicBezTo>
                  <a:cubicBezTo>
                    <a:pt x="159" y="1"/>
                    <a:pt x="158" y="2"/>
                    <a:pt x="157" y="1"/>
                  </a:cubicBezTo>
                  <a:cubicBezTo>
                    <a:pt x="156" y="1"/>
                    <a:pt x="156" y="1"/>
                    <a:pt x="154" y="1"/>
                  </a:cubicBezTo>
                  <a:cubicBezTo>
                    <a:pt x="153" y="1"/>
                    <a:pt x="153" y="1"/>
                    <a:pt x="152" y="1"/>
                  </a:cubicBezTo>
                  <a:cubicBezTo>
                    <a:pt x="151" y="1"/>
                    <a:pt x="152" y="1"/>
                    <a:pt x="150" y="1"/>
                  </a:cubicBezTo>
                  <a:cubicBezTo>
                    <a:pt x="148" y="1"/>
                    <a:pt x="149" y="1"/>
                    <a:pt x="147" y="1"/>
                  </a:cubicBezTo>
                  <a:cubicBezTo>
                    <a:pt x="145" y="1"/>
                    <a:pt x="140" y="0"/>
                    <a:pt x="138" y="0"/>
                  </a:cubicBezTo>
                  <a:cubicBezTo>
                    <a:pt x="136" y="1"/>
                    <a:pt x="135" y="1"/>
                    <a:pt x="134" y="1"/>
                  </a:cubicBezTo>
                  <a:cubicBezTo>
                    <a:pt x="132" y="1"/>
                    <a:pt x="132" y="1"/>
                    <a:pt x="131" y="1"/>
                  </a:cubicBezTo>
                  <a:cubicBezTo>
                    <a:pt x="131" y="1"/>
                    <a:pt x="131" y="2"/>
                    <a:pt x="131" y="2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4"/>
                    <a:pt x="131" y="4"/>
                    <a:pt x="130" y="4"/>
                  </a:cubicBezTo>
                  <a:cubicBezTo>
                    <a:pt x="129" y="3"/>
                    <a:pt x="129" y="3"/>
                    <a:pt x="128" y="3"/>
                  </a:cubicBezTo>
                  <a:cubicBezTo>
                    <a:pt x="127" y="3"/>
                    <a:pt x="126" y="3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122" y="3"/>
                    <a:pt x="121" y="3"/>
                    <a:pt x="120" y="3"/>
                  </a:cubicBezTo>
                  <a:cubicBezTo>
                    <a:pt x="119" y="3"/>
                    <a:pt x="117" y="3"/>
                    <a:pt x="116" y="3"/>
                  </a:cubicBezTo>
                  <a:cubicBezTo>
                    <a:pt x="116" y="3"/>
                    <a:pt x="114" y="3"/>
                    <a:pt x="114" y="4"/>
                  </a:cubicBezTo>
                  <a:cubicBezTo>
                    <a:pt x="113" y="4"/>
                    <a:pt x="112" y="4"/>
                    <a:pt x="112" y="4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4" y="7"/>
                    <a:pt x="112" y="6"/>
                  </a:cubicBezTo>
                  <a:cubicBezTo>
                    <a:pt x="111" y="5"/>
                    <a:pt x="111" y="6"/>
                    <a:pt x="110" y="5"/>
                  </a:cubicBezTo>
                  <a:cubicBezTo>
                    <a:pt x="109" y="5"/>
                    <a:pt x="108" y="6"/>
                    <a:pt x="108" y="6"/>
                  </a:cubicBezTo>
                  <a:cubicBezTo>
                    <a:pt x="108" y="6"/>
                    <a:pt x="109" y="7"/>
                    <a:pt x="109" y="7"/>
                  </a:cubicBezTo>
                  <a:cubicBezTo>
                    <a:pt x="110" y="7"/>
                    <a:pt x="111" y="7"/>
                    <a:pt x="111" y="7"/>
                  </a:cubicBezTo>
                  <a:cubicBezTo>
                    <a:pt x="111" y="8"/>
                    <a:pt x="112" y="8"/>
                    <a:pt x="112" y="8"/>
                  </a:cubicBez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5" y="10"/>
                    <a:pt x="114" y="10"/>
                  </a:cubicBezTo>
                  <a:cubicBezTo>
                    <a:pt x="114" y="10"/>
                    <a:pt x="113" y="10"/>
                    <a:pt x="112" y="10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10" y="8"/>
                    <a:pt x="109" y="8"/>
                    <a:pt x="108" y="7"/>
                  </a:cubicBezTo>
                  <a:cubicBezTo>
                    <a:pt x="107" y="7"/>
                    <a:pt x="107" y="7"/>
                    <a:pt x="106" y="7"/>
                  </a:cubicBezTo>
                  <a:cubicBezTo>
                    <a:pt x="105" y="7"/>
                    <a:pt x="105" y="7"/>
                    <a:pt x="104" y="6"/>
                  </a:cubicBezTo>
                  <a:cubicBezTo>
                    <a:pt x="103" y="6"/>
                    <a:pt x="102" y="6"/>
                    <a:pt x="101" y="6"/>
                  </a:cubicBezTo>
                  <a:cubicBezTo>
                    <a:pt x="101" y="7"/>
                    <a:pt x="100" y="6"/>
                    <a:pt x="99" y="6"/>
                  </a:cubicBezTo>
                  <a:cubicBezTo>
                    <a:pt x="99" y="6"/>
                    <a:pt x="98" y="7"/>
                    <a:pt x="98" y="7"/>
                  </a:cubicBezTo>
                  <a:cubicBezTo>
                    <a:pt x="98" y="8"/>
                    <a:pt x="99" y="9"/>
                    <a:pt x="100" y="9"/>
                  </a:cubicBezTo>
                  <a:cubicBezTo>
                    <a:pt x="100" y="9"/>
                    <a:pt x="102" y="11"/>
                    <a:pt x="101" y="11"/>
                  </a:cubicBezTo>
                  <a:cubicBezTo>
                    <a:pt x="101" y="11"/>
                    <a:pt x="99" y="12"/>
                    <a:pt x="98" y="11"/>
                  </a:cubicBezTo>
                  <a:cubicBezTo>
                    <a:pt x="98" y="10"/>
                    <a:pt x="97" y="9"/>
                    <a:pt x="97" y="9"/>
                  </a:cubicBezTo>
                  <a:cubicBezTo>
                    <a:pt x="96" y="8"/>
                    <a:pt x="95" y="8"/>
                    <a:pt x="95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2" y="9"/>
                    <a:pt x="92" y="10"/>
                    <a:pt x="92" y="10"/>
                  </a:cubicBezTo>
                  <a:cubicBezTo>
                    <a:pt x="91" y="10"/>
                    <a:pt x="90" y="12"/>
                    <a:pt x="90" y="11"/>
                  </a:cubicBezTo>
                  <a:cubicBezTo>
                    <a:pt x="91" y="10"/>
                    <a:pt x="91" y="8"/>
                    <a:pt x="91" y="8"/>
                  </a:cubicBezTo>
                  <a:cubicBezTo>
                    <a:pt x="90" y="7"/>
                    <a:pt x="90" y="8"/>
                    <a:pt x="90" y="8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7" y="7"/>
                    <a:pt x="85" y="8"/>
                    <a:pt x="85" y="8"/>
                  </a:cubicBezTo>
                  <a:cubicBezTo>
                    <a:pt x="84" y="8"/>
                    <a:pt x="83" y="9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0" y="8"/>
                    <a:pt x="79" y="9"/>
                    <a:pt x="78" y="9"/>
                  </a:cubicBezTo>
                  <a:cubicBezTo>
                    <a:pt x="78" y="9"/>
                    <a:pt x="78" y="8"/>
                    <a:pt x="77" y="9"/>
                  </a:cubicBezTo>
                  <a:cubicBezTo>
                    <a:pt x="76" y="9"/>
                    <a:pt x="76" y="10"/>
                    <a:pt x="76" y="11"/>
                  </a:cubicBezTo>
                  <a:cubicBezTo>
                    <a:pt x="76" y="11"/>
                    <a:pt x="76" y="12"/>
                    <a:pt x="76" y="12"/>
                  </a:cubicBezTo>
                  <a:cubicBezTo>
                    <a:pt x="76" y="12"/>
                    <a:pt x="76" y="13"/>
                    <a:pt x="75" y="12"/>
                  </a:cubicBezTo>
                  <a:cubicBezTo>
                    <a:pt x="74" y="11"/>
                    <a:pt x="73" y="10"/>
                    <a:pt x="72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0" y="11"/>
                    <a:pt x="68" y="10"/>
                    <a:pt x="68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7" y="14"/>
                    <a:pt x="66" y="14"/>
                    <a:pt x="66" y="14"/>
                  </a:cubicBezTo>
                  <a:cubicBezTo>
                    <a:pt x="65" y="14"/>
                    <a:pt x="66" y="16"/>
                    <a:pt x="65" y="16"/>
                  </a:cubicBezTo>
                  <a:cubicBezTo>
                    <a:pt x="65" y="15"/>
                    <a:pt x="63" y="15"/>
                    <a:pt x="63" y="15"/>
                  </a:cubicBezTo>
                  <a:cubicBezTo>
                    <a:pt x="62" y="14"/>
                    <a:pt x="62" y="15"/>
                    <a:pt x="61" y="15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2" y="16"/>
                    <a:pt x="52" y="16"/>
                  </a:cubicBezTo>
                  <a:cubicBezTo>
                    <a:pt x="51" y="16"/>
                    <a:pt x="51" y="17"/>
                    <a:pt x="50" y="17"/>
                  </a:cubicBezTo>
                  <a:cubicBezTo>
                    <a:pt x="49" y="17"/>
                    <a:pt x="48" y="17"/>
                    <a:pt x="48" y="17"/>
                  </a:cubicBezTo>
                  <a:cubicBezTo>
                    <a:pt x="48" y="17"/>
                    <a:pt x="47" y="18"/>
                    <a:pt x="46" y="18"/>
                  </a:cubicBezTo>
                  <a:cubicBezTo>
                    <a:pt x="46" y="18"/>
                    <a:pt x="45" y="18"/>
                    <a:pt x="45" y="18"/>
                  </a:cubicBezTo>
                  <a:cubicBezTo>
                    <a:pt x="44" y="19"/>
                    <a:pt x="43" y="20"/>
                    <a:pt x="43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0" y="21"/>
                    <a:pt x="40" y="21"/>
                  </a:cubicBezTo>
                  <a:cubicBezTo>
                    <a:pt x="39" y="21"/>
                    <a:pt x="38" y="22"/>
                    <a:pt x="38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7"/>
                  </a:cubicBezTo>
                  <a:cubicBezTo>
                    <a:pt x="41" y="27"/>
                    <a:pt x="40" y="27"/>
                    <a:pt x="39" y="27"/>
                  </a:cubicBezTo>
                  <a:cubicBezTo>
                    <a:pt x="39" y="27"/>
                    <a:pt x="37" y="28"/>
                    <a:pt x="36" y="28"/>
                  </a:cubicBezTo>
                  <a:cubicBezTo>
                    <a:pt x="34" y="28"/>
                    <a:pt x="33" y="29"/>
                    <a:pt x="32" y="29"/>
                  </a:cubicBezTo>
                  <a:cubicBezTo>
                    <a:pt x="32" y="29"/>
                    <a:pt x="31" y="29"/>
                    <a:pt x="30" y="29"/>
                  </a:cubicBezTo>
                  <a:cubicBezTo>
                    <a:pt x="29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4" y="31"/>
                    <a:pt x="21" y="32"/>
                    <a:pt x="21" y="32"/>
                  </a:cubicBezTo>
                  <a:cubicBezTo>
                    <a:pt x="21" y="32"/>
                    <a:pt x="21" y="32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4" y="33"/>
                    <a:pt x="13" y="33"/>
                  </a:cubicBezTo>
                  <a:cubicBezTo>
                    <a:pt x="12" y="34"/>
                    <a:pt x="12" y="34"/>
                    <a:pt x="11" y="34"/>
                  </a:cubicBezTo>
                  <a:cubicBezTo>
                    <a:pt x="11" y="34"/>
                    <a:pt x="10" y="34"/>
                    <a:pt x="9" y="34"/>
                  </a:cubicBezTo>
                  <a:cubicBezTo>
                    <a:pt x="9" y="34"/>
                    <a:pt x="7" y="35"/>
                    <a:pt x="7" y="35"/>
                  </a:cubicBezTo>
                  <a:cubicBezTo>
                    <a:pt x="7" y="35"/>
                    <a:pt x="6" y="35"/>
                    <a:pt x="6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8"/>
                    <a:pt x="5" y="38"/>
                  </a:cubicBezTo>
                  <a:cubicBezTo>
                    <a:pt x="6" y="39"/>
                    <a:pt x="7" y="38"/>
                    <a:pt x="7" y="39"/>
                  </a:cubicBezTo>
                  <a:cubicBezTo>
                    <a:pt x="7" y="40"/>
                    <a:pt x="7" y="41"/>
                    <a:pt x="8" y="41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10" y="41"/>
                    <a:pt x="10" y="42"/>
                  </a:cubicBezTo>
                  <a:cubicBezTo>
                    <a:pt x="10" y="42"/>
                    <a:pt x="10" y="43"/>
                    <a:pt x="11" y="43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2"/>
                    <a:pt x="14" y="41"/>
                    <a:pt x="14" y="42"/>
                  </a:cubicBezTo>
                  <a:cubicBezTo>
                    <a:pt x="14" y="42"/>
                    <a:pt x="15" y="42"/>
                    <a:pt x="15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8" y="42"/>
                    <a:pt x="18" y="41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1"/>
                    <a:pt x="22" y="40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2"/>
                    <a:pt x="22" y="43"/>
                    <a:pt x="21" y="43"/>
                  </a:cubicBezTo>
                  <a:cubicBezTo>
                    <a:pt x="21" y="42"/>
                    <a:pt x="21" y="42"/>
                    <a:pt x="20" y="42"/>
                  </a:cubicBezTo>
                  <a:cubicBezTo>
                    <a:pt x="19" y="42"/>
                    <a:pt x="19" y="43"/>
                    <a:pt x="18" y="43"/>
                  </a:cubicBezTo>
                  <a:cubicBezTo>
                    <a:pt x="17" y="43"/>
                    <a:pt x="16" y="43"/>
                    <a:pt x="16" y="43"/>
                  </a:cubicBezTo>
                  <a:cubicBezTo>
                    <a:pt x="15" y="43"/>
                    <a:pt x="15" y="43"/>
                    <a:pt x="13" y="43"/>
                  </a:cubicBezTo>
                  <a:cubicBezTo>
                    <a:pt x="12" y="44"/>
                    <a:pt x="12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9" y="46"/>
                    <a:pt x="9" y="46"/>
                  </a:cubicBezTo>
                  <a:cubicBezTo>
                    <a:pt x="8" y="45"/>
                    <a:pt x="9" y="45"/>
                    <a:pt x="8" y="45"/>
                  </a:cubicBezTo>
                  <a:cubicBezTo>
                    <a:pt x="7" y="45"/>
                    <a:pt x="6" y="44"/>
                    <a:pt x="5" y="44"/>
                  </a:cubicBezTo>
                  <a:cubicBezTo>
                    <a:pt x="4" y="44"/>
                    <a:pt x="3" y="43"/>
                    <a:pt x="3" y="44"/>
                  </a:cubicBezTo>
                  <a:cubicBezTo>
                    <a:pt x="2" y="44"/>
                    <a:pt x="1" y="45"/>
                    <a:pt x="1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48"/>
                    <a:pt x="1" y="48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7"/>
                    <a:pt x="4" y="47"/>
                    <a:pt x="4" y="48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5" y="51"/>
                    <a:pt x="4" y="51"/>
                  </a:cubicBezTo>
                  <a:cubicBezTo>
                    <a:pt x="3" y="51"/>
                    <a:pt x="3" y="49"/>
                    <a:pt x="3" y="51"/>
                  </a:cubicBezTo>
                  <a:cubicBezTo>
                    <a:pt x="2" y="52"/>
                    <a:pt x="2" y="55"/>
                    <a:pt x="3" y="55"/>
                  </a:cubicBezTo>
                  <a:cubicBezTo>
                    <a:pt x="4" y="55"/>
                    <a:pt x="5" y="55"/>
                    <a:pt x="6" y="55"/>
                  </a:cubicBezTo>
                  <a:cubicBezTo>
                    <a:pt x="7" y="54"/>
                    <a:pt x="12" y="55"/>
                    <a:pt x="12" y="54"/>
                  </a:cubicBezTo>
                  <a:cubicBezTo>
                    <a:pt x="12" y="52"/>
                    <a:pt x="15" y="52"/>
                    <a:pt x="15" y="52"/>
                  </a:cubicBezTo>
                  <a:cubicBezTo>
                    <a:pt x="15" y="52"/>
                    <a:pt x="15" y="53"/>
                    <a:pt x="15" y="54"/>
                  </a:cubicBezTo>
                  <a:cubicBezTo>
                    <a:pt x="16" y="54"/>
                    <a:pt x="17" y="54"/>
                    <a:pt x="17" y="54"/>
                  </a:cubicBezTo>
                  <a:cubicBezTo>
                    <a:pt x="18" y="53"/>
                    <a:pt x="18" y="53"/>
                    <a:pt x="19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22" y="54"/>
                    <a:pt x="22" y="54"/>
                    <a:pt x="23" y="53"/>
                  </a:cubicBezTo>
                  <a:cubicBezTo>
                    <a:pt x="24" y="52"/>
                    <a:pt x="24" y="51"/>
                    <a:pt x="25" y="52"/>
                  </a:cubicBezTo>
                  <a:cubicBezTo>
                    <a:pt x="26" y="52"/>
                    <a:pt x="27" y="53"/>
                    <a:pt x="27" y="53"/>
                  </a:cubicBezTo>
                  <a:cubicBezTo>
                    <a:pt x="27" y="53"/>
                    <a:pt x="28" y="52"/>
                    <a:pt x="29" y="52"/>
                  </a:cubicBezTo>
                  <a:cubicBezTo>
                    <a:pt x="30" y="51"/>
                    <a:pt x="32" y="50"/>
                    <a:pt x="33" y="52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5" y="54"/>
                    <a:pt x="36" y="54"/>
                    <a:pt x="37" y="54"/>
                  </a:cubicBezTo>
                  <a:cubicBezTo>
                    <a:pt x="38" y="54"/>
                    <a:pt x="39" y="54"/>
                    <a:pt x="39" y="55"/>
                  </a:cubicBezTo>
                  <a:cubicBezTo>
                    <a:pt x="39" y="56"/>
                    <a:pt x="39" y="56"/>
                    <a:pt x="40" y="57"/>
                  </a:cubicBezTo>
                  <a:cubicBezTo>
                    <a:pt x="41" y="57"/>
                    <a:pt x="42" y="56"/>
                    <a:pt x="42" y="56"/>
                  </a:cubicBezTo>
                  <a:cubicBezTo>
                    <a:pt x="43" y="56"/>
                    <a:pt x="44" y="56"/>
                    <a:pt x="44" y="57"/>
                  </a:cubicBezTo>
                  <a:cubicBezTo>
                    <a:pt x="45" y="57"/>
                    <a:pt x="47" y="57"/>
                    <a:pt x="46" y="58"/>
                  </a:cubicBezTo>
                  <a:cubicBezTo>
                    <a:pt x="45" y="59"/>
                    <a:pt x="44" y="58"/>
                    <a:pt x="44" y="59"/>
                  </a:cubicBezTo>
                  <a:cubicBezTo>
                    <a:pt x="44" y="59"/>
                    <a:pt x="44" y="60"/>
                    <a:pt x="44" y="61"/>
                  </a:cubicBezTo>
                  <a:cubicBezTo>
                    <a:pt x="45" y="61"/>
                    <a:pt x="46" y="61"/>
                    <a:pt x="46" y="62"/>
                  </a:cubicBezTo>
                  <a:cubicBezTo>
                    <a:pt x="46" y="63"/>
                    <a:pt x="46" y="63"/>
                    <a:pt x="46" y="64"/>
                  </a:cubicBezTo>
                  <a:cubicBezTo>
                    <a:pt x="47" y="65"/>
                    <a:pt x="48" y="65"/>
                    <a:pt x="48" y="65"/>
                  </a:cubicBezTo>
                  <a:cubicBezTo>
                    <a:pt x="48" y="66"/>
                    <a:pt x="49" y="68"/>
                    <a:pt x="48" y="68"/>
                  </a:cubicBezTo>
                  <a:cubicBezTo>
                    <a:pt x="47" y="69"/>
                    <a:pt x="46" y="69"/>
                    <a:pt x="47" y="70"/>
                  </a:cubicBezTo>
                  <a:cubicBezTo>
                    <a:pt x="47" y="70"/>
                    <a:pt x="48" y="70"/>
                    <a:pt x="48" y="71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48" y="73"/>
                    <a:pt x="47" y="73"/>
                    <a:pt x="48" y="74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6"/>
                    <a:pt x="50" y="76"/>
                    <a:pt x="49" y="77"/>
                  </a:cubicBezTo>
                  <a:cubicBezTo>
                    <a:pt x="48" y="77"/>
                    <a:pt x="47" y="78"/>
                    <a:pt x="48" y="78"/>
                  </a:cubicBezTo>
                  <a:cubicBezTo>
                    <a:pt x="48" y="78"/>
                    <a:pt x="49" y="79"/>
                    <a:pt x="49" y="79"/>
                  </a:cubicBezTo>
                  <a:cubicBezTo>
                    <a:pt x="50" y="79"/>
                    <a:pt x="50" y="79"/>
                    <a:pt x="50" y="80"/>
                  </a:cubicBezTo>
                  <a:cubicBezTo>
                    <a:pt x="50" y="81"/>
                    <a:pt x="50" y="82"/>
                    <a:pt x="50" y="83"/>
                  </a:cubicBezTo>
                  <a:cubicBezTo>
                    <a:pt x="50" y="84"/>
                    <a:pt x="49" y="83"/>
                    <a:pt x="49" y="84"/>
                  </a:cubicBezTo>
                  <a:cubicBezTo>
                    <a:pt x="49" y="85"/>
                    <a:pt x="49" y="85"/>
                    <a:pt x="49" y="86"/>
                  </a:cubicBezTo>
                  <a:cubicBezTo>
                    <a:pt x="48" y="87"/>
                    <a:pt x="47" y="87"/>
                    <a:pt x="47" y="87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90"/>
                    <a:pt x="45" y="91"/>
                    <a:pt x="44" y="90"/>
                  </a:cubicBezTo>
                  <a:cubicBezTo>
                    <a:pt x="43" y="90"/>
                    <a:pt x="42" y="90"/>
                    <a:pt x="42" y="90"/>
                  </a:cubicBezTo>
                  <a:cubicBezTo>
                    <a:pt x="42" y="91"/>
                    <a:pt x="41" y="93"/>
                    <a:pt x="42" y="93"/>
                  </a:cubicBezTo>
                  <a:cubicBezTo>
                    <a:pt x="43" y="93"/>
                    <a:pt x="42" y="94"/>
                    <a:pt x="44" y="94"/>
                  </a:cubicBezTo>
                  <a:cubicBezTo>
                    <a:pt x="45" y="94"/>
                    <a:pt x="47" y="94"/>
                    <a:pt x="48" y="94"/>
                  </a:cubicBezTo>
                  <a:cubicBezTo>
                    <a:pt x="49" y="95"/>
                    <a:pt x="51" y="95"/>
                    <a:pt x="52" y="94"/>
                  </a:cubicBezTo>
                  <a:cubicBezTo>
                    <a:pt x="52" y="93"/>
                    <a:pt x="52" y="92"/>
                    <a:pt x="53" y="92"/>
                  </a:cubicBezTo>
                  <a:cubicBezTo>
                    <a:pt x="54" y="92"/>
                    <a:pt x="54" y="91"/>
                    <a:pt x="55" y="91"/>
                  </a:cubicBezTo>
                  <a:cubicBezTo>
                    <a:pt x="55" y="91"/>
                    <a:pt x="56" y="91"/>
                    <a:pt x="56" y="91"/>
                  </a:cubicBezTo>
                  <a:cubicBezTo>
                    <a:pt x="56" y="91"/>
                    <a:pt x="56" y="89"/>
                    <a:pt x="57" y="90"/>
                  </a:cubicBezTo>
                  <a:cubicBezTo>
                    <a:pt x="57" y="90"/>
                    <a:pt x="58" y="92"/>
                    <a:pt x="57" y="93"/>
                  </a:cubicBezTo>
                  <a:cubicBezTo>
                    <a:pt x="57" y="93"/>
                    <a:pt x="58" y="94"/>
                    <a:pt x="58" y="94"/>
                  </a:cubicBezTo>
                  <a:cubicBezTo>
                    <a:pt x="58" y="94"/>
                    <a:pt x="57" y="94"/>
                    <a:pt x="57" y="95"/>
                  </a:cubicBezTo>
                  <a:cubicBezTo>
                    <a:pt x="58" y="96"/>
                    <a:pt x="58" y="96"/>
                    <a:pt x="59" y="97"/>
                  </a:cubicBezTo>
                  <a:cubicBezTo>
                    <a:pt x="60" y="97"/>
                    <a:pt x="60" y="99"/>
                    <a:pt x="60" y="99"/>
                  </a:cubicBezTo>
                  <a:cubicBezTo>
                    <a:pt x="61" y="100"/>
                    <a:pt x="62" y="100"/>
                    <a:pt x="63" y="100"/>
                  </a:cubicBezTo>
                  <a:cubicBezTo>
                    <a:pt x="64" y="100"/>
                    <a:pt x="65" y="100"/>
                    <a:pt x="65" y="101"/>
                  </a:cubicBezTo>
                  <a:cubicBezTo>
                    <a:pt x="65" y="102"/>
                    <a:pt x="64" y="103"/>
                    <a:pt x="64" y="103"/>
                  </a:cubicBezTo>
                  <a:cubicBezTo>
                    <a:pt x="63" y="103"/>
                    <a:pt x="62" y="103"/>
                    <a:pt x="62" y="103"/>
                  </a:cubicBezTo>
                  <a:cubicBezTo>
                    <a:pt x="62" y="103"/>
                    <a:pt x="61" y="103"/>
                    <a:pt x="60" y="102"/>
                  </a:cubicBezTo>
                  <a:cubicBezTo>
                    <a:pt x="60" y="101"/>
                    <a:pt x="60" y="101"/>
                    <a:pt x="59" y="100"/>
                  </a:cubicBezTo>
                  <a:cubicBezTo>
                    <a:pt x="58" y="100"/>
                    <a:pt x="57" y="100"/>
                    <a:pt x="57" y="100"/>
                  </a:cubicBezTo>
                  <a:cubicBezTo>
                    <a:pt x="56" y="99"/>
                    <a:pt x="54" y="100"/>
                    <a:pt x="53" y="100"/>
                  </a:cubicBezTo>
                  <a:cubicBezTo>
                    <a:pt x="52" y="100"/>
                    <a:pt x="50" y="101"/>
                    <a:pt x="50" y="100"/>
                  </a:cubicBezTo>
                  <a:cubicBezTo>
                    <a:pt x="49" y="100"/>
                    <a:pt x="48" y="100"/>
                    <a:pt x="47" y="100"/>
                  </a:cubicBezTo>
                  <a:cubicBezTo>
                    <a:pt x="46" y="101"/>
                    <a:pt x="45" y="103"/>
                    <a:pt x="46" y="103"/>
                  </a:cubicBezTo>
                  <a:cubicBezTo>
                    <a:pt x="47" y="104"/>
                    <a:pt x="47" y="104"/>
                    <a:pt x="49" y="104"/>
                  </a:cubicBezTo>
                  <a:cubicBezTo>
                    <a:pt x="50" y="104"/>
                    <a:pt x="50" y="104"/>
                    <a:pt x="52" y="104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5" y="106"/>
                    <a:pt x="56" y="107"/>
                    <a:pt x="57" y="107"/>
                  </a:cubicBezTo>
                  <a:cubicBezTo>
                    <a:pt x="58" y="108"/>
                    <a:pt x="57" y="109"/>
                    <a:pt x="58" y="109"/>
                  </a:cubicBezTo>
                  <a:cubicBezTo>
                    <a:pt x="60" y="109"/>
                    <a:pt x="61" y="108"/>
                    <a:pt x="62" y="108"/>
                  </a:cubicBezTo>
                  <a:cubicBezTo>
                    <a:pt x="63" y="108"/>
                    <a:pt x="64" y="108"/>
                    <a:pt x="64" y="108"/>
                  </a:cubicBezTo>
                  <a:cubicBezTo>
                    <a:pt x="65" y="108"/>
                    <a:pt x="66" y="108"/>
                    <a:pt x="66" y="108"/>
                  </a:cubicBezTo>
                  <a:cubicBezTo>
                    <a:pt x="67" y="109"/>
                    <a:pt x="67" y="107"/>
                    <a:pt x="67" y="108"/>
                  </a:cubicBezTo>
                  <a:cubicBezTo>
                    <a:pt x="68" y="109"/>
                    <a:pt x="66" y="110"/>
                    <a:pt x="65" y="110"/>
                  </a:cubicBezTo>
                  <a:cubicBezTo>
                    <a:pt x="65" y="111"/>
                    <a:pt x="64" y="112"/>
                    <a:pt x="64" y="113"/>
                  </a:cubicBezTo>
                  <a:cubicBezTo>
                    <a:pt x="64" y="114"/>
                    <a:pt x="63" y="114"/>
                    <a:pt x="64" y="114"/>
                  </a:cubicBezTo>
                  <a:cubicBezTo>
                    <a:pt x="65" y="115"/>
                    <a:pt x="65" y="113"/>
                    <a:pt x="65" y="115"/>
                  </a:cubicBezTo>
                  <a:cubicBezTo>
                    <a:pt x="65" y="116"/>
                    <a:pt x="66" y="117"/>
                    <a:pt x="65" y="117"/>
                  </a:cubicBezTo>
                  <a:cubicBezTo>
                    <a:pt x="64" y="117"/>
                    <a:pt x="64" y="117"/>
                    <a:pt x="63" y="116"/>
                  </a:cubicBezTo>
                  <a:cubicBezTo>
                    <a:pt x="63" y="115"/>
                    <a:pt x="62" y="115"/>
                    <a:pt x="62" y="115"/>
                  </a:cubicBezTo>
                  <a:cubicBezTo>
                    <a:pt x="61" y="116"/>
                    <a:pt x="61" y="116"/>
                    <a:pt x="60" y="118"/>
                  </a:cubicBezTo>
                  <a:cubicBezTo>
                    <a:pt x="59" y="119"/>
                    <a:pt x="60" y="119"/>
                    <a:pt x="60" y="121"/>
                  </a:cubicBezTo>
                  <a:cubicBezTo>
                    <a:pt x="60" y="122"/>
                    <a:pt x="60" y="122"/>
                    <a:pt x="60" y="123"/>
                  </a:cubicBezTo>
                  <a:cubicBezTo>
                    <a:pt x="59" y="124"/>
                    <a:pt x="59" y="123"/>
                    <a:pt x="58" y="124"/>
                  </a:cubicBezTo>
                  <a:cubicBezTo>
                    <a:pt x="58" y="125"/>
                    <a:pt x="58" y="125"/>
                    <a:pt x="58" y="126"/>
                  </a:cubicBezTo>
                  <a:cubicBezTo>
                    <a:pt x="59" y="126"/>
                    <a:pt x="60" y="126"/>
                    <a:pt x="60" y="126"/>
                  </a:cubicBezTo>
                  <a:cubicBezTo>
                    <a:pt x="61" y="127"/>
                    <a:pt x="61" y="128"/>
                    <a:pt x="60" y="128"/>
                  </a:cubicBezTo>
                  <a:cubicBezTo>
                    <a:pt x="60" y="128"/>
                    <a:pt x="58" y="126"/>
                    <a:pt x="57" y="126"/>
                  </a:cubicBezTo>
                  <a:cubicBezTo>
                    <a:pt x="56" y="126"/>
                    <a:pt x="55" y="126"/>
                    <a:pt x="55" y="126"/>
                  </a:cubicBezTo>
                  <a:cubicBezTo>
                    <a:pt x="54" y="126"/>
                    <a:pt x="52" y="126"/>
                    <a:pt x="53" y="126"/>
                  </a:cubicBezTo>
                  <a:cubicBezTo>
                    <a:pt x="53" y="125"/>
                    <a:pt x="53" y="124"/>
                    <a:pt x="54" y="124"/>
                  </a:cubicBezTo>
                  <a:cubicBezTo>
                    <a:pt x="55" y="124"/>
                    <a:pt x="56" y="124"/>
                    <a:pt x="57" y="123"/>
                  </a:cubicBezTo>
                  <a:cubicBezTo>
                    <a:pt x="57" y="123"/>
                    <a:pt x="58" y="122"/>
                    <a:pt x="58" y="122"/>
                  </a:cubicBezTo>
                  <a:cubicBezTo>
                    <a:pt x="58" y="122"/>
                    <a:pt x="58" y="121"/>
                    <a:pt x="57" y="121"/>
                  </a:cubicBezTo>
                  <a:cubicBezTo>
                    <a:pt x="56" y="120"/>
                    <a:pt x="56" y="120"/>
                    <a:pt x="55" y="120"/>
                  </a:cubicBezTo>
                  <a:cubicBezTo>
                    <a:pt x="54" y="120"/>
                    <a:pt x="54" y="120"/>
                    <a:pt x="53" y="120"/>
                  </a:cubicBezTo>
                  <a:cubicBezTo>
                    <a:pt x="52" y="121"/>
                    <a:pt x="50" y="121"/>
                    <a:pt x="50" y="121"/>
                  </a:cubicBezTo>
                  <a:cubicBezTo>
                    <a:pt x="49" y="122"/>
                    <a:pt x="48" y="122"/>
                    <a:pt x="49" y="123"/>
                  </a:cubicBezTo>
                  <a:cubicBezTo>
                    <a:pt x="50" y="124"/>
                    <a:pt x="51" y="123"/>
                    <a:pt x="50" y="124"/>
                  </a:cubicBezTo>
                  <a:cubicBezTo>
                    <a:pt x="49" y="124"/>
                    <a:pt x="49" y="124"/>
                    <a:pt x="48" y="125"/>
                  </a:cubicBezTo>
                  <a:cubicBezTo>
                    <a:pt x="46" y="125"/>
                    <a:pt x="45" y="125"/>
                    <a:pt x="45" y="126"/>
                  </a:cubicBezTo>
                  <a:cubicBezTo>
                    <a:pt x="45" y="126"/>
                    <a:pt x="46" y="126"/>
                    <a:pt x="46" y="127"/>
                  </a:cubicBezTo>
                  <a:cubicBezTo>
                    <a:pt x="46" y="128"/>
                    <a:pt x="45" y="128"/>
                    <a:pt x="44" y="128"/>
                  </a:cubicBezTo>
                  <a:cubicBezTo>
                    <a:pt x="43" y="129"/>
                    <a:pt x="42" y="129"/>
                    <a:pt x="42" y="130"/>
                  </a:cubicBezTo>
                  <a:cubicBezTo>
                    <a:pt x="42" y="130"/>
                    <a:pt x="44" y="130"/>
                    <a:pt x="42" y="131"/>
                  </a:cubicBezTo>
                  <a:cubicBezTo>
                    <a:pt x="41" y="132"/>
                    <a:pt x="40" y="133"/>
                    <a:pt x="40" y="133"/>
                  </a:cubicBezTo>
                  <a:cubicBezTo>
                    <a:pt x="40" y="134"/>
                    <a:pt x="40" y="134"/>
                    <a:pt x="41" y="135"/>
                  </a:cubicBezTo>
                  <a:cubicBezTo>
                    <a:pt x="41" y="136"/>
                    <a:pt x="40" y="136"/>
                    <a:pt x="41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3" y="137"/>
                    <a:pt x="44" y="136"/>
                    <a:pt x="44" y="137"/>
                  </a:cubicBezTo>
                  <a:cubicBezTo>
                    <a:pt x="44" y="137"/>
                    <a:pt x="45" y="138"/>
                    <a:pt x="44" y="138"/>
                  </a:cubicBezTo>
                  <a:cubicBezTo>
                    <a:pt x="44" y="139"/>
                    <a:pt x="44" y="139"/>
                    <a:pt x="43" y="139"/>
                  </a:cubicBezTo>
                  <a:cubicBezTo>
                    <a:pt x="41" y="139"/>
                    <a:pt x="41" y="139"/>
                    <a:pt x="40" y="139"/>
                  </a:cubicBezTo>
                  <a:cubicBezTo>
                    <a:pt x="39" y="140"/>
                    <a:pt x="39" y="140"/>
                    <a:pt x="39" y="141"/>
                  </a:cubicBezTo>
                  <a:cubicBezTo>
                    <a:pt x="39" y="143"/>
                    <a:pt x="38" y="143"/>
                    <a:pt x="39" y="144"/>
                  </a:cubicBezTo>
                  <a:cubicBezTo>
                    <a:pt x="40" y="144"/>
                    <a:pt x="41" y="145"/>
                    <a:pt x="42" y="146"/>
                  </a:cubicBezTo>
                  <a:cubicBezTo>
                    <a:pt x="42" y="146"/>
                    <a:pt x="43" y="146"/>
                    <a:pt x="43" y="148"/>
                  </a:cubicBezTo>
                  <a:cubicBezTo>
                    <a:pt x="43" y="149"/>
                    <a:pt x="42" y="149"/>
                    <a:pt x="43" y="150"/>
                  </a:cubicBezTo>
                  <a:cubicBezTo>
                    <a:pt x="44" y="151"/>
                    <a:pt x="46" y="152"/>
                    <a:pt x="46" y="153"/>
                  </a:cubicBezTo>
                  <a:cubicBezTo>
                    <a:pt x="45" y="155"/>
                    <a:pt x="45" y="155"/>
                    <a:pt x="46" y="157"/>
                  </a:cubicBezTo>
                  <a:cubicBezTo>
                    <a:pt x="46" y="158"/>
                    <a:pt x="47" y="159"/>
                    <a:pt x="47" y="160"/>
                  </a:cubicBezTo>
                  <a:cubicBezTo>
                    <a:pt x="46" y="161"/>
                    <a:pt x="45" y="161"/>
                    <a:pt x="46" y="162"/>
                  </a:cubicBezTo>
                  <a:cubicBezTo>
                    <a:pt x="48" y="162"/>
                    <a:pt x="48" y="161"/>
                    <a:pt x="49" y="160"/>
                  </a:cubicBezTo>
                  <a:cubicBezTo>
                    <a:pt x="50" y="160"/>
                    <a:pt x="50" y="159"/>
                    <a:pt x="50" y="159"/>
                  </a:cubicBezTo>
                  <a:cubicBezTo>
                    <a:pt x="51" y="159"/>
                    <a:pt x="51" y="159"/>
                    <a:pt x="52" y="159"/>
                  </a:cubicBezTo>
                  <a:cubicBezTo>
                    <a:pt x="53" y="160"/>
                    <a:pt x="53" y="159"/>
                    <a:pt x="54" y="159"/>
                  </a:cubicBezTo>
                  <a:cubicBezTo>
                    <a:pt x="54" y="158"/>
                    <a:pt x="55" y="157"/>
                    <a:pt x="56" y="158"/>
                  </a:cubicBezTo>
                  <a:cubicBezTo>
                    <a:pt x="56" y="159"/>
                    <a:pt x="56" y="158"/>
                    <a:pt x="57" y="158"/>
                  </a:cubicBezTo>
                  <a:cubicBezTo>
                    <a:pt x="58" y="158"/>
                    <a:pt x="58" y="159"/>
                    <a:pt x="57" y="160"/>
                  </a:cubicBezTo>
                  <a:cubicBezTo>
                    <a:pt x="57" y="160"/>
                    <a:pt x="56" y="160"/>
                    <a:pt x="55" y="161"/>
                  </a:cubicBezTo>
                  <a:cubicBezTo>
                    <a:pt x="54" y="162"/>
                    <a:pt x="53" y="162"/>
                    <a:pt x="53" y="162"/>
                  </a:cubicBezTo>
                  <a:cubicBezTo>
                    <a:pt x="52" y="162"/>
                    <a:pt x="51" y="162"/>
                    <a:pt x="51" y="162"/>
                  </a:cubicBezTo>
                  <a:cubicBezTo>
                    <a:pt x="50" y="163"/>
                    <a:pt x="50" y="162"/>
                    <a:pt x="50" y="163"/>
                  </a:cubicBezTo>
                  <a:cubicBezTo>
                    <a:pt x="50" y="164"/>
                    <a:pt x="48" y="163"/>
                    <a:pt x="49" y="164"/>
                  </a:cubicBezTo>
                  <a:cubicBezTo>
                    <a:pt x="50" y="166"/>
                    <a:pt x="50" y="167"/>
                    <a:pt x="50" y="167"/>
                  </a:cubicBezTo>
                  <a:cubicBezTo>
                    <a:pt x="49" y="167"/>
                    <a:pt x="49" y="167"/>
                    <a:pt x="48" y="167"/>
                  </a:cubicBezTo>
                  <a:cubicBezTo>
                    <a:pt x="48" y="168"/>
                    <a:pt x="47" y="168"/>
                    <a:pt x="47" y="169"/>
                  </a:cubicBezTo>
                  <a:cubicBezTo>
                    <a:pt x="48" y="169"/>
                    <a:pt x="48" y="169"/>
                    <a:pt x="49" y="169"/>
                  </a:cubicBezTo>
                  <a:cubicBezTo>
                    <a:pt x="50" y="169"/>
                    <a:pt x="50" y="170"/>
                    <a:pt x="50" y="170"/>
                  </a:cubicBezTo>
                  <a:cubicBezTo>
                    <a:pt x="50" y="171"/>
                    <a:pt x="48" y="172"/>
                    <a:pt x="50" y="172"/>
                  </a:cubicBezTo>
                  <a:cubicBezTo>
                    <a:pt x="52" y="172"/>
                    <a:pt x="51" y="172"/>
                    <a:pt x="53" y="172"/>
                  </a:cubicBezTo>
                  <a:cubicBezTo>
                    <a:pt x="54" y="172"/>
                    <a:pt x="55" y="172"/>
                    <a:pt x="55" y="173"/>
                  </a:cubicBezTo>
                  <a:cubicBezTo>
                    <a:pt x="54" y="175"/>
                    <a:pt x="54" y="175"/>
                    <a:pt x="54" y="176"/>
                  </a:cubicBezTo>
                  <a:cubicBezTo>
                    <a:pt x="55" y="176"/>
                    <a:pt x="56" y="176"/>
                    <a:pt x="56" y="177"/>
                  </a:cubicBezTo>
                  <a:cubicBezTo>
                    <a:pt x="56" y="177"/>
                    <a:pt x="56" y="178"/>
                    <a:pt x="56" y="179"/>
                  </a:cubicBezTo>
                  <a:cubicBezTo>
                    <a:pt x="56" y="180"/>
                    <a:pt x="55" y="182"/>
                    <a:pt x="56" y="182"/>
                  </a:cubicBezTo>
                  <a:cubicBezTo>
                    <a:pt x="56" y="183"/>
                    <a:pt x="57" y="182"/>
                    <a:pt x="58" y="182"/>
                  </a:cubicBezTo>
                  <a:cubicBezTo>
                    <a:pt x="58" y="182"/>
                    <a:pt x="59" y="182"/>
                    <a:pt x="59" y="183"/>
                  </a:cubicBezTo>
                  <a:cubicBezTo>
                    <a:pt x="59" y="184"/>
                    <a:pt x="58" y="185"/>
                    <a:pt x="59" y="186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7"/>
                    <a:pt x="61" y="188"/>
                    <a:pt x="62" y="188"/>
                  </a:cubicBezTo>
                  <a:cubicBezTo>
                    <a:pt x="62" y="187"/>
                    <a:pt x="63" y="185"/>
                    <a:pt x="63" y="185"/>
                  </a:cubicBezTo>
                  <a:cubicBezTo>
                    <a:pt x="64" y="186"/>
                    <a:pt x="64" y="188"/>
                    <a:pt x="63" y="188"/>
                  </a:cubicBezTo>
                  <a:cubicBezTo>
                    <a:pt x="63" y="189"/>
                    <a:pt x="62" y="189"/>
                    <a:pt x="62" y="189"/>
                  </a:cubicBezTo>
                  <a:cubicBezTo>
                    <a:pt x="63" y="190"/>
                    <a:pt x="63" y="190"/>
                    <a:pt x="64" y="191"/>
                  </a:cubicBezTo>
                  <a:cubicBezTo>
                    <a:pt x="64" y="191"/>
                    <a:pt x="65" y="191"/>
                    <a:pt x="66" y="191"/>
                  </a:cubicBezTo>
                  <a:cubicBezTo>
                    <a:pt x="66" y="192"/>
                    <a:pt x="66" y="192"/>
                    <a:pt x="66" y="193"/>
                  </a:cubicBezTo>
                  <a:cubicBezTo>
                    <a:pt x="66" y="194"/>
                    <a:pt x="67" y="194"/>
                    <a:pt x="67" y="195"/>
                  </a:cubicBezTo>
                  <a:cubicBezTo>
                    <a:pt x="67" y="196"/>
                    <a:pt x="67" y="198"/>
                    <a:pt x="67" y="198"/>
                  </a:cubicBezTo>
                  <a:cubicBezTo>
                    <a:pt x="68" y="199"/>
                    <a:pt x="68" y="199"/>
                    <a:pt x="69" y="199"/>
                  </a:cubicBezTo>
                  <a:cubicBezTo>
                    <a:pt x="70" y="198"/>
                    <a:pt x="71" y="198"/>
                    <a:pt x="72" y="197"/>
                  </a:cubicBezTo>
                  <a:cubicBezTo>
                    <a:pt x="73" y="196"/>
                    <a:pt x="73" y="195"/>
                    <a:pt x="75" y="196"/>
                  </a:cubicBezTo>
                  <a:cubicBezTo>
                    <a:pt x="76" y="196"/>
                    <a:pt x="77" y="196"/>
                    <a:pt x="78" y="197"/>
                  </a:cubicBezTo>
                  <a:cubicBezTo>
                    <a:pt x="78" y="197"/>
                    <a:pt x="78" y="197"/>
                    <a:pt x="79" y="196"/>
                  </a:cubicBezTo>
                  <a:cubicBezTo>
                    <a:pt x="80" y="196"/>
                    <a:pt x="80" y="196"/>
                    <a:pt x="80" y="195"/>
                  </a:cubicBezTo>
                  <a:cubicBezTo>
                    <a:pt x="81" y="195"/>
                    <a:pt x="81" y="195"/>
                    <a:pt x="82" y="195"/>
                  </a:cubicBezTo>
                  <a:cubicBezTo>
                    <a:pt x="83" y="195"/>
                    <a:pt x="84" y="195"/>
                    <a:pt x="84" y="195"/>
                  </a:cubicBezTo>
                  <a:cubicBezTo>
                    <a:pt x="84" y="195"/>
                    <a:pt x="84" y="196"/>
                    <a:pt x="85" y="197"/>
                  </a:cubicBezTo>
                  <a:cubicBezTo>
                    <a:pt x="85" y="198"/>
                    <a:pt x="86" y="199"/>
                    <a:pt x="86" y="199"/>
                  </a:cubicBezTo>
                  <a:cubicBezTo>
                    <a:pt x="87" y="199"/>
                    <a:pt x="88" y="199"/>
                    <a:pt x="88" y="199"/>
                  </a:cubicBezTo>
                  <a:cubicBezTo>
                    <a:pt x="89" y="200"/>
                    <a:pt x="89" y="201"/>
                    <a:pt x="89" y="201"/>
                  </a:cubicBezTo>
                  <a:cubicBezTo>
                    <a:pt x="90" y="202"/>
                    <a:pt x="91" y="201"/>
                    <a:pt x="91" y="202"/>
                  </a:cubicBezTo>
                  <a:cubicBezTo>
                    <a:pt x="91" y="204"/>
                    <a:pt x="90" y="205"/>
                    <a:pt x="91" y="205"/>
                  </a:cubicBezTo>
                  <a:cubicBezTo>
                    <a:pt x="91" y="205"/>
                    <a:pt x="93" y="206"/>
                    <a:pt x="93" y="205"/>
                  </a:cubicBezTo>
                  <a:cubicBezTo>
                    <a:pt x="94" y="205"/>
                    <a:pt x="95" y="204"/>
                    <a:pt x="95" y="204"/>
                  </a:cubicBezTo>
                  <a:cubicBezTo>
                    <a:pt x="96" y="203"/>
                    <a:pt x="96" y="202"/>
                    <a:pt x="96" y="202"/>
                  </a:cubicBezTo>
                  <a:cubicBezTo>
                    <a:pt x="97" y="203"/>
                    <a:pt x="97" y="203"/>
                    <a:pt x="98" y="203"/>
                  </a:cubicBezTo>
                  <a:cubicBezTo>
                    <a:pt x="100" y="203"/>
                    <a:pt x="102" y="203"/>
                    <a:pt x="102" y="203"/>
                  </a:cubicBezTo>
                  <a:cubicBezTo>
                    <a:pt x="103" y="203"/>
                    <a:pt x="104" y="203"/>
                    <a:pt x="104" y="203"/>
                  </a:cubicBezTo>
                  <a:cubicBezTo>
                    <a:pt x="105" y="202"/>
                    <a:pt x="104" y="202"/>
                    <a:pt x="104" y="201"/>
                  </a:cubicBezTo>
                  <a:cubicBezTo>
                    <a:pt x="104" y="201"/>
                    <a:pt x="104" y="200"/>
                    <a:pt x="104" y="200"/>
                  </a:cubicBezTo>
                  <a:cubicBezTo>
                    <a:pt x="105" y="199"/>
                    <a:pt x="106" y="199"/>
                    <a:pt x="106" y="198"/>
                  </a:cubicBezTo>
                  <a:cubicBezTo>
                    <a:pt x="107" y="198"/>
                    <a:pt x="107" y="196"/>
                    <a:pt x="107" y="196"/>
                  </a:cubicBezTo>
                  <a:cubicBezTo>
                    <a:pt x="108" y="195"/>
                    <a:pt x="109" y="192"/>
                    <a:pt x="109" y="192"/>
                  </a:cubicBezTo>
                  <a:cubicBezTo>
                    <a:pt x="109" y="192"/>
                    <a:pt x="108" y="191"/>
                    <a:pt x="109" y="191"/>
                  </a:cubicBezTo>
                  <a:cubicBezTo>
                    <a:pt x="109" y="190"/>
                    <a:pt x="110" y="189"/>
                    <a:pt x="110" y="189"/>
                  </a:cubicBezTo>
                  <a:cubicBezTo>
                    <a:pt x="111" y="188"/>
                    <a:pt x="111" y="186"/>
                    <a:pt x="111" y="186"/>
                  </a:cubicBezTo>
                  <a:cubicBezTo>
                    <a:pt x="111" y="185"/>
                    <a:pt x="110" y="183"/>
                    <a:pt x="110" y="183"/>
                  </a:cubicBezTo>
                  <a:cubicBezTo>
                    <a:pt x="111" y="182"/>
                    <a:pt x="111" y="181"/>
                    <a:pt x="111" y="180"/>
                  </a:cubicBezTo>
                  <a:cubicBezTo>
                    <a:pt x="110" y="180"/>
                    <a:pt x="109" y="179"/>
                    <a:pt x="109" y="179"/>
                  </a:cubicBezTo>
                  <a:cubicBezTo>
                    <a:pt x="108" y="179"/>
                    <a:pt x="108" y="178"/>
                    <a:pt x="109" y="177"/>
                  </a:cubicBezTo>
                  <a:cubicBezTo>
                    <a:pt x="109" y="177"/>
                    <a:pt x="110" y="176"/>
                    <a:pt x="110" y="176"/>
                  </a:cubicBezTo>
                  <a:cubicBezTo>
                    <a:pt x="110" y="177"/>
                    <a:pt x="110" y="178"/>
                    <a:pt x="111" y="178"/>
                  </a:cubicBezTo>
                  <a:cubicBezTo>
                    <a:pt x="112" y="178"/>
                    <a:pt x="114" y="176"/>
                    <a:pt x="114" y="177"/>
                  </a:cubicBezTo>
                  <a:cubicBezTo>
                    <a:pt x="115" y="177"/>
                    <a:pt x="118" y="177"/>
                    <a:pt x="117" y="176"/>
                  </a:cubicBezTo>
                  <a:cubicBezTo>
                    <a:pt x="117" y="176"/>
                    <a:pt x="116" y="175"/>
                    <a:pt x="117" y="174"/>
                  </a:cubicBezTo>
                  <a:cubicBezTo>
                    <a:pt x="117" y="174"/>
                    <a:pt x="117" y="173"/>
                    <a:pt x="117" y="173"/>
                  </a:cubicBezTo>
                  <a:cubicBezTo>
                    <a:pt x="117" y="172"/>
                    <a:pt x="115" y="171"/>
                    <a:pt x="116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9" y="171"/>
                    <a:pt x="118" y="172"/>
                    <a:pt x="119" y="171"/>
                  </a:cubicBezTo>
                  <a:cubicBezTo>
                    <a:pt x="121" y="170"/>
                    <a:pt x="121" y="169"/>
                    <a:pt x="121" y="169"/>
                  </a:cubicBezTo>
                  <a:cubicBezTo>
                    <a:pt x="121" y="169"/>
                    <a:pt x="121" y="169"/>
                    <a:pt x="122" y="168"/>
                  </a:cubicBezTo>
                  <a:cubicBezTo>
                    <a:pt x="123" y="168"/>
                    <a:pt x="123" y="166"/>
                    <a:pt x="123" y="166"/>
                  </a:cubicBezTo>
                  <a:cubicBezTo>
                    <a:pt x="123" y="166"/>
                    <a:pt x="123" y="165"/>
                    <a:pt x="123" y="164"/>
                  </a:cubicBezTo>
                  <a:cubicBezTo>
                    <a:pt x="123" y="164"/>
                    <a:pt x="123" y="163"/>
                    <a:pt x="122" y="163"/>
                  </a:cubicBezTo>
                  <a:cubicBezTo>
                    <a:pt x="122" y="163"/>
                    <a:pt x="120" y="163"/>
                    <a:pt x="120" y="163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9" y="161"/>
                    <a:pt x="120" y="160"/>
                    <a:pt x="121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22" y="159"/>
                    <a:pt x="122" y="158"/>
                    <a:pt x="122" y="157"/>
                  </a:cubicBezTo>
                  <a:cubicBezTo>
                    <a:pt x="122" y="157"/>
                    <a:pt x="121" y="156"/>
                    <a:pt x="121" y="156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5"/>
                    <a:pt x="123" y="155"/>
                  </a:cubicBezTo>
                  <a:cubicBezTo>
                    <a:pt x="124" y="155"/>
                    <a:pt x="124" y="155"/>
                    <a:pt x="126" y="155"/>
                  </a:cubicBezTo>
                  <a:cubicBezTo>
                    <a:pt x="127" y="155"/>
                    <a:pt x="128" y="155"/>
                    <a:pt x="128" y="154"/>
                  </a:cubicBezTo>
                  <a:cubicBezTo>
                    <a:pt x="128" y="154"/>
                    <a:pt x="128" y="153"/>
                    <a:pt x="128" y="153"/>
                  </a:cubicBezTo>
                  <a:cubicBezTo>
                    <a:pt x="128" y="152"/>
                    <a:pt x="127" y="151"/>
                    <a:pt x="127" y="151"/>
                  </a:cubicBezTo>
                  <a:cubicBezTo>
                    <a:pt x="127" y="151"/>
                    <a:pt x="128" y="150"/>
                    <a:pt x="129" y="150"/>
                  </a:cubicBezTo>
                  <a:cubicBezTo>
                    <a:pt x="129" y="150"/>
                    <a:pt x="130" y="149"/>
                    <a:pt x="131" y="150"/>
                  </a:cubicBezTo>
                  <a:cubicBezTo>
                    <a:pt x="131" y="151"/>
                    <a:pt x="132" y="151"/>
                    <a:pt x="133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35" y="149"/>
                    <a:pt x="135" y="149"/>
                    <a:pt x="136" y="149"/>
                  </a:cubicBezTo>
                  <a:cubicBezTo>
                    <a:pt x="136" y="150"/>
                    <a:pt x="137" y="150"/>
                    <a:pt x="138" y="150"/>
                  </a:cubicBezTo>
                  <a:cubicBezTo>
                    <a:pt x="138" y="150"/>
                    <a:pt x="139" y="148"/>
                    <a:pt x="139" y="148"/>
                  </a:cubicBezTo>
                  <a:cubicBezTo>
                    <a:pt x="139" y="148"/>
                    <a:pt x="138" y="148"/>
                    <a:pt x="139" y="147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0" y="144"/>
                    <a:pt x="140" y="144"/>
                    <a:pt x="140" y="143"/>
                  </a:cubicBezTo>
                  <a:cubicBezTo>
                    <a:pt x="140" y="142"/>
                    <a:pt x="141" y="142"/>
                    <a:pt x="141" y="142"/>
                  </a:cubicBezTo>
                  <a:cubicBezTo>
                    <a:pt x="141" y="142"/>
                    <a:pt x="142" y="143"/>
                    <a:pt x="142" y="144"/>
                  </a:cubicBezTo>
                  <a:cubicBezTo>
                    <a:pt x="141" y="144"/>
                    <a:pt x="141" y="146"/>
                    <a:pt x="141" y="146"/>
                  </a:cubicBezTo>
                  <a:cubicBezTo>
                    <a:pt x="141" y="146"/>
                    <a:pt x="140" y="147"/>
                    <a:pt x="140" y="147"/>
                  </a:cubicBezTo>
                  <a:cubicBezTo>
                    <a:pt x="140" y="148"/>
                    <a:pt x="140" y="149"/>
                    <a:pt x="140" y="149"/>
                  </a:cubicBezTo>
                  <a:cubicBezTo>
                    <a:pt x="140" y="149"/>
                    <a:pt x="138" y="151"/>
                    <a:pt x="139" y="151"/>
                  </a:cubicBezTo>
                  <a:cubicBezTo>
                    <a:pt x="141" y="151"/>
                    <a:pt x="141" y="150"/>
                    <a:pt x="142" y="149"/>
                  </a:cubicBezTo>
                  <a:cubicBezTo>
                    <a:pt x="143" y="148"/>
                    <a:pt x="143" y="147"/>
                    <a:pt x="144" y="147"/>
                  </a:cubicBezTo>
                  <a:cubicBezTo>
                    <a:pt x="145" y="147"/>
                    <a:pt x="145" y="147"/>
                    <a:pt x="146" y="147"/>
                  </a:cubicBezTo>
                  <a:cubicBezTo>
                    <a:pt x="146" y="148"/>
                    <a:pt x="147" y="148"/>
                    <a:pt x="147" y="148"/>
                  </a:cubicBezTo>
                  <a:cubicBezTo>
                    <a:pt x="147" y="147"/>
                    <a:pt x="147" y="146"/>
                    <a:pt x="148" y="146"/>
                  </a:cubicBezTo>
                  <a:cubicBezTo>
                    <a:pt x="149" y="146"/>
                    <a:pt x="149" y="147"/>
                    <a:pt x="150" y="147"/>
                  </a:cubicBezTo>
                  <a:cubicBezTo>
                    <a:pt x="150" y="147"/>
                    <a:pt x="150" y="145"/>
                    <a:pt x="150" y="145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3" y="146"/>
                    <a:pt x="154" y="145"/>
                    <a:pt x="154" y="145"/>
                  </a:cubicBezTo>
                  <a:cubicBezTo>
                    <a:pt x="154" y="144"/>
                    <a:pt x="154" y="144"/>
                    <a:pt x="155" y="143"/>
                  </a:cubicBezTo>
                  <a:cubicBezTo>
                    <a:pt x="155" y="143"/>
                    <a:pt x="156" y="143"/>
                    <a:pt x="157" y="143"/>
                  </a:cubicBezTo>
                  <a:cubicBezTo>
                    <a:pt x="157" y="143"/>
                    <a:pt x="158" y="143"/>
                    <a:pt x="159" y="143"/>
                  </a:cubicBezTo>
                  <a:cubicBezTo>
                    <a:pt x="159" y="143"/>
                    <a:pt x="159" y="143"/>
                    <a:pt x="160" y="142"/>
                  </a:cubicBezTo>
                  <a:cubicBezTo>
                    <a:pt x="161" y="141"/>
                    <a:pt x="161" y="141"/>
                    <a:pt x="162" y="140"/>
                  </a:cubicBezTo>
                  <a:cubicBezTo>
                    <a:pt x="162" y="139"/>
                    <a:pt x="163" y="139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5" y="136"/>
                    <a:pt x="164" y="136"/>
                    <a:pt x="165" y="136"/>
                  </a:cubicBezTo>
                  <a:cubicBezTo>
                    <a:pt x="166" y="136"/>
                    <a:pt x="166" y="135"/>
                    <a:pt x="167" y="135"/>
                  </a:cubicBezTo>
                  <a:cubicBezTo>
                    <a:pt x="167" y="135"/>
                    <a:pt x="167" y="134"/>
                    <a:pt x="167" y="133"/>
                  </a:cubicBezTo>
                  <a:cubicBezTo>
                    <a:pt x="167" y="132"/>
                    <a:pt x="167" y="130"/>
                    <a:pt x="168" y="130"/>
                  </a:cubicBezTo>
                  <a:cubicBezTo>
                    <a:pt x="168" y="130"/>
                    <a:pt x="169" y="130"/>
                    <a:pt x="170" y="130"/>
                  </a:cubicBezTo>
                  <a:cubicBezTo>
                    <a:pt x="170" y="130"/>
                    <a:pt x="171" y="129"/>
                    <a:pt x="172" y="129"/>
                  </a:cubicBezTo>
                  <a:cubicBezTo>
                    <a:pt x="173" y="128"/>
                    <a:pt x="172" y="128"/>
                    <a:pt x="173" y="128"/>
                  </a:cubicBezTo>
                  <a:cubicBezTo>
                    <a:pt x="174" y="128"/>
                    <a:pt x="175" y="127"/>
                    <a:pt x="175" y="127"/>
                  </a:cubicBezTo>
                  <a:cubicBezTo>
                    <a:pt x="175" y="127"/>
                    <a:pt x="175" y="126"/>
                    <a:pt x="174" y="126"/>
                  </a:cubicBezTo>
                  <a:cubicBezTo>
                    <a:pt x="174" y="126"/>
                    <a:pt x="173" y="125"/>
                    <a:pt x="173" y="125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1" y="121"/>
                    <a:pt x="174" y="123"/>
                    <a:pt x="175" y="123"/>
                  </a:cubicBezTo>
                  <a:cubicBezTo>
                    <a:pt x="175" y="124"/>
                    <a:pt x="177" y="124"/>
                    <a:pt x="177" y="125"/>
                  </a:cubicBezTo>
                  <a:cubicBezTo>
                    <a:pt x="177" y="126"/>
                    <a:pt x="177" y="126"/>
                    <a:pt x="178" y="126"/>
                  </a:cubicBezTo>
                  <a:cubicBezTo>
                    <a:pt x="180" y="126"/>
                    <a:pt x="179" y="126"/>
                    <a:pt x="180" y="126"/>
                  </a:cubicBezTo>
                  <a:cubicBezTo>
                    <a:pt x="182" y="126"/>
                    <a:pt x="183" y="126"/>
                    <a:pt x="183" y="126"/>
                  </a:cubicBezTo>
                  <a:cubicBezTo>
                    <a:pt x="184" y="126"/>
                    <a:pt x="185" y="126"/>
                    <a:pt x="185" y="126"/>
                  </a:cubicBezTo>
                  <a:cubicBezTo>
                    <a:pt x="186" y="125"/>
                    <a:pt x="188" y="126"/>
                    <a:pt x="188" y="125"/>
                  </a:cubicBezTo>
                  <a:cubicBezTo>
                    <a:pt x="188" y="124"/>
                    <a:pt x="187" y="123"/>
                    <a:pt x="188" y="123"/>
                  </a:cubicBezTo>
                  <a:cubicBezTo>
                    <a:pt x="188" y="123"/>
                    <a:pt x="188" y="122"/>
                    <a:pt x="189" y="123"/>
                  </a:cubicBezTo>
                  <a:cubicBezTo>
                    <a:pt x="190" y="123"/>
                    <a:pt x="191" y="124"/>
                    <a:pt x="192" y="123"/>
                  </a:cubicBezTo>
                  <a:cubicBezTo>
                    <a:pt x="193" y="123"/>
                    <a:pt x="194" y="123"/>
                    <a:pt x="194" y="123"/>
                  </a:cubicBezTo>
                  <a:cubicBezTo>
                    <a:pt x="195" y="122"/>
                    <a:pt x="196" y="121"/>
                    <a:pt x="197" y="121"/>
                  </a:cubicBezTo>
                  <a:cubicBezTo>
                    <a:pt x="197" y="121"/>
                    <a:pt x="199" y="121"/>
                    <a:pt x="199" y="121"/>
                  </a:cubicBezTo>
                  <a:cubicBezTo>
                    <a:pt x="200" y="121"/>
                    <a:pt x="203" y="120"/>
                    <a:pt x="203" y="120"/>
                  </a:cubicBezTo>
                  <a:cubicBezTo>
                    <a:pt x="203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7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0" y="119"/>
                    <a:pt x="211" y="119"/>
                    <a:pt x="212" y="118"/>
                  </a:cubicBezTo>
                  <a:cubicBezTo>
                    <a:pt x="212" y="117"/>
                    <a:pt x="213" y="114"/>
                    <a:pt x="214" y="114"/>
                  </a:cubicBezTo>
                  <a:cubicBezTo>
                    <a:pt x="215" y="114"/>
                    <a:pt x="216" y="113"/>
                    <a:pt x="216" y="113"/>
                  </a:cubicBezTo>
                  <a:cubicBezTo>
                    <a:pt x="217" y="112"/>
                    <a:pt x="216" y="112"/>
                    <a:pt x="217" y="112"/>
                  </a:cubicBezTo>
                  <a:cubicBezTo>
                    <a:pt x="218" y="111"/>
                    <a:pt x="220" y="111"/>
                    <a:pt x="220" y="111"/>
                  </a:cubicBezTo>
                  <a:cubicBezTo>
                    <a:pt x="221" y="111"/>
                    <a:pt x="222" y="111"/>
                    <a:pt x="222" y="110"/>
                  </a:cubicBezTo>
                  <a:cubicBezTo>
                    <a:pt x="223" y="109"/>
                    <a:pt x="222" y="109"/>
                    <a:pt x="223" y="109"/>
                  </a:cubicBezTo>
                  <a:cubicBezTo>
                    <a:pt x="225" y="109"/>
                    <a:pt x="227" y="108"/>
                    <a:pt x="227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61"/>
            <p:cNvSpPr/>
            <p:nvPr/>
          </p:nvSpPr>
          <p:spPr bwMode="auto">
            <a:xfrm>
              <a:off x="2256048" y="3637753"/>
              <a:ext cx="34610" cy="13844"/>
            </a:xfrm>
            <a:custGeom>
              <a:avLst/>
              <a:gdLst>
                <a:gd name="T0" fmla="*/ 14 w 17"/>
                <a:gd name="T1" fmla="*/ 4 h 7"/>
                <a:gd name="T2" fmla="*/ 16 w 17"/>
                <a:gd name="T3" fmla="*/ 3 h 7"/>
                <a:gd name="T4" fmla="*/ 13 w 17"/>
                <a:gd name="T5" fmla="*/ 1 h 7"/>
                <a:gd name="T6" fmla="*/ 10 w 17"/>
                <a:gd name="T7" fmla="*/ 0 h 7"/>
                <a:gd name="T8" fmla="*/ 6 w 17"/>
                <a:gd name="T9" fmla="*/ 1 h 7"/>
                <a:gd name="T10" fmla="*/ 3 w 17"/>
                <a:gd name="T11" fmla="*/ 1 h 7"/>
                <a:gd name="T12" fmla="*/ 2 w 17"/>
                <a:gd name="T13" fmla="*/ 2 h 7"/>
                <a:gd name="T14" fmla="*/ 1 w 17"/>
                <a:gd name="T15" fmla="*/ 5 h 7"/>
                <a:gd name="T16" fmla="*/ 3 w 17"/>
                <a:gd name="T17" fmla="*/ 6 h 7"/>
                <a:gd name="T18" fmla="*/ 8 w 17"/>
                <a:gd name="T19" fmla="*/ 6 h 7"/>
                <a:gd name="T20" fmla="*/ 11 w 17"/>
                <a:gd name="T21" fmla="*/ 6 h 7"/>
                <a:gd name="T22" fmla="*/ 13 w 17"/>
                <a:gd name="T23" fmla="*/ 6 h 7"/>
                <a:gd name="T24" fmla="*/ 14 w 17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7">
                  <a:moveTo>
                    <a:pt x="14" y="4"/>
                  </a:moveTo>
                  <a:cubicBezTo>
                    <a:pt x="16" y="4"/>
                    <a:pt x="17" y="4"/>
                    <a:pt x="16" y="3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9" y="1"/>
                    <a:pt x="8" y="0"/>
                    <a:pt x="6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" y="6"/>
                    <a:pt x="1" y="7"/>
                    <a:pt x="3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5"/>
                    <a:pt x="12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62"/>
            <p:cNvSpPr/>
            <p:nvPr/>
          </p:nvSpPr>
          <p:spPr bwMode="auto">
            <a:xfrm>
              <a:off x="2347765" y="3013042"/>
              <a:ext cx="49319" cy="24227"/>
            </a:xfrm>
            <a:custGeom>
              <a:avLst/>
              <a:gdLst>
                <a:gd name="T0" fmla="*/ 17 w 24"/>
                <a:gd name="T1" fmla="*/ 11 h 12"/>
                <a:gd name="T2" fmla="*/ 22 w 24"/>
                <a:gd name="T3" fmla="*/ 9 h 12"/>
                <a:gd name="T4" fmla="*/ 22 w 24"/>
                <a:gd name="T5" fmla="*/ 6 h 12"/>
                <a:gd name="T6" fmla="*/ 17 w 24"/>
                <a:gd name="T7" fmla="*/ 5 h 12"/>
                <a:gd name="T8" fmla="*/ 14 w 24"/>
                <a:gd name="T9" fmla="*/ 3 h 12"/>
                <a:gd name="T10" fmla="*/ 11 w 24"/>
                <a:gd name="T11" fmla="*/ 3 h 12"/>
                <a:gd name="T12" fmla="*/ 8 w 24"/>
                <a:gd name="T13" fmla="*/ 1 h 12"/>
                <a:gd name="T14" fmla="*/ 5 w 24"/>
                <a:gd name="T15" fmla="*/ 1 h 12"/>
                <a:gd name="T16" fmla="*/ 1 w 24"/>
                <a:gd name="T17" fmla="*/ 1 h 12"/>
                <a:gd name="T18" fmla="*/ 5 w 24"/>
                <a:gd name="T19" fmla="*/ 3 h 12"/>
                <a:gd name="T20" fmla="*/ 7 w 24"/>
                <a:gd name="T21" fmla="*/ 5 h 12"/>
                <a:gd name="T22" fmla="*/ 10 w 24"/>
                <a:gd name="T23" fmla="*/ 8 h 12"/>
                <a:gd name="T24" fmla="*/ 14 w 24"/>
                <a:gd name="T25" fmla="*/ 9 h 12"/>
                <a:gd name="T26" fmla="*/ 17 w 24"/>
                <a:gd name="T2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2">
                  <a:moveTo>
                    <a:pt x="17" y="11"/>
                  </a:moveTo>
                  <a:cubicBezTo>
                    <a:pt x="19" y="11"/>
                    <a:pt x="21" y="10"/>
                    <a:pt x="22" y="9"/>
                  </a:cubicBezTo>
                  <a:cubicBezTo>
                    <a:pt x="24" y="8"/>
                    <a:pt x="23" y="7"/>
                    <a:pt x="22" y="6"/>
                  </a:cubicBezTo>
                  <a:cubicBezTo>
                    <a:pt x="21" y="5"/>
                    <a:pt x="18" y="6"/>
                    <a:pt x="17" y="5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2"/>
                    <a:pt x="9" y="2"/>
                    <a:pt x="8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5" y="3"/>
                    <a:pt x="5" y="3"/>
                  </a:cubicBezTo>
                  <a:cubicBezTo>
                    <a:pt x="6" y="3"/>
                    <a:pt x="6" y="3"/>
                    <a:pt x="7" y="5"/>
                  </a:cubicBezTo>
                  <a:cubicBezTo>
                    <a:pt x="8" y="6"/>
                    <a:pt x="8" y="7"/>
                    <a:pt x="10" y="8"/>
                  </a:cubicBezTo>
                  <a:cubicBezTo>
                    <a:pt x="13" y="9"/>
                    <a:pt x="13" y="7"/>
                    <a:pt x="14" y="9"/>
                  </a:cubicBezTo>
                  <a:cubicBezTo>
                    <a:pt x="15" y="10"/>
                    <a:pt x="15" y="12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任意多边形 89"/>
          <p:cNvSpPr/>
          <p:nvPr/>
        </p:nvSpPr>
        <p:spPr>
          <a:xfrm>
            <a:off x="5399554" y="2609186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7200000">
            <a:off x="6003666" y="484289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14400000">
            <a:off x="3737305" y="4180502"/>
            <a:ext cx="1948789" cy="1160276"/>
          </a:xfrm>
          <a:custGeom>
            <a:avLst/>
            <a:gdLst>
              <a:gd name="connsiteX0" fmla="*/ 0 w 2387151"/>
              <a:gd name="connsiteY0" fmla="*/ 0 h 1416106"/>
              <a:gd name="connsiteX1" fmla="*/ 671639 w 2387151"/>
              <a:gd name="connsiteY1" fmla="*/ 380326 h 1416106"/>
              <a:gd name="connsiteX2" fmla="*/ 1140977 w 2387151"/>
              <a:gd name="connsiteY2" fmla="*/ 1165253 h 1416106"/>
              <a:gd name="connsiteX3" fmla="*/ 793020 w 2387151"/>
              <a:gd name="connsiteY3" fmla="*/ 1359462 h 1416106"/>
              <a:gd name="connsiteX4" fmla="*/ 1933997 w 2387151"/>
              <a:gd name="connsiteY4" fmla="*/ 1416106 h 1416106"/>
              <a:gd name="connsiteX5" fmla="*/ 2387151 w 2387151"/>
              <a:gd name="connsiteY5" fmla="*/ 428878 h 1416106"/>
              <a:gd name="connsiteX6" fmla="*/ 2063469 w 2387151"/>
              <a:gd name="connsiteY6" fmla="*/ 614995 h 1416106"/>
              <a:gd name="connsiteX7" fmla="*/ 1780248 w 2387151"/>
              <a:gd name="connsiteY7" fmla="*/ 105196 h 1416106"/>
              <a:gd name="connsiteX8" fmla="*/ 0 w 2387151"/>
              <a:gd name="connsiteY8" fmla="*/ 0 h 1416106"/>
              <a:gd name="connsiteX0-1" fmla="*/ 0 w 2387151"/>
              <a:gd name="connsiteY0-2" fmla="*/ 0 h 1416106"/>
              <a:gd name="connsiteX1-3" fmla="*/ 671639 w 2387151"/>
              <a:gd name="connsiteY1-4" fmla="*/ 380326 h 1416106"/>
              <a:gd name="connsiteX2-5" fmla="*/ 1140977 w 2387151"/>
              <a:gd name="connsiteY2-6" fmla="*/ 1165253 h 1416106"/>
              <a:gd name="connsiteX3-7" fmla="*/ 793020 w 2387151"/>
              <a:gd name="connsiteY3-8" fmla="*/ 1359462 h 1416106"/>
              <a:gd name="connsiteX4-9" fmla="*/ 1933997 w 2387151"/>
              <a:gd name="connsiteY4-10" fmla="*/ 1416106 h 1416106"/>
              <a:gd name="connsiteX5-11" fmla="*/ 2387151 w 2387151"/>
              <a:gd name="connsiteY5-12" fmla="*/ 428878 h 1416106"/>
              <a:gd name="connsiteX6-13" fmla="*/ 2063469 w 2387151"/>
              <a:gd name="connsiteY6-14" fmla="*/ 614995 h 1416106"/>
              <a:gd name="connsiteX7-15" fmla="*/ 1780248 w 2387151"/>
              <a:gd name="connsiteY7-16" fmla="*/ 105196 h 1416106"/>
              <a:gd name="connsiteX8-17" fmla="*/ 0 w 2387151"/>
              <a:gd name="connsiteY8-18" fmla="*/ 0 h 1416106"/>
              <a:gd name="connsiteX0-19" fmla="*/ 0 w 2387151"/>
              <a:gd name="connsiteY0-20" fmla="*/ 0 h 1416106"/>
              <a:gd name="connsiteX1-21" fmla="*/ 671639 w 2387151"/>
              <a:gd name="connsiteY1-22" fmla="*/ 380326 h 1416106"/>
              <a:gd name="connsiteX2-23" fmla="*/ 1140977 w 2387151"/>
              <a:gd name="connsiteY2-24" fmla="*/ 1165253 h 1416106"/>
              <a:gd name="connsiteX3-25" fmla="*/ 793020 w 2387151"/>
              <a:gd name="connsiteY3-26" fmla="*/ 1359462 h 1416106"/>
              <a:gd name="connsiteX4-27" fmla="*/ 1933997 w 2387151"/>
              <a:gd name="connsiteY4-28" fmla="*/ 1416106 h 1416106"/>
              <a:gd name="connsiteX5-29" fmla="*/ 2387151 w 2387151"/>
              <a:gd name="connsiteY5-30" fmla="*/ 428878 h 1416106"/>
              <a:gd name="connsiteX6-31" fmla="*/ 2063469 w 2387151"/>
              <a:gd name="connsiteY6-32" fmla="*/ 614995 h 1416106"/>
              <a:gd name="connsiteX7-33" fmla="*/ 1780248 w 2387151"/>
              <a:gd name="connsiteY7-34" fmla="*/ 105196 h 1416106"/>
              <a:gd name="connsiteX8-35" fmla="*/ 0 w 2387151"/>
              <a:gd name="connsiteY8-36" fmla="*/ 0 h 1416106"/>
              <a:gd name="connsiteX0-37" fmla="*/ 0 w 2387151"/>
              <a:gd name="connsiteY0-38" fmla="*/ 5163 h 1421269"/>
              <a:gd name="connsiteX1-39" fmla="*/ 671639 w 2387151"/>
              <a:gd name="connsiteY1-40" fmla="*/ 385489 h 1421269"/>
              <a:gd name="connsiteX2-41" fmla="*/ 1140977 w 2387151"/>
              <a:gd name="connsiteY2-42" fmla="*/ 1170416 h 1421269"/>
              <a:gd name="connsiteX3-43" fmla="*/ 793020 w 2387151"/>
              <a:gd name="connsiteY3-44" fmla="*/ 1364625 h 1421269"/>
              <a:gd name="connsiteX4-45" fmla="*/ 1933997 w 2387151"/>
              <a:gd name="connsiteY4-46" fmla="*/ 1421269 h 1421269"/>
              <a:gd name="connsiteX5-47" fmla="*/ 2387151 w 2387151"/>
              <a:gd name="connsiteY5-48" fmla="*/ 434041 h 1421269"/>
              <a:gd name="connsiteX6-49" fmla="*/ 2063469 w 2387151"/>
              <a:gd name="connsiteY6-50" fmla="*/ 620158 h 1421269"/>
              <a:gd name="connsiteX7-51" fmla="*/ 1780248 w 2387151"/>
              <a:gd name="connsiteY7-52" fmla="*/ 110359 h 1421269"/>
              <a:gd name="connsiteX8-53" fmla="*/ 0 w 2387151"/>
              <a:gd name="connsiteY8-54" fmla="*/ 5163 h 1421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387151" h="1421269">
                <a:moveTo>
                  <a:pt x="0" y="5163"/>
                </a:moveTo>
                <a:cubicBezTo>
                  <a:pt x="369537" y="83385"/>
                  <a:pt x="593416" y="234438"/>
                  <a:pt x="671639" y="385489"/>
                </a:cubicBezTo>
                <a:lnTo>
                  <a:pt x="1140977" y="1170416"/>
                </a:lnTo>
                <a:lnTo>
                  <a:pt x="793020" y="1364625"/>
                </a:lnTo>
                <a:lnTo>
                  <a:pt x="1933997" y="1421269"/>
                </a:lnTo>
                <a:lnTo>
                  <a:pt x="2387151" y="434041"/>
                </a:lnTo>
                <a:lnTo>
                  <a:pt x="2063469" y="620158"/>
                </a:lnTo>
                <a:lnTo>
                  <a:pt x="1780248" y="110359"/>
                </a:lnTo>
                <a:cubicBezTo>
                  <a:pt x="1688539" y="-78454"/>
                  <a:pt x="593416" y="40228"/>
                  <a:pt x="0" y="5163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251073" y="2925907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461631" y="5381216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216192" y="4364904"/>
            <a:ext cx="726987" cy="42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109478" y="3101082"/>
            <a:ext cx="397205" cy="395643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97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126228" y="5423029"/>
            <a:ext cx="363704" cy="349769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100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101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259943" y="4283177"/>
            <a:ext cx="302635" cy="299514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103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4987620" y="163211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98414" y="5100769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425930" y="5100469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6416" r="6824" b="16726"/>
          <a:stretch>
            <a:fillRect/>
          </a:stretch>
        </p:blipFill>
        <p:spPr>
          <a:xfrm>
            <a:off x="5136075" y="3515784"/>
            <a:ext cx="1795658" cy="1795658"/>
          </a:xfrm>
          <a:custGeom>
            <a:avLst/>
            <a:gdLst>
              <a:gd name="connsiteX0" fmla="*/ 2635445 w 5270890"/>
              <a:gd name="connsiteY0" fmla="*/ 0 h 5270890"/>
              <a:gd name="connsiteX1" fmla="*/ 5270890 w 5270890"/>
              <a:gd name="connsiteY1" fmla="*/ 2635445 h 5270890"/>
              <a:gd name="connsiteX2" fmla="*/ 2635445 w 5270890"/>
              <a:gd name="connsiteY2" fmla="*/ 5270890 h 5270890"/>
              <a:gd name="connsiteX3" fmla="*/ 0 w 5270890"/>
              <a:gd name="connsiteY3" fmla="*/ 2635445 h 5270890"/>
              <a:gd name="connsiteX4" fmla="*/ 2635445 w 5270890"/>
              <a:gd name="connsiteY4" fmla="*/ 0 h 52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0890" h="5270890">
                <a:moveTo>
                  <a:pt x="2635445" y="0"/>
                </a:moveTo>
                <a:cubicBezTo>
                  <a:pt x="4090961" y="0"/>
                  <a:pt x="5270890" y="1179929"/>
                  <a:pt x="5270890" y="2635445"/>
                </a:cubicBezTo>
                <a:cubicBezTo>
                  <a:pt x="5270890" y="4090961"/>
                  <a:pt x="4090961" y="5270890"/>
                  <a:pt x="2635445" y="5270890"/>
                </a:cubicBezTo>
                <a:cubicBezTo>
                  <a:pt x="1179929" y="5270890"/>
                  <a:pt x="0" y="4090961"/>
                  <a:pt x="0" y="2635445"/>
                </a:cubicBezTo>
                <a:cubicBezTo>
                  <a:pt x="0" y="1179929"/>
                  <a:pt x="1179929" y="0"/>
                  <a:pt x="2635445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03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>
            <a:spLocks noChangeArrowheads="1"/>
          </p:cNvSpPr>
          <p:nvPr/>
        </p:nvSpPr>
        <p:spPr bwMode="auto">
          <a:xfrm>
            <a:off x="1064849" y="1763411"/>
            <a:ext cx="2858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en-US" altLang="en-US" sz="72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581" y="3088632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CONCENTS</a:t>
            </a:r>
            <a:endParaRPr lang="zh-CN" altLang="en-US" sz="36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259092" y="2727157"/>
            <a:ext cx="589936" cy="589936"/>
          </a:xfrm>
          <a:prstGeom prst="roundRect">
            <a:avLst/>
          </a:prstGeom>
          <a:solidFill>
            <a:srgbClr val="2EA7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259092" y="3734963"/>
            <a:ext cx="589936" cy="589936"/>
          </a:xfrm>
          <a:prstGeom prst="roundRect">
            <a:avLst/>
          </a:prstGeom>
          <a:solidFill>
            <a:srgbClr val="2280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259092" y="4742769"/>
            <a:ext cx="589936" cy="589936"/>
          </a:xfrm>
          <a:prstGeom prst="roundRect">
            <a:avLst/>
          </a:prstGeom>
          <a:solidFill>
            <a:srgbClr val="585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259092" y="5750575"/>
            <a:ext cx="589936" cy="589936"/>
          </a:xfrm>
          <a:prstGeom prst="roundRect">
            <a:avLst/>
          </a:prstGeom>
          <a:solidFill>
            <a:srgbClr val="873D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9426435" y="2732318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7"/>
          <p:cNvSpPr>
            <a:spLocks noChangeArrowheads="1"/>
          </p:cNvSpPr>
          <p:nvPr/>
        </p:nvSpPr>
        <p:spPr bwMode="auto">
          <a:xfrm>
            <a:off x="9426436" y="3729802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8"/>
          <p:cNvSpPr>
            <a:spLocks noChangeArrowheads="1"/>
          </p:cNvSpPr>
          <p:nvPr/>
        </p:nvSpPr>
        <p:spPr bwMode="auto">
          <a:xfrm>
            <a:off x="9426437" y="4742769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9"/>
          <p:cNvSpPr>
            <a:spLocks noChangeArrowheads="1"/>
          </p:cNvSpPr>
          <p:nvPr/>
        </p:nvSpPr>
        <p:spPr bwMode="auto">
          <a:xfrm>
            <a:off x="9426438" y="5755736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42536" y="2736116"/>
            <a:ext cx="48603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chemeClr val="bg1"/>
                    </a:gs>
                    <a:gs pos="100000">
                      <a:srgbClr val="B6B6B6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1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95884" y="3754872"/>
            <a:ext cx="57740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2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26341" y="4755527"/>
            <a:ext cx="54694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3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2739" y="5780071"/>
            <a:ext cx="57579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 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4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44394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744394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030613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30613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16832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316832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8603051" y="1997611"/>
            <a:ext cx="1800665" cy="1336430"/>
          </a:xfrm>
          <a:custGeom>
            <a:avLst/>
            <a:gdLst>
              <a:gd name="connsiteX0" fmla="*/ 250686 w 1800665"/>
              <a:gd name="connsiteY0" fmla="*/ 0 h 1336430"/>
              <a:gd name="connsiteX1" fmla="*/ 1549979 w 1800665"/>
              <a:gd name="connsiteY1" fmla="*/ 0 h 1336430"/>
              <a:gd name="connsiteX2" fmla="*/ 1800665 w 1800665"/>
              <a:gd name="connsiteY2" fmla="*/ 250686 h 1336430"/>
              <a:gd name="connsiteX3" fmla="*/ 1800665 w 1800665"/>
              <a:gd name="connsiteY3" fmla="*/ 888797 h 1336430"/>
              <a:gd name="connsiteX4" fmla="*/ 1549979 w 1800665"/>
              <a:gd name="connsiteY4" fmla="*/ 1139483 h 1336430"/>
              <a:gd name="connsiteX5" fmla="*/ 1014561 w 1800665"/>
              <a:gd name="connsiteY5" fmla="*/ 1139483 h 1336430"/>
              <a:gd name="connsiteX6" fmla="*/ 900332 w 1800665"/>
              <a:gd name="connsiteY6" fmla="*/ 1336430 h 1336430"/>
              <a:gd name="connsiteX7" fmla="*/ 786103 w 1800665"/>
              <a:gd name="connsiteY7" fmla="*/ 1139483 h 1336430"/>
              <a:gd name="connsiteX8" fmla="*/ 250686 w 1800665"/>
              <a:gd name="connsiteY8" fmla="*/ 1139483 h 1336430"/>
              <a:gd name="connsiteX9" fmla="*/ 0 w 1800665"/>
              <a:gd name="connsiteY9" fmla="*/ 888797 h 1336430"/>
              <a:gd name="connsiteX10" fmla="*/ 0 w 1800665"/>
              <a:gd name="connsiteY10" fmla="*/ 250686 h 1336430"/>
              <a:gd name="connsiteX11" fmla="*/ 250686 w 1800665"/>
              <a:gd name="connsiteY11" fmla="*/ 0 h 1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603051" y="3445528"/>
            <a:ext cx="1800665" cy="2842730"/>
          </a:xfrm>
          <a:prstGeom prst="roundRect">
            <a:avLst>
              <a:gd name="adj" fmla="val 18094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883883" y="3902619"/>
            <a:ext cx="1527982" cy="206210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Agency FB" panose="020B05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5429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44177" y="3902619"/>
            <a:ext cx="1527982" cy="20005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40516" y="3902619"/>
            <a:ext cx="1527982" cy="19697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</a:t>
            </a:r>
            <a:r>
              <a:rPr lang="en-US" altLang="zh-CN" sz="11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</a:t>
            </a:r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here to add  you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narrative thought</a:t>
            </a:r>
            <a:endParaRPr lang="en-US" altLang="zh-CN" sz="1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56469" y="2211426"/>
            <a:ext cx="177965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4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67%</a:t>
            </a:r>
            <a:endParaRPr lang="en-US" altLang="zh-CN" sz="4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4746" y="2211426"/>
            <a:ext cx="13468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1,258</a:t>
            </a:r>
            <a:endParaRPr lang="en-US" altLang="zh-CN" sz="4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37705" y="2172020"/>
            <a:ext cx="958917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379</a:t>
            </a:r>
            <a:endParaRPr lang="en-US" altLang="zh-CN" sz="4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81720" y="2183290"/>
            <a:ext cx="113043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84%</a:t>
            </a:r>
            <a:endParaRPr lang="en-US" altLang="zh-CN" sz="4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389781" y="2366681"/>
            <a:ext cx="2164977" cy="2164977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1287" y="2366680"/>
            <a:ext cx="2164977" cy="2164977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212793" y="2366681"/>
            <a:ext cx="2164977" cy="2164977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624299" y="2366680"/>
            <a:ext cx="2164977" cy="2164977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764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673553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85059" y="3033192"/>
            <a:ext cx="831952" cy="831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12742" y="3325388"/>
            <a:ext cx="301753" cy="288591"/>
            <a:chOff x="1004888" y="993775"/>
            <a:chExt cx="2438400" cy="2332038"/>
          </a:xfrm>
          <a:solidFill>
            <a:srgbClr val="2EA7BD"/>
          </a:solidFill>
        </p:grpSpPr>
        <p:sp>
          <p:nvSpPr>
            <p:cNvPr id="22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 22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99330" y="3295911"/>
            <a:ext cx="403410" cy="306513"/>
            <a:chOff x="4268086" y="4221191"/>
            <a:chExt cx="509646" cy="387231"/>
          </a:xfrm>
          <a:solidFill>
            <a:srgbClr val="5858AC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55404" y="3238320"/>
            <a:ext cx="262019" cy="335091"/>
            <a:chOff x="1605186" y="572440"/>
            <a:chExt cx="563562" cy="720725"/>
          </a:xfrm>
          <a:solidFill>
            <a:srgbClr val="2280C3"/>
          </a:solidFill>
        </p:grpSpPr>
        <p:sp>
          <p:nvSpPr>
            <p:cNvPr id="28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79305" y="2876044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68%</a:t>
            </a:r>
            <a:endParaRPr lang="en-US" altLang="zh-CN" sz="36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08381" y="2886512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45%</a:t>
            </a:r>
            <a:endParaRPr lang="en-US" altLang="zh-CN" sz="36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39565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77%</a:t>
            </a:r>
            <a:endParaRPr lang="en-US" altLang="zh-CN" sz="36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95882" y="2882810"/>
            <a:ext cx="122180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3600" b="1" dirty="0">
                <a:solidFill>
                  <a:srgbClr val="FEFEFE"/>
                </a:solidFill>
                <a:latin typeface="方正姚体" panose="02010601030101010101" pitchFamily="2" charset="-122"/>
              </a:rPr>
              <a:t>59%</a:t>
            </a:r>
            <a:endParaRPr lang="en-US" altLang="zh-CN" sz="36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6027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13142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75460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028311" y="3907378"/>
            <a:ext cx="141256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</a:rPr>
              <a:t>TITLE   HERE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1279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6566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518535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17011" y="4858456"/>
            <a:ext cx="170751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the  center of the 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400" dirty="0">
              <a:solidFill>
                <a:srgbClr val="292929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27185" y="4236979"/>
            <a:ext cx="3296450" cy="2093481"/>
          </a:xfrm>
          <a:prstGeom prst="rect">
            <a:avLst/>
          </a:prstGeom>
          <a:solidFill>
            <a:srgbClr val="5858A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408040" y="4236979"/>
            <a:ext cx="3296450" cy="2093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408039" y="2072122"/>
            <a:ext cx="3296450" cy="2093481"/>
          </a:xfrm>
          <a:prstGeom prst="rect">
            <a:avLst/>
          </a:prstGeom>
          <a:solidFill>
            <a:srgbClr val="873D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7183" y="2073214"/>
            <a:ext cx="3296450" cy="2093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788894" y="2071030"/>
            <a:ext cx="3296450" cy="2093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788893" y="4234796"/>
            <a:ext cx="3296450" cy="2093481"/>
          </a:xfrm>
          <a:prstGeom prst="rect">
            <a:avLst/>
          </a:prstGeom>
          <a:solidFill>
            <a:srgbClr val="DA57A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941333" y="4223530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4,000</a:t>
            </a:r>
            <a:endParaRPr lang="en-US" altLang="zh-CN" sz="4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30128" y="2084746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3,200</a:t>
            </a:r>
            <a:endParaRPr lang="en-US" altLang="zh-CN" sz="4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86475" y="4234797"/>
            <a:ext cx="1585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方正姚体" panose="02010601030101010101" pitchFamily="2" charset="-122"/>
              </a:rPr>
              <a:t>2,600</a:t>
            </a:r>
            <a:endParaRPr lang="en-US" altLang="zh-CN" sz="40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78140" y="5292384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58996" y="3147622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39851" y="5292383"/>
            <a:ext cx="2678938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1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537501" y="4410000"/>
            <a:ext cx="0" cy="2448000"/>
          </a:xfrm>
          <a:prstGeom prst="line">
            <a:avLst/>
          </a:prstGeom>
          <a:ln w="19050">
            <a:solidFill>
              <a:srgbClr val="2280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304514" y="4337999"/>
            <a:ext cx="0" cy="2520000"/>
          </a:xfrm>
          <a:prstGeom prst="line">
            <a:avLst/>
          </a:prstGeom>
          <a:ln w="19050">
            <a:solidFill>
              <a:srgbClr val="873D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342739" y="2478130"/>
            <a:ext cx="0" cy="4392000"/>
          </a:xfrm>
          <a:prstGeom prst="line">
            <a:avLst/>
          </a:prstGeom>
          <a:ln w="19050">
            <a:solidFill>
              <a:srgbClr val="DA57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80564" y="2478130"/>
            <a:ext cx="0" cy="4392000"/>
          </a:xfrm>
          <a:prstGeom prst="line">
            <a:avLst/>
          </a:prstGeom>
          <a:ln w="19050">
            <a:solidFill>
              <a:srgbClr val="5858A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6609046" y="2666361"/>
            <a:ext cx="1849165" cy="18491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503335" y="2790514"/>
            <a:ext cx="1600858" cy="1600858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472499" y="1458956"/>
            <a:ext cx="1408569" cy="1408569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810888" y="1458956"/>
            <a:ext cx="1047750" cy="1047750"/>
          </a:xfrm>
          <a:prstGeom prst="ellipse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06019" y="3175444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35%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5916" y="1831799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1,359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77951" y="3223194"/>
            <a:ext cx="1059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EFEFE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267</a:t>
            </a:r>
            <a:endParaRPr lang="zh-CN" altLang="en-US" sz="4800" dirty="0">
              <a:solidFill>
                <a:srgbClr val="FEFEFE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10608" y="1687312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78%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0685" y="3168389"/>
            <a:ext cx="848471" cy="520804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36039" y="2524212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98309" y="2519950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3685" y="251100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89995" y="2519987"/>
            <a:ext cx="11977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</a:rPr>
              <a:t>TEMPLATE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072956" y="3171399"/>
            <a:ext cx="848471" cy="520804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435227" y="3168389"/>
            <a:ext cx="848471" cy="520804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4797498" y="3168389"/>
            <a:ext cx="848471" cy="520804"/>
          </a:xfrm>
          <a:prstGeom prst="round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959470" y="3292114"/>
            <a:ext cx="315240" cy="301489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2274505" y="3279574"/>
            <a:ext cx="419852" cy="319007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78384" y="3222707"/>
            <a:ext cx="282736" cy="361586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4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3702099" y="3238724"/>
            <a:ext cx="342861" cy="383431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9799" y="4198276"/>
            <a:ext cx="5338321" cy="203132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04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086650" y="2359828"/>
            <a:ext cx="2932774" cy="2911576"/>
            <a:chOff x="1188790" y="1843450"/>
            <a:chExt cx="2932774" cy="2911576"/>
          </a:xfrm>
          <a:solidFill>
            <a:srgbClr val="2EA7BD"/>
          </a:solidFill>
        </p:grpSpPr>
        <p:sp>
          <p:nvSpPr>
            <p:cNvPr id="52" name="任意多边形 51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99844" y="2359828"/>
            <a:ext cx="2932774" cy="2911576"/>
            <a:chOff x="1188790" y="1843450"/>
            <a:chExt cx="2932774" cy="2911576"/>
          </a:xfrm>
          <a:solidFill>
            <a:srgbClr val="5858AC"/>
          </a:solidFill>
        </p:grpSpPr>
        <p:sp>
          <p:nvSpPr>
            <p:cNvPr id="55" name="任意多边形 54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846883" y="2419562"/>
            <a:ext cx="2030903" cy="2016224"/>
            <a:chOff x="1188790" y="1843450"/>
            <a:chExt cx="2932774" cy="2911576"/>
          </a:xfrm>
          <a:solidFill>
            <a:srgbClr val="873DAB"/>
          </a:solidFill>
        </p:grpSpPr>
        <p:sp>
          <p:nvSpPr>
            <p:cNvPr id="58" name="任意多边形 57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9223" y="2419561"/>
            <a:ext cx="2030903" cy="2016224"/>
            <a:chOff x="1188790" y="1843450"/>
            <a:chExt cx="2932774" cy="2911576"/>
          </a:xfrm>
          <a:solidFill>
            <a:srgbClr val="2280C3"/>
          </a:solidFill>
        </p:grpSpPr>
        <p:sp>
          <p:nvSpPr>
            <p:cNvPr id="61" name="任意多边形 60"/>
            <p:cNvSpPr/>
            <p:nvPr/>
          </p:nvSpPr>
          <p:spPr>
            <a:xfrm rot="19200000">
              <a:off x="1188790" y="1843450"/>
              <a:ext cx="2932774" cy="2911576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820232" y="2465600"/>
              <a:ext cx="1728192" cy="17281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999512" y="3271906"/>
            <a:ext cx="1118319" cy="1122134"/>
            <a:chOff x="1999512" y="3271906"/>
            <a:chExt cx="1118319" cy="1122134"/>
          </a:xfrm>
        </p:grpSpPr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2224044" y="3271906"/>
              <a:ext cx="710461" cy="792088"/>
            </a:xfrm>
            <a:custGeom>
              <a:avLst/>
              <a:gdLst>
                <a:gd name="T0" fmla="*/ 32 w 60"/>
                <a:gd name="T1" fmla="*/ 0 h 67"/>
                <a:gd name="T2" fmla="*/ 28 w 60"/>
                <a:gd name="T3" fmla="*/ 10 h 67"/>
                <a:gd name="T4" fmla="*/ 60 w 60"/>
                <a:gd name="T5" fmla="*/ 28 h 67"/>
                <a:gd name="T6" fmla="*/ 50 w 60"/>
                <a:gd name="T7" fmla="*/ 32 h 67"/>
                <a:gd name="T8" fmla="*/ 60 w 60"/>
                <a:gd name="T9" fmla="*/ 28 h 67"/>
                <a:gd name="T10" fmla="*/ 57 w 60"/>
                <a:gd name="T11" fmla="*/ 17 h 67"/>
                <a:gd name="T12" fmla="*/ 47 w 60"/>
                <a:gd name="T13" fmla="*/ 19 h 67"/>
                <a:gd name="T14" fmla="*/ 44 w 60"/>
                <a:gd name="T15" fmla="*/ 3 h 67"/>
                <a:gd name="T16" fmla="*/ 42 w 60"/>
                <a:gd name="T17" fmla="*/ 14 h 67"/>
                <a:gd name="T18" fmla="*/ 44 w 60"/>
                <a:gd name="T19" fmla="*/ 3 h 67"/>
                <a:gd name="T20" fmla="*/ 0 w 60"/>
                <a:gd name="T21" fmla="*/ 28 h 67"/>
                <a:gd name="T22" fmla="*/ 10 w 60"/>
                <a:gd name="T23" fmla="*/ 32 h 67"/>
                <a:gd name="T24" fmla="*/ 3 w 60"/>
                <a:gd name="T25" fmla="*/ 17 h 67"/>
                <a:gd name="T26" fmla="*/ 14 w 60"/>
                <a:gd name="T27" fmla="*/ 18 h 67"/>
                <a:gd name="T28" fmla="*/ 3 w 60"/>
                <a:gd name="T29" fmla="*/ 17 h 67"/>
                <a:gd name="T30" fmla="*/ 19 w 60"/>
                <a:gd name="T31" fmla="*/ 14 h 67"/>
                <a:gd name="T32" fmla="*/ 17 w 60"/>
                <a:gd name="T33" fmla="*/ 3 h 67"/>
                <a:gd name="T34" fmla="*/ 30 w 60"/>
                <a:gd name="T35" fmla="*/ 15 h 67"/>
                <a:gd name="T36" fmla="*/ 46 w 60"/>
                <a:gd name="T37" fmla="*/ 31 h 67"/>
                <a:gd name="T38" fmla="*/ 39 w 60"/>
                <a:gd name="T39" fmla="*/ 44 h 67"/>
                <a:gd name="T40" fmla="*/ 39 w 60"/>
                <a:gd name="T41" fmla="*/ 46 h 67"/>
                <a:gd name="T42" fmla="*/ 41 w 60"/>
                <a:gd name="T43" fmla="*/ 47 h 67"/>
                <a:gd name="T44" fmla="*/ 41 w 60"/>
                <a:gd name="T45" fmla="*/ 52 h 67"/>
                <a:gd name="T46" fmla="*/ 41 w 60"/>
                <a:gd name="T47" fmla="*/ 53 h 67"/>
                <a:gd name="T48" fmla="*/ 41 w 60"/>
                <a:gd name="T49" fmla="*/ 58 h 67"/>
                <a:gd name="T50" fmla="*/ 40 w 60"/>
                <a:gd name="T51" fmla="*/ 59 h 67"/>
                <a:gd name="T52" fmla="*/ 20 w 60"/>
                <a:gd name="T53" fmla="*/ 61 h 67"/>
                <a:gd name="T54" fmla="*/ 19 w 60"/>
                <a:gd name="T55" fmla="*/ 57 h 67"/>
                <a:gd name="T56" fmla="*/ 20 w 60"/>
                <a:gd name="T57" fmla="*/ 54 h 67"/>
                <a:gd name="T58" fmla="*/ 19 w 60"/>
                <a:gd name="T59" fmla="*/ 51 h 67"/>
                <a:gd name="T60" fmla="*/ 20 w 60"/>
                <a:gd name="T61" fmla="*/ 47 h 67"/>
                <a:gd name="T62" fmla="*/ 22 w 60"/>
                <a:gd name="T63" fmla="*/ 47 h 67"/>
                <a:gd name="T64" fmla="*/ 17 w 60"/>
                <a:gd name="T65" fmla="*/ 39 h 67"/>
                <a:gd name="T66" fmla="*/ 19 w 60"/>
                <a:gd name="T67" fmla="*/ 19 h 67"/>
                <a:gd name="T68" fmla="*/ 35 w 60"/>
                <a:gd name="T69" fmla="*/ 62 h 67"/>
                <a:gd name="T70" fmla="*/ 30 w 60"/>
                <a:gd name="T71" fmla="*/ 67 h 67"/>
                <a:gd name="T72" fmla="*/ 35 w 60"/>
                <a:gd name="T73" fmla="*/ 62 h 67"/>
                <a:gd name="T74" fmla="*/ 23 w 60"/>
                <a:gd name="T75" fmla="*/ 57 h 67"/>
                <a:gd name="T76" fmla="*/ 23 w 60"/>
                <a:gd name="T77" fmla="*/ 57 h 67"/>
                <a:gd name="T78" fmla="*/ 38 w 60"/>
                <a:gd name="T79" fmla="*/ 55 h 67"/>
                <a:gd name="T80" fmla="*/ 38 w 60"/>
                <a:gd name="T81" fmla="*/ 49 h 67"/>
                <a:gd name="T82" fmla="*/ 23 w 60"/>
                <a:gd name="T83" fmla="*/ 51 h 67"/>
                <a:gd name="T84" fmla="*/ 38 w 60"/>
                <a:gd name="T85" fmla="*/ 50 h 67"/>
                <a:gd name="T86" fmla="*/ 38 w 60"/>
                <a:gd name="T8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999512" y="40554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94392" y="3060198"/>
            <a:ext cx="1118319" cy="745078"/>
            <a:chOff x="4494392" y="3060198"/>
            <a:chExt cx="1118319" cy="745078"/>
          </a:xfrm>
        </p:grpSpPr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795124" y="3060198"/>
              <a:ext cx="529456" cy="434197"/>
            </a:xfrm>
            <a:custGeom>
              <a:avLst/>
              <a:gdLst>
                <a:gd name="T0" fmla="*/ 207 w 239"/>
                <a:gd name="T1" fmla="*/ 4 h 196"/>
                <a:gd name="T2" fmla="*/ 199 w 239"/>
                <a:gd name="T3" fmla="*/ 43 h 196"/>
                <a:gd name="T4" fmla="*/ 184 w 239"/>
                <a:gd name="T5" fmla="*/ 4 h 196"/>
                <a:gd name="T6" fmla="*/ 207 w 239"/>
                <a:gd name="T7" fmla="*/ 86 h 196"/>
                <a:gd name="T8" fmla="*/ 184 w 239"/>
                <a:gd name="T9" fmla="*/ 196 h 196"/>
                <a:gd name="T10" fmla="*/ 199 w 239"/>
                <a:gd name="T11" fmla="*/ 78 h 196"/>
                <a:gd name="T12" fmla="*/ 207 w 239"/>
                <a:gd name="T13" fmla="*/ 86 h 196"/>
                <a:gd name="T14" fmla="*/ 239 w 239"/>
                <a:gd name="T15" fmla="*/ 0 h 196"/>
                <a:gd name="T16" fmla="*/ 211 w 239"/>
                <a:gd name="T17" fmla="*/ 196 h 196"/>
                <a:gd name="T18" fmla="*/ 219 w 239"/>
                <a:gd name="T19" fmla="*/ 63 h 196"/>
                <a:gd name="T20" fmla="*/ 211 w 239"/>
                <a:gd name="T21" fmla="*/ 39 h 196"/>
                <a:gd name="T22" fmla="*/ 211 w 239"/>
                <a:gd name="T23" fmla="*/ 0 h 196"/>
                <a:gd name="T24" fmla="*/ 176 w 239"/>
                <a:gd name="T25" fmla="*/ 27 h 196"/>
                <a:gd name="T26" fmla="*/ 172 w 239"/>
                <a:gd name="T27" fmla="*/ 51 h 196"/>
                <a:gd name="T28" fmla="*/ 176 w 239"/>
                <a:gd name="T29" fmla="*/ 70 h 196"/>
                <a:gd name="T30" fmla="*/ 153 w 239"/>
                <a:gd name="T31" fmla="*/ 27 h 196"/>
                <a:gd name="T32" fmla="*/ 176 w 239"/>
                <a:gd name="T33" fmla="*/ 106 h 196"/>
                <a:gd name="T34" fmla="*/ 153 w 239"/>
                <a:gd name="T35" fmla="*/ 196 h 196"/>
                <a:gd name="T36" fmla="*/ 176 w 239"/>
                <a:gd name="T37" fmla="*/ 106 h 196"/>
                <a:gd name="T38" fmla="*/ 121 w 239"/>
                <a:gd name="T39" fmla="*/ 43 h 196"/>
                <a:gd name="T40" fmla="*/ 149 w 239"/>
                <a:gd name="T41" fmla="*/ 102 h 196"/>
                <a:gd name="T42" fmla="*/ 133 w 239"/>
                <a:gd name="T43" fmla="*/ 106 h 196"/>
                <a:gd name="T44" fmla="*/ 121 w 239"/>
                <a:gd name="T45" fmla="*/ 98 h 196"/>
                <a:gd name="T46" fmla="*/ 121 w 239"/>
                <a:gd name="T47" fmla="*/ 43 h 196"/>
                <a:gd name="T48" fmla="*/ 149 w 239"/>
                <a:gd name="T49" fmla="*/ 196 h 196"/>
                <a:gd name="T50" fmla="*/ 121 w 239"/>
                <a:gd name="T51" fmla="*/ 133 h 196"/>
                <a:gd name="T52" fmla="*/ 133 w 239"/>
                <a:gd name="T53" fmla="*/ 149 h 196"/>
                <a:gd name="T54" fmla="*/ 149 w 239"/>
                <a:gd name="T55" fmla="*/ 137 h 196"/>
                <a:gd name="T56" fmla="*/ 90 w 239"/>
                <a:gd name="T57" fmla="*/ 63 h 196"/>
                <a:gd name="T58" fmla="*/ 117 w 239"/>
                <a:gd name="T59" fmla="*/ 102 h 196"/>
                <a:gd name="T60" fmla="*/ 90 w 239"/>
                <a:gd name="T61" fmla="*/ 117 h 196"/>
                <a:gd name="T62" fmla="*/ 90 w 239"/>
                <a:gd name="T63" fmla="*/ 63 h 196"/>
                <a:gd name="T64" fmla="*/ 117 w 239"/>
                <a:gd name="T65" fmla="*/ 196 h 196"/>
                <a:gd name="T66" fmla="*/ 90 w 239"/>
                <a:gd name="T67" fmla="*/ 145 h 196"/>
                <a:gd name="T68" fmla="*/ 117 w 239"/>
                <a:gd name="T69" fmla="*/ 129 h 196"/>
                <a:gd name="T70" fmla="*/ 86 w 239"/>
                <a:gd name="T71" fmla="*/ 78 h 196"/>
                <a:gd name="T72" fmla="*/ 70 w 239"/>
                <a:gd name="T73" fmla="*/ 133 h 196"/>
                <a:gd name="T74" fmla="*/ 62 w 239"/>
                <a:gd name="T75" fmla="*/ 78 h 196"/>
                <a:gd name="T76" fmla="*/ 86 w 239"/>
                <a:gd name="T77" fmla="*/ 149 h 196"/>
                <a:gd name="T78" fmla="*/ 62 w 239"/>
                <a:gd name="T79" fmla="*/ 196 h 196"/>
                <a:gd name="T80" fmla="*/ 66 w 239"/>
                <a:gd name="T81" fmla="*/ 160 h 196"/>
                <a:gd name="T82" fmla="*/ 86 w 239"/>
                <a:gd name="T83" fmla="*/ 149 h 196"/>
                <a:gd name="T84" fmla="*/ 31 w 239"/>
                <a:gd name="T85" fmla="*/ 66 h 196"/>
                <a:gd name="T86" fmla="*/ 59 w 239"/>
                <a:gd name="T87" fmla="*/ 117 h 196"/>
                <a:gd name="T88" fmla="*/ 51 w 239"/>
                <a:gd name="T89" fmla="*/ 113 h 196"/>
                <a:gd name="T90" fmla="*/ 31 w 239"/>
                <a:gd name="T91" fmla="*/ 121 h 196"/>
                <a:gd name="T92" fmla="*/ 31 w 239"/>
                <a:gd name="T93" fmla="*/ 66 h 196"/>
                <a:gd name="T94" fmla="*/ 59 w 239"/>
                <a:gd name="T95" fmla="*/ 196 h 196"/>
                <a:gd name="T96" fmla="*/ 31 w 239"/>
                <a:gd name="T97" fmla="*/ 149 h 196"/>
                <a:gd name="T98" fmla="*/ 59 w 239"/>
                <a:gd name="T99" fmla="*/ 153 h 196"/>
                <a:gd name="T100" fmla="*/ 0 w 239"/>
                <a:gd name="T101" fmla="*/ 90 h 196"/>
                <a:gd name="T102" fmla="*/ 27 w 239"/>
                <a:gd name="T103" fmla="*/ 125 h 196"/>
                <a:gd name="T104" fmla="*/ 23 w 239"/>
                <a:gd name="T105" fmla="*/ 156 h 196"/>
                <a:gd name="T106" fmla="*/ 27 w 239"/>
                <a:gd name="T107" fmla="*/ 196 h 196"/>
                <a:gd name="T108" fmla="*/ 0 w 239"/>
                <a:gd name="T109" fmla="*/ 9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196">
                  <a:moveTo>
                    <a:pt x="184" y="4"/>
                  </a:moveTo>
                  <a:lnTo>
                    <a:pt x="207" y="4"/>
                  </a:lnTo>
                  <a:lnTo>
                    <a:pt x="207" y="39"/>
                  </a:lnTo>
                  <a:lnTo>
                    <a:pt x="199" y="43"/>
                  </a:lnTo>
                  <a:lnTo>
                    <a:pt x="184" y="47"/>
                  </a:lnTo>
                  <a:lnTo>
                    <a:pt x="184" y="4"/>
                  </a:lnTo>
                  <a:lnTo>
                    <a:pt x="184" y="4"/>
                  </a:lnTo>
                  <a:close/>
                  <a:moveTo>
                    <a:pt x="207" y="86"/>
                  </a:moveTo>
                  <a:lnTo>
                    <a:pt x="207" y="196"/>
                  </a:lnTo>
                  <a:lnTo>
                    <a:pt x="184" y="196"/>
                  </a:lnTo>
                  <a:lnTo>
                    <a:pt x="184" y="98"/>
                  </a:lnTo>
                  <a:lnTo>
                    <a:pt x="199" y="78"/>
                  </a:lnTo>
                  <a:lnTo>
                    <a:pt x="207" y="86"/>
                  </a:lnTo>
                  <a:lnTo>
                    <a:pt x="207" y="86"/>
                  </a:lnTo>
                  <a:close/>
                  <a:moveTo>
                    <a:pt x="211" y="0"/>
                  </a:moveTo>
                  <a:lnTo>
                    <a:pt x="239" y="0"/>
                  </a:lnTo>
                  <a:lnTo>
                    <a:pt x="239" y="196"/>
                  </a:lnTo>
                  <a:lnTo>
                    <a:pt x="211" y="196"/>
                  </a:lnTo>
                  <a:lnTo>
                    <a:pt x="211" y="82"/>
                  </a:lnTo>
                  <a:lnTo>
                    <a:pt x="219" y="63"/>
                  </a:lnTo>
                  <a:lnTo>
                    <a:pt x="223" y="35"/>
                  </a:lnTo>
                  <a:lnTo>
                    <a:pt x="211" y="39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153" y="27"/>
                  </a:moveTo>
                  <a:lnTo>
                    <a:pt x="176" y="27"/>
                  </a:lnTo>
                  <a:lnTo>
                    <a:pt x="176" y="51"/>
                  </a:lnTo>
                  <a:lnTo>
                    <a:pt x="172" y="51"/>
                  </a:lnTo>
                  <a:lnTo>
                    <a:pt x="176" y="59"/>
                  </a:lnTo>
                  <a:lnTo>
                    <a:pt x="176" y="70"/>
                  </a:lnTo>
                  <a:lnTo>
                    <a:pt x="153" y="94"/>
                  </a:lnTo>
                  <a:lnTo>
                    <a:pt x="153" y="27"/>
                  </a:lnTo>
                  <a:lnTo>
                    <a:pt x="153" y="27"/>
                  </a:lnTo>
                  <a:close/>
                  <a:moveTo>
                    <a:pt x="176" y="106"/>
                  </a:moveTo>
                  <a:lnTo>
                    <a:pt x="176" y="196"/>
                  </a:lnTo>
                  <a:lnTo>
                    <a:pt x="153" y="196"/>
                  </a:lnTo>
                  <a:lnTo>
                    <a:pt x="153" y="129"/>
                  </a:lnTo>
                  <a:lnTo>
                    <a:pt x="176" y="106"/>
                  </a:lnTo>
                  <a:lnTo>
                    <a:pt x="176" y="106"/>
                  </a:lnTo>
                  <a:close/>
                  <a:moveTo>
                    <a:pt x="121" y="43"/>
                  </a:moveTo>
                  <a:lnTo>
                    <a:pt x="149" y="43"/>
                  </a:lnTo>
                  <a:lnTo>
                    <a:pt x="149" y="102"/>
                  </a:lnTo>
                  <a:lnTo>
                    <a:pt x="137" y="113"/>
                  </a:lnTo>
                  <a:lnTo>
                    <a:pt x="133" y="106"/>
                  </a:lnTo>
                  <a:lnTo>
                    <a:pt x="125" y="98"/>
                  </a:lnTo>
                  <a:lnTo>
                    <a:pt x="121" y="98"/>
                  </a:lnTo>
                  <a:lnTo>
                    <a:pt x="121" y="43"/>
                  </a:lnTo>
                  <a:lnTo>
                    <a:pt x="121" y="43"/>
                  </a:lnTo>
                  <a:close/>
                  <a:moveTo>
                    <a:pt x="149" y="137"/>
                  </a:moveTo>
                  <a:lnTo>
                    <a:pt x="149" y="196"/>
                  </a:lnTo>
                  <a:lnTo>
                    <a:pt x="121" y="196"/>
                  </a:lnTo>
                  <a:lnTo>
                    <a:pt x="121" y="133"/>
                  </a:lnTo>
                  <a:lnTo>
                    <a:pt x="125" y="137"/>
                  </a:lnTo>
                  <a:lnTo>
                    <a:pt x="133" y="149"/>
                  </a:lnTo>
                  <a:lnTo>
                    <a:pt x="145" y="137"/>
                  </a:lnTo>
                  <a:lnTo>
                    <a:pt x="149" y="137"/>
                  </a:lnTo>
                  <a:lnTo>
                    <a:pt x="149" y="137"/>
                  </a:lnTo>
                  <a:close/>
                  <a:moveTo>
                    <a:pt x="90" y="63"/>
                  </a:moveTo>
                  <a:lnTo>
                    <a:pt x="117" y="63"/>
                  </a:lnTo>
                  <a:lnTo>
                    <a:pt x="117" y="102"/>
                  </a:lnTo>
                  <a:lnTo>
                    <a:pt x="113" y="102"/>
                  </a:lnTo>
                  <a:lnTo>
                    <a:pt x="90" y="117"/>
                  </a:lnTo>
                  <a:lnTo>
                    <a:pt x="90" y="63"/>
                  </a:lnTo>
                  <a:lnTo>
                    <a:pt x="90" y="63"/>
                  </a:lnTo>
                  <a:close/>
                  <a:moveTo>
                    <a:pt x="117" y="129"/>
                  </a:moveTo>
                  <a:lnTo>
                    <a:pt x="117" y="196"/>
                  </a:lnTo>
                  <a:lnTo>
                    <a:pt x="90" y="196"/>
                  </a:lnTo>
                  <a:lnTo>
                    <a:pt x="90" y="145"/>
                  </a:lnTo>
                  <a:lnTo>
                    <a:pt x="117" y="129"/>
                  </a:lnTo>
                  <a:lnTo>
                    <a:pt x="117" y="129"/>
                  </a:lnTo>
                  <a:close/>
                  <a:moveTo>
                    <a:pt x="62" y="78"/>
                  </a:moveTo>
                  <a:lnTo>
                    <a:pt x="86" y="78"/>
                  </a:lnTo>
                  <a:lnTo>
                    <a:pt x="86" y="121"/>
                  </a:lnTo>
                  <a:lnTo>
                    <a:pt x="70" y="133"/>
                  </a:lnTo>
                  <a:lnTo>
                    <a:pt x="62" y="125"/>
                  </a:lnTo>
                  <a:lnTo>
                    <a:pt x="62" y="78"/>
                  </a:lnTo>
                  <a:lnTo>
                    <a:pt x="62" y="78"/>
                  </a:lnTo>
                  <a:close/>
                  <a:moveTo>
                    <a:pt x="86" y="149"/>
                  </a:moveTo>
                  <a:lnTo>
                    <a:pt x="86" y="196"/>
                  </a:lnTo>
                  <a:lnTo>
                    <a:pt x="62" y="196"/>
                  </a:lnTo>
                  <a:lnTo>
                    <a:pt x="62" y="156"/>
                  </a:lnTo>
                  <a:lnTo>
                    <a:pt x="66" y="160"/>
                  </a:lnTo>
                  <a:lnTo>
                    <a:pt x="74" y="156"/>
                  </a:lnTo>
                  <a:lnTo>
                    <a:pt x="86" y="149"/>
                  </a:lnTo>
                  <a:lnTo>
                    <a:pt x="86" y="149"/>
                  </a:lnTo>
                  <a:close/>
                  <a:moveTo>
                    <a:pt x="31" y="66"/>
                  </a:moveTo>
                  <a:lnTo>
                    <a:pt x="59" y="66"/>
                  </a:lnTo>
                  <a:lnTo>
                    <a:pt x="59" y="117"/>
                  </a:lnTo>
                  <a:lnTo>
                    <a:pt x="55" y="117"/>
                  </a:lnTo>
                  <a:lnTo>
                    <a:pt x="51" y="113"/>
                  </a:lnTo>
                  <a:lnTo>
                    <a:pt x="43" y="117"/>
                  </a:lnTo>
                  <a:lnTo>
                    <a:pt x="31" y="121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59" y="153"/>
                  </a:moveTo>
                  <a:lnTo>
                    <a:pt x="59" y="196"/>
                  </a:lnTo>
                  <a:lnTo>
                    <a:pt x="31" y="196"/>
                  </a:lnTo>
                  <a:lnTo>
                    <a:pt x="31" y="149"/>
                  </a:lnTo>
                  <a:lnTo>
                    <a:pt x="47" y="141"/>
                  </a:lnTo>
                  <a:lnTo>
                    <a:pt x="59" y="153"/>
                  </a:lnTo>
                  <a:lnTo>
                    <a:pt x="59" y="153"/>
                  </a:lnTo>
                  <a:close/>
                  <a:moveTo>
                    <a:pt x="0" y="90"/>
                  </a:moveTo>
                  <a:lnTo>
                    <a:pt x="27" y="90"/>
                  </a:lnTo>
                  <a:lnTo>
                    <a:pt x="27" y="125"/>
                  </a:lnTo>
                  <a:lnTo>
                    <a:pt x="12" y="133"/>
                  </a:lnTo>
                  <a:lnTo>
                    <a:pt x="23" y="156"/>
                  </a:lnTo>
                  <a:lnTo>
                    <a:pt x="27" y="153"/>
                  </a:lnTo>
                  <a:lnTo>
                    <a:pt x="27" y="196"/>
                  </a:lnTo>
                  <a:lnTo>
                    <a:pt x="0" y="19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494392" y="3466722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29964" y="3254816"/>
            <a:ext cx="1118319" cy="1101124"/>
            <a:chOff x="6929964" y="3254816"/>
            <a:chExt cx="1118319" cy="1101124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7059073" y="3254816"/>
              <a:ext cx="785787" cy="712973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929964" y="4017386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352836" y="2966982"/>
            <a:ext cx="1118319" cy="884902"/>
            <a:chOff x="9352836" y="2966982"/>
            <a:chExt cx="1118319" cy="884902"/>
          </a:xfrm>
        </p:grpSpPr>
        <p:sp>
          <p:nvSpPr>
            <p:cNvPr id="73" name="Freeform 101"/>
            <p:cNvSpPr/>
            <p:nvPr/>
          </p:nvSpPr>
          <p:spPr bwMode="auto">
            <a:xfrm>
              <a:off x="9619660" y="2966982"/>
              <a:ext cx="504056" cy="624069"/>
            </a:xfrm>
            <a:custGeom>
              <a:avLst/>
              <a:gdLst>
                <a:gd name="T0" fmla="*/ 0 w 59"/>
                <a:gd name="T1" fmla="*/ 21 h 73"/>
                <a:gd name="T2" fmla="*/ 48 w 59"/>
                <a:gd name="T3" fmla="*/ 0 h 73"/>
                <a:gd name="T4" fmla="*/ 59 w 59"/>
                <a:gd name="T5" fmla="*/ 25 h 73"/>
                <a:gd name="T6" fmla="*/ 18 w 59"/>
                <a:gd name="T7" fmla="*/ 42 h 73"/>
                <a:gd name="T8" fmla="*/ 30 w 59"/>
                <a:gd name="T9" fmla="*/ 70 h 73"/>
                <a:gd name="T10" fmla="*/ 23 w 59"/>
                <a:gd name="T11" fmla="*/ 73 h 73"/>
                <a:gd name="T12" fmla="*/ 0 w 59"/>
                <a:gd name="T13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352836" y="3513330"/>
              <a:ext cx="1118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prstClr val="white"/>
                  </a:solidFill>
                </a:rPr>
                <a:t>KEY WORD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332190" y="5643945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90964" y="4762650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49738" y="553601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830595" y="4775189"/>
            <a:ext cx="2441694" cy="1038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820018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820018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470912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70912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8" name="Groupe 25"/>
          <p:cNvGrpSpPr/>
          <p:nvPr/>
        </p:nvGrpSpPr>
        <p:grpSpPr bwMode="auto">
          <a:xfrm rot="682902">
            <a:off x="7305945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1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912180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12180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8" name="Groupe 25"/>
          <p:cNvGrpSpPr/>
          <p:nvPr/>
        </p:nvGrpSpPr>
        <p:grpSpPr bwMode="auto">
          <a:xfrm rot="682902">
            <a:off x="4655051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29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1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4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5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e 25"/>
          <p:cNvGrpSpPr/>
          <p:nvPr/>
        </p:nvGrpSpPr>
        <p:grpSpPr bwMode="auto">
          <a:xfrm rot="682902">
            <a:off x="995683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3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1169125" y="2189735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1169125" y="5404888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6" name="Groupe 25"/>
          <p:cNvGrpSpPr/>
          <p:nvPr/>
        </p:nvGrpSpPr>
        <p:grpSpPr bwMode="auto">
          <a:xfrm rot="682902">
            <a:off x="2004158" y="1970088"/>
            <a:ext cx="284024" cy="658936"/>
            <a:chOff x="6324208" y="2380133"/>
            <a:chExt cx="816093" cy="1892286"/>
          </a:xfrm>
          <a:effectLst/>
        </p:grpSpPr>
        <p:sp>
          <p:nvSpPr>
            <p:cNvPr id="4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358177" y="3232024"/>
            <a:ext cx="1805302" cy="161582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976412" y="3234554"/>
            <a:ext cx="1805302" cy="161582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92929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613159" y="3232024"/>
            <a:ext cx="1805302" cy="16773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41736" y="3239635"/>
            <a:ext cx="1805302" cy="16773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70797C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 </a:t>
            </a:r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</a:t>
            </a:r>
            <a:endParaRPr lang="en-US" altLang="zh-CN" sz="14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TEMPLATE</a:t>
            </a:r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center  of the  narrative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thought Click here  to add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you to the  center  of the 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1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400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1756218" y="1759718"/>
            <a:ext cx="8724211" cy="27843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 rot="16200000">
            <a:off x="2878781" y="4526273"/>
            <a:ext cx="200610" cy="200610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rot="16200000">
            <a:off x="5281694" y="4528494"/>
            <a:ext cx="200610" cy="200610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 rot="16200000">
            <a:off x="7666393" y="4540973"/>
            <a:ext cx="200610" cy="200610"/>
          </a:xfrm>
          <a:prstGeom prst="ellipse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六边形 17"/>
          <p:cNvSpPr/>
          <p:nvPr/>
        </p:nvSpPr>
        <p:spPr>
          <a:xfrm>
            <a:off x="1756218" y="2525752"/>
            <a:ext cx="2391684" cy="1252263"/>
          </a:xfrm>
          <a:prstGeom prst="hexagon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4161652" y="2525752"/>
            <a:ext cx="2391684" cy="1252263"/>
          </a:xfrm>
          <a:prstGeom prst="hexagon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>
            <a:off x="6569015" y="2525752"/>
            <a:ext cx="2391684" cy="1252263"/>
          </a:xfrm>
          <a:prstGeom prst="hexagon">
            <a:avLst/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476769" y="2782862"/>
            <a:ext cx="95058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77%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962" y="2780321"/>
            <a:ext cx="142378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12.3W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7997" y="2782862"/>
            <a:ext cx="107273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82%</a:t>
            </a:r>
            <a:endParaRPr lang="zh-CN" altLang="en-US" sz="4000" dirty="0">
              <a:solidFill>
                <a:srgbClr val="FFFFFF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4531" y="5292306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5082" y="5292305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5633" y="5292304"/>
            <a:ext cx="2129109" cy="10618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40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 narrative thought</a:t>
            </a:r>
            <a:endParaRPr lang="en-US" altLang="zh-CN" sz="11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>
            <a:spLocks noChangeAspect="1"/>
          </p:cNvSpPr>
          <p:nvPr/>
        </p:nvSpPr>
        <p:spPr>
          <a:xfrm rot="10800000">
            <a:off x="1836697" y="196879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 flipH="1">
            <a:off x="2909507" y="257352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EA7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1836698" y="3177551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>
            <a:spLocks noChangeAspect="1"/>
          </p:cNvSpPr>
          <p:nvPr/>
        </p:nvSpPr>
        <p:spPr>
          <a:xfrm rot="10800000" flipH="1">
            <a:off x="2909506" y="3785181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2280C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1836699" y="438630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>
            <a:spLocks noChangeAspect="1"/>
          </p:cNvSpPr>
          <p:nvPr/>
        </p:nvSpPr>
        <p:spPr>
          <a:xfrm rot="10800000" flipH="1">
            <a:off x="2909505" y="499393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5858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>
            <a:spLocks noChangeAspect="1"/>
          </p:cNvSpPr>
          <p:nvPr/>
        </p:nvSpPr>
        <p:spPr>
          <a:xfrm rot="10800000" flipH="1">
            <a:off x="9090835" y="2573529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 flipH="1">
            <a:off x="6011703" y="3180722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873D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>
            <a:spLocks noChangeAspect="1"/>
          </p:cNvSpPr>
          <p:nvPr/>
        </p:nvSpPr>
        <p:spPr>
          <a:xfrm rot="10800000" flipH="1">
            <a:off x="9090835" y="3813374"/>
            <a:ext cx="1238339" cy="1067534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A57A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>
            <a:spLocks noChangeAspect="1"/>
          </p:cNvSpPr>
          <p:nvPr/>
        </p:nvSpPr>
        <p:spPr>
          <a:xfrm rot="10800000" flipH="1">
            <a:off x="6011703" y="4420568"/>
            <a:ext cx="3232866" cy="1067534"/>
          </a:xfrm>
          <a:prstGeom prst="hexagon">
            <a:avLst>
              <a:gd name="adj" fmla="val 28557"/>
              <a:gd name="vf" fmla="val 115470"/>
            </a:avLst>
          </a:prstGeom>
          <a:noFill/>
          <a:ln>
            <a:solidFill>
              <a:srgbClr val="DA57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2216088" y="3596494"/>
            <a:ext cx="479553" cy="364368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62990" y="2362885"/>
            <a:ext cx="385750" cy="36892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28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29" name="任意多边形 28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28143" y="2862602"/>
            <a:ext cx="339390" cy="434041"/>
            <a:chOff x="1605186" y="572440"/>
            <a:chExt cx="563562" cy="720725"/>
          </a:xfrm>
          <a:solidFill>
            <a:srgbClr val="FEFEFE"/>
          </a:solidFill>
          <a:effectLst/>
        </p:grpSpPr>
        <p:sp>
          <p:nvSpPr>
            <p:cNvPr id="31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293129" y="4712808"/>
            <a:ext cx="376793" cy="426163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35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9536507" y="4133297"/>
            <a:ext cx="375858" cy="420333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9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276773" y="2679947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26108" y="3854044"/>
            <a:ext cx="2765501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219710" y="5136373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73013" y="3317384"/>
            <a:ext cx="2765501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55082" y="4553631"/>
            <a:ext cx="2765501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 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3451494" y="2963544"/>
            <a:ext cx="2457953" cy="2486736"/>
          </a:xfrm>
          <a:custGeom>
            <a:avLst/>
            <a:gdLst>
              <a:gd name="T0" fmla="*/ 1472 w 1578"/>
              <a:gd name="T1" fmla="*/ 0 h 1598"/>
              <a:gd name="T2" fmla="*/ 104 w 1578"/>
              <a:gd name="T3" fmla="*/ 0 h 1598"/>
              <a:gd name="T4" fmla="*/ 104 w 1578"/>
              <a:gd name="T5" fmla="*/ 0 h 1598"/>
              <a:gd name="T6" fmla="*/ 88 w 1578"/>
              <a:gd name="T7" fmla="*/ 2 h 1598"/>
              <a:gd name="T8" fmla="*/ 74 w 1578"/>
              <a:gd name="T9" fmla="*/ 4 h 1598"/>
              <a:gd name="T10" fmla="*/ 60 w 1578"/>
              <a:gd name="T11" fmla="*/ 8 h 1598"/>
              <a:gd name="T12" fmla="*/ 48 w 1578"/>
              <a:gd name="T13" fmla="*/ 12 h 1598"/>
              <a:gd name="T14" fmla="*/ 36 w 1578"/>
              <a:gd name="T15" fmla="*/ 18 h 1598"/>
              <a:gd name="T16" fmla="*/ 26 w 1578"/>
              <a:gd name="T17" fmla="*/ 26 h 1598"/>
              <a:gd name="T18" fmla="*/ 18 w 1578"/>
              <a:gd name="T19" fmla="*/ 36 h 1598"/>
              <a:gd name="T20" fmla="*/ 12 w 1578"/>
              <a:gd name="T21" fmla="*/ 46 h 1598"/>
              <a:gd name="T22" fmla="*/ 6 w 1578"/>
              <a:gd name="T23" fmla="*/ 56 h 1598"/>
              <a:gd name="T24" fmla="*/ 2 w 1578"/>
              <a:gd name="T25" fmla="*/ 68 h 1598"/>
              <a:gd name="T26" fmla="*/ 0 w 1578"/>
              <a:gd name="T27" fmla="*/ 80 h 1598"/>
              <a:gd name="T28" fmla="*/ 0 w 1578"/>
              <a:gd name="T29" fmla="*/ 94 h 1598"/>
              <a:gd name="T30" fmla="*/ 0 w 1578"/>
              <a:gd name="T31" fmla="*/ 106 h 1598"/>
              <a:gd name="T32" fmla="*/ 4 w 1578"/>
              <a:gd name="T33" fmla="*/ 120 h 1598"/>
              <a:gd name="T34" fmla="*/ 8 w 1578"/>
              <a:gd name="T35" fmla="*/ 136 h 1598"/>
              <a:gd name="T36" fmla="*/ 14 w 1578"/>
              <a:gd name="T37" fmla="*/ 150 h 1598"/>
              <a:gd name="T38" fmla="*/ 714 w 1578"/>
              <a:gd name="T39" fmla="*/ 1538 h 1598"/>
              <a:gd name="T40" fmla="*/ 714 w 1578"/>
              <a:gd name="T41" fmla="*/ 1538 h 1598"/>
              <a:gd name="T42" fmla="*/ 722 w 1578"/>
              <a:gd name="T43" fmla="*/ 1552 h 1598"/>
              <a:gd name="T44" fmla="*/ 730 w 1578"/>
              <a:gd name="T45" fmla="*/ 1564 h 1598"/>
              <a:gd name="T46" fmla="*/ 738 w 1578"/>
              <a:gd name="T47" fmla="*/ 1574 h 1598"/>
              <a:gd name="T48" fmla="*/ 748 w 1578"/>
              <a:gd name="T49" fmla="*/ 1582 h 1598"/>
              <a:gd name="T50" fmla="*/ 758 w 1578"/>
              <a:gd name="T51" fmla="*/ 1588 h 1598"/>
              <a:gd name="T52" fmla="*/ 768 w 1578"/>
              <a:gd name="T53" fmla="*/ 1594 h 1598"/>
              <a:gd name="T54" fmla="*/ 778 w 1578"/>
              <a:gd name="T55" fmla="*/ 1596 h 1598"/>
              <a:gd name="T56" fmla="*/ 788 w 1578"/>
              <a:gd name="T57" fmla="*/ 1598 h 1598"/>
              <a:gd name="T58" fmla="*/ 800 w 1578"/>
              <a:gd name="T59" fmla="*/ 1596 h 1598"/>
              <a:gd name="T60" fmla="*/ 810 w 1578"/>
              <a:gd name="T61" fmla="*/ 1594 h 1598"/>
              <a:gd name="T62" fmla="*/ 820 w 1578"/>
              <a:gd name="T63" fmla="*/ 1588 h 1598"/>
              <a:gd name="T64" fmla="*/ 830 w 1578"/>
              <a:gd name="T65" fmla="*/ 1582 h 1598"/>
              <a:gd name="T66" fmla="*/ 838 w 1578"/>
              <a:gd name="T67" fmla="*/ 1574 h 1598"/>
              <a:gd name="T68" fmla="*/ 848 w 1578"/>
              <a:gd name="T69" fmla="*/ 1564 h 1598"/>
              <a:gd name="T70" fmla="*/ 856 w 1578"/>
              <a:gd name="T71" fmla="*/ 1552 h 1598"/>
              <a:gd name="T72" fmla="*/ 864 w 1578"/>
              <a:gd name="T73" fmla="*/ 1538 h 1598"/>
              <a:gd name="T74" fmla="*/ 1564 w 1578"/>
              <a:gd name="T75" fmla="*/ 140 h 1598"/>
              <a:gd name="T76" fmla="*/ 1564 w 1578"/>
              <a:gd name="T77" fmla="*/ 140 h 1598"/>
              <a:gd name="T78" fmla="*/ 1570 w 1578"/>
              <a:gd name="T79" fmla="*/ 126 h 1598"/>
              <a:gd name="T80" fmla="*/ 1574 w 1578"/>
              <a:gd name="T81" fmla="*/ 112 h 1598"/>
              <a:gd name="T82" fmla="*/ 1578 w 1578"/>
              <a:gd name="T83" fmla="*/ 98 h 1598"/>
              <a:gd name="T84" fmla="*/ 1578 w 1578"/>
              <a:gd name="T85" fmla="*/ 84 h 1598"/>
              <a:gd name="T86" fmla="*/ 1578 w 1578"/>
              <a:gd name="T87" fmla="*/ 72 h 1598"/>
              <a:gd name="T88" fmla="*/ 1576 w 1578"/>
              <a:gd name="T89" fmla="*/ 60 h 1598"/>
              <a:gd name="T90" fmla="*/ 1572 w 1578"/>
              <a:gd name="T91" fmla="*/ 50 h 1598"/>
              <a:gd name="T92" fmla="*/ 1566 w 1578"/>
              <a:gd name="T93" fmla="*/ 40 h 1598"/>
              <a:gd name="T94" fmla="*/ 1560 w 1578"/>
              <a:gd name="T95" fmla="*/ 32 h 1598"/>
              <a:gd name="T96" fmla="*/ 1552 w 1578"/>
              <a:gd name="T97" fmla="*/ 24 h 1598"/>
              <a:gd name="T98" fmla="*/ 1542 w 1578"/>
              <a:gd name="T99" fmla="*/ 16 h 1598"/>
              <a:gd name="T100" fmla="*/ 1530 w 1578"/>
              <a:gd name="T101" fmla="*/ 10 h 1598"/>
              <a:gd name="T102" fmla="*/ 1518 w 1578"/>
              <a:gd name="T103" fmla="*/ 6 h 1598"/>
              <a:gd name="T104" fmla="*/ 1504 w 1578"/>
              <a:gd name="T105" fmla="*/ 4 h 1598"/>
              <a:gd name="T106" fmla="*/ 1490 w 1578"/>
              <a:gd name="T107" fmla="*/ 0 h 1598"/>
              <a:gd name="T108" fmla="*/ 1472 w 1578"/>
              <a:gd name="T109" fmla="*/ 0 h 1598"/>
              <a:gd name="T110" fmla="*/ 1472 w 1578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1091398" y="2234409"/>
            <a:ext cx="2473303" cy="2484816"/>
          </a:xfrm>
          <a:custGeom>
            <a:avLst/>
            <a:gdLst>
              <a:gd name="T0" fmla="*/ 104 w 1588"/>
              <a:gd name="T1" fmla="*/ 1596 h 1596"/>
              <a:gd name="T2" fmla="*/ 1470 w 1588"/>
              <a:gd name="T3" fmla="*/ 1596 h 1596"/>
              <a:gd name="T4" fmla="*/ 1470 w 1588"/>
              <a:gd name="T5" fmla="*/ 1596 h 1596"/>
              <a:gd name="T6" fmla="*/ 1488 w 1588"/>
              <a:gd name="T7" fmla="*/ 1596 h 1596"/>
              <a:gd name="T8" fmla="*/ 1506 w 1588"/>
              <a:gd name="T9" fmla="*/ 1594 h 1596"/>
              <a:gd name="T10" fmla="*/ 1520 w 1588"/>
              <a:gd name="T11" fmla="*/ 1590 h 1596"/>
              <a:gd name="T12" fmla="*/ 1534 w 1588"/>
              <a:gd name="T13" fmla="*/ 1584 h 1596"/>
              <a:gd name="T14" fmla="*/ 1548 w 1588"/>
              <a:gd name="T15" fmla="*/ 1578 h 1596"/>
              <a:gd name="T16" fmla="*/ 1558 w 1588"/>
              <a:gd name="T17" fmla="*/ 1570 h 1596"/>
              <a:gd name="T18" fmla="*/ 1566 w 1588"/>
              <a:gd name="T19" fmla="*/ 1562 h 1596"/>
              <a:gd name="T20" fmla="*/ 1574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62 w 1588"/>
              <a:gd name="T39" fmla="*/ 58 h 1596"/>
              <a:gd name="T40" fmla="*/ 862 w 1588"/>
              <a:gd name="T41" fmla="*/ 58 h 1596"/>
              <a:gd name="T42" fmla="*/ 854 w 1588"/>
              <a:gd name="T43" fmla="*/ 44 h 1596"/>
              <a:gd name="T44" fmla="*/ 846 w 1588"/>
              <a:gd name="T45" fmla="*/ 32 h 1596"/>
              <a:gd name="T46" fmla="*/ 836 w 1588"/>
              <a:gd name="T47" fmla="*/ 22 h 1596"/>
              <a:gd name="T48" fmla="*/ 828 w 1588"/>
              <a:gd name="T49" fmla="*/ 14 h 1596"/>
              <a:gd name="T50" fmla="*/ 818 w 1588"/>
              <a:gd name="T51" fmla="*/ 8 h 1596"/>
              <a:gd name="T52" fmla="*/ 808 w 1588"/>
              <a:gd name="T53" fmla="*/ 4 h 1596"/>
              <a:gd name="T54" fmla="*/ 798 w 1588"/>
              <a:gd name="T55" fmla="*/ 0 h 1596"/>
              <a:gd name="T56" fmla="*/ 788 w 1588"/>
              <a:gd name="T57" fmla="*/ 0 h 1596"/>
              <a:gd name="T58" fmla="*/ 778 w 1588"/>
              <a:gd name="T59" fmla="*/ 0 h 1596"/>
              <a:gd name="T60" fmla="*/ 768 w 1588"/>
              <a:gd name="T61" fmla="*/ 4 h 1596"/>
              <a:gd name="T62" fmla="*/ 758 w 1588"/>
              <a:gd name="T63" fmla="*/ 8 h 1596"/>
              <a:gd name="T64" fmla="*/ 748 w 1588"/>
              <a:gd name="T65" fmla="*/ 14 h 1596"/>
              <a:gd name="T66" fmla="*/ 738 w 1588"/>
              <a:gd name="T67" fmla="*/ 22 h 1596"/>
              <a:gd name="T68" fmla="*/ 730 w 1588"/>
              <a:gd name="T69" fmla="*/ 32 h 1596"/>
              <a:gd name="T70" fmla="*/ 722 w 1588"/>
              <a:gd name="T71" fmla="*/ 44 h 1596"/>
              <a:gd name="T72" fmla="*/ 714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2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8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5830776" y="2234409"/>
            <a:ext cx="2471385" cy="2484816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8355886" y="2963544"/>
            <a:ext cx="2463710" cy="2486736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36"/>
          <p:cNvCxnSpPr>
            <a:cxnSpLocks noChangeShapeType="1"/>
          </p:cNvCxnSpPr>
          <p:nvPr/>
        </p:nvCxnSpPr>
        <p:spPr bwMode="auto">
          <a:xfrm>
            <a:off x="1569173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40"/>
          <p:cNvCxnSpPr>
            <a:cxnSpLocks noChangeShapeType="1"/>
          </p:cNvCxnSpPr>
          <p:nvPr/>
        </p:nvCxnSpPr>
        <p:spPr bwMode="auto">
          <a:xfrm>
            <a:off x="6346928" y="4001602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44"/>
          <p:cNvCxnSpPr>
            <a:cxnSpLocks noChangeShapeType="1"/>
          </p:cNvCxnSpPr>
          <p:nvPr/>
        </p:nvCxnSpPr>
        <p:spPr bwMode="auto">
          <a:xfrm>
            <a:off x="3898568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48"/>
          <p:cNvCxnSpPr>
            <a:cxnSpLocks noChangeShapeType="1"/>
          </p:cNvCxnSpPr>
          <p:nvPr/>
        </p:nvCxnSpPr>
        <p:spPr bwMode="auto">
          <a:xfrm>
            <a:off x="8814475" y="3786699"/>
            <a:ext cx="1517753" cy="0"/>
          </a:xfrm>
          <a:prstGeom prst="line">
            <a:avLst/>
          </a:prstGeom>
          <a:noFill/>
          <a:ln w="6350" algn="ctr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矩形 21"/>
          <p:cNvSpPr/>
          <p:nvPr/>
        </p:nvSpPr>
        <p:spPr>
          <a:xfrm>
            <a:off x="1662933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0224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5964" y="4130790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98078" y="3928642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4406635" y="3140493"/>
            <a:ext cx="463202" cy="518014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27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49382" y="3123422"/>
            <a:ext cx="441717" cy="499598"/>
            <a:chOff x="4994016" y="4872552"/>
            <a:chExt cx="406393" cy="459645"/>
          </a:xfrm>
          <a:solidFill>
            <a:schemeClr val="bg1"/>
          </a:solidFill>
          <a:effectLst/>
        </p:grpSpPr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63765" y="3373221"/>
            <a:ext cx="424835" cy="420454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25910" y="3300566"/>
            <a:ext cx="442504" cy="476203"/>
            <a:chOff x="7005429" y="4859473"/>
            <a:chExt cx="466184" cy="501686"/>
          </a:xfrm>
          <a:effectLst/>
        </p:grpSpPr>
        <p:sp>
          <p:nvSpPr>
            <p:cNvPr id="40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112092" y="5147772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76757" y="1805528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886807" y="510386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79557" y="178944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8023260" y="4632722"/>
            <a:ext cx="35702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altLang="en-US" sz="6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7504" y="6044713"/>
            <a:ext cx="339387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 REPORT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200" y="1197409"/>
            <a:ext cx="469070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PART   01</a:t>
            </a:r>
            <a:endParaRPr lang="zh-CN" altLang="en-US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文本框 1"/>
          <p:cNvSpPr>
            <a:spLocks noChangeArrowheads="1"/>
          </p:cNvSpPr>
          <p:nvPr/>
        </p:nvSpPr>
        <p:spPr bwMode="auto">
          <a:xfrm>
            <a:off x="1533241" y="341003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</a:t>
            </a:r>
            <a:endParaRPr lang="en-US" altLang="en-US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600568" y="1664442"/>
            <a:ext cx="41537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REPORT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7061" y="2952822"/>
            <a:ext cx="1622351" cy="1622351"/>
          </a:xfrm>
          <a:prstGeom prst="ellipse">
            <a:avLst/>
          </a:prstGeom>
          <a:noFill/>
          <a:ln w="50800">
            <a:solidFill>
              <a:srgbClr val="2EA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90902" y="2952822"/>
            <a:ext cx="1622351" cy="1622351"/>
          </a:xfrm>
          <a:prstGeom prst="ellipse">
            <a:avLst/>
          </a:prstGeom>
          <a:noFill/>
          <a:ln w="508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544743" y="2952822"/>
            <a:ext cx="1622351" cy="1622351"/>
          </a:xfrm>
          <a:prstGeom prst="ellipse">
            <a:avLst/>
          </a:prstGeom>
          <a:noFill/>
          <a:ln w="508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98584" y="2952822"/>
            <a:ext cx="1622351" cy="1622351"/>
          </a:xfrm>
          <a:prstGeom prst="ellipse">
            <a:avLst/>
          </a:prstGeom>
          <a:noFill/>
          <a:ln w="508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5453" y="3281214"/>
            <a:ext cx="965565" cy="965565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19294" y="3281214"/>
            <a:ext cx="965565" cy="965565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73135" y="3286942"/>
            <a:ext cx="965565" cy="965565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426976" y="3281214"/>
            <a:ext cx="965565" cy="965565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1995147" y="349404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545516" y="350743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62"/>
          <p:cNvSpPr>
            <a:spLocks noEditPoints="1"/>
          </p:cNvSpPr>
          <p:nvPr/>
        </p:nvSpPr>
        <p:spPr bwMode="auto">
          <a:xfrm>
            <a:off x="9653198" y="3493368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76"/>
          <p:cNvSpPr>
            <a:spLocks noEditPoints="1"/>
          </p:cNvSpPr>
          <p:nvPr/>
        </p:nvSpPr>
        <p:spPr bwMode="auto">
          <a:xfrm>
            <a:off x="7113425" y="3508116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7030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09837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12645" y="4885703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92145" y="4885702"/>
            <a:ext cx="214834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360815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4030369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4545843" y="5768362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871615" y="3041650"/>
            <a:ext cx="2193925" cy="2193925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8" name="圆角矩形 17"/>
          <p:cNvSpPr/>
          <p:nvPr/>
        </p:nvSpPr>
        <p:spPr>
          <a:xfrm>
            <a:off x="4754734" y="1970088"/>
            <a:ext cx="2855913" cy="773112"/>
          </a:xfrm>
          <a:prstGeom prst="round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9" name="圆角矩形 18"/>
          <p:cNvSpPr/>
          <p:nvPr/>
        </p:nvSpPr>
        <p:spPr>
          <a:xfrm>
            <a:off x="4754734" y="3751263"/>
            <a:ext cx="2855913" cy="774700"/>
          </a:xfrm>
          <a:prstGeom prst="round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0" name="圆角矩形 19"/>
          <p:cNvSpPr/>
          <p:nvPr/>
        </p:nvSpPr>
        <p:spPr>
          <a:xfrm>
            <a:off x="4754734" y="5532438"/>
            <a:ext cx="2855913" cy="774700"/>
          </a:xfrm>
          <a:prstGeom prst="round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>
            <a:off x="5148592" y="215265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60"/>
          <p:cNvSpPr>
            <a:spLocks noChangeArrowheads="1"/>
          </p:cNvSpPr>
          <p:nvPr/>
        </p:nvSpPr>
        <p:spPr bwMode="auto">
          <a:xfrm>
            <a:off x="8208234" y="197008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60"/>
          <p:cNvSpPr>
            <a:spLocks noChangeArrowheads="1"/>
          </p:cNvSpPr>
          <p:nvPr/>
        </p:nvSpPr>
        <p:spPr bwMode="auto">
          <a:xfrm>
            <a:off x="8228621" y="375126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60"/>
          <p:cNvSpPr>
            <a:spLocks noChangeArrowheads="1"/>
          </p:cNvSpPr>
          <p:nvPr/>
        </p:nvSpPr>
        <p:spPr bwMode="auto">
          <a:xfrm>
            <a:off x="8208233" y="553243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48591" y="393379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591" y="571973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BrowalliaUPC" panose="020B0604020202020204" pitchFamily="34" charset="-34"/>
              </a:rPr>
              <a:t>TITLE GOSE HERE</a:t>
            </a:r>
            <a:endParaRPr lang="zh-CN" altLang="en-US" sz="20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4545843" y="2164738"/>
            <a:ext cx="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31" name="Oval 784"/>
          <p:cNvSpPr>
            <a:spLocks noChangeArrowheads="1"/>
          </p:cNvSpPr>
          <p:nvPr/>
        </p:nvSpPr>
        <p:spPr bwMode="auto">
          <a:xfrm>
            <a:off x="1825131" y="2063823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Oval 784"/>
          <p:cNvSpPr>
            <a:spLocks noChangeArrowheads="1"/>
          </p:cNvSpPr>
          <p:nvPr/>
        </p:nvSpPr>
        <p:spPr bwMode="auto">
          <a:xfrm>
            <a:off x="1952844" y="2180107"/>
            <a:ext cx="2377053" cy="237871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2225">
            <a:solidFill>
              <a:srgbClr val="228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Oval 784"/>
          <p:cNvSpPr>
            <a:spLocks noChangeArrowheads="1"/>
          </p:cNvSpPr>
          <p:nvPr/>
        </p:nvSpPr>
        <p:spPr bwMode="auto">
          <a:xfrm>
            <a:off x="7749485" y="2063822"/>
            <a:ext cx="2609459" cy="2611283"/>
          </a:xfrm>
          <a:prstGeom prst="ellipse">
            <a:avLst/>
          </a:prstGeom>
          <a:solidFill>
            <a:srgbClr val="FDFDFD"/>
          </a:solidFill>
          <a:ln w="101600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Oval 784"/>
          <p:cNvSpPr>
            <a:spLocks noChangeArrowheads="1"/>
          </p:cNvSpPr>
          <p:nvPr/>
        </p:nvSpPr>
        <p:spPr bwMode="auto">
          <a:xfrm>
            <a:off x="7877198" y="2180106"/>
            <a:ext cx="2377053" cy="237871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2225">
            <a:solidFill>
              <a:srgbClr val="873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Oval 784"/>
          <p:cNvSpPr>
            <a:spLocks noChangeArrowheads="1"/>
          </p:cNvSpPr>
          <p:nvPr/>
        </p:nvSpPr>
        <p:spPr bwMode="auto">
          <a:xfrm>
            <a:off x="4825601" y="2063821"/>
            <a:ext cx="2609459" cy="2611283"/>
          </a:xfrm>
          <a:prstGeom prst="ellipse">
            <a:avLst/>
          </a:prstGeom>
          <a:solidFill>
            <a:srgbClr val="FFFFFF"/>
          </a:solidFill>
          <a:ln w="101600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Oval 784"/>
          <p:cNvSpPr>
            <a:spLocks noChangeArrowheads="1"/>
          </p:cNvSpPr>
          <p:nvPr/>
        </p:nvSpPr>
        <p:spPr bwMode="auto">
          <a:xfrm>
            <a:off x="4953314" y="2180105"/>
            <a:ext cx="2377053" cy="237871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2225">
            <a:solidFill>
              <a:srgbClr val="585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97091" y="5249454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2E2E2E"/>
              </a:solidFill>
            </a:endParaRPr>
          </a:p>
          <a:p>
            <a:endParaRPr lang="en-US" altLang="zh-CN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86051" y="5170948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2E2E2E"/>
              </a:solidFill>
            </a:endParaRPr>
          </a:p>
          <a:p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75011" y="5170947"/>
            <a:ext cx="2688557" cy="11695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DA1F2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THAN  TEMPLATE</a:t>
            </a:r>
            <a:endParaRPr lang="en-US" altLang="zh-CN" sz="160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Center of the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 Thought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200" dirty="0">
              <a:solidFill>
                <a:srgbClr val="2E2E2E"/>
              </a:solidFill>
            </a:endParaRPr>
          </a:p>
          <a:p>
            <a:endParaRPr lang="en-US" altLang="zh-CN" sz="16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080052" y="12634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236572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 rot="16200000">
            <a:off x="4916877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2A9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>
            <a:off x="6491415" y="3943700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 rot="5400000">
            <a:off x="6403805" y="4834500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4C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6491414" y="2928552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五边形 18"/>
          <p:cNvSpPr/>
          <p:nvPr/>
        </p:nvSpPr>
        <p:spPr>
          <a:xfrm rot="16200000" flipV="1">
            <a:off x="6403804" y="2037753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1F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V="1">
            <a:off x="2236571" y="3943701"/>
            <a:ext cx="3571103" cy="803190"/>
          </a:xfrm>
          <a:custGeom>
            <a:avLst/>
            <a:gdLst>
              <a:gd name="connsiteX0" fmla="*/ 3571103 w 3571103"/>
              <a:gd name="connsiteY0" fmla="*/ 0 h 803190"/>
              <a:gd name="connsiteX1" fmla="*/ 259492 w 3571103"/>
              <a:gd name="connsiteY1" fmla="*/ 0 h 803190"/>
              <a:gd name="connsiteX2" fmla="*/ 0 w 3571103"/>
              <a:gd name="connsiteY2" fmla="*/ 420130 h 803190"/>
              <a:gd name="connsiteX3" fmla="*/ 271849 w 3571103"/>
              <a:gd name="connsiteY3" fmla="*/ 803190 h 803190"/>
              <a:gd name="connsiteX4" fmla="*/ 2842054 w 3571103"/>
              <a:gd name="connsiteY4" fmla="*/ 803190 h 803190"/>
              <a:gd name="connsiteX5" fmla="*/ 3571103 w 3571103"/>
              <a:gd name="connsiteY5" fmla="*/ 0 h 80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103" h="803190">
                <a:moveTo>
                  <a:pt x="3571103" y="0"/>
                </a:moveTo>
                <a:lnTo>
                  <a:pt x="259492" y="0"/>
                </a:lnTo>
                <a:lnTo>
                  <a:pt x="0" y="420130"/>
                </a:lnTo>
                <a:lnTo>
                  <a:pt x="271849" y="803190"/>
                </a:lnTo>
                <a:lnTo>
                  <a:pt x="2842054" y="803190"/>
                </a:lnTo>
                <a:lnTo>
                  <a:pt x="3571103" y="0"/>
                </a:lnTo>
                <a:close/>
              </a:path>
            </a:pathLst>
          </a:cu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五边形 20"/>
          <p:cNvSpPr/>
          <p:nvPr/>
        </p:nvSpPr>
        <p:spPr>
          <a:xfrm rot="5400000" flipV="1">
            <a:off x="4916876" y="4834501"/>
            <a:ext cx="978408" cy="803189"/>
          </a:xfrm>
          <a:prstGeom prst="homePlate">
            <a:avLst>
              <a:gd name="adj" fmla="val 31538"/>
            </a:avLst>
          </a:prstGeom>
          <a:solidFill>
            <a:srgbClr val="743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43194" y="4159798"/>
            <a:ext cx="456521" cy="4547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79961" y="3085048"/>
            <a:ext cx="418013" cy="401997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6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2376" y="4223417"/>
            <a:ext cx="377867" cy="327486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12376" y="3158028"/>
            <a:ext cx="347824" cy="344238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4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983992" y="2247551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60822" y="4914474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7750" y="2251383"/>
            <a:ext cx="89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50424" y="4989872"/>
            <a:ext cx="68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 rot="2700000">
            <a:off x="5581933" y="3280260"/>
            <a:ext cx="1141928" cy="114192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89432" y="1944971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72459" y="1944705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65284" y="5135893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48311" y="5135627"/>
            <a:ext cx="233269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1600" b="1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sz="1050" b="1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2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sz="1600" dirty="0">
              <a:solidFill>
                <a:srgbClr val="2E2E2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43583" y="2209783"/>
            <a:ext cx="798795" cy="798795"/>
          </a:xfrm>
          <a:prstGeom prst="ellipse">
            <a:avLst/>
          </a:pr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6200000">
            <a:off x="3479948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EA7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022139" y="2209783"/>
            <a:ext cx="798795" cy="798795"/>
          </a:xfrm>
          <a:prstGeom prst="ellipse">
            <a:avLst/>
          </a:pr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6200000">
            <a:off x="9258504" y="1034204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2280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243583" y="4752588"/>
            <a:ext cx="798795" cy="798795"/>
          </a:xfrm>
          <a:prstGeom prst="ellipse">
            <a:avLst/>
          </a:pr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6200000">
            <a:off x="3479948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5858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022139" y="4752588"/>
            <a:ext cx="798795" cy="798795"/>
          </a:xfrm>
          <a:prstGeom prst="ellipse">
            <a:avLst/>
          </a:pr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6200000">
            <a:off x="9258504" y="3577009"/>
            <a:ext cx="660026" cy="3148047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873DA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7208893" y="4928091"/>
            <a:ext cx="425286" cy="445836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2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1485914" y="2411956"/>
            <a:ext cx="350058" cy="391480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79154" y="4972936"/>
            <a:ext cx="321063" cy="317751"/>
            <a:chOff x="6967126" y="4092464"/>
            <a:chExt cx="453105" cy="448433"/>
          </a:xfrm>
          <a:solidFill>
            <a:srgbClr val="FEFEFE"/>
          </a:solidFill>
          <a:effectLst/>
        </p:grpSpPr>
        <p:sp>
          <p:nvSpPr>
            <p:cNvPr id="3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4568" y="2402575"/>
            <a:ext cx="334415" cy="359883"/>
            <a:chOff x="7005429" y="4859473"/>
            <a:chExt cx="466184" cy="501686"/>
          </a:xfrm>
          <a:solidFill>
            <a:srgbClr val="FEFEFE"/>
          </a:solidFill>
          <a:effectLst/>
        </p:grpSpPr>
        <p:sp>
          <p:nvSpPr>
            <p:cNvPr id="4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488630" y="2411956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63282" y="2383820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88630" y="4912832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61635" y="4954001"/>
            <a:ext cx="2699778" cy="12772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4C4B50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TEMPLATE</a:t>
            </a: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endParaRPr lang="en-US" altLang="zh-CN" sz="11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of the  narrative thought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5543"/>
            <a:chOff x="0" y="0"/>
            <a:chExt cx="12192000" cy="68555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6836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11"/>
            <a:stretch>
              <a:fillRect/>
            </a:stretch>
          </p:blipFill>
          <p:spPr>
            <a:xfrm>
              <a:off x="0" y="6771969"/>
              <a:ext cx="12192000" cy="83574"/>
            </a:xfrm>
            <a:prstGeom prst="rect">
              <a:avLst/>
            </a:prstGeom>
          </p:spPr>
        </p:pic>
      </p:grpSp>
      <p:sp>
        <p:nvSpPr>
          <p:cNvPr id="7" name="文本框 18"/>
          <p:cNvSpPr>
            <a:spLocks noChangeArrowheads="1"/>
          </p:cNvSpPr>
          <p:nvPr/>
        </p:nvSpPr>
        <p:spPr bwMode="auto">
          <a:xfrm>
            <a:off x="4464784" y="126348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8104478">
            <a:off x="1054068" y="1983076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8104478">
            <a:off x="3670527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8104478">
            <a:off x="6282940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8104478">
            <a:off x="8900733" y="1997144"/>
            <a:ext cx="2180145" cy="2180145"/>
          </a:xfrm>
          <a:prstGeom prst="teardrop">
            <a:avLst>
              <a:gd name="adj" fmla="val 143820"/>
            </a:avLst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1956442" y="3780251"/>
            <a:ext cx="452645" cy="474518"/>
            <a:chOff x="7002627" y="828237"/>
            <a:chExt cx="444697" cy="466185"/>
          </a:xfrm>
          <a:solidFill>
            <a:srgbClr val="FDFDFD"/>
          </a:solidFill>
          <a:effectLst/>
        </p:grpSpPr>
        <p:sp>
          <p:nvSpPr>
            <p:cNvPr id="19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451156" y="2400213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848718" y="5584873"/>
            <a:ext cx="590843" cy="590843"/>
          </a:xfrm>
          <a:prstGeom prst="ellipse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562630" y="3827245"/>
            <a:ext cx="404877" cy="435712"/>
            <a:chOff x="7005429" y="4859473"/>
            <a:chExt cx="466184" cy="501686"/>
          </a:xfrm>
          <a:solidFill>
            <a:srgbClr val="FDFDFD"/>
          </a:solidFill>
          <a:effectLst/>
        </p:grpSpPr>
        <p:sp>
          <p:nvSpPr>
            <p:cNvPr id="30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067615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465177" y="5598941"/>
            <a:ext cx="590843" cy="590843"/>
          </a:xfrm>
          <a:prstGeom prst="ellipse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133204" y="3789001"/>
            <a:ext cx="574729" cy="436681"/>
            <a:chOff x="4268086" y="4221191"/>
            <a:chExt cx="509646" cy="387231"/>
          </a:xfrm>
          <a:solidFill>
            <a:srgbClr val="FDFDFD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680028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77590" y="5598941"/>
            <a:ext cx="590843" cy="590843"/>
          </a:xfrm>
          <a:prstGeom prst="ellipse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9807597" y="3754303"/>
            <a:ext cx="574729" cy="484386"/>
            <a:chOff x="3526102" y="915987"/>
            <a:chExt cx="560236" cy="472172"/>
          </a:xfrm>
          <a:solidFill>
            <a:srgbClr val="FDFDFD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3526102" y="992809"/>
              <a:ext cx="370992" cy="249202"/>
            </a:xfrm>
            <a:custGeom>
              <a:avLst/>
              <a:gdLst>
                <a:gd name="T0" fmla="*/ 594 w 594"/>
                <a:gd name="T1" fmla="*/ 0 h 399"/>
                <a:gd name="T2" fmla="*/ 0 w 594"/>
                <a:gd name="T3" fmla="*/ 82 h 399"/>
                <a:gd name="T4" fmla="*/ 59 w 594"/>
                <a:gd name="T5" fmla="*/ 399 h 399"/>
                <a:gd name="T6" fmla="*/ 454 w 594"/>
                <a:gd name="T7" fmla="*/ 399 h 399"/>
                <a:gd name="T8" fmla="*/ 594 w 59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399">
                  <a:moveTo>
                    <a:pt x="594" y="0"/>
                  </a:moveTo>
                  <a:lnTo>
                    <a:pt x="0" y="82"/>
                  </a:lnTo>
                  <a:lnTo>
                    <a:pt x="59" y="399"/>
                  </a:lnTo>
                  <a:lnTo>
                    <a:pt x="454" y="39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3569197" y="915987"/>
              <a:ext cx="517141" cy="382234"/>
            </a:xfrm>
            <a:custGeom>
              <a:avLst/>
              <a:gdLst>
                <a:gd name="T0" fmla="*/ 339 w 350"/>
                <a:gd name="T1" fmla="*/ 0 h 259"/>
                <a:gd name="T2" fmla="*/ 271 w 350"/>
                <a:gd name="T3" fmla="*/ 0 h 259"/>
                <a:gd name="T4" fmla="*/ 271 w 350"/>
                <a:gd name="T5" fmla="*/ 0 h 259"/>
                <a:gd name="T6" fmla="*/ 269 w 350"/>
                <a:gd name="T7" fmla="*/ 1 h 259"/>
                <a:gd name="T8" fmla="*/ 267 w 350"/>
                <a:gd name="T9" fmla="*/ 1 h 259"/>
                <a:gd name="T10" fmla="*/ 265 w 350"/>
                <a:gd name="T11" fmla="*/ 2 h 259"/>
                <a:gd name="T12" fmla="*/ 264 w 350"/>
                <a:gd name="T13" fmla="*/ 3 h 259"/>
                <a:gd name="T14" fmla="*/ 263 w 350"/>
                <a:gd name="T15" fmla="*/ 5 h 259"/>
                <a:gd name="T16" fmla="*/ 261 w 350"/>
                <a:gd name="T17" fmla="*/ 7 h 259"/>
                <a:gd name="T18" fmla="*/ 261 w 350"/>
                <a:gd name="T19" fmla="*/ 7 h 259"/>
                <a:gd name="T20" fmla="*/ 176 w 350"/>
                <a:gd name="T21" fmla="*/ 238 h 259"/>
                <a:gd name="T22" fmla="*/ 10 w 350"/>
                <a:gd name="T23" fmla="*/ 238 h 259"/>
                <a:gd name="T24" fmla="*/ 0 w 350"/>
                <a:gd name="T25" fmla="*/ 248 h 259"/>
                <a:gd name="T26" fmla="*/ 10 w 350"/>
                <a:gd name="T27" fmla="*/ 259 h 259"/>
                <a:gd name="T28" fmla="*/ 184 w 350"/>
                <a:gd name="T29" fmla="*/ 259 h 259"/>
                <a:gd name="T30" fmla="*/ 187 w 350"/>
                <a:gd name="T31" fmla="*/ 258 h 259"/>
                <a:gd name="T32" fmla="*/ 188 w 350"/>
                <a:gd name="T33" fmla="*/ 258 h 259"/>
                <a:gd name="T34" fmla="*/ 191 w 350"/>
                <a:gd name="T35" fmla="*/ 256 h 259"/>
                <a:gd name="T36" fmla="*/ 191 w 350"/>
                <a:gd name="T37" fmla="*/ 255 h 259"/>
                <a:gd name="T38" fmla="*/ 193 w 350"/>
                <a:gd name="T39" fmla="*/ 253 h 259"/>
                <a:gd name="T40" fmla="*/ 194 w 350"/>
                <a:gd name="T41" fmla="*/ 252 h 259"/>
                <a:gd name="T42" fmla="*/ 194 w 350"/>
                <a:gd name="T43" fmla="*/ 252 h 259"/>
                <a:gd name="T44" fmla="*/ 279 w 350"/>
                <a:gd name="T45" fmla="*/ 21 h 259"/>
                <a:gd name="T46" fmla="*/ 339 w 350"/>
                <a:gd name="T47" fmla="*/ 21 h 259"/>
                <a:gd name="T48" fmla="*/ 350 w 350"/>
                <a:gd name="T49" fmla="*/ 11 h 259"/>
                <a:gd name="T50" fmla="*/ 339 w 350"/>
                <a:gd name="T5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259">
                  <a:moveTo>
                    <a:pt x="339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0" y="0"/>
                    <a:pt x="269" y="1"/>
                    <a:pt x="269" y="1"/>
                  </a:cubicBezTo>
                  <a:cubicBezTo>
                    <a:pt x="268" y="1"/>
                    <a:pt x="267" y="1"/>
                    <a:pt x="267" y="1"/>
                  </a:cubicBezTo>
                  <a:cubicBezTo>
                    <a:pt x="266" y="1"/>
                    <a:pt x="266" y="2"/>
                    <a:pt x="265" y="2"/>
                  </a:cubicBezTo>
                  <a:cubicBezTo>
                    <a:pt x="265" y="3"/>
                    <a:pt x="264" y="3"/>
                    <a:pt x="264" y="3"/>
                  </a:cubicBezTo>
                  <a:cubicBezTo>
                    <a:pt x="263" y="4"/>
                    <a:pt x="263" y="4"/>
                    <a:pt x="263" y="5"/>
                  </a:cubicBezTo>
                  <a:cubicBezTo>
                    <a:pt x="262" y="6"/>
                    <a:pt x="262" y="6"/>
                    <a:pt x="261" y="7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4" y="238"/>
                    <a:pt x="0" y="243"/>
                    <a:pt x="0" y="248"/>
                  </a:cubicBezTo>
                  <a:cubicBezTo>
                    <a:pt x="0" y="254"/>
                    <a:pt x="4" y="259"/>
                    <a:pt x="10" y="259"/>
                  </a:cubicBezTo>
                  <a:cubicBezTo>
                    <a:pt x="184" y="259"/>
                    <a:pt x="184" y="259"/>
                    <a:pt x="184" y="259"/>
                  </a:cubicBezTo>
                  <a:cubicBezTo>
                    <a:pt x="185" y="259"/>
                    <a:pt x="186" y="259"/>
                    <a:pt x="187" y="258"/>
                  </a:cubicBezTo>
                  <a:cubicBezTo>
                    <a:pt x="188" y="258"/>
                    <a:pt x="188" y="258"/>
                    <a:pt x="188" y="258"/>
                  </a:cubicBezTo>
                  <a:cubicBezTo>
                    <a:pt x="189" y="257"/>
                    <a:pt x="190" y="257"/>
                    <a:pt x="191" y="256"/>
                  </a:cubicBezTo>
                  <a:cubicBezTo>
                    <a:pt x="191" y="256"/>
                    <a:pt x="191" y="256"/>
                    <a:pt x="191" y="255"/>
                  </a:cubicBezTo>
                  <a:cubicBezTo>
                    <a:pt x="192" y="255"/>
                    <a:pt x="193" y="254"/>
                    <a:pt x="193" y="253"/>
                  </a:cubicBezTo>
                  <a:cubicBezTo>
                    <a:pt x="193" y="253"/>
                    <a:pt x="193" y="253"/>
                    <a:pt x="194" y="252"/>
                  </a:cubicBezTo>
                  <a:cubicBezTo>
                    <a:pt x="194" y="252"/>
                    <a:pt x="194" y="252"/>
                    <a:pt x="194" y="252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45" y="21"/>
                    <a:pt x="350" y="17"/>
                    <a:pt x="350" y="11"/>
                  </a:cubicBezTo>
                  <a:cubicBezTo>
                    <a:pt x="350" y="5"/>
                    <a:pt x="345" y="0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358668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3772805" y="1317583"/>
              <a:ext cx="71201" cy="70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297821" y="2414281"/>
            <a:ext cx="152798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gency FB" panose="020B0503020202020204" pitchFamily="34" charset="0"/>
                <a:ea typeface="方正姚体" panose="02010601030101010101" pitchFamily="2" charset="-122"/>
              </a:rPr>
              <a:t>    </a:t>
            </a:r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MORE  THEN  </a:t>
            </a:r>
            <a:endParaRPr lang="en-US" altLang="zh-CN" sz="14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TEMPLATE</a:t>
            </a:r>
            <a:endParaRPr lang="en-US" altLang="zh-CN" sz="10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To  the  center of the 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narrative thought</a:t>
            </a:r>
            <a:endParaRPr lang="en-US" altLang="zh-CN" sz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695383" y="5598941"/>
            <a:ext cx="590843" cy="590843"/>
          </a:xfrm>
          <a:prstGeom prst="ellipse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654996" y="5570805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271455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83868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  <a:endParaRPr lang="en-US" altLang="zh-CN" sz="24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01661" y="5584873"/>
            <a:ext cx="76815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  <a:endParaRPr lang="en-US" altLang="zh-CN" sz="24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8745</Words>
  <Application>WPS 演示</Application>
  <PresentationFormat>宽屏</PresentationFormat>
  <Paragraphs>719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Kartika</vt:lpstr>
      <vt:lpstr>PMingLiU-ExtB</vt:lpstr>
      <vt:lpstr>方正姚体</vt:lpstr>
      <vt:lpstr>Impact</vt:lpstr>
      <vt:lpstr>BrowalliaUPC</vt:lpstr>
      <vt:lpstr>Microsoft Sans Serif</vt:lpstr>
      <vt:lpstr>Calibri</vt:lpstr>
      <vt:lpstr>Haettenschweiler</vt:lpstr>
      <vt:lpstr>Agency FB</vt:lpstr>
      <vt:lpstr>Trebuchet MS</vt:lpstr>
      <vt:lpstr>方正兰亭超细黑简体</vt:lpstr>
      <vt:lpstr>Arial Unicode MS</vt:lpstr>
      <vt:lpstr>Calibri Light</vt:lpstr>
      <vt:lpstr>Arial Unicode MS</vt:lpstr>
      <vt:lpstr>Calibri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</cp:revision>
  <dcterms:created xsi:type="dcterms:W3CDTF">2016-03-18T15:29:00Z</dcterms:created>
  <dcterms:modified xsi:type="dcterms:W3CDTF">2024-06-27T10:50:58Z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8A9E251B9A244156A4816CDFCD586D8B_13</vt:lpwstr>
  </property>
  <property fmtid="{D5CDD505-2E9C-101B-9397-08002B2CF9AE}" pid="3" name="KSOProductBuildVer">
    <vt:lpwstr>2052-12.1.0.17133</vt:lpwstr>
  </property>
</Properties>
</file>