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57" r:id="rId6"/>
    <p:sldId id="261" r:id="rId7"/>
    <p:sldId id="260" r:id="rId8"/>
    <p:sldId id="262" r:id="rId9"/>
    <p:sldId id="263" r:id="rId10"/>
    <p:sldId id="264" r:id="rId11"/>
    <p:sldId id="265" r:id="rId12"/>
    <p:sldId id="267" r:id="rId13"/>
    <p:sldId id="266" r:id="rId14"/>
    <p:sldId id="269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B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81" autoAdjust="0"/>
  </p:normalViewPr>
  <p:slideViewPr>
    <p:cSldViewPr snapToGrid="0" showGuides="1">
      <p:cViewPr varScale="1">
        <p:scale>
          <a:sx n="101" d="100"/>
          <a:sy n="101" d="100"/>
        </p:scale>
        <p:origin x="144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A5252-5B47-40FA-9DF9-5E89FFBA32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5403B-DC0A-4A76-BD1D-4B302966822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5403B-DC0A-4A76-BD1D-4B30296682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C6051-C4B9-4841-85BC-F08B0C05A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CB3F9-43A3-47B9-8926-6752117F40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jpeg"/><Relationship Id="rId2" Type="http://schemas.microsoft.com/office/2007/relationships/hdphoto" Target="../media/image35.wdp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7.wdp"/><Relationship Id="rId8" Type="http://schemas.openxmlformats.org/officeDocument/2006/relationships/image" Target="../media/image6.png"/><Relationship Id="rId7" Type="http://schemas.microsoft.com/office/2007/relationships/hdphoto" Target="../media/image5.wdp"/><Relationship Id="rId6" Type="http://schemas.openxmlformats.org/officeDocument/2006/relationships/image" Target="../media/image4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microsoft.com/office/2007/relationships/hdphoto" Target="../media/image25.wdp"/><Relationship Id="rId7" Type="http://schemas.openxmlformats.org/officeDocument/2006/relationships/image" Target="../media/image24.png"/><Relationship Id="rId6" Type="http://schemas.microsoft.com/office/2007/relationships/hdphoto" Target="../media/image23.wdp"/><Relationship Id="rId5" Type="http://schemas.openxmlformats.org/officeDocument/2006/relationships/image" Target="../media/image22.png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3" Type="http://schemas.openxmlformats.org/officeDocument/2006/relationships/slideLayout" Target="../slideLayouts/slideLayout2.xml"/><Relationship Id="rId12" Type="http://schemas.microsoft.com/office/2007/relationships/hdphoto" Target="../media/image29.wdp"/><Relationship Id="rId11" Type="http://schemas.openxmlformats.org/officeDocument/2006/relationships/image" Target="../media/image28.png"/><Relationship Id="rId10" Type="http://schemas.microsoft.com/office/2007/relationships/hdphoto" Target="../media/image27.wdp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96" b="5370"/>
          <a:stretch>
            <a:fillRect/>
          </a:stretch>
        </p:blipFill>
        <p:spPr>
          <a:xfrm>
            <a:off x="0" y="0"/>
            <a:ext cx="12194988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2218009" y="844060"/>
            <a:ext cx="1453659" cy="1533380"/>
            <a:chOff x="2218009" y="844060"/>
            <a:chExt cx="1453659" cy="1533380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2235313" y="885277"/>
              <a:ext cx="0" cy="1465014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3658689" y="844060"/>
              <a:ext cx="0" cy="163506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1666" y="2213934"/>
              <a:ext cx="0" cy="163506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5400000">
              <a:off x="2944839" y="158447"/>
              <a:ext cx="0" cy="1453659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rot="5400000">
              <a:off x="2944839" y="1623462"/>
              <a:ext cx="0" cy="1453659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/>
          <p:cNvSpPr txBox="1"/>
          <p:nvPr/>
        </p:nvSpPr>
        <p:spPr>
          <a:xfrm>
            <a:off x="2574384" y="1125415"/>
            <a:ext cx="9086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rgbClr val="FFC000"/>
                </a:solidFill>
              </a:rPr>
              <a:t>Click And Your Tittle Here</a:t>
            </a:r>
            <a:endParaRPr lang="zh-CN" altLang="en-US" sz="6000" dirty="0">
              <a:solidFill>
                <a:srgbClr val="FFC00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-2988" y="3107497"/>
            <a:ext cx="12193494" cy="2322632"/>
          </a:xfrm>
          <a:prstGeom prst="rect">
            <a:avLst/>
          </a:pr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2869809" y="3412878"/>
            <a:ext cx="830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当我回望我所有的过去，我都发现自己活在一望无际的迷惘与挣扎中，试图朝着不同的方向奔跑，回头望去，那些荒芜的道路和流离的脚印，都是我的青春。</a:t>
            </a:r>
            <a:endParaRPr lang="zh-CN" alt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9129941" y="4881489"/>
            <a:ext cx="7737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0055419" y="4636588"/>
            <a:ext cx="107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Thinker</a:t>
            </a:r>
            <a:endParaRPr lang="zh-CN" altLang="en-US" sz="1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-2988" y="5542669"/>
            <a:ext cx="12193494" cy="0"/>
          </a:xfrm>
          <a:prstGeom prst="line">
            <a:avLst/>
          </a:prstGeom>
          <a:ln w="25400">
            <a:solidFill>
              <a:srgbClr val="FFC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757850" y="2064854"/>
            <a:ext cx="694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It’s the first time for the last me and all the above</a:t>
            </a:r>
            <a:endParaRPr lang="zh-CN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136043" y="1433156"/>
            <a:ext cx="7921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方正兰亭细黑_GBK" panose="02000000000000000000" pitchFamily="2" charset="-122"/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ea typeface="方正兰亭细黑_GBK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22905" y="4146282"/>
            <a:ext cx="320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ea typeface="方正兰亭纤黑_GBK" panose="02000000000000000000" pitchFamily="2" charset="-122"/>
              </a:rPr>
              <a:t>Add Your Tittle Here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ea typeface="方正兰亭纤黑_GBK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2" b="9081"/>
          <a:stretch>
            <a:fillRect/>
          </a:stretch>
        </p:blipFill>
        <p:spPr>
          <a:xfrm>
            <a:off x="1922907" y="2971797"/>
            <a:ext cx="3216049" cy="10123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2" b="9081"/>
          <a:stretch>
            <a:fillRect/>
          </a:stretch>
        </p:blipFill>
        <p:spPr>
          <a:xfrm>
            <a:off x="7078445" y="2971797"/>
            <a:ext cx="3216049" cy="10123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9"/>
          <a:stretch>
            <a:fillRect/>
          </a:stretch>
        </p:blipFill>
        <p:spPr>
          <a:xfrm>
            <a:off x="7075982" y="2971797"/>
            <a:ext cx="3218512" cy="101237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46705" y="4454059"/>
            <a:ext cx="3292251" cy="10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ea typeface="方正兰亭细黑_GBK" panose="02000000000000000000" pitchFamily="2" charset="-122"/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ea typeface="方正兰亭细黑_GBK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29243" y="4146282"/>
            <a:ext cx="320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ea typeface="方正兰亭纤黑_GBK" panose="02000000000000000000" pitchFamily="2" charset="-122"/>
              </a:rPr>
              <a:t>Add Your Tittle Here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ea typeface="方正兰亭纤黑_GBK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53043" y="4454059"/>
            <a:ext cx="3292251" cy="10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ea typeface="方正兰亭细黑_GBK" panose="02000000000000000000" pitchFamily="2" charset="-122"/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ea typeface="方正兰亭细黑_GBK" panose="020000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87550" y="723423"/>
            <a:ext cx="5407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ea typeface="方正兰亭纤黑_GBK" panose="02000000000000000000" pitchFamily="2" charset="-122"/>
              </a:rPr>
              <a:t>Add Your Tittle Here</a:t>
            </a:r>
            <a:endParaRPr lang="zh-CN" altLang="zh-CN" sz="4000" dirty="0">
              <a:solidFill>
                <a:schemeClr val="tx1">
                  <a:lumMod val="85000"/>
                  <a:lumOff val="15000"/>
                </a:schemeClr>
              </a:solidFill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54" y="274506"/>
            <a:ext cx="7177195" cy="39187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387550" y="4596923"/>
            <a:ext cx="5407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ea typeface="方正兰亭纤黑_GBK" panose="02000000000000000000" pitchFamily="2" charset="-122"/>
              </a:rPr>
              <a:t>Add Your Tittle Here</a:t>
            </a:r>
            <a:endParaRPr lang="zh-CN" altLang="zh-CN" sz="4000" dirty="0">
              <a:solidFill>
                <a:schemeClr val="tx1">
                  <a:lumMod val="85000"/>
                  <a:lumOff val="15000"/>
                </a:schemeClr>
              </a:solidFill>
              <a:ea typeface="方正兰亭纤黑_GBK" panose="020000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/>
          <a:stretch>
            <a:fillRect/>
          </a:stretch>
        </p:blipFill>
        <p:spPr>
          <a:xfrm>
            <a:off x="3429754" y="564977"/>
            <a:ext cx="5348486" cy="309719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80232" y="5304809"/>
            <a:ext cx="8661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1090" y="-35304"/>
            <a:ext cx="12179342" cy="6892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2203" y="2587208"/>
            <a:ext cx="12188229" cy="123729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468" y="1400699"/>
            <a:ext cx="2504431" cy="7618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1012" y="4134306"/>
            <a:ext cx="379949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9526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05238" y="4536162"/>
            <a:ext cx="2047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Tittle</a:t>
            </a:r>
            <a:endParaRPr lang="zh-CN" altLang="zh-CN" sz="2800" dirty="0">
              <a:solidFill>
                <a:schemeClr val="bg1">
                  <a:lumMod val="85000"/>
                </a:schemeClr>
              </a:solidFill>
              <a:latin typeface="Verdana" panose="020B0604030504040204" pitchFamily="34" charset="0"/>
              <a:ea typeface="方正兰亭纤黑_GBK" panose="020000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73967" y="5102261"/>
            <a:ext cx="1922930" cy="56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方正兰亭纤黑_GBK" panose="02000000000000000000" pitchFamily="2" charset="-122"/>
                <a:cs typeface="Verdana" panose="020B0604030504040204" pitchFamily="34" charset="0"/>
              </a:rPr>
              <a:t>Please add your tittle and introduction</a:t>
            </a:r>
            <a:endParaRPr lang="zh-CN" altLang="zh-CN" sz="1100" dirty="0">
              <a:solidFill>
                <a:schemeClr val="bg1">
                  <a:lumMod val="85000"/>
                </a:schemeClr>
              </a:solidFill>
              <a:latin typeface="Verdana" panose="020B0604030504040204" pitchFamily="34" charset="0"/>
              <a:ea typeface="方正兰亭纤黑_GBK" panose="020000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862612" y="2966047"/>
            <a:ext cx="1333182" cy="13331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65" y="3257326"/>
            <a:ext cx="779052" cy="7328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66" y="3340743"/>
            <a:ext cx="910245" cy="64947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080060" y="4536162"/>
            <a:ext cx="2047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Tittle</a:t>
            </a:r>
            <a:endParaRPr lang="zh-CN" altLang="zh-CN" sz="2800" dirty="0">
              <a:solidFill>
                <a:schemeClr val="bg1">
                  <a:lumMod val="85000"/>
                </a:schemeClr>
              </a:solidFill>
              <a:latin typeface="Verdana" panose="020B0604030504040204" pitchFamily="34" charset="0"/>
              <a:ea typeface="方正兰亭纤黑_GBK" panose="020000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148789" y="5102261"/>
            <a:ext cx="1922930" cy="56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方正兰亭纤黑_GBK" panose="02000000000000000000" pitchFamily="2" charset="-122"/>
                <a:cs typeface="Verdana" panose="020B0604030504040204" pitchFamily="34" charset="0"/>
              </a:rPr>
              <a:t>Please add your tittle and introduction</a:t>
            </a:r>
            <a:endParaRPr lang="zh-CN" altLang="zh-CN" sz="1100" dirty="0">
              <a:solidFill>
                <a:schemeClr val="bg1">
                  <a:lumMod val="85000"/>
                </a:schemeClr>
              </a:solidFill>
              <a:latin typeface="Verdana" panose="020B0604030504040204" pitchFamily="34" charset="0"/>
              <a:ea typeface="方正兰亭纤黑_GBK" panose="020000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409298" y="2966047"/>
            <a:ext cx="1333182" cy="13331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642595" y="4536162"/>
            <a:ext cx="2047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Tittle</a:t>
            </a:r>
            <a:endParaRPr lang="zh-CN" altLang="zh-CN" sz="2800" dirty="0">
              <a:solidFill>
                <a:schemeClr val="bg1">
                  <a:lumMod val="85000"/>
                </a:schemeClr>
              </a:solidFill>
              <a:latin typeface="Verdana" panose="020B0604030504040204" pitchFamily="34" charset="0"/>
              <a:ea typeface="方正兰亭纤黑_GBK" panose="020000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711324" y="5102261"/>
            <a:ext cx="1922930" cy="56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方正兰亭纤黑_GBK" panose="02000000000000000000" pitchFamily="2" charset="-122"/>
                <a:cs typeface="Verdana" panose="020B0604030504040204" pitchFamily="34" charset="0"/>
              </a:rPr>
              <a:t>Please add your tittle and introduction</a:t>
            </a:r>
            <a:endParaRPr lang="zh-CN" altLang="zh-CN" sz="1100" dirty="0">
              <a:solidFill>
                <a:schemeClr val="bg1">
                  <a:lumMod val="85000"/>
                </a:schemeClr>
              </a:solidFill>
              <a:latin typeface="Verdana" panose="020B0604030504040204" pitchFamily="34" charset="0"/>
              <a:ea typeface="方正兰亭纤黑_GBK" panose="020000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8999969" y="2966047"/>
            <a:ext cx="1333182" cy="13331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522" y="3257326"/>
            <a:ext cx="779052" cy="732887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2621121" y="580297"/>
            <a:ext cx="6949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Your Tittle Here</a:t>
            </a:r>
            <a:endParaRPr lang="zh-CN" altLang="zh-CN" sz="4000" dirty="0">
              <a:solidFill>
                <a:srgbClr val="FFC000"/>
              </a:solidFill>
              <a:latin typeface="Verdana" panose="020B0604030504040204" pitchFamily="34" charset="0"/>
              <a:ea typeface="方正兰亭纤黑_GBK" panose="02000000000000000000" pitchFamily="2" charset="-122"/>
              <a:cs typeface="Verdana" panose="020B060403050404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340875" y="1414457"/>
            <a:ext cx="5510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Please click here to add your tittle here and write something to describe your theme with the introduction</a:t>
            </a:r>
            <a:endParaRPr lang="en-US" altLang="zh-CN" sz="1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zh-CN" sz="1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267683"/>
            <a:ext cx="12193494" cy="27851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0" y="5223556"/>
            <a:ext cx="12193494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4963888" y="1349829"/>
            <a:ext cx="8110070" cy="4484914"/>
            <a:chOff x="3991494" y="1748292"/>
            <a:chExt cx="7492292" cy="392654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915" y="1748292"/>
              <a:ext cx="7068871" cy="392654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259" y="2077574"/>
              <a:ext cx="4706470" cy="301437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1494" y="2411501"/>
              <a:ext cx="1602482" cy="326333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011" y="2770094"/>
              <a:ext cx="1461248" cy="2519082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824860" y="2632375"/>
            <a:ext cx="3114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Tittle</a:t>
            </a:r>
            <a:endParaRPr lang="zh-CN" altLang="zh-CN" sz="40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7920" y="3298201"/>
            <a:ext cx="3802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/>
              <a:t>Youth is not a time of life; it is a state of mind; it is not a matter of rosy cheeks, red lips and supple knees; it is a matter of the will, a quality of the imagination, a vigor of the emotions.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887199" y="2267683"/>
            <a:ext cx="531265" cy="27851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1887199" y="5223556"/>
            <a:ext cx="531265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14"/>
          <a:stretch>
            <a:fillRect/>
          </a:stretch>
        </p:blipFill>
        <p:spPr>
          <a:xfrm>
            <a:off x="7348747" y="1627425"/>
            <a:ext cx="3336340" cy="5230576"/>
          </a:xfrm>
          <a:custGeom>
            <a:avLst/>
            <a:gdLst>
              <a:gd name="connsiteX0" fmla="*/ 0 w 3605934"/>
              <a:gd name="connsiteY0" fmla="*/ 0 h 5653234"/>
              <a:gd name="connsiteX1" fmla="*/ 3605934 w 3605934"/>
              <a:gd name="connsiteY1" fmla="*/ 0 h 5653234"/>
              <a:gd name="connsiteX2" fmla="*/ 3605934 w 3605934"/>
              <a:gd name="connsiteY2" fmla="*/ 5653234 h 5653234"/>
              <a:gd name="connsiteX3" fmla="*/ 0 w 3605934"/>
              <a:gd name="connsiteY3" fmla="*/ 5653234 h 565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5934" h="5653234">
                <a:moveTo>
                  <a:pt x="0" y="0"/>
                </a:moveTo>
                <a:lnTo>
                  <a:pt x="3605934" y="0"/>
                </a:lnTo>
                <a:lnTo>
                  <a:pt x="3605934" y="5653234"/>
                </a:lnTo>
                <a:lnTo>
                  <a:pt x="0" y="5653234"/>
                </a:lnTo>
                <a:close/>
              </a:path>
            </a:pathLst>
          </a:custGeom>
        </p:spPr>
      </p:pic>
      <p:sp>
        <p:nvSpPr>
          <p:cNvPr id="13" name="文本框 12"/>
          <p:cNvSpPr txBox="1"/>
          <p:nvPr/>
        </p:nvSpPr>
        <p:spPr>
          <a:xfrm>
            <a:off x="1007744" y="1732036"/>
            <a:ext cx="4225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Tittle Here</a:t>
            </a:r>
            <a:endParaRPr lang="zh-CN" altLang="zh-CN" sz="40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30803" y="2440066"/>
            <a:ext cx="539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1" r="25128"/>
          <a:stretch>
            <a:fillRect/>
          </a:stretch>
        </p:blipFill>
        <p:spPr>
          <a:xfrm>
            <a:off x="7480496" y="2359471"/>
            <a:ext cx="3072842" cy="449853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1213687" y="4299229"/>
            <a:ext cx="875808" cy="875808"/>
            <a:chOff x="1220278" y="4121331"/>
            <a:chExt cx="1333182" cy="1333182"/>
          </a:xfrm>
        </p:grpSpPr>
        <p:sp>
          <p:nvSpPr>
            <p:cNvPr id="15" name="椭圆 14"/>
            <p:cNvSpPr/>
            <p:nvPr/>
          </p:nvSpPr>
          <p:spPr>
            <a:xfrm>
              <a:off x="1220278" y="4121331"/>
              <a:ext cx="1333182" cy="133318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831" y="4412610"/>
              <a:ext cx="779052" cy="732887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3033280" y="4301418"/>
            <a:ext cx="873619" cy="873619"/>
            <a:chOff x="5409298" y="2966047"/>
            <a:chExt cx="1333182" cy="133318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766" y="3340743"/>
              <a:ext cx="910245" cy="649470"/>
            </a:xfrm>
            <a:prstGeom prst="rect">
              <a:avLst/>
            </a:prstGeom>
          </p:spPr>
        </p:pic>
        <p:sp>
          <p:nvSpPr>
            <p:cNvPr id="18" name="椭圆 17"/>
            <p:cNvSpPr/>
            <p:nvPr/>
          </p:nvSpPr>
          <p:spPr>
            <a:xfrm>
              <a:off x="5409298" y="2966047"/>
              <a:ext cx="1333182" cy="133318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850684" y="4299229"/>
            <a:ext cx="875808" cy="875808"/>
            <a:chOff x="8999969" y="2966047"/>
            <a:chExt cx="1333182" cy="1333182"/>
          </a:xfrm>
        </p:grpSpPr>
        <p:sp>
          <p:nvSpPr>
            <p:cNvPr id="19" name="椭圆 18"/>
            <p:cNvSpPr/>
            <p:nvPr/>
          </p:nvSpPr>
          <p:spPr>
            <a:xfrm>
              <a:off x="8999969" y="2966047"/>
              <a:ext cx="1333182" cy="133318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522" y="3257326"/>
              <a:ext cx="779052" cy="732887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957470" y="5368140"/>
            <a:ext cx="1388242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Tittle </a:t>
            </a:r>
            <a:endParaRPr lang="zh-CN" altLang="zh-CN" sz="1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775968" y="5368139"/>
            <a:ext cx="1388242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Tittle </a:t>
            </a:r>
            <a:endParaRPr lang="zh-CN" altLang="zh-CN" sz="1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95621" y="5366387"/>
            <a:ext cx="1388242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Tittle </a:t>
            </a:r>
            <a:endParaRPr lang="zh-CN" altLang="zh-CN" sz="1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 flipH="1" flipV="1">
            <a:off x="0" y="2149307"/>
            <a:ext cx="5586956" cy="3403077"/>
          </a:xfrm>
          <a:custGeom>
            <a:avLst/>
            <a:gdLst>
              <a:gd name="connsiteX0" fmla="*/ 5586956 w 5586956"/>
              <a:gd name="connsiteY0" fmla="*/ 3403077 h 3403077"/>
              <a:gd name="connsiteX1" fmla="*/ 1861442 w 5586956"/>
              <a:gd name="connsiteY1" fmla="*/ 3403077 h 3403077"/>
              <a:gd name="connsiteX2" fmla="*/ 0 w 5586956"/>
              <a:gd name="connsiteY2" fmla="*/ 0 h 3403077"/>
              <a:gd name="connsiteX3" fmla="*/ 5586956 w 5586956"/>
              <a:gd name="connsiteY3" fmla="*/ 0 h 340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6956" h="3403077">
                <a:moveTo>
                  <a:pt x="5586956" y="3403077"/>
                </a:moveTo>
                <a:lnTo>
                  <a:pt x="1861442" y="3403077"/>
                </a:lnTo>
                <a:lnTo>
                  <a:pt x="0" y="0"/>
                </a:lnTo>
                <a:lnTo>
                  <a:pt x="5586956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4339051" y="2432111"/>
            <a:ext cx="440350" cy="4403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副标题 2"/>
          <p:cNvSpPr txBox="1"/>
          <p:nvPr/>
        </p:nvSpPr>
        <p:spPr>
          <a:xfrm>
            <a:off x="4360106" y="2482180"/>
            <a:ext cx="398239" cy="423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副标题 2"/>
          <p:cNvSpPr txBox="1"/>
          <p:nvPr/>
        </p:nvSpPr>
        <p:spPr>
          <a:xfrm>
            <a:off x="4931876" y="2425908"/>
            <a:ext cx="5093613" cy="423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Youth is not a time of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life,it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is a state of mind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727754" y="3187826"/>
            <a:ext cx="440350" cy="4403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副标题 2"/>
          <p:cNvSpPr txBox="1"/>
          <p:nvPr/>
        </p:nvSpPr>
        <p:spPr>
          <a:xfrm>
            <a:off x="4748809" y="3237895"/>
            <a:ext cx="398239" cy="423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副标题 2"/>
          <p:cNvSpPr txBox="1"/>
          <p:nvPr/>
        </p:nvSpPr>
        <p:spPr>
          <a:xfrm>
            <a:off x="5334647" y="3195691"/>
            <a:ext cx="5093613" cy="423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Youth is not a time of life; it is a state of mind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154162" y="3973746"/>
            <a:ext cx="440350" cy="4403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副标题 2"/>
          <p:cNvSpPr txBox="1"/>
          <p:nvPr/>
        </p:nvSpPr>
        <p:spPr>
          <a:xfrm>
            <a:off x="5175217" y="4023815"/>
            <a:ext cx="398239" cy="423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副标题 2"/>
          <p:cNvSpPr txBox="1"/>
          <p:nvPr/>
        </p:nvSpPr>
        <p:spPr>
          <a:xfrm>
            <a:off x="5761055" y="3967543"/>
            <a:ext cx="5494549" cy="423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Youth is not a time of life; it is a state of mind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589853" y="4745618"/>
            <a:ext cx="440350" cy="4403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副标题 2"/>
          <p:cNvSpPr txBox="1"/>
          <p:nvPr/>
        </p:nvSpPr>
        <p:spPr>
          <a:xfrm>
            <a:off x="5610908" y="4795687"/>
            <a:ext cx="398239" cy="423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副标题 2"/>
          <p:cNvSpPr txBox="1"/>
          <p:nvPr/>
        </p:nvSpPr>
        <p:spPr>
          <a:xfrm>
            <a:off x="6196746" y="4753483"/>
            <a:ext cx="5756307" cy="423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Youth is not a time of life; it is a state of mind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38953" y="765034"/>
            <a:ext cx="4276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Your Tittle Here</a:t>
            </a:r>
            <a:endParaRPr lang="zh-CN" altLang="zh-CN" sz="4000" dirty="0"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100365" y="3721140"/>
            <a:ext cx="1133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2032000" y="3127943"/>
            <a:ext cx="1269999" cy="507999"/>
          </a:xfrm>
          <a:custGeom>
            <a:avLst/>
            <a:gdLst>
              <a:gd name="connsiteX0" fmla="*/ 0 w 1269999"/>
              <a:gd name="connsiteY0" fmla="*/ 0 h 507999"/>
              <a:gd name="connsiteX1" fmla="*/ 1016000 w 1269999"/>
              <a:gd name="connsiteY1" fmla="*/ 0 h 507999"/>
              <a:gd name="connsiteX2" fmla="*/ 1269999 w 1269999"/>
              <a:gd name="connsiteY2" fmla="*/ 254000 h 507999"/>
              <a:gd name="connsiteX3" fmla="*/ 1016000 w 1269999"/>
              <a:gd name="connsiteY3" fmla="*/ 507999 h 507999"/>
              <a:gd name="connsiteX4" fmla="*/ 0 w 1269999"/>
              <a:gd name="connsiteY4" fmla="*/ 507999 h 507999"/>
              <a:gd name="connsiteX5" fmla="*/ 254000 w 1269999"/>
              <a:gd name="connsiteY5" fmla="*/ 254000 h 507999"/>
              <a:gd name="connsiteX6" fmla="*/ 0 w 1269999"/>
              <a:gd name="connsiteY6" fmla="*/ 0 h 50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9999" h="507999">
                <a:moveTo>
                  <a:pt x="0" y="0"/>
                </a:moveTo>
                <a:lnTo>
                  <a:pt x="1016000" y="0"/>
                </a:lnTo>
                <a:lnTo>
                  <a:pt x="1269999" y="254000"/>
                </a:lnTo>
                <a:lnTo>
                  <a:pt x="1016000" y="507999"/>
                </a:lnTo>
                <a:lnTo>
                  <a:pt x="0" y="507999"/>
                </a:lnTo>
                <a:lnTo>
                  <a:pt x="254000" y="2540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4008" tIns="20003" rIns="274002" bIns="20003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kern="1200" dirty="0"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Tittle</a:t>
            </a:r>
            <a:endParaRPr lang="zh-CN" altLang="en-US" b="1" kern="1200" dirty="0"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3175000" y="3127943"/>
            <a:ext cx="1269999" cy="507999"/>
          </a:xfrm>
          <a:custGeom>
            <a:avLst/>
            <a:gdLst>
              <a:gd name="connsiteX0" fmla="*/ 0 w 1269999"/>
              <a:gd name="connsiteY0" fmla="*/ 0 h 507999"/>
              <a:gd name="connsiteX1" fmla="*/ 1016000 w 1269999"/>
              <a:gd name="connsiteY1" fmla="*/ 0 h 507999"/>
              <a:gd name="connsiteX2" fmla="*/ 1269999 w 1269999"/>
              <a:gd name="connsiteY2" fmla="*/ 254000 h 507999"/>
              <a:gd name="connsiteX3" fmla="*/ 1016000 w 1269999"/>
              <a:gd name="connsiteY3" fmla="*/ 507999 h 507999"/>
              <a:gd name="connsiteX4" fmla="*/ 0 w 1269999"/>
              <a:gd name="connsiteY4" fmla="*/ 507999 h 507999"/>
              <a:gd name="connsiteX5" fmla="*/ 254000 w 1269999"/>
              <a:gd name="connsiteY5" fmla="*/ 254000 h 507999"/>
              <a:gd name="connsiteX6" fmla="*/ 0 w 1269999"/>
              <a:gd name="connsiteY6" fmla="*/ 0 h 50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9999" h="507999">
                <a:moveTo>
                  <a:pt x="0" y="0"/>
                </a:moveTo>
                <a:lnTo>
                  <a:pt x="1016000" y="0"/>
                </a:lnTo>
                <a:lnTo>
                  <a:pt x="1269999" y="254000"/>
                </a:lnTo>
                <a:lnTo>
                  <a:pt x="1016000" y="507999"/>
                </a:lnTo>
                <a:lnTo>
                  <a:pt x="0" y="507999"/>
                </a:lnTo>
                <a:lnTo>
                  <a:pt x="254000" y="2540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5557"/>
              <a:satOff val="-1704"/>
              <a:lumOff val="-653"/>
              <a:alphaOff val="0"/>
            </a:schemeClr>
          </a:fillRef>
          <a:effectRef idx="0">
            <a:schemeClr val="accent5">
              <a:hueOff val="-1225557"/>
              <a:satOff val="-1704"/>
              <a:lumOff val="-6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4008" tIns="20003" rIns="274002" bIns="20003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Tittle</a:t>
            </a:r>
            <a:endParaRPr lang="zh-CN" altLang="en-US" b="1" dirty="0"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4318000" y="3127943"/>
            <a:ext cx="1269999" cy="507999"/>
          </a:xfrm>
          <a:custGeom>
            <a:avLst/>
            <a:gdLst>
              <a:gd name="connsiteX0" fmla="*/ 0 w 1269999"/>
              <a:gd name="connsiteY0" fmla="*/ 0 h 507999"/>
              <a:gd name="connsiteX1" fmla="*/ 1016000 w 1269999"/>
              <a:gd name="connsiteY1" fmla="*/ 0 h 507999"/>
              <a:gd name="connsiteX2" fmla="*/ 1269999 w 1269999"/>
              <a:gd name="connsiteY2" fmla="*/ 254000 h 507999"/>
              <a:gd name="connsiteX3" fmla="*/ 1016000 w 1269999"/>
              <a:gd name="connsiteY3" fmla="*/ 507999 h 507999"/>
              <a:gd name="connsiteX4" fmla="*/ 0 w 1269999"/>
              <a:gd name="connsiteY4" fmla="*/ 507999 h 507999"/>
              <a:gd name="connsiteX5" fmla="*/ 254000 w 1269999"/>
              <a:gd name="connsiteY5" fmla="*/ 254000 h 507999"/>
              <a:gd name="connsiteX6" fmla="*/ 0 w 1269999"/>
              <a:gd name="connsiteY6" fmla="*/ 0 h 50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9999" h="507999">
                <a:moveTo>
                  <a:pt x="0" y="0"/>
                </a:moveTo>
                <a:lnTo>
                  <a:pt x="1016000" y="0"/>
                </a:lnTo>
                <a:lnTo>
                  <a:pt x="1269999" y="254000"/>
                </a:lnTo>
                <a:lnTo>
                  <a:pt x="1016000" y="507999"/>
                </a:lnTo>
                <a:lnTo>
                  <a:pt x="0" y="507999"/>
                </a:lnTo>
                <a:lnTo>
                  <a:pt x="254000" y="2540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451115"/>
              <a:satOff val="-3408"/>
              <a:lumOff val="-1306"/>
              <a:alphaOff val="0"/>
            </a:schemeClr>
          </a:fillRef>
          <a:effectRef idx="0">
            <a:schemeClr val="accent5">
              <a:hueOff val="-2451115"/>
              <a:satOff val="-3408"/>
              <a:lumOff val="-13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4008" tIns="20003" rIns="274002" bIns="20003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Tittle</a:t>
            </a:r>
            <a:endParaRPr lang="zh-CN" altLang="en-US" b="1" dirty="0"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5461000" y="3127943"/>
            <a:ext cx="1269999" cy="507999"/>
          </a:xfrm>
          <a:custGeom>
            <a:avLst/>
            <a:gdLst>
              <a:gd name="connsiteX0" fmla="*/ 0 w 1269999"/>
              <a:gd name="connsiteY0" fmla="*/ 0 h 507999"/>
              <a:gd name="connsiteX1" fmla="*/ 1016000 w 1269999"/>
              <a:gd name="connsiteY1" fmla="*/ 0 h 507999"/>
              <a:gd name="connsiteX2" fmla="*/ 1269999 w 1269999"/>
              <a:gd name="connsiteY2" fmla="*/ 254000 h 507999"/>
              <a:gd name="connsiteX3" fmla="*/ 1016000 w 1269999"/>
              <a:gd name="connsiteY3" fmla="*/ 507999 h 507999"/>
              <a:gd name="connsiteX4" fmla="*/ 0 w 1269999"/>
              <a:gd name="connsiteY4" fmla="*/ 507999 h 507999"/>
              <a:gd name="connsiteX5" fmla="*/ 254000 w 1269999"/>
              <a:gd name="connsiteY5" fmla="*/ 254000 h 507999"/>
              <a:gd name="connsiteX6" fmla="*/ 0 w 1269999"/>
              <a:gd name="connsiteY6" fmla="*/ 0 h 50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9999" h="507999">
                <a:moveTo>
                  <a:pt x="0" y="0"/>
                </a:moveTo>
                <a:lnTo>
                  <a:pt x="1016000" y="0"/>
                </a:lnTo>
                <a:lnTo>
                  <a:pt x="1269999" y="254000"/>
                </a:lnTo>
                <a:lnTo>
                  <a:pt x="1016000" y="507999"/>
                </a:lnTo>
                <a:lnTo>
                  <a:pt x="0" y="507999"/>
                </a:lnTo>
                <a:lnTo>
                  <a:pt x="254000" y="2540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676672"/>
              <a:satOff val="-5113"/>
              <a:lumOff val="-1960"/>
              <a:alphaOff val="0"/>
            </a:schemeClr>
          </a:fillRef>
          <a:effectRef idx="0">
            <a:schemeClr val="accent5">
              <a:hueOff val="-3676672"/>
              <a:satOff val="-5113"/>
              <a:lumOff val="-196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4008" tIns="20003" rIns="274002" bIns="20003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Tittle</a:t>
            </a:r>
            <a:endParaRPr lang="zh-CN" altLang="en-US" b="1" dirty="0"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6604000" y="3127943"/>
            <a:ext cx="1269999" cy="507999"/>
          </a:xfrm>
          <a:custGeom>
            <a:avLst/>
            <a:gdLst>
              <a:gd name="connsiteX0" fmla="*/ 0 w 1269999"/>
              <a:gd name="connsiteY0" fmla="*/ 0 h 507999"/>
              <a:gd name="connsiteX1" fmla="*/ 1016000 w 1269999"/>
              <a:gd name="connsiteY1" fmla="*/ 0 h 507999"/>
              <a:gd name="connsiteX2" fmla="*/ 1269999 w 1269999"/>
              <a:gd name="connsiteY2" fmla="*/ 254000 h 507999"/>
              <a:gd name="connsiteX3" fmla="*/ 1016000 w 1269999"/>
              <a:gd name="connsiteY3" fmla="*/ 507999 h 507999"/>
              <a:gd name="connsiteX4" fmla="*/ 0 w 1269999"/>
              <a:gd name="connsiteY4" fmla="*/ 507999 h 507999"/>
              <a:gd name="connsiteX5" fmla="*/ 254000 w 1269999"/>
              <a:gd name="connsiteY5" fmla="*/ 254000 h 507999"/>
              <a:gd name="connsiteX6" fmla="*/ 0 w 1269999"/>
              <a:gd name="connsiteY6" fmla="*/ 0 h 50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9999" h="507999">
                <a:moveTo>
                  <a:pt x="0" y="0"/>
                </a:moveTo>
                <a:lnTo>
                  <a:pt x="1016000" y="0"/>
                </a:lnTo>
                <a:lnTo>
                  <a:pt x="1269999" y="254000"/>
                </a:lnTo>
                <a:lnTo>
                  <a:pt x="1016000" y="507999"/>
                </a:lnTo>
                <a:lnTo>
                  <a:pt x="0" y="507999"/>
                </a:lnTo>
                <a:lnTo>
                  <a:pt x="254000" y="2540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02230"/>
              <a:satOff val="-6818"/>
              <a:lumOff val="-2614"/>
              <a:alphaOff val="0"/>
            </a:schemeClr>
          </a:fillRef>
          <a:effectRef idx="0">
            <a:schemeClr val="accent5">
              <a:hueOff val="-4902230"/>
              <a:satOff val="-6818"/>
              <a:lumOff val="-26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4008" tIns="20003" rIns="274002" bIns="20003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Tittle</a:t>
            </a:r>
            <a:endParaRPr lang="zh-CN" altLang="en-US" b="1" dirty="0"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7747000" y="3127943"/>
            <a:ext cx="1269999" cy="507999"/>
          </a:xfrm>
          <a:custGeom>
            <a:avLst/>
            <a:gdLst>
              <a:gd name="connsiteX0" fmla="*/ 0 w 1269999"/>
              <a:gd name="connsiteY0" fmla="*/ 0 h 507999"/>
              <a:gd name="connsiteX1" fmla="*/ 1016000 w 1269999"/>
              <a:gd name="connsiteY1" fmla="*/ 0 h 507999"/>
              <a:gd name="connsiteX2" fmla="*/ 1269999 w 1269999"/>
              <a:gd name="connsiteY2" fmla="*/ 254000 h 507999"/>
              <a:gd name="connsiteX3" fmla="*/ 1016000 w 1269999"/>
              <a:gd name="connsiteY3" fmla="*/ 507999 h 507999"/>
              <a:gd name="connsiteX4" fmla="*/ 0 w 1269999"/>
              <a:gd name="connsiteY4" fmla="*/ 507999 h 507999"/>
              <a:gd name="connsiteX5" fmla="*/ 254000 w 1269999"/>
              <a:gd name="connsiteY5" fmla="*/ 254000 h 507999"/>
              <a:gd name="connsiteX6" fmla="*/ 0 w 1269999"/>
              <a:gd name="connsiteY6" fmla="*/ 0 h 50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9999" h="507999">
                <a:moveTo>
                  <a:pt x="0" y="0"/>
                </a:moveTo>
                <a:lnTo>
                  <a:pt x="1016000" y="0"/>
                </a:lnTo>
                <a:lnTo>
                  <a:pt x="1269999" y="254000"/>
                </a:lnTo>
                <a:lnTo>
                  <a:pt x="1016000" y="507999"/>
                </a:lnTo>
                <a:lnTo>
                  <a:pt x="0" y="507999"/>
                </a:lnTo>
                <a:lnTo>
                  <a:pt x="254000" y="2540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27787"/>
              <a:satOff val="-8522"/>
              <a:lumOff val="-3267"/>
              <a:alphaOff val="0"/>
            </a:schemeClr>
          </a:fillRef>
          <a:effectRef idx="0">
            <a:schemeClr val="accent5">
              <a:hueOff val="-6127787"/>
              <a:satOff val="-8522"/>
              <a:lumOff val="-326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4008" tIns="20003" rIns="274002" bIns="20003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Tittle</a:t>
            </a:r>
            <a:endParaRPr lang="zh-CN" altLang="en-US" b="1" dirty="0"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8890000" y="3127943"/>
            <a:ext cx="1269999" cy="507999"/>
          </a:xfrm>
          <a:custGeom>
            <a:avLst/>
            <a:gdLst>
              <a:gd name="connsiteX0" fmla="*/ 0 w 1269999"/>
              <a:gd name="connsiteY0" fmla="*/ 0 h 507999"/>
              <a:gd name="connsiteX1" fmla="*/ 1016000 w 1269999"/>
              <a:gd name="connsiteY1" fmla="*/ 0 h 507999"/>
              <a:gd name="connsiteX2" fmla="*/ 1269999 w 1269999"/>
              <a:gd name="connsiteY2" fmla="*/ 254000 h 507999"/>
              <a:gd name="connsiteX3" fmla="*/ 1016000 w 1269999"/>
              <a:gd name="connsiteY3" fmla="*/ 507999 h 507999"/>
              <a:gd name="connsiteX4" fmla="*/ 0 w 1269999"/>
              <a:gd name="connsiteY4" fmla="*/ 507999 h 507999"/>
              <a:gd name="connsiteX5" fmla="*/ 254000 w 1269999"/>
              <a:gd name="connsiteY5" fmla="*/ 254000 h 507999"/>
              <a:gd name="connsiteX6" fmla="*/ 0 w 1269999"/>
              <a:gd name="connsiteY6" fmla="*/ 0 h 50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9999" h="507999">
                <a:moveTo>
                  <a:pt x="0" y="0"/>
                </a:moveTo>
                <a:lnTo>
                  <a:pt x="1016000" y="0"/>
                </a:lnTo>
                <a:lnTo>
                  <a:pt x="1269999" y="254000"/>
                </a:lnTo>
                <a:lnTo>
                  <a:pt x="1016000" y="507999"/>
                </a:lnTo>
                <a:lnTo>
                  <a:pt x="0" y="507999"/>
                </a:lnTo>
                <a:lnTo>
                  <a:pt x="254000" y="2540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7"/>
              <a:lumOff val="-3921"/>
              <a:alphaOff val="0"/>
            </a:schemeClr>
          </a:fillRef>
          <a:effectRef idx="0">
            <a:schemeClr val="accent5">
              <a:hueOff val="-7353344"/>
              <a:satOff val="-10227"/>
              <a:lumOff val="-392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4008" tIns="20003" rIns="274002" bIns="20003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b="1" dirty="0"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Tittle</a:t>
            </a:r>
            <a:endParaRPr lang="zh-CN" altLang="en-US" b="1" dirty="0"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243365" y="3721140"/>
            <a:ext cx="11332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86365" y="3721140"/>
            <a:ext cx="11332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29366" y="3721140"/>
            <a:ext cx="1133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72367" y="3721140"/>
            <a:ext cx="1133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15368" y="3721140"/>
            <a:ext cx="1133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958369" y="3721140"/>
            <a:ext cx="1133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200000"/>
              </a:lnSpc>
            </a:pPr>
            <a:endParaRPr lang="zh-CN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37431" y="652494"/>
            <a:ext cx="412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C000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Your Tittle Here</a:t>
            </a:r>
            <a:endParaRPr lang="zh-CN" altLang="zh-CN" sz="4000" dirty="0">
              <a:solidFill>
                <a:srgbClr val="FFC000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765081" y="1508849"/>
            <a:ext cx="8661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 txBox="1"/>
          <p:nvPr/>
        </p:nvSpPr>
        <p:spPr>
          <a:xfrm>
            <a:off x="2285471" y="1987146"/>
            <a:ext cx="4886970" cy="2387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副标题 2"/>
          <p:cNvSpPr txBox="1"/>
          <p:nvPr/>
        </p:nvSpPr>
        <p:spPr>
          <a:xfrm>
            <a:off x="2008489" y="1745058"/>
            <a:ext cx="3099164" cy="41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800" b="1" dirty="0">
                <a:solidFill>
                  <a:srgbClr val="FFC000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Your Tittle Here</a:t>
            </a:r>
            <a:endParaRPr lang="zh-CN" altLang="zh-CN" sz="1800" b="1" dirty="0">
              <a:solidFill>
                <a:srgbClr val="FFC000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6" name="副标题 2"/>
          <p:cNvSpPr txBox="1"/>
          <p:nvPr/>
        </p:nvSpPr>
        <p:spPr>
          <a:xfrm>
            <a:off x="1314205" y="2061621"/>
            <a:ext cx="3850267" cy="818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1587873" y="3258606"/>
            <a:ext cx="3099164" cy="41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800" b="1" dirty="0">
                <a:solidFill>
                  <a:srgbClr val="FFC000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Your Tittle Here</a:t>
            </a:r>
            <a:endParaRPr lang="zh-CN" altLang="zh-CN" sz="1800" b="1" dirty="0">
              <a:solidFill>
                <a:srgbClr val="FFC000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8" name="副标题 2"/>
          <p:cNvSpPr txBox="1"/>
          <p:nvPr/>
        </p:nvSpPr>
        <p:spPr>
          <a:xfrm>
            <a:off x="949314" y="3528967"/>
            <a:ext cx="3850267" cy="818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9" name="副标题 2"/>
          <p:cNvSpPr txBox="1"/>
          <p:nvPr/>
        </p:nvSpPr>
        <p:spPr>
          <a:xfrm>
            <a:off x="7543355" y="3258606"/>
            <a:ext cx="3099164" cy="41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solidFill>
                  <a:srgbClr val="FFC000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Your Tittle Here</a:t>
            </a:r>
            <a:endParaRPr lang="zh-CN" altLang="zh-CN" sz="1800" b="1" dirty="0">
              <a:solidFill>
                <a:srgbClr val="FFC000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0" name="副标题 2"/>
          <p:cNvSpPr txBox="1"/>
          <p:nvPr/>
        </p:nvSpPr>
        <p:spPr>
          <a:xfrm>
            <a:off x="7543355" y="3528965"/>
            <a:ext cx="3850267" cy="818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1" name="副标题 2"/>
          <p:cNvSpPr txBox="1"/>
          <p:nvPr/>
        </p:nvSpPr>
        <p:spPr>
          <a:xfrm>
            <a:off x="2026720" y="4758705"/>
            <a:ext cx="3099164" cy="41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800" b="1" dirty="0">
                <a:solidFill>
                  <a:srgbClr val="FFC000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Your Tittle Here</a:t>
            </a:r>
            <a:endParaRPr lang="zh-CN" altLang="zh-CN" sz="1800" b="1" dirty="0">
              <a:solidFill>
                <a:srgbClr val="FFC000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2" name="副标题 2"/>
          <p:cNvSpPr txBox="1"/>
          <p:nvPr/>
        </p:nvSpPr>
        <p:spPr>
          <a:xfrm>
            <a:off x="1331889" y="5046996"/>
            <a:ext cx="3850267" cy="818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3" name="副标题 2"/>
          <p:cNvSpPr txBox="1"/>
          <p:nvPr/>
        </p:nvSpPr>
        <p:spPr>
          <a:xfrm>
            <a:off x="7040872" y="1736094"/>
            <a:ext cx="3099164" cy="41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solidFill>
                  <a:srgbClr val="FFC000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Your Tittle Here</a:t>
            </a:r>
            <a:endParaRPr lang="zh-CN" altLang="zh-CN" sz="1800" b="1" dirty="0">
              <a:solidFill>
                <a:srgbClr val="FFC000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4" name="副标题 2"/>
          <p:cNvSpPr txBox="1"/>
          <p:nvPr/>
        </p:nvSpPr>
        <p:spPr>
          <a:xfrm>
            <a:off x="7049838" y="2061623"/>
            <a:ext cx="3850267" cy="818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5" name="副标题 2"/>
          <p:cNvSpPr txBox="1"/>
          <p:nvPr/>
        </p:nvSpPr>
        <p:spPr>
          <a:xfrm>
            <a:off x="7112592" y="4742334"/>
            <a:ext cx="3099164" cy="41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b="1" dirty="0">
                <a:solidFill>
                  <a:srgbClr val="FFC000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Your Tittle Here</a:t>
            </a:r>
            <a:endParaRPr lang="zh-CN" altLang="zh-CN" sz="1800" b="1" dirty="0">
              <a:solidFill>
                <a:srgbClr val="FFC000"/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6" name="副标题 2"/>
          <p:cNvSpPr txBox="1"/>
          <p:nvPr/>
        </p:nvSpPr>
        <p:spPr>
          <a:xfrm>
            <a:off x="7130522" y="5046996"/>
            <a:ext cx="3850267" cy="818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9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  <p:sp>
        <p:nvSpPr>
          <p:cNvPr id="17" name="六边形 16"/>
          <p:cNvSpPr/>
          <p:nvPr/>
        </p:nvSpPr>
        <p:spPr>
          <a:xfrm rot="5400000">
            <a:off x="6067021" y="2630358"/>
            <a:ext cx="830719" cy="716137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六边形 17"/>
          <p:cNvSpPr/>
          <p:nvPr/>
        </p:nvSpPr>
        <p:spPr>
          <a:xfrm rot="5400000">
            <a:off x="6081045" y="4031580"/>
            <a:ext cx="830719" cy="716137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六边形 18"/>
          <p:cNvSpPr/>
          <p:nvPr/>
        </p:nvSpPr>
        <p:spPr>
          <a:xfrm rot="5400000">
            <a:off x="5303107" y="4031580"/>
            <a:ext cx="830719" cy="716137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六边形 19"/>
          <p:cNvSpPr/>
          <p:nvPr/>
        </p:nvSpPr>
        <p:spPr>
          <a:xfrm rot="5400000">
            <a:off x="6456346" y="3329911"/>
            <a:ext cx="830719" cy="716137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六边形 20"/>
          <p:cNvSpPr/>
          <p:nvPr/>
        </p:nvSpPr>
        <p:spPr>
          <a:xfrm rot="5400000">
            <a:off x="4915470" y="3329911"/>
            <a:ext cx="830719" cy="716137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六边形 21"/>
          <p:cNvSpPr/>
          <p:nvPr/>
        </p:nvSpPr>
        <p:spPr>
          <a:xfrm rot="5400000">
            <a:off x="5673991" y="3333060"/>
            <a:ext cx="834167" cy="719109"/>
          </a:xfrm>
          <a:prstGeom prst="hexagon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六边形 22"/>
          <p:cNvSpPr/>
          <p:nvPr/>
        </p:nvSpPr>
        <p:spPr>
          <a:xfrm rot="5400000">
            <a:off x="5303107" y="2630358"/>
            <a:ext cx="830719" cy="716137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046" y="2791500"/>
            <a:ext cx="387580" cy="3969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0353" y="4204854"/>
            <a:ext cx="446286" cy="401657"/>
          </a:xfrm>
          <a:prstGeom prst="rect">
            <a:avLst/>
          </a:prstGeom>
        </p:spPr>
      </p:pic>
      <p:sp>
        <p:nvSpPr>
          <p:cNvPr id="27" name="六边形 26"/>
          <p:cNvSpPr/>
          <p:nvPr/>
        </p:nvSpPr>
        <p:spPr>
          <a:xfrm rot="5400000">
            <a:off x="5706514" y="3364514"/>
            <a:ext cx="769721" cy="663552"/>
          </a:xfrm>
          <a:prstGeom prst="hexagon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5632219" y="3554301"/>
            <a:ext cx="943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Tittle</a:t>
            </a:r>
            <a:endParaRPr lang="zh-CN" altLang="en-US" sz="16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3524390"/>
            <a:ext cx="424922" cy="35976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420" y="4197778"/>
            <a:ext cx="400205" cy="40020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68" y="3500183"/>
            <a:ext cx="353172" cy="3588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56" y="2791500"/>
            <a:ext cx="397742" cy="387802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4079629" y="582157"/>
            <a:ext cx="40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</a:rPr>
              <a:t>Your Tittle Here</a:t>
            </a:r>
            <a:endParaRPr lang="zh-CN" altLang="zh-CN" sz="4000" dirty="0">
              <a:solidFill>
                <a:schemeClr val="tx1">
                  <a:lumMod val="85000"/>
                  <a:lumOff val="15000"/>
                </a:schemeClr>
              </a:solidFill>
              <a:latin typeface="方正兰亭纤黑_GBK" panose="02000000000000000000" pitchFamily="2" charset="-122"/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2147785" y="3678248"/>
            <a:ext cx="940680" cy="94068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648949" y="4793610"/>
            <a:ext cx="1938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管理效率低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469211" y="3678248"/>
            <a:ext cx="940680" cy="94068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970375" y="4793610"/>
            <a:ext cx="1938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推广渠道单一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90637" y="3678248"/>
            <a:ext cx="940680" cy="94068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291801" y="4793610"/>
            <a:ext cx="1938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营销模式缺乏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112063" y="3678248"/>
            <a:ext cx="940680" cy="94068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613227" y="4793610"/>
            <a:ext cx="1938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互联网转型难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336298" y="3946339"/>
            <a:ext cx="563650" cy="428502"/>
            <a:chOff x="2336298" y="3482110"/>
            <a:chExt cx="563650" cy="428502"/>
          </a:xfrm>
        </p:grpSpPr>
        <p:sp>
          <p:nvSpPr>
            <p:cNvPr id="15" name="Freeform 5"/>
            <p:cNvSpPr/>
            <p:nvPr/>
          </p:nvSpPr>
          <p:spPr bwMode="auto">
            <a:xfrm>
              <a:off x="2444272" y="3482110"/>
              <a:ext cx="346095" cy="428502"/>
            </a:xfrm>
            <a:custGeom>
              <a:avLst/>
              <a:gdLst>
                <a:gd name="T0" fmla="*/ 434 w 454"/>
                <a:gd name="T1" fmla="*/ 508 h 508"/>
                <a:gd name="T2" fmla="*/ 18 w 454"/>
                <a:gd name="T3" fmla="*/ 508 h 508"/>
                <a:gd name="T4" fmla="*/ 1 w 454"/>
                <a:gd name="T5" fmla="*/ 466 h 508"/>
                <a:gd name="T6" fmla="*/ 1 w 454"/>
                <a:gd name="T7" fmla="*/ 368 h 508"/>
                <a:gd name="T8" fmla="*/ 35 w 454"/>
                <a:gd name="T9" fmla="*/ 318 h 508"/>
                <a:gd name="T10" fmla="*/ 170 w 454"/>
                <a:gd name="T11" fmla="*/ 256 h 508"/>
                <a:gd name="T12" fmla="*/ 133 w 454"/>
                <a:gd name="T13" fmla="*/ 212 h 508"/>
                <a:gd name="T14" fmla="*/ 210 w 454"/>
                <a:gd name="T15" fmla="*/ 0 h 508"/>
                <a:gd name="T16" fmla="*/ 246 w 454"/>
                <a:gd name="T17" fmla="*/ 0 h 508"/>
                <a:gd name="T18" fmla="*/ 294 w 454"/>
                <a:gd name="T19" fmla="*/ 27 h 508"/>
                <a:gd name="T20" fmla="*/ 294 w 454"/>
                <a:gd name="T21" fmla="*/ 243 h 508"/>
                <a:gd name="T22" fmla="*/ 282 w 454"/>
                <a:gd name="T23" fmla="*/ 249 h 508"/>
                <a:gd name="T24" fmla="*/ 425 w 454"/>
                <a:gd name="T25" fmla="*/ 320 h 508"/>
                <a:gd name="T26" fmla="*/ 453 w 454"/>
                <a:gd name="T27" fmla="*/ 363 h 508"/>
                <a:gd name="T28" fmla="*/ 453 w 454"/>
                <a:gd name="T29" fmla="*/ 467 h 508"/>
                <a:gd name="T30" fmla="*/ 434 w 454"/>
                <a:gd name="T31" fmla="*/ 50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4" h="508">
                  <a:moveTo>
                    <a:pt x="434" y="508"/>
                  </a:moveTo>
                  <a:cubicBezTo>
                    <a:pt x="295" y="508"/>
                    <a:pt x="157" y="508"/>
                    <a:pt x="18" y="508"/>
                  </a:cubicBezTo>
                  <a:cubicBezTo>
                    <a:pt x="5" y="497"/>
                    <a:pt x="0" y="483"/>
                    <a:pt x="1" y="466"/>
                  </a:cubicBezTo>
                  <a:cubicBezTo>
                    <a:pt x="2" y="433"/>
                    <a:pt x="1" y="401"/>
                    <a:pt x="1" y="368"/>
                  </a:cubicBezTo>
                  <a:cubicBezTo>
                    <a:pt x="1" y="334"/>
                    <a:pt x="4" y="332"/>
                    <a:pt x="35" y="318"/>
                  </a:cubicBezTo>
                  <a:cubicBezTo>
                    <a:pt x="80" y="298"/>
                    <a:pt x="125" y="276"/>
                    <a:pt x="170" y="256"/>
                  </a:cubicBezTo>
                  <a:cubicBezTo>
                    <a:pt x="157" y="240"/>
                    <a:pt x="143" y="227"/>
                    <a:pt x="133" y="212"/>
                  </a:cubicBezTo>
                  <a:cubicBezTo>
                    <a:pt x="86" y="139"/>
                    <a:pt x="117" y="25"/>
                    <a:pt x="210" y="0"/>
                  </a:cubicBezTo>
                  <a:cubicBezTo>
                    <a:pt x="222" y="0"/>
                    <a:pt x="234" y="0"/>
                    <a:pt x="246" y="0"/>
                  </a:cubicBezTo>
                  <a:cubicBezTo>
                    <a:pt x="262" y="9"/>
                    <a:pt x="280" y="15"/>
                    <a:pt x="294" y="27"/>
                  </a:cubicBezTo>
                  <a:cubicBezTo>
                    <a:pt x="358" y="81"/>
                    <a:pt x="358" y="188"/>
                    <a:pt x="294" y="243"/>
                  </a:cubicBezTo>
                  <a:cubicBezTo>
                    <a:pt x="291" y="246"/>
                    <a:pt x="286" y="247"/>
                    <a:pt x="282" y="249"/>
                  </a:cubicBezTo>
                  <a:cubicBezTo>
                    <a:pt x="332" y="276"/>
                    <a:pt x="378" y="299"/>
                    <a:pt x="425" y="320"/>
                  </a:cubicBezTo>
                  <a:cubicBezTo>
                    <a:pt x="445" y="329"/>
                    <a:pt x="454" y="341"/>
                    <a:pt x="453" y="363"/>
                  </a:cubicBezTo>
                  <a:cubicBezTo>
                    <a:pt x="452" y="397"/>
                    <a:pt x="452" y="432"/>
                    <a:pt x="453" y="467"/>
                  </a:cubicBezTo>
                  <a:cubicBezTo>
                    <a:pt x="453" y="484"/>
                    <a:pt x="449" y="498"/>
                    <a:pt x="434" y="50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2710993" y="3505560"/>
              <a:ext cx="188955" cy="364546"/>
            </a:xfrm>
            <a:custGeom>
              <a:avLst/>
              <a:gdLst>
                <a:gd name="T0" fmla="*/ 248 w 248"/>
                <a:gd name="T1" fmla="*/ 416 h 432"/>
                <a:gd name="T2" fmla="*/ 213 w 248"/>
                <a:gd name="T3" fmla="*/ 430 h 432"/>
                <a:gd name="T4" fmla="*/ 140 w 248"/>
                <a:gd name="T5" fmla="*/ 431 h 432"/>
                <a:gd name="T6" fmla="*/ 140 w 248"/>
                <a:gd name="T7" fmla="*/ 335 h 432"/>
                <a:gd name="T8" fmla="*/ 93 w 248"/>
                <a:gd name="T9" fmla="*/ 259 h 432"/>
                <a:gd name="T10" fmla="*/ 22 w 248"/>
                <a:gd name="T11" fmla="*/ 226 h 432"/>
                <a:gd name="T12" fmla="*/ 10 w 248"/>
                <a:gd name="T13" fmla="*/ 189 h 432"/>
                <a:gd name="T14" fmla="*/ 23 w 248"/>
                <a:gd name="T15" fmla="*/ 55 h 432"/>
                <a:gd name="T16" fmla="*/ 18 w 248"/>
                <a:gd name="T17" fmla="*/ 40 h 432"/>
                <a:gd name="T18" fmla="*/ 19 w 248"/>
                <a:gd name="T19" fmla="*/ 38 h 432"/>
                <a:gd name="T20" fmla="*/ 156 w 248"/>
                <a:gd name="T21" fmla="*/ 107 h 432"/>
                <a:gd name="T22" fmla="*/ 111 w 248"/>
                <a:gd name="T23" fmla="*/ 226 h 432"/>
                <a:gd name="T24" fmla="*/ 216 w 248"/>
                <a:gd name="T25" fmla="*/ 276 h 432"/>
                <a:gd name="T26" fmla="*/ 248 w 248"/>
                <a:gd name="T27" fmla="*/ 296 h 432"/>
                <a:gd name="T28" fmla="*/ 248 w 248"/>
                <a:gd name="T29" fmla="*/ 416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8" h="432">
                  <a:moveTo>
                    <a:pt x="248" y="416"/>
                  </a:moveTo>
                  <a:cubicBezTo>
                    <a:pt x="236" y="421"/>
                    <a:pt x="225" y="429"/>
                    <a:pt x="213" y="430"/>
                  </a:cubicBezTo>
                  <a:cubicBezTo>
                    <a:pt x="190" y="432"/>
                    <a:pt x="166" y="431"/>
                    <a:pt x="140" y="431"/>
                  </a:cubicBezTo>
                  <a:cubicBezTo>
                    <a:pt x="140" y="397"/>
                    <a:pt x="139" y="366"/>
                    <a:pt x="140" y="335"/>
                  </a:cubicBezTo>
                  <a:cubicBezTo>
                    <a:pt x="141" y="299"/>
                    <a:pt x="126" y="274"/>
                    <a:pt x="93" y="259"/>
                  </a:cubicBezTo>
                  <a:cubicBezTo>
                    <a:pt x="69" y="249"/>
                    <a:pt x="45" y="238"/>
                    <a:pt x="22" y="226"/>
                  </a:cubicBezTo>
                  <a:cubicBezTo>
                    <a:pt x="1" y="214"/>
                    <a:pt x="0" y="210"/>
                    <a:pt x="10" y="189"/>
                  </a:cubicBezTo>
                  <a:cubicBezTo>
                    <a:pt x="32" y="146"/>
                    <a:pt x="34" y="101"/>
                    <a:pt x="23" y="55"/>
                  </a:cubicBezTo>
                  <a:cubicBezTo>
                    <a:pt x="21" y="50"/>
                    <a:pt x="20" y="45"/>
                    <a:pt x="18" y="40"/>
                  </a:cubicBezTo>
                  <a:cubicBezTo>
                    <a:pt x="18" y="39"/>
                    <a:pt x="19" y="39"/>
                    <a:pt x="19" y="38"/>
                  </a:cubicBezTo>
                  <a:cubicBezTo>
                    <a:pt x="74" y="0"/>
                    <a:pt x="144" y="35"/>
                    <a:pt x="156" y="107"/>
                  </a:cubicBezTo>
                  <a:cubicBezTo>
                    <a:pt x="164" y="154"/>
                    <a:pt x="148" y="192"/>
                    <a:pt x="111" y="226"/>
                  </a:cubicBezTo>
                  <a:cubicBezTo>
                    <a:pt x="148" y="243"/>
                    <a:pt x="182" y="259"/>
                    <a:pt x="216" y="276"/>
                  </a:cubicBezTo>
                  <a:cubicBezTo>
                    <a:pt x="227" y="282"/>
                    <a:pt x="237" y="289"/>
                    <a:pt x="248" y="296"/>
                  </a:cubicBezTo>
                  <a:cubicBezTo>
                    <a:pt x="248" y="336"/>
                    <a:pt x="248" y="376"/>
                    <a:pt x="248" y="41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/>
          </p:nvSpPr>
          <p:spPr bwMode="auto">
            <a:xfrm>
              <a:off x="2336298" y="3513377"/>
              <a:ext cx="187348" cy="356019"/>
            </a:xfrm>
            <a:custGeom>
              <a:avLst/>
              <a:gdLst>
                <a:gd name="T0" fmla="*/ 0 w 246"/>
                <a:gd name="T1" fmla="*/ 287 h 422"/>
                <a:gd name="T2" fmla="*/ 34 w 246"/>
                <a:gd name="T3" fmla="*/ 267 h 422"/>
                <a:gd name="T4" fmla="*/ 137 w 246"/>
                <a:gd name="T5" fmla="*/ 218 h 422"/>
                <a:gd name="T6" fmla="*/ 108 w 246"/>
                <a:gd name="T7" fmla="*/ 56 h 422"/>
                <a:gd name="T8" fmla="*/ 228 w 246"/>
                <a:gd name="T9" fmla="*/ 29 h 422"/>
                <a:gd name="T10" fmla="*/ 246 w 246"/>
                <a:gd name="T11" fmla="*/ 201 h 422"/>
                <a:gd name="T12" fmla="*/ 221 w 246"/>
                <a:gd name="T13" fmla="*/ 219 h 422"/>
                <a:gd name="T14" fmla="*/ 149 w 246"/>
                <a:gd name="T15" fmla="*/ 253 h 422"/>
                <a:gd name="T16" fmla="*/ 106 w 246"/>
                <a:gd name="T17" fmla="*/ 321 h 422"/>
                <a:gd name="T18" fmla="*/ 106 w 246"/>
                <a:gd name="T19" fmla="*/ 421 h 422"/>
                <a:gd name="T20" fmla="*/ 19 w 246"/>
                <a:gd name="T21" fmla="*/ 420 h 422"/>
                <a:gd name="T22" fmla="*/ 0 w 246"/>
                <a:gd name="T23" fmla="*/ 407 h 422"/>
                <a:gd name="T24" fmla="*/ 0 w 246"/>
                <a:gd name="T25" fmla="*/ 287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6" h="422">
                  <a:moveTo>
                    <a:pt x="0" y="287"/>
                  </a:moveTo>
                  <a:cubicBezTo>
                    <a:pt x="11" y="280"/>
                    <a:pt x="22" y="272"/>
                    <a:pt x="34" y="267"/>
                  </a:cubicBezTo>
                  <a:cubicBezTo>
                    <a:pt x="68" y="250"/>
                    <a:pt x="102" y="235"/>
                    <a:pt x="137" y="218"/>
                  </a:cubicBezTo>
                  <a:cubicBezTo>
                    <a:pt x="86" y="163"/>
                    <a:pt x="76" y="107"/>
                    <a:pt x="108" y="56"/>
                  </a:cubicBezTo>
                  <a:cubicBezTo>
                    <a:pt x="136" y="12"/>
                    <a:pt x="186" y="0"/>
                    <a:pt x="228" y="29"/>
                  </a:cubicBezTo>
                  <a:cubicBezTo>
                    <a:pt x="207" y="87"/>
                    <a:pt x="211" y="144"/>
                    <a:pt x="246" y="201"/>
                  </a:cubicBezTo>
                  <a:cubicBezTo>
                    <a:pt x="237" y="207"/>
                    <a:pt x="230" y="214"/>
                    <a:pt x="221" y="219"/>
                  </a:cubicBezTo>
                  <a:cubicBezTo>
                    <a:pt x="197" y="231"/>
                    <a:pt x="173" y="242"/>
                    <a:pt x="149" y="253"/>
                  </a:cubicBezTo>
                  <a:cubicBezTo>
                    <a:pt x="119" y="266"/>
                    <a:pt x="106" y="289"/>
                    <a:pt x="106" y="321"/>
                  </a:cubicBezTo>
                  <a:cubicBezTo>
                    <a:pt x="106" y="354"/>
                    <a:pt x="106" y="386"/>
                    <a:pt x="106" y="421"/>
                  </a:cubicBezTo>
                  <a:cubicBezTo>
                    <a:pt x="75" y="421"/>
                    <a:pt x="47" y="422"/>
                    <a:pt x="19" y="420"/>
                  </a:cubicBezTo>
                  <a:cubicBezTo>
                    <a:pt x="12" y="420"/>
                    <a:pt x="6" y="412"/>
                    <a:pt x="0" y="407"/>
                  </a:cubicBezTo>
                  <a:cubicBezTo>
                    <a:pt x="0" y="367"/>
                    <a:pt x="0" y="327"/>
                    <a:pt x="0" y="2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Freeform 14"/>
          <p:cNvSpPr>
            <a:spLocks noEditPoints="1"/>
          </p:cNvSpPr>
          <p:nvPr/>
        </p:nvSpPr>
        <p:spPr bwMode="auto">
          <a:xfrm>
            <a:off x="4796485" y="3916038"/>
            <a:ext cx="278489" cy="486940"/>
          </a:xfrm>
          <a:custGeom>
            <a:avLst/>
            <a:gdLst>
              <a:gd name="T0" fmla="*/ 264 w 290"/>
              <a:gd name="T1" fmla="*/ 0 h 508"/>
              <a:gd name="T2" fmla="*/ 288 w 290"/>
              <a:gd name="T3" fmla="*/ 53 h 508"/>
              <a:gd name="T4" fmla="*/ 288 w 290"/>
              <a:gd name="T5" fmla="*/ 83 h 508"/>
              <a:gd name="T6" fmla="*/ 265 w 290"/>
              <a:gd name="T7" fmla="*/ 118 h 508"/>
              <a:gd name="T8" fmla="*/ 265 w 290"/>
              <a:gd name="T9" fmla="*/ 73 h 508"/>
              <a:gd name="T10" fmla="*/ 26 w 290"/>
              <a:gd name="T11" fmla="*/ 73 h 508"/>
              <a:gd name="T12" fmla="*/ 26 w 290"/>
              <a:gd name="T13" fmla="*/ 435 h 508"/>
              <a:gd name="T14" fmla="*/ 263 w 290"/>
              <a:gd name="T15" fmla="*/ 435 h 508"/>
              <a:gd name="T16" fmla="*/ 263 w 290"/>
              <a:gd name="T17" fmla="*/ 301 h 508"/>
              <a:gd name="T18" fmla="*/ 288 w 290"/>
              <a:gd name="T19" fmla="*/ 301 h 508"/>
              <a:gd name="T20" fmla="*/ 288 w 290"/>
              <a:gd name="T21" fmla="*/ 349 h 508"/>
              <a:gd name="T22" fmla="*/ 288 w 290"/>
              <a:gd name="T23" fmla="*/ 455 h 508"/>
              <a:gd name="T24" fmla="*/ 264 w 290"/>
              <a:gd name="T25" fmla="*/ 508 h 508"/>
              <a:gd name="T26" fmla="*/ 0 w 290"/>
              <a:gd name="T27" fmla="*/ 508 h 508"/>
              <a:gd name="T28" fmla="*/ 0 w 290"/>
              <a:gd name="T29" fmla="*/ 0 h 508"/>
              <a:gd name="T30" fmla="*/ 264 w 290"/>
              <a:gd name="T31" fmla="*/ 0 h 508"/>
              <a:gd name="T32" fmla="*/ 144 w 290"/>
              <a:gd name="T33" fmla="*/ 448 h 508"/>
              <a:gd name="T34" fmla="*/ 130 w 290"/>
              <a:gd name="T35" fmla="*/ 467 h 508"/>
              <a:gd name="T36" fmla="*/ 145 w 290"/>
              <a:gd name="T37" fmla="*/ 480 h 508"/>
              <a:gd name="T38" fmla="*/ 157 w 290"/>
              <a:gd name="T39" fmla="*/ 467 h 508"/>
              <a:gd name="T40" fmla="*/ 144 w 290"/>
              <a:gd name="T41" fmla="*/ 448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0" h="508">
                <a:moveTo>
                  <a:pt x="264" y="0"/>
                </a:moveTo>
                <a:cubicBezTo>
                  <a:pt x="283" y="13"/>
                  <a:pt x="290" y="30"/>
                  <a:pt x="288" y="53"/>
                </a:cubicBezTo>
                <a:cubicBezTo>
                  <a:pt x="287" y="63"/>
                  <a:pt x="286" y="73"/>
                  <a:pt x="288" y="83"/>
                </a:cubicBezTo>
                <a:cubicBezTo>
                  <a:pt x="290" y="101"/>
                  <a:pt x="284" y="112"/>
                  <a:pt x="265" y="118"/>
                </a:cubicBezTo>
                <a:cubicBezTo>
                  <a:pt x="265" y="103"/>
                  <a:pt x="265" y="89"/>
                  <a:pt x="265" y="73"/>
                </a:cubicBezTo>
                <a:cubicBezTo>
                  <a:pt x="184" y="73"/>
                  <a:pt x="106" y="73"/>
                  <a:pt x="26" y="73"/>
                </a:cubicBezTo>
                <a:cubicBezTo>
                  <a:pt x="26" y="193"/>
                  <a:pt x="26" y="313"/>
                  <a:pt x="26" y="435"/>
                </a:cubicBezTo>
                <a:cubicBezTo>
                  <a:pt x="104" y="435"/>
                  <a:pt x="182" y="435"/>
                  <a:pt x="263" y="435"/>
                </a:cubicBezTo>
                <a:cubicBezTo>
                  <a:pt x="263" y="391"/>
                  <a:pt x="263" y="347"/>
                  <a:pt x="263" y="301"/>
                </a:cubicBezTo>
                <a:cubicBezTo>
                  <a:pt x="272" y="301"/>
                  <a:pt x="278" y="301"/>
                  <a:pt x="288" y="301"/>
                </a:cubicBezTo>
                <a:cubicBezTo>
                  <a:pt x="288" y="318"/>
                  <a:pt x="288" y="333"/>
                  <a:pt x="288" y="349"/>
                </a:cubicBezTo>
                <a:cubicBezTo>
                  <a:pt x="288" y="385"/>
                  <a:pt x="286" y="420"/>
                  <a:pt x="288" y="455"/>
                </a:cubicBezTo>
                <a:cubicBezTo>
                  <a:pt x="289" y="478"/>
                  <a:pt x="283" y="495"/>
                  <a:pt x="264" y="508"/>
                </a:cubicBezTo>
                <a:cubicBezTo>
                  <a:pt x="176" y="508"/>
                  <a:pt x="88" y="508"/>
                  <a:pt x="0" y="508"/>
                </a:cubicBezTo>
                <a:cubicBezTo>
                  <a:pt x="0" y="339"/>
                  <a:pt x="0" y="170"/>
                  <a:pt x="0" y="0"/>
                </a:cubicBezTo>
                <a:cubicBezTo>
                  <a:pt x="88" y="0"/>
                  <a:pt x="176" y="0"/>
                  <a:pt x="264" y="0"/>
                </a:cubicBezTo>
                <a:close/>
                <a:moveTo>
                  <a:pt x="144" y="448"/>
                </a:moveTo>
                <a:cubicBezTo>
                  <a:pt x="137" y="457"/>
                  <a:pt x="129" y="463"/>
                  <a:pt x="130" y="467"/>
                </a:cubicBezTo>
                <a:cubicBezTo>
                  <a:pt x="132" y="472"/>
                  <a:pt x="139" y="479"/>
                  <a:pt x="145" y="480"/>
                </a:cubicBezTo>
                <a:cubicBezTo>
                  <a:pt x="148" y="481"/>
                  <a:pt x="157" y="472"/>
                  <a:pt x="157" y="467"/>
                </a:cubicBezTo>
                <a:cubicBezTo>
                  <a:pt x="158" y="462"/>
                  <a:pt x="150" y="457"/>
                  <a:pt x="144" y="44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15"/>
          <p:cNvSpPr/>
          <p:nvPr/>
        </p:nvSpPr>
        <p:spPr bwMode="auto">
          <a:xfrm>
            <a:off x="4921200" y="4033033"/>
            <a:ext cx="213508" cy="254161"/>
          </a:xfrm>
          <a:custGeom>
            <a:avLst/>
            <a:gdLst>
              <a:gd name="T0" fmla="*/ 222 w 222"/>
              <a:gd name="T1" fmla="*/ 186 h 265"/>
              <a:gd name="T2" fmla="*/ 207 w 222"/>
              <a:gd name="T3" fmla="*/ 181 h 265"/>
              <a:gd name="T4" fmla="*/ 100 w 222"/>
              <a:gd name="T5" fmla="*/ 168 h 265"/>
              <a:gd name="T6" fmla="*/ 88 w 222"/>
              <a:gd name="T7" fmla="*/ 200 h 265"/>
              <a:gd name="T8" fmla="*/ 104 w 222"/>
              <a:gd name="T9" fmla="*/ 236 h 265"/>
              <a:gd name="T10" fmla="*/ 93 w 222"/>
              <a:gd name="T11" fmla="*/ 260 h 265"/>
              <a:gd name="T12" fmla="*/ 74 w 222"/>
              <a:gd name="T13" fmla="*/ 246 h 265"/>
              <a:gd name="T14" fmla="*/ 64 w 222"/>
              <a:gd name="T15" fmla="*/ 216 h 265"/>
              <a:gd name="T16" fmla="*/ 35 w 222"/>
              <a:gd name="T17" fmla="*/ 188 h 265"/>
              <a:gd name="T18" fmla="*/ 16 w 222"/>
              <a:gd name="T19" fmla="*/ 170 h 265"/>
              <a:gd name="T20" fmla="*/ 4 w 222"/>
              <a:gd name="T21" fmla="*/ 136 h 265"/>
              <a:gd name="T22" fmla="*/ 27 w 222"/>
              <a:gd name="T23" fmla="*/ 103 h 265"/>
              <a:gd name="T24" fmla="*/ 80 w 222"/>
              <a:gd name="T25" fmla="*/ 85 h 265"/>
              <a:gd name="T26" fmla="*/ 149 w 222"/>
              <a:gd name="T27" fmla="*/ 14 h 265"/>
              <a:gd name="T28" fmla="*/ 158 w 222"/>
              <a:gd name="T29" fmla="*/ 0 h 265"/>
              <a:gd name="T30" fmla="*/ 172 w 222"/>
              <a:gd name="T31" fmla="*/ 35 h 265"/>
              <a:gd name="T32" fmla="*/ 177 w 222"/>
              <a:gd name="T33" fmla="*/ 50 h 265"/>
              <a:gd name="T34" fmla="*/ 203 w 222"/>
              <a:gd name="T35" fmla="*/ 101 h 265"/>
              <a:gd name="T36" fmla="*/ 215 w 222"/>
              <a:gd name="T37" fmla="*/ 161 h 265"/>
              <a:gd name="T38" fmla="*/ 222 w 222"/>
              <a:gd name="T39" fmla="*/ 174 h 265"/>
              <a:gd name="T40" fmla="*/ 222 w 222"/>
              <a:gd name="T41" fmla="*/ 186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22" h="265">
                <a:moveTo>
                  <a:pt x="222" y="186"/>
                </a:moveTo>
                <a:cubicBezTo>
                  <a:pt x="217" y="185"/>
                  <a:pt x="211" y="184"/>
                  <a:pt x="207" y="181"/>
                </a:cubicBezTo>
                <a:cubicBezTo>
                  <a:pt x="174" y="158"/>
                  <a:pt x="138" y="158"/>
                  <a:pt x="100" y="168"/>
                </a:cubicBezTo>
                <a:cubicBezTo>
                  <a:pt x="81" y="174"/>
                  <a:pt x="79" y="182"/>
                  <a:pt x="88" y="200"/>
                </a:cubicBezTo>
                <a:cubicBezTo>
                  <a:pt x="93" y="211"/>
                  <a:pt x="99" y="223"/>
                  <a:pt x="104" y="236"/>
                </a:cubicBezTo>
                <a:cubicBezTo>
                  <a:pt x="108" y="247"/>
                  <a:pt x="105" y="255"/>
                  <a:pt x="93" y="260"/>
                </a:cubicBezTo>
                <a:cubicBezTo>
                  <a:pt x="80" y="265"/>
                  <a:pt x="77" y="255"/>
                  <a:pt x="74" y="246"/>
                </a:cubicBezTo>
                <a:cubicBezTo>
                  <a:pt x="71" y="236"/>
                  <a:pt x="67" y="226"/>
                  <a:pt x="64" y="216"/>
                </a:cubicBezTo>
                <a:cubicBezTo>
                  <a:pt x="59" y="201"/>
                  <a:pt x="57" y="186"/>
                  <a:pt x="35" y="188"/>
                </a:cubicBezTo>
                <a:cubicBezTo>
                  <a:pt x="29" y="189"/>
                  <a:pt x="20" y="178"/>
                  <a:pt x="16" y="170"/>
                </a:cubicBezTo>
                <a:cubicBezTo>
                  <a:pt x="10" y="160"/>
                  <a:pt x="7" y="148"/>
                  <a:pt x="4" y="136"/>
                </a:cubicBezTo>
                <a:cubicBezTo>
                  <a:pt x="0" y="122"/>
                  <a:pt x="9" y="109"/>
                  <a:pt x="27" y="103"/>
                </a:cubicBezTo>
                <a:cubicBezTo>
                  <a:pt x="45" y="97"/>
                  <a:pt x="63" y="93"/>
                  <a:pt x="80" y="85"/>
                </a:cubicBezTo>
                <a:cubicBezTo>
                  <a:pt x="113" y="71"/>
                  <a:pt x="138" y="49"/>
                  <a:pt x="149" y="14"/>
                </a:cubicBezTo>
                <a:cubicBezTo>
                  <a:pt x="150" y="10"/>
                  <a:pt x="153" y="7"/>
                  <a:pt x="158" y="0"/>
                </a:cubicBezTo>
                <a:cubicBezTo>
                  <a:pt x="164" y="14"/>
                  <a:pt x="168" y="25"/>
                  <a:pt x="172" y="35"/>
                </a:cubicBezTo>
                <a:cubicBezTo>
                  <a:pt x="174" y="40"/>
                  <a:pt x="175" y="46"/>
                  <a:pt x="177" y="50"/>
                </a:cubicBezTo>
                <a:cubicBezTo>
                  <a:pt x="187" y="68"/>
                  <a:pt x="205" y="85"/>
                  <a:pt x="203" y="101"/>
                </a:cubicBezTo>
                <a:cubicBezTo>
                  <a:pt x="201" y="124"/>
                  <a:pt x="209" y="141"/>
                  <a:pt x="215" y="161"/>
                </a:cubicBezTo>
                <a:cubicBezTo>
                  <a:pt x="216" y="165"/>
                  <a:pt x="220" y="170"/>
                  <a:pt x="222" y="174"/>
                </a:cubicBezTo>
                <a:cubicBezTo>
                  <a:pt x="222" y="178"/>
                  <a:pt x="222" y="182"/>
                  <a:pt x="222" y="18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7005321" y="3885046"/>
            <a:ext cx="511308" cy="517931"/>
            <a:chOff x="7005321" y="3420817"/>
            <a:chExt cx="511308" cy="517931"/>
          </a:xfrm>
        </p:grpSpPr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7005321" y="3420817"/>
              <a:ext cx="511308" cy="406793"/>
            </a:xfrm>
            <a:custGeom>
              <a:avLst/>
              <a:gdLst>
                <a:gd name="T0" fmla="*/ 448 w 448"/>
                <a:gd name="T1" fmla="*/ 364 h 399"/>
                <a:gd name="T2" fmla="*/ 340 w 448"/>
                <a:gd name="T3" fmla="*/ 353 h 399"/>
                <a:gd name="T4" fmla="*/ 348 w 448"/>
                <a:gd name="T5" fmla="*/ 268 h 399"/>
                <a:gd name="T6" fmla="*/ 298 w 448"/>
                <a:gd name="T7" fmla="*/ 339 h 399"/>
                <a:gd name="T8" fmla="*/ 331 w 448"/>
                <a:gd name="T9" fmla="*/ 261 h 399"/>
                <a:gd name="T10" fmla="*/ 322 w 448"/>
                <a:gd name="T11" fmla="*/ 203 h 399"/>
                <a:gd name="T12" fmla="*/ 349 w 448"/>
                <a:gd name="T13" fmla="*/ 232 h 399"/>
                <a:gd name="T14" fmla="*/ 344 w 448"/>
                <a:gd name="T15" fmla="*/ 152 h 399"/>
                <a:gd name="T16" fmla="*/ 355 w 448"/>
                <a:gd name="T17" fmla="*/ 121 h 399"/>
                <a:gd name="T18" fmla="*/ 279 w 448"/>
                <a:gd name="T19" fmla="*/ 126 h 399"/>
                <a:gd name="T20" fmla="*/ 241 w 448"/>
                <a:gd name="T21" fmla="*/ 97 h 399"/>
                <a:gd name="T22" fmla="*/ 171 w 448"/>
                <a:gd name="T23" fmla="*/ 124 h 399"/>
                <a:gd name="T24" fmla="*/ 180 w 448"/>
                <a:gd name="T25" fmla="*/ 96 h 399"/>
                <a:gd name="T26" fmla="*/ 91 w 448"/>
                <a:gd name="T27" fmla="*/ 122 h 399"/>
                <a:gd name="T28" fmla="*/ 105 w 448"/>
                <a:gd name="T29" fmla="*/ 152 h 399"/>
                <a:gd name="T30" fmla="*/ 99 w 448"/>
                <a:gd name="T31" fmla="*/ 232 h 399"/>
                <a:gd name="T32" fmla="*/ 127 w 448"/>
                <a:gd name="T33" fmla="*/ 203 h 399"/>
                <a:gd name="T34" fmla="*/ 117 w 448"/>
                <a:gd name="T35" fmla="*/ 261 h 399"/>
                <a:gd name="T36" fmla="*/ 142 w 448"/>
                <a:gd name="T37" fmla="*/ 339 h 399"/>
                <a:gd name="T38" fmla="*/ 78 w 448"/>
                <a:gd name="T39" fmla="*/ 304 h 399"/>
                <a:gd name="T40" fmla="*/ 43 w 448"/>
                <a:gd name="T41" fmla="*/ 399 h 399"/>
                <a:gd name="T42" fmla="*/ 0 w 448"/>
                <a:gd name="T43" fmla="*/ 340 h 399"/>
                <a:gd name="T44" fmla="*/ 29 w 448"/>
                <a:gd name="T45" fmla="*/ 207 h 399"/>
                <a:gd name="T46" fmla="*/ 0 w 448"/>
                <a:gd name="T47" fmla="*/ 160 h 399"/>
                <a:gd name="T48" fmla="*/ 75 w 448"/>
                <a:gd name="T49" fmla="*/ 107 h 399"/>
                <a:gd name="T50" fmla="*/ 163 w 448"/>
                <a:gd name="T51" fmla="*/ 62 h 399"/>
                <a:gd name="T52" fmla="*/ 212 w 448"/>
                <a:gd name="T53" fmla="*/ 0 h 399"/>
                <a:gd name="T54" fmla="*/ 268 w 448"/>
                <a:gd name="T55" fmla="*/ 32 h 399"/>
                <a:gd name="T56" fmla="*/ 356 w 448"/>
                <a:gd name="T57" fmla="*/ 102 h 399"/>
                <a:gd name="T58" fmla="*/ 448 w 448"/>
                <a:gd name="T59" fmla="*/ 136 h 399"/>
                <a:gd name="T60" fmla="*/ 418 w 448"/>
                <a:gd name="T61" fmla="*/ 256 h 399"/>
                <a:gd name="T62" fmla="*/ 424 w 448"/>
                <a:gd name="T63" fmla="*/ 308 h 399"/>
                <a:gd name="T64" fmla="*/ 48 w 448"/>
                <a:gd name="T65" fmla="*/ 298 h 399"/>
                <a:gd name="T66" fmla="*/ 48 w 448"/>
                <a:gd name="T67" fmla="*/ 201 h 399"/>
                <a:gd name="T68" fmla="*/ 400 w 448"/>
                <a:gd name="T69" fmla="*/ 202 h 399"/>
                <a:gd name="T70" fmla="*/ 400 w 448"/>
                <a:gd name="T71" fmla="*/ 29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8" h="399">
                  <a:moveTo>
                    <a:pt x="448" y="336"/>
                  </a:moveTo>
                  <a:cubicBezTo>
                    <a:pt x="448" y="345"/>
                    <a:pt x="448" y="355"/>
                    <a:pt x="448" y="364"/>
                  </a:cubicBezTo>
                  <a:cubicBezTo>
                    <a:pt x="437" y="380"/>
                    <a:pt x="428" y="397"/>
                    <a:pt x="403" y="398"/>
                  </a:cubicBezTo>
                  <a:cubicBezTo>
                    <a:pt x="396" y="364"/>
                    <a:pt x="360" y="367"/>
                    <a:pt x="340" y="353"/>
                  </a:cubicBezTo>
                  <a:cubicBezTo>
                    <a:pt x="350" y="336"/>
                    <a:pt x="360" y="321"/>
                    <a:pt x="370" y="304"/>
                  </a:cubicBezTo>
                  <a:cubicBezTo>
                    <a:pt x="363" y="293"/>
                    <a:pt x="356" y="282"/>
                    <a:pt x="348" y="268"/>
                  </a:cubicBezTo>
                  <a:cubicBezTo>
                    <a:pt x="332" y="294"/>
                    <a:pt x="319" y="317"/>
                    <a:pt x="305" y="339"/>
                  </a:cubicBezTo>
                  <a:cubicBezTo>
                    <a:pt x="303" y="339"/>
                    <a:pt x="301" y="339"/>
                    <a:pt x="298" y="339"/>
                  </a:cubicBezTo>
                  <a:cubicBezTo>
                    <a:pt x="298" y="333"/>
                    <a:pt x="295" y="326"/>
                    <a:pt x="297" y="322"/>
                  </a:cubicBezTo>
                  <a:cubicBezTo>
                    <a:pt x="308" y="302"/>
                    <a:pt x="321" y="282"/>
                    <a:pt x="331" y="261"/>
                  </a:cubicBezTo>
                  <a:cubicBezTo>
                    <a:pt x="334" y="255"/>
                    <a:pt x="333" y="246"/>
                    <a:pt x="331" y="238"/>
                  </a:cubicBezTo>
                  <a:cubicBezTo>
                    <a:pt x="329" y="226"/>
                    <a:pt x="325" y="214"/>
                    <a:pt x="322" y="203"/>
                  </a:cubicBezTo>
                  <a:cubicBezTo>
                    <a:pt x="324" y="202"/>
                    <a:pt x="326" y="201"/>
                    <a:pt x="328" y="201"/>
                  </a:cubicBezTo>
                  <a:cubicBezTo>
                    <a:pt x="334" y="210"/>
                    <a:pt x="341" y="220"/>
                    <a:pt x="349" y="232"/>
                  </a:cubicBezTo>
                  <a:cubicBezTo>
                    <a:pt x="357" y="218"/>
                    <a:pt x="364" y="206"/>
                    <a:pt x="369" y="197"/>
                  </a:cubicBezTo>
                  <a:cubicBezTo>
                    <a:pt x="360" y="181"/>
                    <a:pt x="352" y="167"/>
                    <a:pt x="344" y="152"/>
                  </a:cubicBezTo>
                  <a:cubicBezTo>
                    <a:pt x="330" y="147"/>
                    <a:pt x="309" y="161"/>
                    <a:pt x="301" y="136"/>
                  </a:cubicBezTo>
                  <a:cubicBezTo>
                    <a:pt x="350" y="130"/>
                    <a:pt x="350" y="130"/>
                    <a:pt x="355" y="121"/>
                  </a:cubicBezTo>
                  <a:cubicBezTo>
                    <a:pt x="327" y="105"/>
                    <a:pt x="299" y="89"/>
                    <a:pt x="270" y="72"/>
                  </a:cubicBezTo>
                  <a:cubicBezTo>
                    <a:pt x="252" y="94"/>
                    <a:pt x="283" y="104"/>
                    <a:pt x="279" y="126"/>
                  </a:cubicBezTo>
                  <a:cubicBezTo>
                    <a:pt x="269" y="117"/>
                    <a:pt x="262" y="110"/>
                    <a:pt x="253" y="104"/>
                  </a:cubicBezTo>
                  <a:cubicBezTo>
                    <a:pt x="250" y="101"/>
                    <a:pt x="245" y="97"/>
                    <a:pt x="241" y="97"/>
                  </a:cubicBezTo>
                  <a:cubicBezTo>
                    <a:pt x="227" y="97"/>
                    <a:pt x="214" y="98"/>
                    <a:pt x="201" y="99"/>
                  </a:cubicBezTo>
                  <a:cubicBezTo>
                    <a:pt x="191" y="107"/>
                    <a:pt x="181" y="116"/>
                    <a:pt x="171" y="124"/>
                  </a:cubicBezTo>
                  <a:cubicBezTo>
                    <a:pt x="169" y="123"/>
                    <a:pt x="168" y="121"/>
                    <a:pt x="166" y="120"/>
                  </a:cubicBezTo>
                  <a:cubicBezTo>
                    <a:pt x="171" y="112"/>
                    <a:pt x="176" y="104"/>
                    <a:pt x="180" y="96"/>
                  </a:cubicBezTo>
                  <a:cubicBezTo>
                    <a:pt x="182" y="89"/>
                    <a:pt x="182" y="81"/>
                    <a:pt x="183" y="69"/>
                  </a:cubicBezTo>
                  <a:cubicBezTo>
                    <a:pt x="148" y="89"/>
                    <a:pt x="120" y="105"/>
                    <a:pt x="91" y="122"/>
                  </a:cubicBezTo>
                  <a:cubicBezTo>
                    <a:pt x="107" y="146"/>
                    <a:pt x="130" y="127"/>
                    <a:pt x="147" y="138"/>
                  </a:cubicBezTo>
                  <a:cubicBezTo>
                    <a:pt x="138" y="161"/>
                    <a:pt x="117" y="147"/>
                    <a:pt x="105" y="152"/>
                  </a:cubicBezTo>
                  <a:cubicBezTo>
                    <a:pt x="95" y="168"/>
                    <a:pt x="87" y="182"/>
                    <a:pt x="78" y="196"/>
                  </a:cubicBezTo>
                  <a:cubicBezTo>
                    <a:pt x="85" y="207"/>
                    <a:pt x="92" y="219"/>
                    <a:pt x="99" y="232"/>
                  </a:cubicBezTo>
                  <a:cubicBezTo>
                    <a:pt x="108" y="219"/>
                    <a:pt x="114" y="210"/>
                    <a:pt x="121" y="200"/>
                  </a:cubicBezTo>
                  <a:cubicBezTo>
                    <a:pt x="123" y="201"/>
                    <a:pt x="125" y="202"/>
                    <a:pt x="127" y="203"/>
                  </a:cubicBezTo>
                  <a:cubicBezTo>
                    <a:pt x="123" y="215"/>
                    <a:pt x="119" y="228"/>
                    <a:pt x="116" y="240"/>
                  </a:cubicBezTo>
                  <a:cubicBezTo>
                    <a:pt x="115" y="247"/>
                    <a:pt x="114" y="256"/>
                    <a:pt x="117" y="261"/>
                  </a:cubicBezTo>
                  <a:cubicBezTo>
                    <a:pt x="128" y="282"/>
                    <a:pt x="140" y="302"/>
                    <a:pt x="152" y="322"/>
                  </a:cubicBezTo>
                  <a:cubicBezTo>
                    <a:pt x="158" y="333"/>
                    <a:pt x="154" y="337"/>
                    <a:pt x="142" y="339"/>
                  </a:cubicBezTo>
                  <a:cubicBezTo>
                    <a:pt x="129" y="315"/>
                    <a:pt x="115" y="293"/>
                    <a:pt x="100" y="267"/>
                  </a:cubicBezTo>
                  <a:cubicBezTo>
                    <a:pt x="91" y="283"/>
                    <a:pt x="84" y="294"/>
                    <a:pt x="78" y="304"/>
                  </a:cubicBezTo>
                  <a:cubicBezTo>
                    <a:pt x="89" y="322"/>
                    <a:pt x="99" y="337"/>
                    <a:pt x="108" y="353"/>
                  </a:cubicBezTo>
                  <a:cubicBezTo>
                    <a:pt x="85" y="366"/>
                    <a:pt x="53" y="367"/>
                    <a:pt x="43" y="399"/>
                  </a:cubicBezTo>
                  <a:cubicBezTo>
                    <a:pt x="19" y="392"/>
                    <a:pt x="19" y="391"/>
                    <a:pt x="0" y="364"/>
                  </a:cubicBezTo>
                  <a:cubicBezTo>
                    <a:pt x="0" y="356"/>
                    <a:pt x="0" y="348"/>
                    <a:pt x="0" y="340"/>
                  </a:cubicBezTo>
                  <a:cubicBezTo>
                    <a:pt x="28" y="311"/>
                    <a:pt x="35" y="276"/>
                    <a:pt x="30" y="237"/>
                  </a:cubicBezTo>
                  <a:cubicBezTo>
                    <a:pt x="29" y="227"/>
                    <a:pt x="30" y="217"/>
                    <a:pt x="29" y="207"/>
                  </a:cubicBezTo>
                  <a:cubicBezTo>
                    <a:pt x="29" y="202"/>
                    <a:pt x="26" y="196"/>
                    <a:pt x="23" y="192"/>
                  </a:cubicBezTo>
                  <a:cubicBezTo>
                    <a:pt x="16" y="181"/>
                    <a:pt x="8" y="170"/>
                    <a:pt x="0" y="160"/>
                  </a:cubicBezTo>
                  <a:cubicBezTo>
                    <a:pt x="0" y="152"/>
                    <a:pt x="0" y="144"/>
                    <a:pt x="0" y="136"/>
                  </a:cubicBezTo>
                  <a:cubicBezTo>
                    <a:pt x="26" y="99"/>
                    <a:pt x="31" y="98"/>
                    <a:pt x="75" y="107"/>
                  </a:cubicBezTo>
                  <a:cubicBezTo>
                    <a:pt x="80" y="108"/>
                    <a:pt x="86" y="106"/>
                    <a:pt x="90" y="103"/>
                  </a:cubicBezTo>
                  <a:cubicBezTo>
                    <a:pt x="114" y="90"/>
                    <a:pt x="139" y="76"/>
                    <a:pt x="163" y="62"/>
                  </a:cubicBezTo>
                  <a:cubicBezTo>
                    <a:pt x="167" y="59"/>
                    <a:pt x="174" y="54"/>
                    <a:pt x="174" y="49"/>
                  </a:cubicBezTo>
                  <a:cubicBezTo>
                    <a:pt x="176" y="24"/>
                    <a:pt x="191" y="10"/>
                    <a:pt x="212" y="0"/>
                  </a:cubicBezTo>
                  <a:cubicBezTo>
                    <a:pt x="220" y="0"/>
                    <a:pt x="228" y="0"/>
                    <a:pt x="236" y="0"/>
                  </a:cubicBezTo>
                  <a:cubicBezTo>
                    <a:pt x="247" y="11"/>
                    <a:pt x="266" y="20"/>
                    <a:pt x="268" y="32"/>
                  </a:cubicBezTo>
                  <a:cubicBezTo>
                    <a:pt x="273" y="56"/>
                    <a:pt x="289" y="64"/>
                    <a:pt x="306" y="74"/>
                  </a:cubicBezTo>
                  <a:cubicBezTo>
                    <a:pt x="323" y="83"/>
                    <a:pt x="339" y="93"/>
                    <a:pt x="356" y="102"/>
                  </a:cubicBezTo>
                  <a:cubicBezTo>
                    <a:pt x="361" y="105"/>
                    <a:pt x="368" y="108"/>
                    <a:pt x="373" y="107"/>
                  </a:cubicBezTo>
                  <a:cubicBezTo>
                    <a:pt x="418" y="98"/>
                    <a:pt x="423" y="100"/>
                    <a:pt x="448" y="136"/>
                  </a:cubicBezTo>
                  <a:cubicBezTo>
                    <a:pt x="448" y="145"/>
                    <a:pt x="448" y="155"/>
                    <a:pt x="448" y="164"/>
                  </a:cubicBezTo>
                  <a:cubicBezTo>
                    <a:pt x="419" y="189"/>
                    <a:pt x="414" y="221"/>
                    <a:pt x="418" y="256"/>
                  </a:cubicBezTo>
                  <a:cubicBezTo>
                    <a:pt x="420" y="269"/>
                    <a:pt x="418" y="281"/>
                    <a:pt x="419" y="294"/>
                  </a:cubicBezTo>
                  <a:cubicBezTo>
                    <a:pt x="419" y="299"/>
                    <a:pt x="421" y="304"/>
                    <a:pt x="424" y="308"/>
                  </a:cubicBezTo>
                  <a:cubicBezTo>
                    <a:pt x="431" y="318"/>
                    <a:pt x="440" y="327"/>
                    <a:pt x="448" y="336"/>
                  </a:cubicBezTo>
                  <a:close/>
                  <a:moveTo>
                    <a:pt x="48" y="298"/>
                  </a:moveTo>
                  <a:cubicBezTo>
                    <a:pt x="60" y="299"/>
                    <a:pt x="88" y="266"/>
                    <a:pt x="89" y="250"/>
                  </a:cubicBezTo>
                  <a:cubicBezTo>
                    <a:pt x="89" y="237"/>
                    <a:pt x="60" y="201"/>
                    <a:pt x="48" y="201"/>
                  </a:cubicBezTo>
                  <a:cubicBezTo>
                    <a:pt x="48" y="234"/>
                    <a:pt x="48" y="266"/>
                    <a:pt x="48" y="298"/>
                  </a:cubicBezTo>
                  <a:close/>
                  <a:moveTo>
                    <a:pt x="400" y="202"/>
                  </a:moveTo>
                  <a:cubicBezTo>
                    <a:pt x="388" y="201"/>
                    <a:pt x="359" y="235"/>
                    <a:pt x="359" y="250"/>
                  </a:cubicBezTo>
                  <a:cubicBezTo>
                    <a:pt x="359" y="264"/>
                    <a:pt x="388" y="299"/>
                    <a:pt x="400" y="299"/>
                  </a:cubicBezTo>
                  <a:cubicBezTo>
                    <a:pt x="400" y="266"/>
                    <a:pt x="400" y="234"/>
                    <a:pt x="400" y="20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7055252" y="3759382"/>
              <a:ext cx="410967" cy="179366"/>
            </a:xfrm>
            <a:custGeom>
              <a:avLst/>
              <a:gdLst>
                <a:gd name="T0" fmla="*/ 360 w 360"/>
                <a:gd name="T1" fmla="*/ 176 h 176"/>
                <a:gd name="T2" fmla="*/ 0 w 360"/>
                <a:gd name="T3" fmla="*/ 176 h 176"/>
                <a:gd name="T4" fmla="*/ 11 w 360"/>
                <a:gd name="T5" fmla="*/ 87 h 176"/>
                <a:gd name="T6" fmla="*/ 41 w 360"/>
                <a:gd name="T7" fmla="*/ 53 h 176"/>
                <a:gd name="T8" fmla="*/ 107 w 360"/>
                <a:gd name="T9" fmla="*/ 26 h 176"/>
                <a:gd name="T10" fmla="*/ 181 w 360"/>
                <a:gd name="T11" fmla="*/ 41 h 176"/>
                <a:gd name="T12" fmla="*/ 206 w 360"/>
                <a:gd name="T13" fmla="*/ 11 h 176"/>
                <a:gd name="T14" fmla="*/ 225 w 360"/>
                <a:gd name="T15" fmla="*/ 8 h 176"/>
                <a:gd name="T16" fmla="*/ 321 w 360"/>
                <a:gd name="T17" fmla="*/ 54 h 176"/>
                <a:gd name="T18" fmla="*/ 349 w 360"/>
                <a:gd name="T19" fmla="*/ 85 h 176"/>
                <a:gd name="T20" fmla="*/ 360 w 360"/>
                <a:gd name="T21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0" h="176">
                  <a:moveTo>
                    <a:pt x="360" y="176"/>
                  </a:moveTo>
                  <a:cubicBezTo>
                    <a:pt x="240" y="176"/>
                    <a:pt x="120" y="176"/>
                    <a:pt x="0" y="176"/>
                  </a:cubicBezTo>
                  <a:cubicBezTo>
                    <a:pt x="4" y="146"/>
                    <a:pt x="6" y="117"/>
                    <a:pt x="11" y="87"/>
                  </a:cubicBezTo>
                  <a:cubicBezTo>
                    <a:pt x="13" y="70"/>
                    <a:pt x="24" y="59"/>
                    <a:pt x="41" y="53"/>
                  </a:cubicBezTo>
                  <a:cubicBezTo>
                    <a:pt x="64" y="46"/>
                    <a:pt x="89" y="40"/>
                    <a:pt x="107" y="26"/>
                  </a:cubicBezTo>
                  <a:cubicBezTo>
                    <a:pt x="136" y="4"/>
                    <a:pt x="159" y="0"/>
                    <a:pt x="181" y="41"/>
                  </a:cubicBezTo>
                  <a:cubicBezTo>
                    <a:pt x="191" y="28"/>
                    <a:pt x="197" y="19"/>
                    <a:pt x="206" y="11"/>
                  </a:cubicBezTo>
                  <a:cubicBezTo>
                    <a:pt x="210" y="8"/>
                    <a:pt x="220" y="6"/>
                    <a:pt x="225" y="8"/>
                  </a:cubicBezTo>
                  <a:cubicBezTo>
                    <a:pt x="257" y="23"/>
                    <a:pt x="289" y="40"/>
                    <a:pt x="321" y="54"/>
                  </a:cubicBezTo>
                  <a:cubicBezTo>
                    <a:pt x="336" y="60"/>
                    <a:pt x="346" y="70"/>
                    <a:pt x="349" y="85"/>
                  </a:cubicBezTo>
                  <a:cubicBezTo>
                    <a:pt x="353" y="115"/>
                    <a:pt x="356" y="146"/>
                    <a:pt x="360" y="17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9"/>
            <p:cNvSpPr/>
            <p:nvPr/>
          </p:nvSpPr>
          <p:spPr bwMode="auto">
            <a:xfrm>
              <a:off x="7165195" y="3549120"/>
              <a:ext cx="196361" cy="212407"/>
            </a:xfrm>
            <a:custGeom>
              <a:avLst/>
              <a:gdLst>
                <a:gd name="T0" fmla="*/ 172 w 172"/>
                <a:gd name="T1" fmla="*/ 92 h 208"/>
                <a:gd name="T2" fmla="*/ 156 w 172"/>
                <a:gd name="T3" fmla="*/ 157 h 208"/>
                <a:gd name="T4" fmla="*/ 81 w 172"/>
                <a:gd name="T5" fmla="*/ 207 h 208"/>
                <a:gd name="T6" fmla="*/ 12 w 172"/>
                <a:gd name="T7" fmla="*/ 155 h 208"/>
                <a:gd name="T8" fmla="*/ 1 w 172"/>
                <a:gd name="T9" fmla="*/ 65 h 208"/>
                <a:gd name="T10" fmla="*/ 55 w 172"/>
                <a:gd name="T11" fmla="*/ 6 h 208"/>
                <a:gd name="T12" fmla="*/ 79 w 172"/>
                <a:gd name="T13" fmla="*/ 3 h 208"/>
                <a:gd name="T14" fmla="*/ 172 w 172"/>
                <a:gd name="T15" fmla="*/ 9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2" h="208">
                  <a:moveTo>
                    <a:pt x="172" y="92"/>
                  </a:moveTo>
                  <a:cubicBezTo>
                    <a:pt x="167" y="114"/>
                    <a:pt x="164" y="137"/>
                    <a:pt x="156" y="157"/>
                  </a:cubicBezTo>
                  <a:cubicBezTo>
                    <a:pt x="143" y="190"/>
                    <a:pt x="117" y="208"/>
                    <a:pt x="81" y="207"/>
                  </a:cubicBezTo>
                  <a:cubicBezTo>
                    <a:pt x="45" y="207"/>
                    <a:pt x="21" y="187"/>
                    <a:pt x="12" y="155"/>
                  </a:cubicBezTo>
                  <a:cubicBezTo>
                    <a:pt x="4" y="126"/>
                    <a:pt x="0" y="95"/>
                    <a:pt x="1" y="65"/>
                  </a:cubicBezTo>
                  <a:cubicBezTo>
                    <a:pt x="2" y="34"/>
                    <a:pt x="24" y="13"/>
                    <a:pt x="55" y="6"/>
                  </a:cubicBezTo>
                  <a:cubicBezTo>
                    <a:pt x="63" y="4"/>
                    <a:pt x="71" y="3"/>
                    <a:pt x="79" y="3"/>
                  </a:cubicBezTo>
                  <a:cubicBezTo>
                    <a:pt x="140" y="0"/>
                    <a:pt x="170" y="30"/>
                    <a:pt x="172" y="9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369083" y="3973287"/>
            <a:ext cx="436099" cy="415622"/>
            <a:chOff x="9369083" y="3509058"/>
            <a:chExt cx="436099" cy="415622"/>
          </a:xfrm>
        </p:grpSpPr>
        <p:sp>
          <p:nvSpPr>
            <p:cNvPr id="26" name="Freeform 33"/>
            <p:cNvSpPr>
              <a:spLocks noEditPoints="1"/>
            </p:cNvSpPr>
            <p:nvPr/>
          </p:nvSpPr>
          <p:spPr bwMode="auto">
            <a:xfrm>
              <a:off x="9369083" y="3509058"/>
              <a:ext cx="436099" cy="415622"/>
            </a:xfrm>
            <a:custGeom>
              <a:avLst/>
              <a:gdLst>
                <a:gd name="T0" fmla="*/ 476 w 616"/>
                <a:gd name="T1" fmla="*/ 508 h 508"/>
                <a:gd name="T2" fmla="*/ 132 w 616"/>
                <a:gd name="T3" fmla="*/ 508 h 508"/>
                <a:gd name="T4" fmla="*/ 133 w 616"/>
                <a:gd name="T5" fmla="*/ 488 h 508"/>
                <a:gd name="T6" fmla="*/ 219 w 616"/>
                <a:gd name="T7" fmla="*/ 488 h 508"/>
                <a:gd name="T8" fmla="*/ 219 w 616"/>
                <a:gd name="T9" fmla="*/ 404 h 508"/>
                <a:gd name="T10" fmla="*/ 0 w 616"/>
                <a:gd name="T11" fmla="*/ 404 h 508"/>
                <a:gd name="T12" fmla="*/ 0 w 616"/>
                <a:gd name="T13" fmla="*/ 0 h 508"/>
                <a:gd name="T14" fmla="*/ 616 w 616"/>
                <a:gd name="T15" fmla="*/ 0 h 508"/>
                <a:gd name="T16" fmla="*/ 616 w 616"/>
                <a:gd name="T17" fmla="*/ 404 h 508"/>
                <a:gd name="T18" fmla="*/ 389 w 616"/>
                <a:gd name="T19" fmla="*/ 404 h 508"/>
                <a:gd name="T20" fmla="*/ 389 w 616"/>
                <a:gd name="T21" fmla="*/ 488 h 508"/>
                <a:gd name="T22" fmla="*/ 477 w 616"/>
                <a:gd name="T23" fmla="*/ 488 h 508"/>
                <a:gd name="T24" fmla="*/ 476 w 616"/>
                <a:gd name="T25" fmla="*/ 508 h 508"/>
                <a:gd name="T26" fmla="*/ 551 w 616"/>
                <a:gd name="T27" fmla="*/ 340 h 508"/>
                <a:gd name="T28" fmla="*/ 551 w 616"/>
                <a:gd name="T29" fmla="*/ 65 h 508"/>
                <a:gd name="T30" fmla="*/ 66 w 616"/>
                <a:gd name="T31" fmla="*/ 65 h 508"/>
                <a:gd name="T32" fmla="*/ 66 w 616"/>
                <a:gd name="T33" fmla="*/ 340 h 508"/>
                <a:gd name="T34" fmla="*/ 551 w 616"/>
                <a:gd name="T35" fmla="*/ 340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6" h="508">
                  <a:moveTo>
                    <a:pt x="476" y="508"/>
                  </a:moveTo>
                  <a:cubicBezTo>
                    <a:pt x="361" y="508"/>
                    <a:pt x="247" y="508"/>
                    <a:pt x="132" y="508"/>
                  </a:cubicBezTo>
                  <a:cubicBezTo>
                    <a:pt x="132" y="502"/>
                    <a:pt x="133" y="496"/>
                    <a:pt x="133" y="488"/>
                  </a:cubicBezTo>
                  <a:cubicBezTo>
                    <a:pt x="162" y="488"/>
                    <a:pt x="191" y="488"/>
                    <a:pt x="219" y="488"/>
                  </a:cubicBezTo>
                  <a:cubicBezTo>
                    <a:pt x="219" y="459"/>
                    <a:pt x="219" y="433"/>
                    <a:pt x="219" y="404"/>
                  </a:cubicBezTo>
                  <a:cubicBezTo>
                    <a:pt x="145" y="404"/>
                    <a:pt x="73" y="404"/>
                    <a:pt x="0" y="404"/>
                  </a:cubicBezTo>
                  <a:cubicBezTo>
                    <a:pt x="0" y="269"/>
                    <a:pt x="0" y="135"/>
                    <a:pt x="0" y="0"/>
                  </a:cubicBezTo>
                  <a:cubicBezTo>
                    <a:pt x="205" y="0"/>
                    <a:pt x="411" y="0"/>
                    <a:pt x="616" y="0"/>
                  </a:cubicBezTo>
                  <a:cubicBezTo>
                    <a:pt x="616" y="135"/>
                    <a:pt x="616" y="269"/>
                    <a:pt x="616" y="404"/>
                  </a:cubicBezTo>
                  <a:cubicBezTo>
                    <a:pt x="541" y="404"/>
                    <a:pt x="465" y="404"/>
                    <a:pt x="389" y="404"/>
                  </a:cubicBezTo>
                  <a:cubicBezTo>
                    <a:pt x="389" y="434"/>
                    <a:pt x="389" y="460"/>
                    <a:pt x="389" y="488"/>
                  </a:cubicBezTo>
                  <a:cubicBezTo>
                    <a:pt x="419" y="488"/>
                    <a:pt x="447" y="488"/>
                    <a:pt x="477" y="488"/>
                  </a:cubicBezTo>
                  <a:cubicBezTo>
                    <a:pt x="477" y="496"/>
                    <a:pt x="476" y="502"/>
                    <a:pt x="476" y="508"/>
                  </a:cubicBezTo>
                  <a:close/>
                  <a:moveTo>
                    <a:pt x="551" y="340"/>
                  </a:moveTo>
                  <a:cubicBezTo>
                    <a:pt x="551" y="248"/>
                    <a:pt x="551" y="157"/>
                    <a:pt x="551" y="65"/>
                  </a:cubicBezTo>
                  <a:cubicBezTo>
                    <a:pt x="388" y="65"/>
                    <a:pt x="227" y="65"/>
                    <a:pt x="66" y="65"/>
                  </a:cubicBezTo>
                  <a:cubicBezTo>
                    <a:pt x="66" y="158"/>
                    <a:pt x="66" y="249"/>
                    <a:pt x="66" y="340"/>
                  </a:cubicBezTo>
                  <a:cubicBezTo>
                    <a:pt x="228" y="340"/>
                    <a:pt x="389" y="340"/>
                    <a:pt x="551" y="34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7"/>
            <p:cNvSpPr/>
            <p:nvPr/>
          </p:nvSpPr>
          <p:spPr bwMode="auto">
            <a:xfrm>
              <a:off x="9472959" y="3589979"/>
              <a:ext cx="229541" cy="178370"/>
            </a:xfrm>
            <a:custGeom>
              <a:avLst/>
              <a:gdLst>
                <a:gd name="T0" fmla="*/ 79 w 324"/>
                <a:gd name="T1" fmla="*/ 114 h 218"/>
                <a:gd name="T2" fmla="*/ 57 w 324"/>
                <a:gd name="T3" fmla="*/ 160 h 218"/>
                <a:gd name="T4" fmla="*/ 28 w 324"/>
                <a:gd name="T5" fmla="*/ 185 h 218"/>
                <a:gd name="T6" fmla="*/ 2 w 324"/>
                <a:gd name="T7" fmla="*/ 155 h 218"/>
                <a:gd name="T8" fmla="*/ 32 w 324"/>
                <a:gd name="T9" fmla="*/ 129 h 218"/>
                <a:gd name="T10" fmla="*/ 73 w 324"/>
                <a:gd name="T11" fmla="*/ 89 h 218"/>
                <a:gd name="T12" fmla="*/ 105 w 324"/>
                <a:gd name="T13" fmla="*/ 53 h 218"/>
                <a:gd name="T14" fmla="*/ 138 w 324"/>
                <a:gd name="T15" fmla="*/ 90 h 218"/>
                <a:gd name="T16" fmla="*/ 155 w 324"/>
                <a:gd name="T17" fmla="*/ 122 h 218"/>
                <a:gd name="T18" fmla="*/ 186 w 324"/>
                <a:gd name="T19" fmla="*/ 134 h 218"/>
                <a:gd name="T20" fmla="*/ 244 w 324"/>
                <a:gd name="T21" fmla="*/ 91 h 218"/>
                <a:gd name="T22" fmla="*/ 235 w 324"/>
                <a:gd name="T23" fmla="*/ 26 h 218"/>
                <a:gd name="T24" fmla="*/ 291 w 324"/>
                <a:gd name="T25" fmla="*/ 9 h 218"/>
                <a:gd name="T26" fmla="*/ 320 w 324"/>
                <a:gd name="T27" fmla="*/ 57 h 218"/>
                <a:gd name="T28" fmla="*/ 276 w 324"/>
                <a:gd name="T29" fmla="*/ 98 h 218"/>
                <a:gd name="T30" fmla="*/ 254 w 324"/>
                <a:gd name="T31" fmla="*/ 101 h 218"/>
                <a:gd name="T32" fmla="*/ 227 w 324"/>
                <a:gd name="T33" fmla="*/ 143 h 218"/>
                <a:gd name="T34" fmla="*/ 232 w 324"/>
                <a:gd name="T35" fmla="*/ 153 h 218"/>
                <a:gd name="T36" fmla="*/ 221 w 324"/>
                <a:gd name="T37" fmla="*/ 206 h 218"/>
                <a:gd name="T38" fmla="*/ 173 w 324"/>
                <a:gd name="T39" fmla="*/ 208 h 218"/>
                <a:gd name="T40" fmla="*/ 157 w 324"/>
                <a:gd name="T41" fmla="*/ 160 h 218"/>
                <a:gd name="T42" fmla="*/ 136 w 324"/>
                <a:gd name="T43" fmla="*/ 121 h 218"/>
                <a:gd name="T44" fmla="*/ 117 w 324"/>
                <a:gd name="T45" fmla="*/ 116 h 218"/>
                <a:gd name="T46" fmla="*/ 79 w 324"/>
                <a:gd name="T47" fmla="*/ 114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4" h="218">
                  <a:moveTo>
                    <a:pt x="79" y="114"/>
                  </a:moveTo>
                  <a:cubicBezTo>
                    <a:pt x="70" y="126"/>
                    <a:pt x="53" y="136"/>
                    <a:pt x="57" y="160"/>
                  </a:cubicBezTo>
                  <a:cubicBezTo>
                    <a:pt x="59" y="174"/>
                    <a:pt x="43" y="186"/>
                    <a:pt x="28" y="185"/>
                  </a:cubicBezTo>
                  <a:cubicBezTo>
                    <a:pt x="13" y="183"/>
                    <a:pt x="0" y="170"/>
                    <a:pt x="2" y="155"/>
                  </a:cubicBezTo>
                  <a:cubicBezTo>
                    <a:pt x="3" y="140"/>
                    <a:pt x="16" y="128"/>
                    <a:pt x="32" y="129"/>
                  </a:cubicBezTo>
                  <a:cubicBezTo>
                    <a:pt x="54" y="130"/>
                    <a:pt x="73" y="111"/>
                    <a:pt x="73" y="89"/>
                  </a:cubicBezTo>
                  <a:cubicBezTo>
                    <a:pt x="73" y="68"/>
                    <a:pt x="86" y="53"/>
                    <a:pt x="105" y="53"/>
                  </a:cubicBezTo>
                  <a:cubicBezTo>
                    <a:pt x="125" y="53"/>
                    <a:pt x="136" y="69"/>
                    <a:pt x="138" y="90"/>
                  </a:cubicBezTo>
                  <a:cubicBezTo>
                    <a:pt x="139" y="101"/>
                    <a:pt x="148" y="112"/>
                    <a:pt x="155" y="122"/>
                  </a:cubicBezTo>
                  <a:cubicBezTo>
                    <a:pt x="162" y="132"/>
                    <a:pt x="169" y="139"/>
                    <a:pt x="186" y="134"/>
                  </a:cubicBezTo>
                  <a:cubicBezTo>
                    <a:pt x="223" y="124"/>
                    <a:pt x="224" y="126"/>
                    <a:pt x="244" y="91"/>
                  </a:cubicBezTo>
                  <a:cubicBezTo>
                    <a:pt x="227" y="72"/>
                    <a:pt x="220" y="50"/>
                    <a:pt x="235" y="26"/>
                  </a:cubicBezTo>
                  <a:cubicBezTo>
                    <a:pt x="248" y="7"/>
                    <a:pt x="270" y="0"/>
                    <a:pt x="291" y="9"/>
                  </a:cubicBezTo>
                  <a:cubicBezTo>
                    <a:pt x="312" y="17"/>
                    <a:pt x="324" y="37"/>
                    <a:pt x="320" y="57"/>
                  </a:cubicBezTo>
                  <a:cubicBezTo>
                    <a:pt x="316" y="81"/>
                    <a:pt x="299" y="96"/>
                    <a:pt x="276" y="98"/>
                  </a:cubicBezTo>
                  <a:cubicBezTo>
                    <a:pt x="269" y="98"/>
                    <a:pt x="258" y="97"/>
                    <a:pt x="254" y="101"/>
                  </a:cubicBezTo>
                  <a:cubicBezTo>
                    <a:pt x="244" y="114"/>
                    <a:pt x="235" y="129"/>
                    <a:pt x="227" y="143"/>
                  </a:cubicBezTo>
                  <a:cubicBezTo>
                    <a:pt x="226" y="145"/>
                    <a:pt x="230" y="150"/>
                    <a:pt x="232" y="153"/>
                  </a:cubicBezTo>
                  <a:cubicBezTo>
                    <a:pt x="241" y="171"/>
                    <a:pt x="237" y="193"/>
                    <a:pt x="221" y="206"/>
                  </a:cubicBezTo>
                  <a:cubicBezTo>
                    <a:pt x="206" y="218"/>
                    <a:pt x="190" y="218"/>
                    <a:pt x="173" y="208"/>
                  </a:cubicBezTo>
                  <a:cubicBezTo>
                    <a:pt x="156" y="198"/>
                    <a:pt x="149" y="178"/>
                    <a:pt x="157" y="160"/>
                  </a:cubicBezTo>
                  <a:cubicBezTo>
                    <a:pt x="165" y="138"/>
                    <a:pt x="144" y="133"/>
                    <a:pt x="136" y="121"/>
                  </a:cubicBezTo>
                  <a:cubicBezTo>
                    <a:pt x="134" y="117"/>
                    <a:pt x="124" y="117"/>
                    <a:pt x="117" y="116"/>
                  </a:cubicBezTo>
                  <a:cubicBezTo>
                    <a:pt x="106" y="115"/>
                    <a:pt x="94" y="115"/>
                    <a:pt x="79" y="1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4037431" y="849442"/>
            <a:ext cx="412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C000"/>
                </a:solidFill>
                <a:ea typeface="方正兰亭纤黑_GBK" panose="02000000000000000000" pitchFamily="2" charset="-122"/>
              </a:rPr>
              <a:t>Your Tittle Here</a:t>
            </a:r>
            <a:endParaRPr lang="zh-CN" altLang="zh-CN" sz="4000" dirty="0">
              <a:solidFill>
                <a:srgbClr val="FFC000"/>
              </a:solidFill>
              <a:ea typeface="方正兰亭纤黑_GBK" panose="02000000000000000000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765081" y="1705797"/>
            <a:ext cx="8661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85000"/>
                  </a:schemeClr>
                </a:solidFill>
              </a:rPr>
              <a:t>Youth is not a time of life; it is a state of mind; it is not a matter of rosy cheeks, red lips and supple knees; it is a matter of the will, a quality of the imagination, a vigor of the emotions.</a:t>
            </a:r>
            <a:endParaRPr lang="en-US" altLang="zh-CN" sz="1600" dirty="0">
              <a:solidFill>
                <a:schemeClr val="bg1">
                  <a:lumMod val="8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1388151" y="528309"/>
            <a:ext cx="3718422" cy="5289138"/>
            <a:chOff x="1345947" y="514241"/>
            <a:chExt cx="3951874" cy="562120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31" t="42059" r="8824" b="5000"/>
            <a:stretch>
              <a:fillRect/>
            </a:stretch>
          </p:blipFill>
          <p:spPr>
            <a:xfrm>
              <a:off x="1345947" y="514241"/>
              <a:ext cx="3951874" cy="562120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reflection blurRad="6350" stA="33000" endPos="15000" dir="5400000" sy="-100000" algn="bl" rotWithShape="0"/>
            </a:effec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1"/>
            <a:stretch>
              <a:fillRect/>
            </a:stretch>
          </p:blipFill>
          <p:spPr>
            <a:xfrm>
              <a:off x="1650747" y="1079350"/>
              <a:ext cx="3352800" cy="4505524"/>
            </a:xfrm>
            <a:prstGeom prst="rect">
              <a:avLst/>
            </a:prstGeom>
          </p:spPr>
        </p:pic>
      </p:grpSp>
      <p:sp>
        <p:nvSpPr>
          <p:cNvPr id="18" name="副标题 2"/>
          <p:cNvSpPr txBox="1"/>
          <p:nvPr/>
        </p:nvSpPr>
        <p:spPr>
          <a:xfrm>
            <a:off x="7294092" y="2377451"/>
            <a:ext cx="3099164" cy="413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ea typeface="方正兰亭纤黑_GBK" panose="02000000000000000000" pitchFamily="2" charset="-122"/>
              </a:rPr>
              <a:t>Add Your Tittle Here</a:t>
            </a:r>
            <a:endParaRPr lang="zh-CN" altLang="zh-CN" b="1" dirty="0">
              <a:solidFill>
                <a:schemeClr val="tx1">
                  <a:lumMod val="50000"/>
                  <a:lumOff val="50000"/>
                </a:schemeClr>
              </a:solidFill>
              <a:ea typeface="方正兰亭纤黑_GBK" panose="02000000000000000000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335157" y="2278976"/>
            <a:ext cx="600794" cy="6007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副标题 2"/>
          <p:cNvSpPr txBox="1"/>
          <p:nvPr/>
        </p:nvSpPr>
        <p:spPr>
          <a:xfrm>
            <a:off x="6311699" y="2321179"/>
            <a:ext cx="656500" cy="413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ea typeface="方正兰亭纤黑_GBK" panose="02000000000000000000" pitchFamily="2" charset="-122"/>
              </a:rPr>
              <a:t>1</a:t>
            </a:r>
            <a:endParaRPr lang="zh-CN" altLang="zh-CN" sz="3200" b="1" dirty="0">
              <a:solidFill>
                <a:schemeClr val="bg1"/>
              </a:solidFill>
              <a:ea typeface="方正兰亭纤黑_GBK" panose="02000000000000000000" pitchFamily="2" charset="-122"/>
            </a:endParaRPr>
          </a:p>
        </p:txBody>
      </p:sp>
      <p:sp>
        <p:nvSpPr>
          <p:cNvPr id="31" name="副标题 2"/>
          <p:cNvSpPr txBox="1"/>
          <p:nvPr/>
        </p:nvSpPr>
        <p:spPr>
          <a:xfrm>
            <a:off x="7284702" y="3249648"/>
            <a:ext cx="3099164" cy="413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ea typeface="方正兰亭纤黑_GBK" panose="02000000000000000000" pitchFamily="2" charset="-122"/>
              </a:rPr>
              <a:t>Add Your Tittle Here</a:t>
            </a:r>
            <a:endParaRPr lang="zh-CN" altLang="zh-CN" b="1" dirty="0">
              <a:solidFill>
                <a:schemeClr val="tx1">
                  <a:lumMod val="50000"/>
                  <a:lumOff val="50000"/>
                </a:schemeClr>
              </a:solidFill>
              <a:ea typeface="方正兰亭纤黑_GBK" panose="02000000000000000000" pitchFamily="2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325767" y="3151173"/>
            <a:ext cx="600794" cy="6007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副标题 2"/>
          <p:cNvSpPr txBox="1"/>
          <p:nvPr/>
        </p:nvSpPr>
        <p:spPr>
          <a:xfrm>
            <a:off x="6302309" y="3193376"/>
            <a:ext cx="656500" cy="413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ea typeface="方正兰亭纤黑_GBK" panose="02000000000000000000" pitchFamily="2" charset="-122"/>
              </a:rPr>
              <a:t>1</a:t>
            </a:r>
            <a:endParaRPr lang="zh-CN" altLang="zh-CN" sz="3200" b="1" dirty="0">
              <a:solidFill>
                <a:schemeClr val="bg1"/>
              </a:solidFill>
              <a:ea typeface="方正兰亭纤黑_GBK" panose="02000000000000000000" pitchFamily="2" charset="-122"/>
            </a:endParaRPr>
          </a:p>
        </p:txBody>
      </p:sp>
      <p:sp>
        <p:nvSpPr>
          <p:cNvPr id="34" name="副标题 2"/>
          <p:cNvSpPr txBox="1"/>
          <p:nvPr/>
        </p:nvSpPr>
        <p:spPr>
          <a:xfrm>
            <a:off x="7280024" y="4109501"/>
            <a:ext cx="3099164" cy="413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ea typeface="方正兰亭纤黑_GBK" panose="02000000000000000000" pitchFamily="2" charset="-122"/>
              </a:rPr>
              <a:t>Add Your Tittle Here</a:t>
            </a:r>
            <a:endParaRPr lang="zh-CN" altLang="zh-CN" b="1" dirty="0">
              <a:solidFill>
                <a:schemeClr val="tx1">
                  <a:lumMod val="50000"/>
                  <a:lumOff val="50000"/>
                </a:schemeClr>
              </a:solidFill>
              <a:ea typeface="方正兰亭纤黑_GBK" panose="02000000000000000000" pitchFamily="2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321089" y="4011026"/>
            <a:ext cx="600794" cy="6007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副标题 2"/>
          <p:cNvSpPr txBox="1"/>
          <p:nvPr/>
        </p:nvSpPr>
        <p:spPr>
          <a:xfrm>
            <a:off x="6297631" y="4053229"/>
            <a:ext cx="656500" cy="413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ea typeface="方正兰亭纤黑_GBK" panose="02000000000000000000" pitchFamily="2" charset="-122"/>
              </a:rPr>
              <a:t>1</a:t>
            </a:r>
            <a:endParaRPr lang="zh-CN" altLang="zh-CN" sz="3200" b="1" dirty="0">
              <a:solidFill>
                <a:schemeClr val="bg1"/>
              </a:solidFill>
              <a:ea typeface="方正兰亭纤黑_GBK" panose="02000000000000000000" pitchFamily="2" charset="-122"/>
            </a:endParaRPr>
          </a:p>
        </p:txBody>
      </p:sp>
      <p:sp>
        <p:nvSpPr>
          <p:cNvPr id="37" name="副标题 2"/>
          <p:cNvSpPr txBox="1"/>
          <p:nvPr/>
        </p:nvSpPr>
        <p:spPr>
          <a:xfrm>
            <a:off x="7270634" y="4981698"/>
            <a:ext cx="3099164" cy="413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ea typeface="方正兰亭纤黑_GBK" panose="02000000000000000000" pitchFamily="2" charset="-122"/>
              </a:rPr>
              <a:t>Add Your Tittle Here</a:t>
            </a:r>
            <a:endParaRPr lang="zh-CN" altLang="zh-CN" b="1" dirty="0">
              <a:solidFill>
                <a:schemeClr val="tx1">
                  <a:lumMod val="50000"/>
                  <a:lumOff val="50000"/>
                </a:schemeClr>
              </a:solidFill>
              <a:ea typeface="方正兰亭纤黑_GBK" panose="02000000000000000000" pitchFamily="2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6311699" y="4883223"/>
            <a:ext cx="600794" cy="6007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副标题 2"/>
          <p:cNvSpPr txBox="1"/>
          <p:nvPr/>
        </p:nvSpPr>
        <p:spPr>
          <a:xfrm>
            <a:off x="6288241" y="4925426"/>
            <a:ext cx="656500" cy="413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bg1"/>
                </a:solidFill>
                <a:ea typeface="方正兰亭纤黑_GBK" panose="02000000000000000000" pitchFamily="2" charset="-122"/>
              </a:rPr>
              <a:t>1</a:t>
            </a:r>
            <a:endParaRPr lang="zh-CN" altLang="zh-CN" sz="3200" b="1" dirty="0">
              <a:solidFill>
                <a:schemeClr val="bg1"/>
              </a:solidFill>
              <a:ea typeface="方正兰亭纤黑_GBK" panose="02000000000000000000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096000" y="877462"/>
            <a:ext cx="40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ea typeface="方正兰亭纤黑_GBK" panose="02000000000000000000" pitchFamily="2" charset="-122"/>
              </a:rPr>
              <a:t>Your Tittle Here</a:t>
            </a:r>
            <a:endParaRPr lang="zh-CN" altLang="zh-CN" sz="4000" dirty="0">
              <a:solidFill>
                <a:schemeClr val="tx1">
                  <a:lumMod val="85000"/>
                  <a:lumOff val="15000"/>
                </a:schemeClr>
              </a:solidFill>
              <a:ea typeface="方正兰亭纤黑_GBK" panose="02000000000000000000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TQ3YTc2YjBlNWRhYjQ0NTA0MDBkN2E0YWM4YTZjZGM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4039</Words>
  <Application>WPS 演示</Application>
  <PresentationFormat>宽屏</PresentationFormat>
  <Paragraphs>195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微软雅黑 Light</vt:lpstr>
      <vt:lpstr>Verdana</vt:lpstr>
      <vt:lpstr>方正兰亭纤黑_GBK</vt:lpstr>
      <vt:lpstr>黑体</vt:lpstr>
      <vt:lpstr>微软雅黑</vt:lpstr>
      <vt:lpstr>方正兰亭细黑_GBK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Years later</cp:lastModifiedBy>
  <cp:revision>31</cp:revision>
  <dcterms:created xsi:type="dcterms:W3CDTF">2016-03-09T13:42:00Z</dcterms:created>
  <dcterms:modified xsi:type="dcterms:W3CDTF">2024-06-27T10:57:40Z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597CA8370DED42438ADD5013734EFCB4_13</vt:lpwstr>
  </property>
  <property fmtid="{D5CDD505-2E9C-101B-9397-08002B2CF9AE}" pid="3" name="KSOProductBuildVer">
    <vt:lpwstr>2052-12.1.0.17133</vt:lpwstr>
  </property>
</Properties>
</file>