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  <p:sldId id="265" r:id="rId12"/>
    <p:sldId id="270" r:id="rId13"/>
  </p:sldIdLst>
  <p:sldSz cx="12192000" cy="6858000"/>
  <p:notesSz cx="6858000" cy="9144000"/>
  <p:custDataLst>
    <p:tags r:id="rId18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B73"/>
    <a:srgbClr val="4A9C83"/>
    <a:srgbClr val="50AA8E"/>
    <a:srgbClr val="F4E5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0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02" y="102"/>
      </p:cViewPr>
      <p:guideLst>
        <p:guide orient="horz" pos="18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39D20-B259-4047-8FD9-5631A69F8CA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A913F-5610-46A4-8FC8-3CFFDE464C3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9EC2F-83B3-42D7-B73C-25F728D9C46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C035-8C93-4E95-95BC-97552D2E1D9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09A1-79B7-49BD-8567-56055F0271A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10085-1C98-42F1-A6E7-E678545A14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3E0D4-F7E6-4D47-99BC-F8113D68208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EB446-AC54-4A26-B172-CDFA12180D0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71BDB-6B50-42E5-A636-FCD5A094DB6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E393C-AC4B-472D-9ACA-C359E6D6416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38E1B-0022-4811-8A3B-599F79350C9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2FC8-48A4-44D9-9191-05684D64CC5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5592-13B9-4F55-A115-BE4AE67319E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54B0B-8C20-485B-9B66-F5481608C5F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F047-789E-49B0-B3F8-8B045B6A576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EB515-0BBC-4CA1-A334-EC8CCA682C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61497-0244-4AD0-A6E5-7E2409BEDF95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FAA2-4F97-46CA-B84C-B95A18CAF9F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AA9A9-F220-44A5-A2A6-E1985B65D9B7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90C32-1BC5-4638-9DA1-A0B7416E01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4741A-8FD3-4079-9691-C1B2239C449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983DD-5736-4269-B882-EBE9FF0F3C0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606E5-E442-4097-8610-69BD7BF26A1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A79EE-7E83-4BBE-8141-49BC3E088E1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35AD72F-F805-42B9-A7DB-BE04D5124BF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F2A9819-E924-4E41-9B53-E69C020FA57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4324350" y="1657350"/>
            <a:ext cx="3543300" cy="3543300"/>
          </a:xfrm>
          <a:prstGeom prst="ellipse">
            <a:avLst/>
          </a:prstGeom>
          <a:solidFill>
            <a:srgbClr val="50AA8E"/>
          </a:solidFill>
          <a:ln w="28575">
            <a:solidFill>
              <a:srgbClr val="50AA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35400" y="3035300"/>
            <a:ext cx="4521200" cy="787400"/>
          </a:xfrm>
          <a:prstGeom prst="rect">
            <a:avLst/>
          </a:prstGeom>
          <a:solidFill>
            <a:srgbClr val="50AA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个人简历求职模板</a:t>
            </a:r>
            <a:endParaRPr lang="zh-CN" altLang="en-US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弧形 11"/>
          <p:cNvSpPr/>
          <p:nvPr/>
        </p:nvSpPr>
        <p:spPr>
          <a:xfrm>
            <a:off x="4437063" y="1770063"/>
            <a:ext cx="3317875" cy="3317875"/>
          </a:xfrm>
          <a:prstGeom prst="arc">
            <a:avLst>
              <a:gd name="adj1" fmla="val 11816861"/>
              <a:gd name="adj2" fmla="val 2059409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弧形 12"/>
          <p:cNvSpPr/>
          <p:nvPr/>
        </p:nvSpPr>
        <p:spPr>
          <a:xfrm flipV="1">
            <a:off x="4437063" y="1770063"/>
            <a:ext cx="3317875" cy="3317875"/>
          </a:xfrm>
          <a:prstGeom prst="arc">
            <a:avLst>
              <a:gd name="adj1" fmla="val 11816861"/>
              <a:gd name="adj2" fmla="val 2059409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" name="弧形 16"/>
          <p:cNvSpPr/>
          <p:nvPr/>
        </p:nvSpPr>
        <p:spPr>
          <a:xfrm>
            <a:off x="5202238" y="2433638"/>
            <a:ext cx="1787525" cy="1789112"/>
          </a:xfrm>
          <a:prstGeom prst="arc">
            <a:avLst>
              <a:gd name="adj1" fmla="val 12392681"/>
              <a:gd name="adj2" fmla="val 2001794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弧形 19"/>
          <p:cNvSpPr/>
          <p:nvPr/>
        </p:nvSpPr>
        <p:spPr>
          <a:xfrm flipV="1">
            <a:off x="5202238" y="2586038"/>
            <a:ext cx="1787525" cy="1789112"/>
          </a:xfrm>
          <a:prstGeom prst="arc">
            <a:avLst>
              <a:gd name="adj1" fmla="val 12392681"/>
              <a:gd name="adj2" fmla="val 2001794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56" name="文本框 56"/>
          <p:cNvSpPr txBox="1">
            <a:spLocks noChangeArrowheads="1"/>
          </p:cNvSpPr>
          <p:nvPr/>
        </p:nvSpPr>
        <p:spPr bwMode="auto">
          <a:xfrm>
            <a:off x="6958013" y="3763963"/>
            <a:ext cx="476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7" name="文本框 57"/>
          <p:cNvSpPr txBox="1">
            <a:spLocks noChangeArrowheads="1"/>
          </p:cNvSpPr>
          <p:nvPr/>
        </p:nvSpPr>
        <p:spPr bwMode="auto">
          <a:xfrm>
            <a:off x="6492875" y="4229100"/>
            <a:ext cx="476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8" name="文本框 58"/>
          <p:cNvSpPr txBox="1">
            <a:spLocks noChangeArrowheads="1"/>
          </p:cNvSpPr>
          <p:nvPr/>
        </p:nvSpPr>
        <p:spPr bwMode="auto">
          <a:xfrm>
            <a:off x="5857875" y="4398963"/>
            <a:ext cx="476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9" name="文本框 59"/>
          <p:cNvSpPr txBox="1">
            <a:spLocks noChangeArrowheads="1"/>
          </p:cNvSpPr>
          <p:nvPr/>
        </p:nvSpPr>
        <p:spPr bwMode="auto">
          <a:xfrm>
            <a:off x="5222875" y="4229100"/>
            <a:ext cx="476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0" name="文本框 60"/>
          <p:cNvSpPr txBox="1">
            <a:spLocks noChangeArrowheads="1"/>
          </p:cNvSpPr>
          <p:nvPr/>
        </p:nvSpPr>
        <p:spPr bwMode="auto">
          <a:xfrm>
            <a:off x="4757738" y="3763963"/>
            <a:ext cx="476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4324350" y="1657350"/>
            <a:ext cx="3543300" cy="3543300"/>
          </a:xfrm>
          <a:prstGeom prst="ellipse">
            <a:avLst/>
          </a:prstGeom>
          <a:solidFill>
            <a:srgbClr val="50AA8E"/>
          </a:solidFill>
          <a:ln w="28575">
            <a:solidFill>
              <a:srgbClr val="50AA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35400" y="3035300"/>
            <a:ext cx="4521200" cy="787400"/>
          </a:xfrm>
          <a:prstGeom prst="rect">
            <a:avLst/>
          </a:prstGeom>
          <a:solidFill>
            <a:srgbClr val="50AA8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di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谢谢观赏</a:t>
            </a:r>
            <a:endParaRPr lang="zh-CN" altLang="en-US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弧形 11"/>
          <p:cNvSpPr/>
          <p:nvPr/>
        </p:nvSpPr>
        <p:spPr>
          <a:xfrm>
            <a:off x="4437063" y="1770063"/>
            <a:ext cx="3317875" cy="3317875"/>
          </a:xfrm>
          <a:prstGeom prst="arc">
            <a:avLst>
              <a:gd name="adj1" fmla="val 11816861"/>
              <a:gd name="adj2" fmla="val 2059409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弧形 12"/>
          <p:cNvSpPr/>
          <p:nvPr/>
        </p:nvSpPr>
        <p:spPr>
          <a:xfrm flipV="1">
            <a:off x="4437063" y="1770063"/>
            <a:ext cx="3317875" cy="3317875"/>
          </a:xfrm>
          <a:prstGeom prst="arc">
            <a:avLst>
              <a:gd name="adj1" fmla="val 11816861"/>
              <a:gd name="adj2" fmla="val 2059409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" name="弧形 16"/>
          <p:cNvSpPr/>
          <p:nvPr/>
        </p:nvSpPr>
        <p:spPr>
          <a:xfrm>
            <a:off x="5202238" y="2433638"/>
            <a:ext cx="1787525" cy="1789112"/>
          </a:xfrm>
          <a:prstGeom prst="arc">
            <a:avLst>
              <a:gd name="adj1" fmla="val 12392681"/>
              <a:gd name="adj2" fmla="val 2001794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弧形 19"/>
          <p:cNvSpPr/>
          <p:nvPr/>
        </p:nvSpPr>
        <p:spPr>
          <a:xfrm flipV="1">
            <a:off x="5202238" y="2586038"/>
            <a:ext cx="1787525" cy="1789112"/>
          </a:xfrm>
          <a:prstGeom prst="arc">
            <a:avLst>
              <a:gd name="adj1" fmla="val 12392681"/>
              <a:gd name="adj2" fmla="val 20017945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272" name="文本框 56"/>
          <p:cNvSpPr txBox="1">
            <a:spLocks noChangeArrowheads="1"/>
          </p:cNvSpPr>
          <p:nvPr/>
        </p:nvSpPr>
        <p:spPr bwMode="auto">
          <a:xfrm>
            <a:off x="6958013" y="3763963"/>
            <a:ext cx="476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3" name="文本框 57"/>
          <p:cNvSpPr txBox="1">
            <a:spLocks noChangeArrowheads="1"/>
          </p:cNvSpPr>
          <p:nvPr/>
        </p:nvSpPr>
        <p:spPr bwMode="auto">
          <a:xfrm>
            <a:off x="6492875" y="4229100"/>
            <a:ext cx="476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4" name="文本框 58"/>
          <p:cNvSpPr txBox="1">
            <a:spLocks noChangeArrowheads="1"/>
          </p:cNvSpPr>
          <p:nvPr/>
        </p:nvSpPr>
        <p:spPr bwMode="auto">
          <a:xfrm>
            <a:off x="5857875" y="4398963"/>
            <a:ext cx="476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5" name="文本框 59"/>
          <p:cNvSpPr txBox="1">
            <a:spLocks noChangeArrowheads="1"/>
          </p:cNvSpPr>
          <p:nvPr/>
        </p:nvSpPr>
        <p:spPr bwMode="auto">
          <a:xfrm>
            <a:off x="5222875" y="4229100"/>
            <a:ext cx="476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6" name="文本框 60"/>
          <p:cNvSpPr txBox="1">
            <a:spLocks noChangeArrowheads="1"/>
          </p:cNvSpPr>
          <p:nvPr/>
        </p:nvSpPr>
        <p:spPr bwMode="auto">
          <a:xfrm>
            <a:off x="4757738" y="3763963"/>
            <a:ext cx="476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3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组合 15"/>
          <p:cNvGrpSpPr/>
          <p:nvPr/>
        </p:nvGrpSpPr>
        <p:grpSpPr bwMode="auto">
          <a:xfrm rot="20949377" flipH="1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76" name="文本框 17"/>
          <p:cNvSpPr txBox="1">
            <a:spLocks noChangeArrowheads="1"/>
          </p:cNvSpPr>
          <p:nvPr/>
        </p:nvSpPr>
        <p:spPr bwMode="auto">
          <a:xfrm rot="-745513">
            <a:off x="3319463" y="808038"/>
            <a:ext cx="1414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个人简介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7" name="文本框 37"/>
          <p:cNvSpPr txBox="1">
            <a:spLocks noChangeArrowheads="1"/>
          </p:cNvSpPr>
          <p:nvPr/>
        </p:nvSpPr>
        <p:spPr bwMode="auto">
          <a:xfrm rot="-745513">
            <a:off x="3575050" y="1728788"/>
            <a:ext cx="3602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姓名：</a:t>
            </a:r>
            <a:r>
              <a:rPr lang="en-US" altLang="zh-CN" sz="24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PPTS</a:t>
            </a:r>
            <a:endParaRPr lang="zh-CN" altLang="en-US" sz="2400" b="1" dirty="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080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1" name="文本框 43"/>
          <p:cNvSpPr txBox="1">
            <a:spLocks noChangeArrowheads="1"/>
          </p:cNvSpPr>
          <p:nvPr/>
        </p:nvSpPr>
        <p:spPr bwMode="auto">
          <a:xfrm rot="-745513">
            <a:off x="3714750" y="2447925"/>
            <a:ext cx="3602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出生年月：</a:t>
            </a:r>
            <a:r>
              <a:rPr lang="en-US" altLang="zh-CN" sz="24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24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24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2400" b="1" dirty="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2" name="文本框 44"/>
          <p:cNvSpPr txBox="1">
            <a:spLocks noChangeArrowheads="1"/>
          </p:cNvSpPr>
          <p:nvPr/>
        </p:nvSpPr>
        <p:spPr bwMode="auto">
          <a:xfrm rot="-745513">
            <a:off x="3856038" y="3167063"/>
            <a:ext cx="3602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籍贯：广东省珠海市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3" name="文本框 45"/>
          <p:cNvSpPr txBox="1">
            <a:spLocks noChangeArrowheads="1"/>
          </p:cNvSpPr>
          <p:nvPr/>
        </p:nvSpPr>
        <p:spPr bwMode="auto">
          <a:xfrm rot="-745513">
            <a:off x="3997325" y="3886200"/>
            <a:ext cx="36020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身高：</a:t>
            </a:r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180CM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4" name="文本框 46"/>
          <p:cNvSpPr txBox="1">
            <a:spLocks noChangeArrowheads="1"/>
          </p:cNvSpPr>
          <p:nvPr/>
        </p:nvSpPr>
        <p:spPr bwMode="auto">
          <a:xfrm rot="-745513">
            <a:off x="4151313" y="4605338"/>
            <a:ext cx="3602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电话：</a:t>
            </a:r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123456789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5" name="文本框 47"/>
          <p:cNvSpPr txBox="1">
            <a:spLocks noChangeArrowheads="1"/>
          </p:cNvSpPr>
          <p:nvPr/>
        </p:nvSpPr>
        <p:spPr bwMode="auto">
          <a:xfrm rot="-745513">
            <a:off x="4314825" y="5216525"/>
            <a:ext cx="4610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邮箱：</a:t>
            </a:r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123456789@qq.com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组合 15"/>
          <p:cNvGrpSpPr/>
          <p:nvPr/>
        </p:nvGrpSpPr>
        <p:grpSpPr bwMode="auto">
          <a:xfrm rot="20949377" flipH="1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100" name="文本框 17"/>
          <p:cNvSpPr txBox="1">
            <a:spLocks noChangeArrowheads="1"/>
          </p:cNvSpPr>
          <p:nvPr/>
        </p:nvSpPr>
        <p:spPr bwMode="auto">
          <a:xfrm rot="-745513">
            <a:off x="3309938" y="727075"/>
            <a:ext cx="2178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教育背景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1" name="文本框 21"/>
          <p:cNvSpPr txBox="1">
            <a:spLocks noChangeArrowheads="1"/>
          </p:cNvSpPr>
          <p:nvPr/>
        </p:nvSpPr>
        <p:spPr bwMode="auto">
          <a:xfrm>
            <a:off x="939800" y="1350963"/>
            <a:ext cx="1847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US" altLang="zh-CN" sz="8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en-US" altLang="zh-CN" sz="8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en-US" altLang="zh-CN" sz="8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103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04" name="组合 1"/>
          <p:cNvGrpSpPr/>
          <p:nvPr/>
        </p:nvGrpSpPr>
        <p:grpSpPr bwMode="auto">
          <a:xfrm>
            <a:off x="9610725" y="1836738"/>
            <a:ext cx="979488" cy="928687"/>
            <a:chOff x="5389802" y="3633981"/>
            <a:chExt cx="346396" cy="327871"/>
          </a:xfrm>
        </p:grpSpPr>
        <p:sp>
          <p:nvSpPr>
            <p:cNvPr id="4112" name="Freeform 46"/>
            <p:cNvSpPr/>
            <p:nvPr/>
          </p:nvSpPr>
          <p:spPr bwMode="auto">
            <a:xfrm>
              <a:off x="5424997" y="3743271"/>
              <a:ext cx="40752" cy="175976"/>
            </a:xfrm>
            <a:custGeom>
              <a:avLst/>
              <a:gdLst>
                <a:gd name="T0" fmla="*/ 2147483647 w 9"/>
                <a:gd name="T1" fmla="*/ 2147483647 h 40"/>
                <a:gd name="T2" fmla="*/ 2147483647 w 9"/>
                <a:gd name="T3" fmla="*/ 2147483647 h 40"/>
                <a:gd name="T4" fmla="*/ 2147483647 w 9"/>
                <a:gd name="T5" fmla="*/ 2147483647 h 40"/>
                <a:gd name="T6" fmla="*/ 0 w 9"/>
                <a:gd name="T7" fmla="*/ 2147483647 h 40"/>
                <a:gd name="T8" fmla="*/ 0 w 9"/>
                <a:gd name="T9" fmla="*/ 2147483647 h 40"/>
                <a:gd name="T10" fmla="*/ 2147483647 w 9"/>
                <a:gd name="T11" fmla="*/ 0 h 40"/>
                <a:gd name="T12" fmla="*/ 2147483647 w 9"/>
                <a:gd name="T13" fmla="*/ 0 h 40"/>
                <a:gd name="T14" fmla="*/ 2147483647 w 9"/>
                <a:gd name="T15" fmla="*/ 2147483647 h 40"/>
                <a:gd name="T16" fmla="*/ 2147483647 w 9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"/>
                <a:gd name="T28" fmla="*/ 0 h 40"/>
                <a:gd name="T29" fmla="*/ 9 w 9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" h="40">
                  <a:moveTo>
                    <a:pt x="9" y="38"/>
                  </a:moveTo>
                  <a:cubicBezTo>
                    <a:pt x="9" y="39"/>
                    <a:pt x="9" y="40"/>
                    <a:pt x="8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3" name="Freeform 47"/>
            <p:cNvSpPr/>
            <p:nvPr/>
          </p:nvSpPr>
          <p:spPr bwMode="auto">
            <a:xfrm>
              <a:off x="5486126" y="3743271"/>
              <a:ext cx="35195" cy="175976"/>
            </a:xfrm>
            <a:custGeom>
              <a:avLst/>
              <a:gdLst>
                <a:gd name="T0" fmla="*/ 2147483647 w 8"/>
                <a:gd name="T1" fmla="*/ 2147483647 h 40"/>
                <a:gd name="T2" fmla="*/ 2147483647 w 8"/>
                <a:gd name="T3" fmla="*/ 2147483647 h 40"/>
                <a:gd name="T4" fmla="*/ 2147483647 w 8"/>
                <a:gd name="T5" fmla="*/ 2147483647 h 40"/>
                <a:gd name="T6" fmla="*/ 0 w 8"/>
                <a:gd name="T7" fmla="*/ 2147483647 h 40"/>
                <a:gd name="T8" fmla="*/ 0 w 8"/>
                <a:gd name="T9" fmla="*/ 2147483647 h 40"/>
                <a:gd name="T10" fmla="*/ 2147483647 w 8"/>
                <a:gd name="T11" fmla="*/ 0 h 40"/>
                <a:gd name="T12" fmla="*/ 2147483647 w 8"/>
                <a:gd name="T13" fmla="*/ 0 h 40"/>
                <a:gd name="T14" fmla="*/ 2147483647 w 8"/>
                <a:gd name="T15" fmla="*/ 2147483647 h 40"/>
                <a:gd name="T16" fmla="*/ 2147483647 w 8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40"/>
                <a:gd name="T29" fmla="*/ 8 w 8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40">
                  <a:moveTo>
                    <a:pt x="8" y="38"/>
                  </a:moveTo>
                  <a:cubicBezTo>
                    <a:pt x="8" y="39"/>
                    <a:pt x="8" y="40"/>
                    <a:pt x="7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0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1"/>
                    <a:pt x="8" y="2"/>
                  </a:cubicBezTo>
                  <a:lnTo>
                    <a:pt x="8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4" name="Freeform 48"/>
            <p:cNvSpPr/>
            <p:nvPr/>
          </p:nvSpPr>
          <p:spPr bwMode="auto">
            <a:xfrm>
              <a:off x="5600974" y="3743271"/>
              <a:ext cx="38900" cy="175976"/>
            </a:xfrm>
            <a:custGeom>
              <a:avLst/>
              <a:gdLst>
                <a:gd name="T0" fmla="*/ 2147483647 w 9"/>
                <a:gd name="T1" fmla="*/ 2147483647 h 40"/>
                <a:gd name="T2" fmla="*/ 2147483647 w 9"/>
                <a:gd name="T3" fmla="*/ 2147483647 h 40"/>
                <a:gd name="T4" fmla="*/ 2147483647 w 9"/>
                <a:gd name="T5" fmla="*/ 2147483647 h 40"/>
                <a:gd name="T6" fmla="*/ 0 w 9"/>
                <a:gd name="T7" fmla="*/ 2147483647 h 40"/>
                <a:gd name="T8" fmla="*/ 0 w 9"/>
                <a:gd name="T9" fmla="*/ 2147483647 h 40"/>
                <a:gd name="T10" fmla="*/ 2147483647 w 9"/>
                <a:gd name="T11" fmla="*/ 0 h 40"/>
                <a:gd name="T12" fmla="*/ 2147483647 w 9"/>
                <a:gd name="T13" fmla="*/ 0 h 40"/>
                <a:gd name="T14" fmla="*/ 2147483647 w 9"/>
                <a:gd name="T15" fmla="*/ 2147483647 h 40"/>
                <a:gd name="T16" fmla="*/ 2147483647 w 9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"/>
                <a:gd name="T28" fmla="*/ 0 h 40"/>
                <a:gd name="T29" fmla="*/ 9 w 9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" h="40">
                  <a:moveTo>
                    <a:pt x="9" y="38"/>
                  </a:moveTo>
                  <a:cubicBezTo>
                    <a:pt x="9" y="39"/>
                    <a:pt x="8" y="40"/>
                    <a:pt x="8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5" name="Freeform 49"/>
            <p:cNvSpPr/>
            <p:nvPr/>
          </p:nvSpPr>
          <p:spPr bwMode="auto">
            <a:xfrm>
              <a:off x="5543550" y="3743271"/>
              <a:ext cx="38900" cy="175976"/>
            </a:xfrm>
            <a:custGeom>
              <a:avLst/>
              <a:gdLst>
                <a:gd name="T0" fmla="*/ 2147483647 w 9"/>
                <a:gd name="T1" fmla="*/ 2147483647 h 40"/>
                <a:gd name="T2" fmla="*/ 2147483647 w 9"/>
                <a:gd name="T3" fmla="*/ 2147483647 h 40"/>
                <a:gd name="T4" fmla="*/ 2147483647 w 9"/>
                <a:gd name="T5" fmla="*/ 2147483647 h 40"/>
                <a:gd name="T6" fmla="*/ 0 w 9"/>
                <a:gd name="T7" fmla="*/ 2147483647 h 40"/>
                <a:gd name="T8" fmla="*/ 0 w 9"/>
                <a:gd name="T9" fmla="*/ 2147483647 h 40"/>
                <a:gd name="T10" fmla="*/ 2147483647 w 9"/>
                <a:gd name="T11" fmla="*/ 0 h 40"/>
                <a:gd name="T12" fmla="*/ 2147483647 w 9"/>
                <a:gd name="T13" fmla="*/ 0 h 40"/>
                <a:gd name="T14" fmla="*/ 2147483647 w 9"/>
                <a:gd name="T15" fmla="*/ 2147483647 h 40"/>
                <a:gd name="T16" fmla="*/ 2147483647 w 9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"/>
                <a:gd name="T28" fmla="*/ 0 h 40"/>
                <a:gd name="T29" fmla="*/ 9 w 9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" h="40">
                  <a:moveTo>
                    <a:pt x="9" y="38"/>
                  </a:moveTo>
                  <a:cubicBezTo>
                    <a:pt x="9" y="39"/>
                    <a:pt x="8" y="40"/>
                    <a:pt x="7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0"/>
                    <a:pt x="0" y="39"/>
                    <a:pt x="0" y="3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9" y="1"/>
                    <a:pt x="9" y="2"/>
                  </a:cubicBezTo>
                  <a:lnTo>
                    <a:pt x="9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6" name="Freeform 50"/>
            <p:cNvSpPr/>
            <p:nvPr/>
          </p:nvSpPr>
          <p:spPr bwMode="auto">
            <a:xfrm>
              <a:off x="5662102" y="3746976"/>
              <a:ext cx="35195" cy="172272"/>
            </a:xfrm>
            <a:custGeom>
              <a:avLst/>
              <a:gdLst>
                <a:gd name="T0" fmla="*/ 2147483647 w 8"/>
                <a:gd name="T1" fmla="*/ 2147483647 h 39"/>
                <a:gd name="T2" fmla="*/ 2147483647 w 8"/>
                <a:gd name="T3" fmla="*/ 2147483647 h 39"/>
                <a:gd name="T4" fmla="*/ 2147483647 w 8"/>
                <a:gd name="T5" fmla="*/ 2147483647 h 39"/>
                <a:gd name="T6" fmla="*/ 0 w 8"/>
                <a:gd name="T7" fmla="*/ 2147483647 h 39"/>
                <a:gd name="T8" fmla="*/ 0 w 8"/>
                <a:gd name="T9" fmla="*/ 2147483647 h 39"/>
                <a:gd name="T10" fmla="*/ 2147483647 w 8"/>
                <a:gd name="T11" fmla="*/ 0 h 39"/>
                <a:gd name="T12" fmla="*/ 2147483647 w 8"/>
                <a:gd name="T13" fmla="*/ 0 h 39"/>
                <a:gd name="T14" fmla="*/ 2147483647 w 8"/>
                <a:gd name="T15" fmla="*/ 2147483647 h 39"/>
                <a:gd name="T16" fmla="*/ 2147483647 w 8"/>
                <a:gd name="T17" fmla="*/ 2147483647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"/>
                <a:gd name="T28" fmla="*/ 0 h 39"/>
                <a:gd name="T29" fmla="*/ 8 w 8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" h="39">
                  <a:moveTo>
                    <a:pt x="8" y="38"/>
                  </a:moveTo>
                  <a:cubicBezTo>
                    <a:pt x="8" y="39"/>
                    <a:pt x="8" y="39"/>
                    <a:pt x="7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39"/>
                    <a:pt x="0" y="39"/>
                    <a:pt x="0" y="3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1"/>
                  </a:cubicBezTo>
                  <a:lnTo>
                    <a:pt x="8" y="38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7" name="Freeform 51"/>
            <p:cNvSpPr/>
            <p:nvPr/>
          </p:nvSpPr>
          <p:spPr bwMode="auto">
            <a:xfrm>
              <a:off x="5408326" y="3633981"/>
              <a:ext cx="305643" cy="96324"/>
            </a:xfrm>
            <a:custGeom>
              <a:avLst/>
              <a:gdLst>
                <a:gd name="T0" fmla="*/ 2147483647 w 70"/>
                <a:gd name="T1" fmla="*/ 2147483647 h 22"/>
                <a:gd name="T2" fmla="*/ 2147483647 w 70"/>
                <a:gd name="T3" fmla="*/ 2147483647 h 22"/>
                <a:gd name="T4" fmla="*/ 2147483647 w 70"/>
                <a:gd name="T5" fmla="*/ 2147483647 h 22"/>
                <a:gd name="T6" fmla="*/ 2147483647 w 70"/>
                <a:gd name="T7" fmla="*/ 2147483647 h 22"/>
                <a:gd name="T8" fmla="*/ 2147483647 w 70"/>
                <a:gd name="T9" fmla="*/ 2147483647 h 22"/>
                <a:gd name="T10" fmla="*/ 2147483647 w 70"/>
                <a:gd name="T11" fmla="*/ 2147483647 h 22"/>
                <a:gd name="T12" fmla="*/ 2147483647 w 70"/>
                <a:gd name="T13" fmla="*/ 2147483647 h 22"/>
                <a:gd name="T14" fmla="*/ 2147483647 w 70"/>
                <a:gd name="T15" fmla="*/ 2147483647 h 22"/>
                <a:gd name="T16" fmla="*/ 2147483647 w 70"/>
                <a:gd name="T17" fmla="*/ 2147483647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22"/>
                <a:gd name="T29" fmla="*/ 70 w 70"/>
                <a:gd name="T30" fmla="*/ 22 h 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22">
                  <a:moveTo>
                    <a:pt x="23" y="4"/>
                  </a:moveTo>
                  <a:cubicBezTo>
                    <a:pt x="30" y="0"/>
                    <a:pt x="41" y="0"/>
                    <a:pt x="47" y="4"/>
                  </a:cubicBezTo>
                  <a:cubicBezTo>
                    <a:pt x="64" y="14"/>
                    <a:pt x="64" y="14"/>
                    <a:pt x="64" y="14"/>
                  </a:cubicBezTo>
                  <a:cubicBezTo>
                    <a:pt x="70" y="18"/>
                    <a:pt x="69" y="22"/>
                    <a:pt x="62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2" y="22"/>
                    <a:pt x="29" y="22"/>
                    <a:pt x="21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" y="22"/>
                    <a:pt x="0" y="18"/>
                    <a:pt x="7" y="14"/>
                  </a:cubicBezTo>
                  <a:lnTo>
                    <a:pt x="23" y="4"/>
                  </a:ln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8" name="Freeform 52"/>
            <p:cNvSpPr>
              <a:spLocks noEditPoints="1"/>
            </p:cNvSpPr>
            <p:nvPr/>
          </p:nvSpPr>
          <p:spPr bwMode="auto">
            <a:xfrm>
              <a:off x="5389802" y="3922952"/>
              <a:ext cx="346396" cy="38900"/>
            </a:xfrm>
            <a:custGeom>
              <a:avLst/>
              <a:gdLst>
                <a:gd name="T0" fmla="*/ 2147483647 w 79"/>
                <a:gd name="T1" fmla="*/ 0 h 9"/>
                <a:gd name="T2" fmla="*/ 2147483647 w 79"/>
                <a:gd name="T3" fmla="*/ 0 h 9"/>
                <a:gd name="T4" fmla="*/ 0 w 79"/>
                <a:gd name="T5" fmla="*/ 2147483647 h 9"/>
                <a:gd name="T6" fmla="*/ 0 w 79"/>
                <a:gd name="T7" fmla="*/ 2147483647 h 9"/>
                <a:gd name="T8" fmla="*/ 2147483647 w 79"/>
                <a:gd name="T9" fmla="*/ 2147483647 h 9"/>
                <a:gd name="T10" fmla="*/ 2147483647 w 79"/>
                <a:gd name="T11" fmla="*/ 2147483647 h 9"/>
                <a:gd name="T12" fmla="*/ 2147483647 w 79"/>
                <a:gd name="T13" fmla="*/ 2147483647 h 9"/>
                <a:gd name="T14" fmla="*/ 2147483647 w 79"/>
                <a:gd name="T15" fmla="*/ 2147483647 h 9"/>
                <a:gd name="T16" fmla="*/ 2147483647 w 79"/>
                <a:gd name="T17" fmla="*/ 0 h 9"/>
                <a:gd name="T18" fmla="*/ 2147483647 w 79"/>
                <a:gd name="T19" fmla="*/ 2147483647 h 9"/>
                <a:gd name="T20" fmla="*/ 2147483647 w 79"/>
                <a:gd name="T21" fmla="*/ 2147483647 h 9"/>
                <a:gd name="T22" fmla="*/ 2147483647 w 79"/>
                <a:gd name="T23" fmla="*/ 2147483647 h 9"/>
                <a:gd name="T24" fmla="*/ 2147483647 w 79"/>
                <a:gd name="T25" fmla="*/ 2147483647 h 9"/>
                <a:gd name="T26" fmla="*/ 2147483647 w 79"/>
                <a:gd name="T27" fmla="*/ 2147483647 h 9"/>
                <a:gd name="T28" fmla="*/ 2147483647 w 79"/>
                <a:gd name="T29" fmla="*/ 2147483647 h 9"/>
                <a:gd name="T30" fmla="*/ 2147483647 w 79"/>
                <a:gd name="T31" fmla="*/ 2147483647 h 9"/>
                <a:gd name="T32" fmla="*/ 2147483647 w 79"/>
                <a:gd name="T33" fmla="*/ 2147483647 h 9"/>
                <a:gd name="T34" fmla="*/ 2147483647 w 79"/>
                <a:gd name="T35" fmla="*/ 2147483647 h 9"/>
                <a:gd name="T36" fmla="*/ 2147483647 w 79"/>
                <a:gd name="T37" fmla="*/ 2147483647 h 9"/>
                <a:gd name="T38" fmla="*/ 2147483647 w 79"/>
                <a:gd name="T39" fmla="*/ 2147483647 h 9"/>
                <a:gd name="T40" fmla="*/ 2147483647 w 79"/>
                <a:gd name="T41" fmla="*/ 2147483647 h 9"/>
                <a:gd name="T42" fmla="*/ 2147483647 w 79"/>
                <a:gd name="T43" fmla="*/ 2147483647 h 9"/>
                <a:gd name="T44" fmla="*/ 2147483647 w 79"/>
                <a:gd name="T45" fmla="*/ 2147483647 h 9"/>
                <a:gd name="T46" fmla="*/ 2147483647 w 79"/>
                <a:gd name="T47" fmla="*/ 2147483647 h 9"/>
                <a:gd name="T48" fmla="*/ 2147483647 w 79"/>
                <a:gd name="T49" fmla="*/ 2147483647 h 9"/>
                <a:gd name="T50" fmla="*/ 2147483647 w 79"/>
                <a:gd name="T51" fmla="*/ 2147483647 h 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9"/>
                <a:gd name="T79" fmla="*/ 0 h 9"/>
                <a:gd name="T80" fmla="*/ 79 w 79"/>
                <a:gd name="T81" fmla="*/ 9 h 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9" h="9">
                  <a:moveTo>
                    <a:pt x="7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9"/>
                    <a:pt x="1" y="9"/>
                    <a:pt x="1" y="9"/>
                  </a:cubicBezTo>
                  <a:cubicBezTo>
                    <a:pt x="77" y="9"/>
                    <a:pt x="77" y="9"/>
                    <a:pt x="77" y="9"/>
                  </a:cubicBezTo>
                  <a:cubicBezTo>
                    <a:pt x="78" y="9"/>
                    <a:pt x="79" y="9"/>
                    <a:pt x="79" y="8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0"/>
                    <a:pt x="78" y="0"/>
                    <a:pt x="77" y="0"/>
                  </a:cubicBezTo>
                  <a:close/>
                  <a:moveTo>
                    <a:pt x="54" y="7"/>
                  </a:moveTo>
                  <a:cubicBezTo>
                    <a:pt x="54" y="7"/>
                    <a:pt x="53" y="8"/>
                    <a:pt x="53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5" y="8"/>
                    <a:pt x="25" y="7"/>
                    <a:pt x="25" y="7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5"/>
                    <a:pt x="26" y="5"/>
                  </a:cubicBezTo>
                  <a:cubicBezTo>
                    <a:pt x="53" y="5"/>
                    <a:pt x="53" y="5"/>
                    <a:pt x="53" y="5"/>
                  </a:cubicBezTo>
                  <a:cubicBezTo>
                    <a:pt x="53" y="5"/>
                    <a:pt x="54" y="6"/>
                    <a:pt x="54" y="6"/>
                  </a:cubicBezTo>
                  <a:lnTo>
                    <a:pt x="54" y="7"/>
                  </a:lnTo>
                  <a:close/>
                  <a:moveTo>
                    <a:pt x="54" y="3"/>
                  </a:moveTo>
                  <a:cubicBezTo>
                    <a:pt x="54" y="4"/>
                    <a:pt x="53" y="4"/>
                    <a:pt x="53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5" y="4"/>
                    <a:pt x="25" y="4"/>
                    <a:pt x="25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2"/>
                    <a:pt x="25" y="2"/>
                    <a:pt x="26" y="2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3" y="2"/>
                    <a:pt x="54" y="2"/>
                    <a:pt x="54" y="3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05" name="Freeform 5"/>
          <p:cNvSpPr>
            <a:spLocks noEditPoints="1"/>
          </p:cNvSpPr>
          <p:nvPr/>
        </p:nvSpPr>
        <p:spPr bwMode="auto">
          <a:xfrm>
            <a:off x="6049963" y="1836738"/>
            <a:ext cx="1235075" cy="928687"/>
          </a:xfrm>
          <a:custGeom>
            <a:avLst/>
            <a:gdLst>
              <a:gd name="T0" fmla="*/ 2147483647 w 150"/>
              <a:gd name="T1" fmla="*/ 2147483647 h 112"/>
              <a:gd name="T2" fmla="*/ 2147483647 w 150"/>
              <a:gd name="T3" fmla="*/ 2147483647 h 112"/>
              <a:gd name="T4" fmla="*/ 2147483647 w 150"/>
              <a:gd name="T5" fmla="*/ 2147483647 h 112"/>
              <a:gd name="T6" fmla="*/ 2147483647 w 150"/>
              <a:gd name="T7" fmla="*/ 2147483647 h 112"/>
              <a:gd name="T8" fmla="*/ 2147483647 w 150"/>
              <a:gd name="T9" fmla="*/ 2147483647 h 112"/>
              <a:gd name="T10" fmla="*/ 2147483647 w 150"/>
              <a:gd name="T11" fmla="*/ 2147483647 h 112"/>
              <a:gd name="T12" fmla="*/ 2147483647 w 150"/>
              <a:gd name="T13" fmla="*/ 2147483647 h 112"/>
              <a:gd name="T14" fmla="*/ 2147483647 w 150"/>
              <a:gd name="T15" fmla="*/ 2147483647 h 112"/>
              <a:gd name="T16" fmla="*/ 2147483647 w 150"/>
              <a:gd name="T17" fmla="*/ 2147483647 h 112"/>
              <a:gd name="T18" fmla="*/ 2147483647 w 150"/>
              <a:gd name="T19" fmla="*/ 2147483647 h 112"/>
              <a:gd name="T20" fmla="*/ 2147483647 w 150"/>
              <a:gd name="T21" fmla="*/ 2147483647 h 112"/>
              <a:gd name="T22" fmla="*/ 2147483647 w 150"/>
              <a:gd name="T23" fmla="*/ 2147483647 h 112"/>
              <a:gd name="T24" fmla="*/ 2147483647 w 150"/>
              <a:gd name="T25" fmla="*/ 2147483647 h 112"/>
              <a:gd name="T26" fmla="*/ 2147483647 w 150"/>
              <a:gd name="T27" fmla="*/ 2147483647 h 112"/>
              <a:gd name="T28" fmla="*/ 2147483647 w 150"/>
              <a:gd name="T29" fmla="*/ 2147483647 h 112"/>
              <a:gd name="T30" fmla="*/ 2147483647 w 150"/>
              <a:gd name="T31" fmla="*/ 2147483647 h 112"/>
              <a:gd name="T32" fmla="*/ 0 w 150"/>
              <a:gd name="T33" fmla="*/ 2147483647 h 112"/>
              <a:gd name="T34" fmla="*/ 2147483647 w 150"/>
              <a:gd name="T35" fmla="*/ 2147483647 h 112"/>
              <a:gd name="T36" fmla="*/ 2147483647 w 150"/>
              <a:gd name="T37" fmla="*/ 2147483647 h 112"/>
              <a:gd name="T38" fmla="*/ 2147483647 w 150"/>
              <a:gd name="T39" fmla="*/ 2147483647 h 112"/>
              <a:gd name="T40" fmla="*/ 2147483647 w 150"/>
              <a:gd name="T41" fmla="*/ 2147483647 h 112"/>
              <a:gd name="T42" fmla="*/ 2147483647 w 150"/>
              <a:gd name="T43" fmla="*/ 2147483647 h 112"/>
              <a:gd name="T44" fmla="*/ 2147483647 w 150"/>
              <a:gd name="T45" fmla="*/ 2147483647 h 112"/>
              <a:gd name="T46" fmla="*/ 2147483647 w 150"/>
              <a:gd name="T47" fmla="*/ 2147483647 h 112"/>
              <a:gd name="T48" fmla="*/ 2147483647 w 150"/>
              <a:gd name="T49" fmla="*/ 2147483647 h 112"/>
              <a:gd name="T50" fmla="*/ 2147483647 w 150"/>
              <a:gd name="T51" fmla="*/ 2147483647 h 112"/>
              <a:gd name="T52" fmla="*/ 2147483647 w 150"/>
              <a:gd name="T53" fmla="*/ 2147483647 h 112"/>
              <a:gd name="T54" fmla="*/ 2147483647 w 150"/>
              <a:gd name="T55" fmla="*/ 2147483647 h 112"/>
              <a:gd name="T56" fmla="*/ 2147483647 w 150"/>
              <a:gd name="T57" fmla="*/ 2147483647 h 112"/>
              <a:gd name="T58" fmla="*/ 2147483647 w 150"/>
              <a:gd name="T59" fmla="*/ 2147483647 h 112"/>
              <a:gd name="T60" fmla="*/ 2147483647 w 150"/>
              <a:gd name="T61" fmla="*/ 2147483647 h 112"/>
              <a:gd name="T62" fmla="*/ 2147483647 w 150"/>
              <a:gd name="T63" fmla="*/ 2147483647 h 112"/>
              <a:gd name="T64" fmla="*/ 2147483647 w 150"/>
              <a:gd name="T65" fmla="*/ 2147483647 h 112"/>
              <a:gd name="T66" fmla="*/ 2147483647 w 150"/>
              <a:gd name="T67" fmla="*/ 2147483647 h 112"/>
              <a:gd name="T68" fmla="*/ 2147483647 w 150"/>
              <a:gd name="T69" fmla="*/ 2147483647 h 112"/>
              <a:gd name="T70" fmla="*/ 2147483647 w 150"/>
              <a:gd name="T71" fmla="*/ 2147483647 h 112"/>
              <a:gd name="T72" fmla="*/ 2147483647 w 150"/>
              <a:gd name="T73" fmla="*/ 2147483647 h 112"/>
              <a:gd name="T74" fmla="*/ 2147483647 w 150"/>
              <a:gd name="T75" fmla="*/ 2147483647 h 112"/>
              <a:gd name="T76" fmla="*/ 2147483647 w 150"/>
              <a:gd name="T77" fmla="*/ 2147483647 h 112"/>
              <a:gd name="T78" fmla="*/ 2147483647 w 150"/>
              <a:gd name="T79" fmla="*/ 2147483647 h 112"/>
              <a:gd name="T80" fmla="*/ 2147483647 w 150"/>
              <a:gd name="T81" fmla="*/ 2147483647 h 112"/>
              <a:gd name="T82" fmla="*/ 2147483647 w 150"/>
              <a:gd name="T83" fmla="*/ 2147483647 h 112"/>
              <a:gd name="T84" fmla="*/ 2147483647 w 150"/>
              <a:gd name="T85" fmla="*/ 2147483647 h 112"/>
              <a:gd name="T86" fmla="*/ 2147483647 w 150"/>
              <a:gd name="T87" fmla="*/ 2147483647 h 112"/>
              <a:gd name="T88" fmla="*/ 2147483647 w 150"/>
              <a:gd name="T89" fmla="*/ 2147483647 h 112"/>
              <a:gd name="T90" fmla="*/ 2147483647 w 150"/>
              <a:gd name="T91" fmla="*/ 2147483647 h 112"/>
              <a:gd name="T92" fmla="*/ 2147483647 w 150"/>
              <a:gd name="T93" fmla="*/ 2147483647 h 112"/>
              <a:gd name="T94" fmla="*/ 2147483647 w 150"/>
              <a:gd name="T95" fmla="*/ 2147483647 h 112"/>
              <a:gd name="T96" fmla="*/ 2147483647 w 150"/>
              <a:gd name="T97" fmla="*/ 2147483647 h 112"/>
              <a:gd name="T98" fmla="*/ 2147483647 w 150"/>
              <a:gd name="T99" fmla="*/ 2147483647 h 112"/>
              <a:gd name="T100" fmla="*/ 2147483647 w 150"/>
              <a:gd name="T101" fmla="*/ 2147483647 h 112"/>
              <a:gd name="T102" fmla="*/ 2147483647 w 150"/>
              <a:gd name="T103" fmla="*/ 2147483647 h 112"/>
              <a:gd name="T104" fmla="*/ 2147483647 w 150"/>
              <a:gd name="T105" fmla="*/ 2147483647 h 112"/>
              <a:gd name="T106" fmla="*/ 2147483647 w 150"/>
              <a:gd name="T107" fmla="*/ 2147483647 h 112"/>
              <a:gd name="T108" fmla="*/ 2147483647 w 150"/>
              <a:gd name="T109" fmla="*/ 2147483647 h 112"/>
              <a:gd name="T110" fmla="*/ 2147483647 w 150"/>
              <a:gd name="T111" fmla="*/ 2147483647 h 112"/>
              <a:gd name="T112" fmla="*/ 2147483647 w 150"/>
              <a:gd name="T113" fmla="*/ 2147483647 h 11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50"/>
              <a:gd name="T172" fmla="*/ 0 h 112"/>
              <a:gd name="T173" fmla="*/ 150 w 150"/>
              <a:gd name="T174" fmla="*/ 112 h 11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50" h="112">
                <a:moveTo>
                  <a:pt x="145" y="100"/>
                </a:moveTo>
                <a:cubicBezTo>
                  <a:pt x="145" y="100"/>
                  <a:pt x="145" y="100"/>
                  <a:pt x="145" y="100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1" y="45"/>
                  <a:pt x="141" y="45"/>
                  <a:pt x="141" y="45"/>
                </a:cubicBezTo>
                <a:cubicBezTo>
                  <a:pt x="103" y="45"/>
                  <a:pt x="103" y="45"/>
                  <a:pt x="103" y="45"/>
                </a:cubicBezTo>
                <a:cubicBezTo>
                  <a:pt x="115" y="55"/>
                  <a:pt x="115" y="55"/>
                  <a:pt x="115" y="55"/>
                </a:cubicBezTo>
                <a:cubicBezTo>
                  <a:pt x="115" y="69"/>
                  <a:pt x="115" y="69"/>
                  <a:pt x="115" y="69"/>
                </a:cubicBezTo>
                <a:cubicBezTo>
                  <a:pt x="107" y="63"/>
                  <a:pt x="107" y="63"/>
                  <a:pt x="107" y="63"/>
                </a:cubicBezTo>
                <a:cubicBezTo>
                  <a:pt x="107" y="66"/>
                  <a:pt x="107" y="66"/>
                  <a:pt x="107" y="66"/>
                </a:cubicBezTo>
                <a:cubicBezTo>
                  <a:pt x="105" y="66"/>
                  <a:pt x="105" y="66"/>
                  <a:pt x="105" y="66"/>
                </a:cubicBezTo>
                <a:cubicBezTo>
                  <a:pt x="105" y="100"/>
                  <a:pt x="105" y="100"/>
                  <a:pt x="105" y="100"/>
                </a:cubicBezTo>
                <a:cubicBezTo>
                  <a:pt x="103" y="100"/>
                  <a:pt x="103" y="100"/>
                  <a:pt x="103" y="100"/>
                </a:cubicBezTo>
                <a:cubicBezTo>
                  <a:pt x="103" y="63"/>
                  <a:pt x="103" y="63"/>
                  <a:pt x="103" y="63"/>
                </a:cubicBezTo>
                <a:cubicBezTo>
                  <a:pt x="105" y="63"/>
                  <a:pt x="105" y="63"/>
                  <a:pt x="105" y="63"/>
                </a:cubicBezTo>
                <a:cubicBezTo>
                  <a:pt x="105" y="59"/>
                  <a:pt x="105" y="59"/>
                  <a:pt x="105" y="59"/>
                </a:cubicBezTo>
                <a:cubicBezTo>
                  <a:pt x="101" y="59"/>
                  <a:pt x="101" y="59"/>
                  <a:pt x="101" y="59"/>
                </a:cubicBezTo>
                <a:cubicBezTo>
                  <a:pt x="73" y="38"/>
                  <a:pt x="73" y="38"/>
                  <a:pt x="73" y="38"/>
                </a:cubicBezTo>
                <a:cubicBezTo>
                  <a:pt x="46" y="59"/>
                  <a:pt x="46" y="59"/>
                  <a:pt x="46" y="59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4"/>
                  <a:pt x="43" y="64"/>
                  <a:pt x="43" y="64"/>
                </a:cubicBezTo>
                <a:cubicBezTo>
                  <a:pt x="45" y="64"/>
                  <a:pt x="45" y="64"/>
                  <a:pt x="45" y="64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3" y="67"/>
                  <a:pt x="43" y="67"/>
                  <a:pt x="4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40" y="65"/>
                  <a:pt x="40" y="65"/>
                  <a:pt x="40" y="65"/>
                </a:cubicBezTo>
                <a:cubicBezTo>
                  <a:pt x="34" y="70"/>
                  <a:pt x="34" y="70"/>
                  <a:pt x="34" y="70"/>
                </a:cubicBezTo>
                <a:cubicBezTo>
                  <a:pt x="34" y="55"/>
                  <a:pt x="34" y="55"/>
                  <a:pt x="34" y="55"/>
                </a:cubicBezTo>
                <a:cubicBezTo>
                  <a:pt x="46" y="45"/>
                  <a:pt x="46" y="45"/>
                  <a:pt x="46" y="45"/>
                </a:cubicBezTo>
                <a:cubicBezTo>
                  <a:pt x="6" y="45"/>
                  <a:pt x="6" y="45"/>
                  <a:pt x="6" y="45"/>
                </a:cubicBezTo>
                <a:cubicBezTo>
                  <a:pt x="2" y="70"/>
                  <a:pt x="2" y="70"/>
                  <a:pt x="2" y="70"/>
                </a:cubicBezTo>
                <a:cubicBezTo>
                  <a:pt x="2" y="100"/>
                  <a:pt x="2" y="100"/>
                  <a:pt x="2" y="100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12"/>
                  <a:pt x="0" y="112"/>
                  <a:pt x="0" y="112"/>
                </a:cubicBezTo>
                <a:cubicBezTo>
                  <a:pt x="150" y="112"/>
                  <a:pt x="150" y="112"/>
                  <a:pt x="150" y="112"/>
                </a:cubicBezTo>
                <a:cubicBezTo>
                  <a:pt x="150" y="100"/>
                  <a:pt x="150" y="100"/>
                  <a:pt x="150" y="100"/>
                </a:cubicBezTo>
                <a:lnTo>
                  <a:pt x="145" y="100"/>
                </a:lnTo>
                <a:close/>
                <a:moveTo>
                  <a:pt x="20" y="94"/>
                </a:moveTo>
                <a:cubicBezTo>
                  <a:pt x="6" y="94"/>
                  <a:pt x="6" y="94"/>
                  <a:pt x="6" y="94"/>
                </a:cubicBezTo>
                <a:cubicBezTo>
                  <a:pt x="6" y="87"/>
                  <a:pt x="6" y="87"/>
                  <a:pt x="6" y="87"/>
                </a:cubicBezTo>
                <a:cubicBezTo>
                  <a:pt x="20" y="87"/>
                  <a:pt x="20" y="87"/>
                  <a:pt x="20" y="87"/>
                </a:cubicBezTo>
                <a:lnTo>
                  <a:pt x="20" y="94"/>
                </a:lnTo>
                <a:close/>
                <a:moveTo>
                  <a:pt x="20" y="83"/>
                </a:moveTo>
                <a:cubicBezTo>
                  <a:pt x="6" y="83"/>
                  <a:pt x="6" y="83"/>
                  <a:pt x="6" y="83"/>
                </a:cubicBezTo>
                <a:cubicBezTo>
                  <a:pt x="6" y="75"/>
                  <a:pt x="6" y="75"/>
                  <a:pt x="6" y="75"/>
                </a:cubicBezTo>
                <a:cubicBezTo>
                  <a:pt x="20" y="75"/>
                  <a:pt x="20" y="75"/>
                  <a:pt x="20" y="75"/>
                </a:cubicBezTo>
                <a:lnTo>
                  <a:pt x="20" y="83"/>
                </a:lnTo>
                <a:close/>
                <a:moveTo>
                  <a:pt x="25" y="94"/>
                </a:moveTo>
                <a:cubicBezTo>
                  <a:pt x="25" y="87"/>
                  <a:pt x="25" y="87"/>
                  <a:pt x="25" y="87"/>
                </a:cubicBezTo>
                <a:cubicBezTo>
                  <a:pt x="39" y="87"/>
                  <a:pt x="39" y="87"/>
                  <a:pt x="39" y="87"/>
                </a:cubicBezTo>
                <a:cubicBezTo>
                  <a:pt x="39" y="94"/>
                  <a:pt x="39" y="94"/>
                  <a:pt x="39" y="94"/>
                </a:cubicBezTo>
                <a:lnTo>
                  <a:pt x="25" y="94"/>
                </a:lnTo>
                <a:close/>
                <a:moveTo>
                  <a:pt x="25" y="83"/>
                </a:moveTo>
                <a:cubicBezTo>
                  <a:pt x="25" y="75"/>
                  <a:pt x="25" y="75"/>
                  <a:pt x="25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9" y="83"/>
                  <a:pt x="39" y="83"/>
                  <a:pt x="39" y="83"/>
                </a:cubicBezTo>
                <a:lnTo>
                  <a:pt x="25" y="83"/>
                </a:lnTo>
                <a:close/>
                <a:moveTo>
                  <a:pt x="74" y="47"/>
                </a:moveTo>
                <a:cubicBezTo>
                  <a:pt x="77" y="47"/>
                  <a:pt x="79" y="50"/>
                  <a:pt x="79" y="52"/>
                </a:cubicBezTo>
                <a:cubicBezTo>
                  <a:pt x="79" y="55"/>
                  <a:pt x="77" y="58"/>
                  <a:pt x="74" y="58"/>
                </a:cubicBezTo>
                <a:cubicBezTo>
                  <a:pt x="71" y="58"/>
                  <a:pt x="68" y="55"/>
                  <a:pt x="68" y="52"/>
                </a:cubicBezTo>
                <a:cubicBezTo>
                  <a:pt x="68" y="50"/>
                  <a:pt x="71" y="47"/>
                  <a:pt x="74" y="47"/>
                </a:cubicBezTo>
                <a:close/>
                <a:moveTo>
                  <a:pt x="95" y="100"/>
                </a:moveTo>
                <a:cubicBezTo>
                  <a:pt x="92" y="100"/>
                  <a:pt x="92" y="100"/>
                  <a:pt x="92" y="100"/>
                </a:cubicBezTo>
                <a:cubicBezTo>
                  <a:pt x="92" y="67"/>
                  <a:pt x="92" y="67"/>
                  <a:pt x="92" y="67"/>
                </a:cubicBezTo>
                <a:cubicBezTo>
                  <a:pt x="54" y="67"/>
                  <a:pt x="54" y="67"/>
                  <a:pt x="54" y="67"/>
                </a:cubicBezTo>
                <a:cubicBezTo>
                  <a:pt x="54" y="100"/>
                  <a:pt x="54" y="100"/>
                  <a:pt x="54" y="100"/>
                </a:cubicBezTo>
                <a:cubicBezTo>
                  <a:pt x="52" y="100"/>
                  <a:pt x="52" y="100"/>
                  <a:pt x="52" y="100"/>
                </a:cubicBezTo>
                <a:cubicBezTo>
                  <a:pt x="52" y="64"/>
                  <a:pt x="52" y="64"/>
                  <a:pt x="52" y="64"/>
                </a:cubicBezTo>
                <a:cubicBezTo>
                  <a:pt x="54" y="64"/>
                  <a:pt x="54" y="64"/>
                  <a:pt x="54" y="64"/>
                </a:cubicBezTo>
                <a:cubicBezTo>
                  <a:pt x="54" y="62"/>
                  <a:pt x="54" y="62"/>
                  <a:pt x="54" y="62"/>
                </a:cubicBezTo>
                <a:cubicBezTo>
                  <a:pt x="94" y="62"/>
                  <a:pt x="94" y="62"/>
                  <a:pt x="94" y="62"/>
                </a:cubicBezTo>
                <a:cubicBezTo>
                  <a:pt x="94" y="63"/>
                  <a:pt x="94" y="63"/>
                  <a:pt x="94" y="63"/>
                </a:cubicBezTo>
                <a:cubicBezTo>
                  <a:pt x="95" y="63"/>
                  <a:pt x="95" y="63"/>
                  <a:pt x="95" y="63"/>
                </a:cubicBezTo>
                <a:lnTo>
                  <a:pt x="95" y="100"/>
                </a:lnTo>
                <a:close/>
                <a:moveTo>
                  <a:pt x="121" y="93"/>
                </a:moveTo>
                <a:cubicBezTo>
                  <a:pt x="107" y="93"/>
                  <a:pt x="107" y="93"/>
                  <a:pt x="107" y="93"/>
                </a:cubicBezTo>
                <a:cubicBezTo>
                  <a:pt x="107" y="86"/>
                  <a:pt x="107" y="86"/>
                  <a:pt x="107" y="86"/>
                </a:cubicBezTo>
                <a:cubicBezTo>
                  <a:pt x="121" y="86"/>
                  <a:pt x="121" y="86"/>
                  <a:pt x="121" y="86"/>
                </a:cubicBezTo>
                <a:lnTo>
                  <a:pt x="121" y="93"/>
                </a:lnTo>
                <a:close/>
                <a:moveTo>
                  <a:pt x="121" y="82"/>
                </a:moveTo>
                <a:cubicBezTo>
                  <a:pt x="107" y="82"/>
                  <a:pt x="107" y="82"/>
                  <a:pt x="107" y="82"/>
                </a:cubicBezTo>
                <a:cubicBezTo>
                  <a:pt x="107" y="74"/>
                  <a:pt x="107" y="74"/>
                  <a:pt x="107" y="74"/>
                </a:cubicBezTo>
                <a:cubicBezTo>
                  <a:pt x="121" y="74"/>
                  <a:pt x="121" y="74"/>
                  <a:pt x="121" y="74"/>
                </a:cubicBezTo>
                <a:lnTo>
                  <a:pt x="121" y="82"/>
                </a:lnTo>
                <a:close/>
                <a:moveTo>
                  <a:pt x="140" y="93"/>
                </a:moveTo>
                <a:cubicBezTo>
                  <a:pt x="126" y="93"/>
                  <a:pt x="126" y="93"/>
                  <a:pt x="126" y="93"/>
                </a:cubicBezTo>
                <a:cubicBezTo>
                  <a:pt x="126" y="86"/>
                  <a:pt x="126" y="86"/>
                  <a:pt x="126" y="86"/>
                </a:cubicBezTo>
                <a:cubicBezTo>
                  <a:pt x="140" y="86"/>
                  <a:pt x="140" y="86"/>
                  <a:pt x="140" y="86"/>
                </a:cubicBezTo>
                <a:lnTo>
                  <a:pt x="140" y="93"/>
                </a:lnTo>
                <a:close/>
                <a:moveTo>
                  <a:pt x="140" y="82"/>
                </a:moveTo>
                <a:cubicBezTo>
                  <a:pt x="126" y="82"/>
                  <a:pt x="126" y="82"/>
                  <a:pt x="126" y="82"/>
                </a:cubicBezTo>
                <a:cubicBezTo>
                  <a:pt x="126" y="74"/>
                  <a:pt x="126" y="74"/>
                  <a:pt x="126" y="74"/>
                </a:cubicBezTo>
                <a:cubicBezTo>
                  <a:pt x="140" y="74"/>
                  <a:pt x="140" y="74"/>
                  <a:pt x="140" y="74"/>
                </a:cubicBezTo>
                <a:lnTo>
                  <a:pt x="140" y="82"/>
                </a:lnTo>
                <a:close/>
                <a:moveTo>
                  <a:pt x="73" y="26"/>
                </a:moveTo>
                <a:cubicBezTo>
                  <a:pt x="72" y="26"/>
                  <a:pt x="72" y="26"/>
                  <a:pt x="72" y="26"/>
                </a:cubicBezTo>
                <a:cubicBezTo>
                  <a:pt x="72" y="4"/>
                  <a:pt x="72" y="4"/>
                  <a:pt x="72" y="4"/>
                </a:cubicBezTo>
                <a:cubicBezTo>
                  <a:pt x="74" y="4"/>
                  <a:pt x="74" y="4"/>
                  <a:pt x="74" y="4"/>
                </a:cubicBezTo>
                <a:cubicBezTo>
                  <a:pt x="74" y="4"/>
                  <a:pt x="74" y="4"/>
                  <a:pt x="74" y="4"/>
                </a:cubicBezTo>
                <a:cubicBezTo>
                  <a:pt x="76" y="5"/>
                  <a:pt x="81" y="6"/>
                  <a:pt x="83" y="4"/>
                </a:cubicBezTo>
                <a:cubicBezTo>
                  <a:pt x="86" y="0"/>
                  <a:pt x="92" y="4"/>
                  <a:pt x="92" y="4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4"/>
                  <a:pt x="87" y="10"/>
                  <a:pt x="83" y="14"/>
                </a:cubicBezTo>
                <a:cubicBezTo>
                  <a:pt x="80" y="17"/>
                  <a:pt x="76" y="15"/>
                  <a:pt x="74" y="14"/>
                </a:cubicBezTo>
                <a:cubicBezTo>
                  <a:pt x="74" y="26"/>
                  <a:pt x="74" y="26"/>
                  <a:pt x="74" y="26"/>
                </a:cubicBezTo>
                <a:cubicBezTo>
                  <a:pt x="74" y="26"/>
                  <a:pt x="74" y="26"/>
                  <a:pt x="74" y="26"/>
                </a:cubicBezTo>
                <a:cubicBezTo>
                  <a:pt x="73" y="26"/>
                  <a:pt x="73" y="26"/>
                  <a:pt x="73" y="26"/>
                </a:cubicBezTo>
                <a:cubicBezTo>
                  <a:pt x="113" y="55"/>
                  <a:pt x="113" y="55"/>
                  <a:pt x="113" y="55"/>
                </a:cubicBezTo>
                <a:cubicBezTo>
                  <a:pt x="113" y="64"/>
                  <a:pt x="113" y="64"/>
                  <a:pt x="113" y="64"/>
                </a:cubicBezTo>
                <a:cubicBezTo>
                  <a:pt x="73" y="34"/>
                  <a:pt x="73" y="34"/>
                  <a:pt x="73" y="34"/>
                </a:cubicBezTo>
                <a:cubicBezTo>
                  <a:pt x="37" y="64"/>
                  <a:pt x="37" y="64"/>
                  <a:pt x="37" y="64"/>
                </a:cubicBezTo>
                <a:cubicBezTo>
                  <a:pt x="37" y="55"/>
                  <a:pt x="37" y="55"/>
                  <a:pt x="37" y="55"/>
                </a:cubicBezTo>
                <a:lnTo>
                  <a:pt x="73" y="26"/>
                </a:lnTo>
                <a:close/>
              </a:path>
            </a:pathLst>
          </a:cu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6" name="文本框 7"/>
          <p:cNvSpPr txBox="1">
            <a:spLocks noChangeArrowheads="1"/>
          </p:cNvSpPr>
          <p:nvPr/>
        </p:nvSpPr>
        <p:spPr bwMode="auto">
          <a:xfrm>
            <a:off x="5372100" y="3886200"/>
            <a:ext cx="2590800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中山大学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7" name="文本框 31"/>
          <p:cNvSpPr txBox="1">
            <a:spLocks noChangeArrowheads="1"/>
          </p:cNvSpPr>
          <p:nvPr/>
        </p:nvSpPr>
        <p:spPr bwMode="auto">
          <a:xfrm>
            <a:off x="5372100" y="4694238"/>
            <a:ext cx="2590800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教育学学士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8" name="文本框 32"/>
          <p:cNvSpPr txBox="1">
            <a:spLocks noChangeArrowheads="1"/>
          </p:cNvSpPr>
          <p:nvPr/>
        </p:nvSpPr>
        <p:spPr bwMode="auto">
          <a:xfrm>
            <a:off x="8805863" y="3886200"/>
            <a:ext cx="2590800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南京大学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9" name="文本框 35"/>
          <p:cNvSpPr txBox="1">
            <a:spLocks noChangeArrowheads="1"/>
          </p:cNvSpPr>
          <p:nvPr/>
        </p:nvSpPr>
        <p:spPr bwMode="auto">
          <a:xfrm>
            <a:off x="8805863" y="4694238"/>
            <a:ext cx="2590800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教育学硕士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10" name="文本框 36"/>
          <p:cNvSpPr txBox="1">
            <a:spLocks noChangeArrowheads="1"/>
          </p:cNvSpPr>
          <p:nvPr/>
        </p:nvSpPr>
        <p:spPr bwMode="auto">
          <a:xfrm>
            <a:off x="5372100" y="3076575"/>
            <a:ext cx="2590800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2009</a:t>
            </a:r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-2014</a:t>
            </a:r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11" name="文本框 38"/>
          <p:cNvSpPr txBox="1">
            <a:spLocks noChangeArrowheads="1"/>
          </p:cNvSpPr>
          <p:nvPr/>
        </p:nvSpPr>
        <p:spPr bwMode="auto">
          <a:xfrm>
            <a:off x="8805863" y="3076575"/>
            <a:ext cx="2590800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至今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15"/>
          <p:cNvGrpSpPr/>
          <p:nvPr/>
        </p:nvGrpSpPr>
        <p:grpSpPr bwMode="auto">
          <a:xfrm rot="20949377" flipH="1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124" name="文本框 17"/>
          <p:cNvSpPr txBox="1">
            <a:spLocks noChangeArrowheads="1"/>
          </p:cNvSpPr>
          <p:nvPr/>
        </p:nvSpPr>
        <p:spPr bwMode="auto">
          <a:xfrm rot="-745513">
            <a:off x="3309938" y="727075"/>
            <a:ext cx="2178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个人技能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127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8" name="文本框 1"/>
          <p:cNvSpPr txBox="1">
            <a:spLocks noChangeArrowheads="1"/>
          </p:cNvSpPr>
          <p:nvPr/>
        </p:nvSpPr>
        <p:spPr bwMode="auto">
          <a:xfrm>
            <a:off x="5467350" y="2065338"/>
            <a:ext cx="2112963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PHOTOSHOP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29" name="文本框 10"/>
          <p:cNvSpPr txBox="1">
            <a:spLocks noChangeArrowheads="1"/>
          </p:cNvSpPr>
          <p:nvPr/>
        </p:nvSpPr>
        <p:spPr bwMode="auto">
          <a:xfrm>
            <a:off x="7715250" y="1941513"/>
            <a:ext cx="47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0" name="文本框 11"/>
          <p:cNvSpPr txBox="1">
            <a:spLocks noChangeArrowheads="1"/>
          </p:cNvSpPr>
          <p:nvPr/>
        </p:nvSpPr>
        <p:spPr bwMode="auto">
          <a:xfrm>
            <a:off x="8216900" y="1941513"/>
            <a:ext cx="47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1" name="文本框 12"/>
          <p:cNvSpPr txBox="1">
            <a:spLocks noChangeArrowheads="1"/>
          </p:cNvSpPr>
          <p:nvPr/>
        </p:nvSpPr>
        <p:spPr bwMode="auto">
          <a:xfrm>
            <a:off x="8720138" y="1941513"/>
            <a:ext cx="47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2" name="文本框 14"/>
          <p:cNvSpPr txBox="1">
            <a:spLocks noChangeArrowheads="1"/>
          </p:cNvSpPr>
          <p:nvPr/>
        </p:nvSpPr>
        <p:spPr bwMode="auto">
          <a:xfrm>
            <a:off x="9221788" y="1941513"/>
            <a:ext cx="477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3" name="文本框 16"/>
          <p:cNvSpPr txBox="1">
            <a:spLocks noChangeArrowheads="1"/>
          </p:cNvSpPr>
          <p:nvPr/>
        </p:nvSpPr>
        <p:spPr bwMode="auto">
          <a:xfrm>
            <a:off x="9723438" y="1941513"/>
            <a:ext cx="477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4" name="文本框 20"/>
          <p:cNvSpPr txBox="1">
            <a:spLocks noChangeArrowheads="1"/>
          </p:cNvSpPr>
          <p:nvPr/>
        </p:nvSpPr>
        <p:spPr bwMode="auto">
          <a:xfrm>
            <a:off x="5467350" y="2868613"/>
            <a:ext cx="2112963" cy="460375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PowerPoint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5" name="文本框 22"/>
          <p:cNvSpPr txBox="1">
            <a:spLocks noChangeArrowheads="1"/>
          </p:cNvSpPr>
          <p:nvPr/>
        </p:nvSpPr>
        <p:spPr bwMode="auto">
          <a:xfrm>
            <a:off x="7715250" y="2744788"/>
            <a:ext cx="47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6" name="文本框 23"/>
          <p:cNvSpPr txBox="1">
            <a:spLocks noChangeArrowheads="1"/>
          </p:cNvSpPr>
          <p:nvPr/>
        </p:nvSpPr>
        <p:spPr bwMode="auto">
          <a:xfrm>
            <a:off x="8216900" y="2744788"/>
            <a:ext cx="47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7" name="文本框 24"/>
          <p:cNvSpPr txBox="1">
            <a:spLocks noChangeArrowheads="1"/>
          </p:cNvSpPr>
          <p:nvPr/>
        </p:nvSpPr>
        <p:spPr bwMode="auto">
          <a:xfrm>
            <a:off x="8720138" y="2744788"/>
            <a:ext cx="47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8" name="文本框 25"/>
          <p:cNvSpPr txBox="1">
            <a:spLocks noChangeArrowheads="1"/>
          </p:cNvSpPr>
          <p:nvPr/>
        </p:nvSpPr>
        <p:spPr bwMode="auto">
          <a:xfrm>
            <a:off x="9221788" y="2744788"/>
            <a:ext cx="477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9" name="文本框 26"/>
          <p:cNvSpPr txBox="1">
            <a:spLocks noChangeArrowheads="1"/>
          </p:cNvSpPr>
          <p:nvPr/>
        </p:nvSpPr>
        <p:spPr bwMode="auto">
          <a:xfrm>
            <a:off x="9723438" y="2744788"/>
            <a:ext cx="4778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0" name="文本框 28"/>
          <p:cNvSpPr txBox="1">
            <a:spLocks noChangeArrowheads="1"/>
          </p:cNvSpPr>
          <p:nvPr/>
        </p:nvSpPr>
        <p:spPr bwMode="auto">
          <a:xfrm>
            <a:off x="5467350" y="3670300"/>
            <a:ext cx="2112963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EXCEL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1" name="文本框 29"/>
          <p:cNvSpPr txBox="1">
            <a:spLocks noChangeArrowheads="1"/>
          </p:cNvSpPr>
          <p:nvPr/>
        </p:nvSpPr>
        <p:spPr bwMode="auto">
          <a:xfrm>
            <a:off x="7715250" y="3548063"/>
            <a:ext cx="4762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2" name="文本框 30"/>
          <p:cNvSpPr txBox="1">
            <a:spLocks noChangeArrowheads="1"/>
          </p:cNvSpPr>
          <p:nvPr/>
        </p:nvSpPr>
        <p:spPr bwMode="auto">
          <a:xfrm>
            <a:off x="8216900" y="3548063"/>
            <a:ext cx="477838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3" name="文本框 31"/>
          <p:cNvSpPr txBox="1">
            <a:spLocks noChangeArrowheads="1"/>
          </p:cNvSpPr>
          <p:nvPr/>
        </p:nvSpPr>
        <p:spPr bwMode="auto">
          <a:xfrm>
            <a:off x="8720138" y="3548063"/>
            <a:ext cx="47625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4" name="文本框 37"/>
          <p:cNvSpPr txBox="1">
            <a:spLocks noChangeArrowheads="1"/>
          </p:cNvSpPr>
          <p:nvPr/>
        </p:nvSpPr>
        <p:spPr bwMode="auto">
          <a:xfrm>
            <a:off x="5467350" y="4473575"/>
            <a:ext cx="2112963" cy="460375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Illustrator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5" name="文本框 38"/>
          <p:cNvSpPr txBox="1">
            <a:spLocks noChangeArrowheads="1"/>
          </p:cNvSpPr>
          <p:nvPr/>
        </p:nvSpPr>
        <p:spPr bwMode="auto">
          <a:xfrm>
            <a:off x="7715250" y="4349750"/>
            <a:ext cx="47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6" name="文本框 39"/>
          <p:cNvSpPr txBox="1">
            <a:spLocks noChangeArrowheads="1"/>
          </p:cNvSpPr>
          <p:nvPr/>
        </p:nvSpPr>
        <p:spPr bwMode="auto">
          <a:xfrm>
            <a:off x="8216900" y="4349750"/>
            <a:ext cx="47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7" name="文本框 45"/>
          <p:cNvSpPr txBox="1">
            <a:spLocks noChangeArrowheads="1"/>
          </p:cNvSpPr>
          <p:nvPr/>
        </p:nvSpPr>
        <p:spPr bwMode="auto">
          <a:xfrm>
            <a:off x="5467350" y="5275263"/>
            <a:ext cx="2116138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CORELDRAW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8" name="文本框 46"/>
          <p:cNvSpPr txBox="1">
            <a:spLocks noChangeArrowheads="1"/>
          </p:cNvSpPr>
          <p:nvPr/>
        </p:nvSpPr>
        <p:spPr bwMode="auto">
          <a:xfrm>
            <a:off x="7715250" y="5153025"/>
            <a:ext cx="47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9" name="文本框 47"/>
          <p:cNvSpPr txBox="1">
            <a:spLocks noChangeArrowheads="1"/>
          </p:cNvSpPr>
          <p:nvPr/>
        </p:nvSpPr>
        <p:spPr bwMode="auto">
          <a:xfrm>
            <a:off x="8216900" y="5153025"/>
            <a:ext cx="47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 2" panose="05020102010507070707" pitchFamily="18" charset="2"/>
              </a:rPr>
              <a:t></a:t>
            </a:r>
            <a:endParaRPr lang="zh-CN" altLang="en-US" sz="400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组合 15"/>
          <p:cNvGrpSpPr/>
          <p:nvPr/>
        </p:nvGrpSpPr>
        <p:grpSpPr bwMode="auto">
          <a:xfrm rot="20949377" flipH="1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48" name="文本框 17"/>
          <p:cNvSpPr txBox="1">
            <a:spLocks noChangeArrowheads="1"/>
          </p:cNvSpPr>
          <p:nvPr/>
        </p:nvSpPr>
        <p:spPr bwMode="auto">
          <a:xfrm rot="-745513">
            <a:off x="3309938" y="727075"/>
            <a:ext cx="2178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语言证书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51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2" name="文本框 14"/>
          <p:cNvSpPr txBox="1">
            <a:spLocks noChangeArrowheads="1"/>
          </p:cNvSpPr>
          <p:nvPr/>
        </p:nvSpPr>
        <p:spPr bwMode="auto">
          <a:xfrm>
            <a:off x="4637088" y="1749425"/>
            <a:ext cx="1412875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我精通：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3" name="文本框 16"/>
          <p:cNvSpPr txBox="1">
            <a:spLocks noChangeArrowheads="1"/>
          </p:cNvSpPr>
          <p:nvPr/>
        </p:nvSpPr>
        <p:spPr bwMode="auto">
          <a:xfrm>
            <a:off x="5048250" y="2535238"/>
            <a:ext cx="1412875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 国语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4" name="文本框 19"/>
          <p:cNvSpPr txBox="1">
            <a:spLocks noChangeArrowheads="1"/>
          </p:cNvSpPr>
          <p:nvPr/>
        </p:nvSpPr>
        <p:spPr bwMode="auto">
          <a:xfrm>
            <a:off x="6713538" y="2535238"/>
            <a:ext cx="1412875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 粤语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5" name="文本框 20"/>
          <p:cNvSpPr txBox="1">
            <a:spLocks noChangeArrowheads="1"/>
          </p:cNvSpPr>
          <p:nvPr/>
        </p:nvSpPr>
        <p:spPr bwMode="auto">
          <a:xfrm>
            <a:off x="8378825" y="2535238"/>
            <a:ext cx="1412875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 英语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6" name="文本框 22"/>
          <p:cNvSpPr txBox="1">
            <a:spLocks noChangeArrowheads="1"/>
          </p:cNvSpPr>
          <p:nvPr/>
        </p:nvSpPr>
        <p:spPr bwMode="auto">
          <a:xfrm>
            <a:off x="10042525" y="2535238"/>
            <a:ext cx="1412875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④ 法语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7" name="文本框 23"/>
          <p:cNvSpPr txBox="1">
            <a:spLocks noChangeArrowheads="1"/>
          </p:cNvSpPr>
          <p:nvPr/>
        </p:nvSpPr>
        <p:spPr bwMode="auto">
          <a:xfrm>
            <a:off x="4637088" y="3783013"/>
            <a:ext cx="1412875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我获得：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8" name="文本框 24"/>
          <p:cNvSpPr txBox="1">
            <a:spLocks noChangeArrowheads="1"/>
          </p:cNvSpPr>
          <p:nvPr/>
        </p:nvSpPr>
        <p:spPr bwMode="auto">
          <a:xfrm>
            <a:off x="5629275" y="4457700"/>
            <a:ext cx="5513388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 全国普通话证书（甲等）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9" name="文本框 25"/>
          <p:cNvSpPr txBox="1">
            <a:spLocks noChangeArrowheads="1"/>
          </p:cNvSpPr>
          <p:nvPr/>
        </p:nvSpPr>
        <p:spPr bwMode="auto">
          <a:xfrm>
            <a:off x="5621338" y="5011738"/>
            <a:ext cx="5513387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 英语专业八级证书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60" name="文本框 26"/>
          <p:cNvSpPr txBox="1">
            <a:spLocks noChangeArrowheads="1"/>
          </p:cNvSpPr>
          <p:nvPr/>
        </p:nvSpPr>
        <p:spPr bwMode="auto">
          <a:xfrm>
            <a:off x="5621338" y="5565775"/>
            <a:ext cx="5513387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 第十届广东省挑战杯银奖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61" name="文本框 27"/>
          <p:cNvSpPr txBox="1">
            <a:spLocks noChangeArrowheads="1"/>
          </p:cNvSpPr>
          <p:nvPr/>
        </p:nvSpPr>
        <p:spPr bwMode="auto">
          <a:xfrm>
            <a:off x="5621338" y="6121400"/>
            <a:ext cx="5513387" cy="460375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④ 法语水平考试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B2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15"/>
          <p:cNvGrpSpPr/>
          <p:nvPr/>
        </p:nvGrpSpPr>
        <p:grpSpPr bwMode="auto">
          <a:xfrm rot="20949377" flipH="1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172" name="文本框 17"/>
          <p:cNvSpPr txBox="1">
            <a:spLocks noChangeArrowheads="1"/>
          </p:cNvSpPr>
          <p:nvPr/>
        </p:nvSpPr>
        <p:spPr bwMode="auto">
          <a:xfrm rot="-745513">
            <a:off x="3309938" y="727075"/>
            <a:ext cx="2178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校园经历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175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6" name="文本框 9"/>
          <p:cNvSpPr txBox="1">
            <a:spLocks noChangeArrowheads="1"/>
          </p:cNvSpPr>
          <p:nvPr/>
        </p:nvSpPr>
        <p:spPr bwMode="auto">
          <a:xfrm>
            <a:off x="7446963" y="2152650"/>
            <a:ext cx="3157537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获得国家励志奖学金。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11"/>
          <p:cNvSpPr txBox="1">
            <a:spLocks noChangeArrowheads="1"/>
          </p:cNvSpPr>
          <p:nvPr/>
        </p:nvSpPr>
        <p:spPr bwMode="auto">
          <a:xfrm>
            <a:off x="7446963" y="3028950"/>
            <a:ext cx="3157537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组建创业团队。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8" name="文本框 14"/>
          <p:cNvSpPr txBox="1">
            <a:spLocks noChangeArrowheads="1"/>
          </p:cNvSpPr>
          <p:nvPr/>
        </p:nvSpPr>
        <p:spPr bwMode="auto">
          <a:xfrm>
            <a:off x="7446963" y="3905250"/>
            <a:ext cx="3157537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担任学生会主席。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9" name="文本框 19"/>
          <p:cNvSpPr txBox="1">
            <a:spLocks noChangeArrowheads="1"/>
          </p:cNvSpPr>
          <p:nvPr/>
        </p:nvSpPr>
        <p:spPr bwMode="auto">
          <a:xfrm>
            <a:off x="7446963" y="4781550"/>
            <a:ext cx="3157537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获得挑战杯省赛银奖。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80" name="文本框 22"/>
          <p:cNvSpPr txBox="1">
            <a:spLocks noChangeArrowheads="1"/>
          </p:cNvSpPr>
          <p:nvPr/>
        </p:nvSpPr>
        <p:spPr bwMode="auto">
          <a:xfrm>
            <a:off x="7446963" y="5657850"/>
            <a:ext cx="3157537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荣获创业比赛一等奖。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181" name="组合 4"/>
          <p:cNvGrpSpPr/>
          <p:nvPr/>
        </p:nvGrpSpPr>
        <p:grpSpPr bwMode="auto">
          <a:xfrm>
            <a:off x="5761038" y="2062163"/>
            <a:ext cx="1584325" cy="546100"/>
            <a:chOff x="5760745" y="2062451"/>
            <a:chExt cx="1584315" cy="545101"/>
          </a:xfrm>
        </p:grpSpPr>
        <p:sp>
          <p:nvSpPr>
            <p:cNvPr id="25" name="任意多边形 24"/>
            <p:cNvSpPr/>
            <p:nvPr/>
          </p:nvSpPr>
          <p:spPr>
            <a:xfrm rot="13548110" flipH="1">
              <a:off x="5760277" y="2062919"/>
              <a:ext cx="356534" cy="355598"/>
            </a:xfrm>
            <a:custGeom>
              <a:avLst/>
              <a:gdLst>
                <a:gd name="connsiteX0" fmla="*/ 96856 w 356008"/>
                <a:gd name="connsiteY0" fmla="*/ 259018 h 356008"/>
                <a:gd name="connsiteX1" fmla="*/ 71835 w 356008"/>
                <a:gd name="connsiteY1" fmla="*/ 198611 h 356008"/>
                <a:gd name="connsiteX2" fmla="*/ 157262 w 356008"/>
                <a:gd name="connsiteY2" fmla="*/ 113185 h 356008"/>
                <a:gd name="connsiteX3" fmla="*/ 242689 w 356008"/>
                <a:gd name="connsiteY3" fmla="*/ 198611 h 356008"/>
                <a:gd name="connsiteX4" fmla="*/ 157262 w 356008"/>
                <a:gd name="connsiteY4" fmla="*/ 284038 h 356008"/>
                <a:gd name="connsiteX5" fmla="*/ 96856 w 356008"/>
                <a:gd name="connsiteY5" fmla="*/ 259018 h 356008"/>
                <a:gd name="connsiteX6" fmla="*/ 47507 w 356008"/>
                <a:gd name="connsiteY6" fmla="*/ 308502 h 356008"/>
                <a:gd name="connsiteX7" fmla="*/ 162197 w 356008"/>
                <a:gd name="connsiteY7" fmla="*/ 356008 h 356008"/>
                <a:gd name="connsiteX8" fmla="*/ 324394 w 356008"/>
                <a:gd name="connsiteY8" fmla="*/ 193811 h 356008"/>
                <a:gd name="connsiteX9" fmla="*/ 356008 w 356008"/>
                <a:gd name="connsiteY9" fmla="*/ 0 h 356008"/>
                <a:gd name="connsiteX10" fmla="*/ 162197 w 356008"/>
                <a:gd name="connsiteY10" fmla="*/ 31614 h 356008"/>
                <a:gd name="connsiteX11" fmla="*/ 0 w 356008"/>
                <a:gd name="connsiteY11" fmla="*/ 193811 h 356008"/>
                <a:gd name="connsiteX12" fmla="*/ 47507 w 356008"/>
                <a:gd name="connsiteY12" fmla="*/ 308502 h 35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6008" h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95" name="文本框 3"/>
            <p:cNvSpPr txBox="1">
              <a:spLocks noChangeArrowheads="1"/>
            </p:cNvSpPr>
            <p:nvPr/>
          </p:nvSpPr>
          <p:spPr bwMode="auto">
            <a:xfrm>
              <a:off x="6096000" y="2145887"/>
              <a:ext cx="12490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2010</a:t>
              </a:r>
              <a:r>
                <a:rPr lang="zh-CN" altLang="en-US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82" name="组合 25"/>
          <p:cNvGrpSpPr/>
          <p:nvPr/>
        </p:nvGrpSpPr>
        <p:grpSpPr bwMode="auto">
          <a:xfrm>
            <a:off x="5761038" y="2940050"/>
            <a:ext cx="1584325" cy="546100"/>
            <a:chOff x="5760745" y="2062451"/>
            <a:chExt cx="1584315" cy="545101"/>
          </a:xfrm>
        </p:grpSpPr>
        <p:sp>
          <p:nvSpPr>
            <p:cNvPr id="27" name="任意多边形 26"/>
            <p:cNvSpPr/>
            <p:nvPr/>
          </p:nvSpPr>
          <p:spPr>
            <a:xfrm rot="13548110" flipH="1">
              <a:off x="5760277" y="2062919"/>
              <a:ext cx="356535" cy="355598"/>
            </a:xfrm>
            <a:custGeom>
              <a:avLst/>
              <a:gdLst>
                <a:gd name="connsiteX0" fmla="*/ 96856 w 356008"/>
                <a:gd name="connsiteY0" fmla="*/ 259018 h 356008"/>
                <a:gd name="connsiteX1" fmla="*/ 71835 w 356008"/>
                <a:gd name="connsiteY1" fmla="*/ 198611 h 356008"/>
                <a:gd name="connsiteX2" fmla="*/ 157262 w 356008"/>
                <a:gd name="connsiteY2" fmla="*/ 113185 h 356008"/>
                <a:gd name="connsiteX3" fmla="*/ 242689 w 356008"/>
                <a:gd name="connsiteY3" fmla="*/ 198611 h 356008"/>
                <a:gd name="connsiteX4" fmla="*/ 157262 w 356008"/>
                <a:gd name="connsiteY4" fmla="*/ 284038 h 356008"/>
                <a:gd name="connsiteX5" fmla="*/ 96856 w 356008"/>
                <a:gd name="connsiteY5" fmla="*/ 259018 h 356008"/>
                <a:gd name="connsiteX6" fmla="*/ 47507 w 356008"/>
                <a:gd name="connsiteY6" fmla="*/ 308502 h 356008"/>
                <a:gd name="connsiteX7" fmla="*/ 162197 w 356008"/>
                <a:gd name="connsiteY7" fmla="*/ 356008 h 356008"/>
                <a:gd name="connsiteX8" fmla="*/ 324394 w 356008"/>
                <a:gd name="connsiteY8" fmla="*/ 193811 h 356008"/>
                <a:gd name="connsiteX9" fmla="*/ 356008 w 356008"/>
                <a:gd name="connsiteY9" fmla="*/ 0 h 356008"/>
                <a:gd name="connsiteX10" fmla="*/ 162197 w 356008"/>
                <a:gd name="connsiteY10" fmla="*/ 31614 h 356008"/>
                <a:gd name="connsiteX11" fmla="*/ 0 w 356008"/>
                <a:gd name="connsiteY11" fmla="*/ 193811 h 356008"/>
                <a:gd name="connsiteX12" fmla="*/ 47507 w 356008"/>
                <a:gd name="connsiteY12" fmla="*/ 308502 h 35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6008" h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93" name="文本框 27"/>
            <p:cNvSpPr txBox="1">
              <a:spLocks noChangeArrowheads="1"/>
            </p:cNvSpPr>
            <p:nvPr/>
          </p:nvSpPr>
          <p:spPr bwMode="auto">
            <a:xfrm>
              <a:off x="6096000" y="2145887"/>
              <a:ext cx="12490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2011</a:t>
              </a:r>
              <a:r>
                <a:rPr lang="zh-CN" altLang="en-US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83" name="组合 28"/>
          <p:cNvGrpSpPr/>
          <p:nvPr/>
        </p:nvGrpSpPr>
        <p:grpSpPr bwMode="auto">
          <a:xfrm>
            <a:off x="5761038" y="3817938"/>
            <a:ext cx="1584325" cy="546100"/>
            <a:chOff x="5760745" y="2062451"/>
            <a:chExt cx="1584315" cy="545101"/>
          </a:xfrm>
        </p:grpSpPr>
        <p:sp>
          <p:nvSpPr>
            <p:cNvPr id="30" name="任意多边形 29"/>
            <p:cNvSpPr/>
            <p:nvPr/>
          </p:nvSpPr>
          <p:spPr>
            <a:xfrm rot="13548110" flipH="1">
              <a:off x="5760277" y="2062919"/>
              <a:ext cx="356534" cy="355598"/>
            </a:xfrm>
            <a:custGeom>
              <a:avLst/>
              <a:gdLst>
                <a:gd name="connsiteX0" fmla="*/ 96856 w 356008"/>
                <a:gd name="connsiteY0" fmla="*/ 259018 h 356008"/>
                <a:gd name="connsiteX1" fmla="*/ 71835 w 356008"/>
                <a:gd name="connsiteY1" fmla="*/ 198611 h 356008"/>
                <a:gd name="connsiteX2" fmla="*/ 157262 w 356008"/>
                <a:gd name="connsiteY2" fmla="*/ 113185 h 356008"/>
                <a:gd name="connsiteX3" fmla="*/ 242689 w 356008"/>
                <a:gd name="connsiteY3" fmla="*/ 198611 h 356008"/>
                <a:gd name="connsiteX4" fmla="*/ 157262 w 356008"/>
                <a:gd name="connsiteY4" fmla="*/ 284038 h 356008"/>
                <a:gd name="connsiteX5" fmla="*/ 96856 w 356008"/>
                <a:gd name="connsiteY5" fmla="*/ 259018 h 356008"/>
                <a:gd name="connsiteX6" fmla="*/ 47507 w 356008"/>
                <a:gd name="connsiteY6" fmla="*/ 308502 h 356008"/>
                <a:gd name="connsiteX7" fmla="*/ 162197 w 356008"/>
                <a:gd name="connsiteY7" fmla="*/ 356008 h 356008"/>
                <a:gd name="connsiteX8" fmla="*/ 324394 w 356008"/>
                <a:gd name="connsiteY8" fmla="*/ 193811 h 356008"/>
                <a:gd name="connsiteX9" fmla="*/ 356008 w 356008"/>
                <a:gd name="connsiteY9" fmla="*/ 0 h 356008"/>
                <a:gd name="connsiteX10" fmla="*/ 162197 w 356008"/>
                <a:gd name="connsiteY10" fmla="*/ 31614 h 356008"/>
                <a:gd name="connsiteX11" fmla="*/ 0 w 356008"/>
                <a:gd name="connsiteY11" fmla="*/ 193811 h 356008"/>
                <a:gd name="connsiteX12" fmla="*/ 47507 w 356008"/>
                <a:gd name="connsiteY12" fmla="*/ 308502 h 35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6008" h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91" name="文本框 30"/>
            <p:cNvSpPr txBox="1">
              <a:spLocks noChangeArrowheads="1"/>
            </p:cNvSpPr>
            <p:nvPr/>
          </p:nvSpPr>
          <p:spPr bwMode="auto">
            <a:xfrm>
              <a:off x="6096000" y="2145887"/>
              <a:ext cx="12490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2012</a:t>
              </a:r>
              <a:r>
                <a:rPr lang="zh-CN" altLang="en-US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84" name="组合 31"/>
          <p:cNvGrpSpPr/>
          <p:nvPr/>
        </p:nvGrpSpPr>
        <p:grpSpPr bwMode="auto">
          <a:xfrm>
            <a:off x="5761038" y="4695825"/>
            <a:ext cx="1584325" cy="546100"/>
            <a:chOff x="5760745" y="2062451"/>
            <a:chExt cx="1584315" cy="545101"/>
          </a:xfrm>
        </p:grpSpPr>
        <p:sp>
          <p:nvSpPr>
            <p:cNvPr id="33" name="任意多边形 32"/>
            <p:cNvSpPr/>
            <p:nvPr/>
          </p:nvSpPr>
          <p:spPr>
            <a:xfrm rot="13548110" flipH="1">
              <a:off x="5760277" y="2062919"/>
              <a:ext cx="356535" cy="355598"/>
            </a:xfrm>
            <a:custGeom>
              <a:avLst/>
              <a:gdLst>
                <a:gd name="connsiteX0" fmla="*/ 96856 w 356008"/>
                <a:gd name="connsiteY0" fmla="*/ 259018 h 356008"/>
                <a:gd name="connsiteX1" fmla="*/ 71835 w 356008"/>
                <a:gd name="connsiteY1" fmla="*/ 198611 h 356008"/>
                <a:gd name="connsiteX2" fmla="*/ 157262 w 356008"/>
                <a:gd name="connsiteY2" fmla="*/ 113185 h 356008"/>
                <a:gd name="connsiteX3" fmla="*/ 242689 w 356008"/>
                <a:gd name="connsiteY3" fmla="*/ 198611 h 356008"/>
                <a:gd name="connsiteX4" fmla="*/ 157262 w 356008"/>
                <a:gd name="connsiteY4" fmla="*/ 284038 h 356008"/>
                <a:gd name="connsiteX5" fmla="*/ 96856 w 356008"/>
                <a:gd name="connsiteY5" fmla="*/ 259018 h 356008"/>
                <a:gd name="connsiteX6" fmla="*/ 47507 w 356008"/>
                <a:gd name="connsiteY6" fmla="*/ 308502 h 356008"/>
                <a:gd name="connsiteX7" fmla="*/ 162197 w 356008"/>
                <a:gd name="connsiteY7" fmla="*/ 356008 h 356008"/>
                <a:gd name="connsiteX8" fmla="*/ 324394 w 356008"/>
                <a:gd name="connsiteY8" fmla="*/ 193811 h 356008"/>
                <a:gd name="connsiteX9" fmla="*/ 356008 w 356008"/>
                <a:gd name="connsiteY9" fmla="*/ 0 h 356008"/>
                <a:gd name="connsiteX10" fmla="*/ 162197 w 356008"/>
                <a:gd name="connsiteY10" fmla="*/ 31614 h 356008"/>
                <a:gd name="connsiteX11" fmla="*/ 0 w 356008"/>
                <a:gd name="connsiteY11" fmla="*/ 193811 h 356008"/>
                <a:gd name="connsiteX12" fmla="*/ 47507 w 356008"/>
                <a:gd name="connsiteY12" fmla="*/ 308502 h 35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6008" h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89" name="文本框 35"/>
            <p:cNvSpPr txBox="1">
              <a:spLocks noChangeArrowheads="1"/>
            </p:cNvSpPr>
            <p:nvPr/>
          </p:nvSpPr>
          <p:spPr bwMode="auto">
            <a:xfrm>
              <a:off x="6096000" y="2145887"/>
              <a:ext cx="12490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2013</a:t>
              </a:r>
              <a:r>
                <a:rPr lang="zh-CN" altLang="en-US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85" name="组合 36"/>
          <p:cNvGrpSpPr/>
          <p:nvPr/>
        </p:nvGrpSpPr>
        <p:grpSpPr bwMode="auto">
          <a:xfrm>
            <a:off x="5761038" y="5573713"/>
            <a:ext cx="1584325" cy="546100"/>
            <a:chOff x="5760745" y="2062451"/>
            <a:chExt cx="1584315" cy="545101"/>
          </a:xfrm>
        </p:grpSpPr>
        <p:sp>
          <p:nvSpPr>
            <p:cNvPr id="38" name="任意多边形 37"/>
            <p:cNvSpPr/>
            <p:nvPr/>
          </p:nvSpPr>
          <p:spPr>
            <a:xfrm rot="13548110" flipH="1">
              <a:off x="5760277" y="2062919"/>
              <a:ext cx="356534" cy="355598"/>
            </a:xfrm>
            <a:custGeom>
              <a:avLst/>
              <a:gdLst>
                <a:gd name="connsiteX0" fmla="*/ 96856 w 356008"/>
                <a:gd name="connsiteY0" fmla="*/ 259018 h 356008"/>
                <a:gd name="connsiteX1" fmla="*/ 71835 w 356008"/>
                <a:gd name="connsiteY1" fmla="*/ 198611 h 356008"/>
                <a:gd name="connsiteX2" fmla="*/ 157262 w 356008"/>
                <a:gd name="connsiteY2" fmla="*/ 113185 h 356008"/>
                <a:gd name="connsiteX3" fmla="*/ 242689 w 356008"/>
                <a:gd name="connsiteY3" fmla="*/ 198611 h 356008"/>
                <a:gd name="connsiteX4" fmla="*/ 157262 w 356008"/>
                <a:gd name="connsiteY4" fmla="*/ 284038 h 356008"/>
                <a:gd name="connsiteX5" fmla="*/ 96856 w 356008"/>
                <a:gd name="connsiteY5" fmla="*/ 259018 h 356008"/>
                <a:gd name="connsiteX6" fmla="*/ 47507 w 356008"/>
                <a:gd name="connsiteY6" fmla="*/ 308502 h 356008"/>
                <a:gd name="connsiteX7" fmla="*/ 162197 w 356008"/>
                <a:gd name="connsiteY7" fmla="*/ 356008 h 356008"/>
                <a:gd name="connsiteX8" fmla="*/ 324394 w 356008"/>
                <a:gd name="connsiteY8" fmla="*/ 193811 h 356008"/>
                <a:gd name="connsiteX9" fmla="*/ 356008 w 356008"/>
                <a:gd name="connsiteY9" fmla="*/ 0 h 356008"/>
                <a:gd name="connsiteX10" fmla="*/ 162197 w 356008"/>
                <a:gd name="connsiteY10" fmla="*/ 31614 h 356008"/>
                <a:gd name="connsiteX11" fmla="*/ 0 w 356008"/>
                <a:gd name="connsiteY11" fmla="*/ 193811 h 356008"/>
                <a:gd name="connsiteX12" fmla="*/ 47507 w 356008"/>
                <a:gd name="connsiteY12" fmla="*/ 308502 h 356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6008" h="356008">
                  <a:moveTo>
                    <a:pt x="96856" y="259018"/>
                  </a:moveTo>
                  <a:cubicBezTo>
                    <a:pt x="81397" y="243558"/>
                    <a:pt x="71835" y="222201"/>
                    <a:pt x="71835" y="198611"/>
                  </a:cubicBezTo>
                  <a:cubicBezTo>
                    <a:pt x="71835" y="151431"/>
                    <a:pt x="110082" y="113184"/>
                    <a:pt x="157262" y="113185"/>
                  </a:cubicBezTo>
                  <a:cubicBezTo>
                    <a:pt x="204442" y="113184"/>
                    <a:pt x="242689" y="151431"/>
                    <a:pt x="242689" y="198611"/>
                  </a:cubicBezTo>
                  <a:cubicBezTo>
                    <a:pt x="242689" y="245791"/>
                    <a:pt x="204442" y="284038"/>
                    <a:pt x="157262" y="284038"/>
                  </a:cubicBezTo>
                  <a:cubicBezTo>
                    <a:pt x="133672" y="284038"/>
                    <a:pt x="112316" y="274477"/>
                    <a:pt x="96856" y="259018"/>
                  </a:cubicBezTo>
                  <a:close/>
                  <a:moveTo>
                    <a:pt x="47507" y="308502"/>
                  </a:moveTo>
                  <a:cubicBezTo>
                    <a:pt x="76858" y="337853"/>
                    <a:pt x="117408" y="356008"/>
                    <a:pt x="162197" y="356008"/>
                  </a:cubicBezTo>
                  <a:cubicBezTo>
                    <a:pt x="251776" y="356008"/>
                    <a:pt x="324394" y="283390"/>
                    <a:pt x="324394" y="193811"/>
                  </a:cubicBezTo>
                  <a:cubicBezTo>
                    <a:pt x="324394" y="129208"/>
                    <a:pt x="334932" y="64604"/>
                    <a:pt x="356008" y="0"/>
                  </a:cubicBezTo>
                  <a:cubicBezTo>
                    <a:pt x="291404" y="21076"/>
                    <a:pt x="226800" y="31614"/>
                    <a:pt x="162197" y="31614"/>
                  </a:cubicBezTo>
                  <a:cubicBezTo>
                    <a:pt x="72618" y="31614"/>
                    <a:pt x="0" y="104232"/>
                    <a:pt x="0" y="193811"/>
                  </a:cubicBezTo>
                  <a:cubicBezTo>
                    <a:pt x="0" y="238601"/>
                    <a:pt x="18154" y="279150"/>
                    <a:pt x="47507" y="308502"/>
                  </a:cubicBezTo>
                  <a:close/>
                </a:path>
              </a:pathLst>
            </a:custGeom>
            <a:solidFill>
              <a:srgbClr val="3D8B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87" name="文本框 38"/>
            <p:cNvSpPr txBox="1">
              <a:spLocks noChangeArrowheads="1"/>
            </p:cNvSpPr>
            <p:nvPr/>
          </p:nvSpPr>
          <p:spPr bwMode="auto">
            <a:xfrm>
              <a:off x="6096000" y="2145887"/>
              <a:ext cx="124906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2014</a:t>
              </a:r>
              <a:r>
                <a:rPr lang="zh-CN" altLang="en-US" sz="2400" b="1">
                  <a:solidFill>
                    <a:srgbClr val="3D8B7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8195" name="组合 5"/>
          <p:cNvGrpSpPr/>
          <p:nvPr/>
        </p:nvGrpSpPr>
        <p:grpSpPr bwMode="auto">
          <a:xfrm>
            <a:off x="3074988" y="406400"/>
            <a:ext cx="3122612" cy="1058863"/>
            <a:chOff x="3075250" y="406400"/>
            <a:chExt cx="3122351" cy="1059543"/>
          </a:xfrm>
        </p:grpSpPr>
        <p:grpSp>
          <p:nvGrpSpPr>
            <p:cNvPr id="8217" name="组合 15"/>
            <p:cNvGrpSpPr/>
            <p:nvPr/>
          </p:nvGrpSpPr>
          <p:grpSpPr bwMode="auto">
            <a:xfrm rot="20949377" flipH="1">
              <a:off x="3075250" y="406400"/>
              <a:ext cx="3122351" cy="1059543"/>
              <a:chOff x="6863478" y="1741714"/>
              <a:chExt cx="3122351" cy="1059543"/>
            </a:xfrm>
          </p:grpSpPr>
          <p:sp>
            <p:nvSpPr>
              <p:cNvPr id="34" name="任意多边形 33"/>
              <p:cNvSpPr/>
              <p:nvPr/>
            </p:nvSpPr>
            <p:spPr>
              <a:xfrm>
                <a:off x="6863478" y="1741714"/>
                <a:ext cx="3122351" cy="1059543"/>
              </a:xfrm>
              <a:custGeom>
                <a:avLst/>
                <a:gdLst>
                  <a:gd name="connsiteX0" fmla="*/ 0 w 3122351"/>
                  <a:gd name="connsiteY0" fmla="*/ 0 h 1059543"/>
                  <a:gd name="connsiteX1" fmla="*/ 3122351 w 3122351"/>
                  <a:gd name="connsiteY1" fmla="*/ 0 h 1059543"/>
                  <a:gd name="connsiteX2" fmla="*/ 3122351 w 3122351"/>
                  <a:gd name="connsiteY2" fmla="*/ 1059543 h 1059543"/>
                  <a:gd name="connsiteX3" fmla="*/ 0 w 3122351"/>
                  <a:gd name="connsiteY3" fmla="*/ 1059543 h 1059543"/>
                  <a:gd name="connsiteX4" fmla="*/ 529771 w 3122351"/>
                  <a:gd name="connsiteY4" fmla="*/ 529772 h 1059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22351" h="1059543">
                    <a:moveTo>
                      <a:pt x="0" y="0"/>
                    </a:moveTo>
                    <a:lnTo>
                      <a:pt x="3122351" y="0"/>
                    </a:lnTo>
                    <a:lnTo>
                      <a:pt x="3122351" y="1059543"/>
                    </a:lnTo>
                    <a:lnTo>
                      <a:pt x="0" y="1059543"/>
                    </a:lnTo>
                    <a:lnTo>
                      <a:pt x="529771" y="529772"/>
                    </a:lnTo>
                    <a:close/>
                  </a:path>
                </a:pathLst>
              </a:custGeom>
              <a:solidFill>
                <a:srgbClr val="4A9C83"/>
              </a:solidFill>
              <a:ln>
                <a:solidFill>
                  <a:srgbClr val="4A9C8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7077335" y="1805410"/>
                <a:ext cx="2809640" cy="916575"/>
              </a:xfrm>
              <a:custGeom>
                <a:avLst/>
                <a:gdLst>
                  <a:gd name="connsiteX0" fmla="*/ 0 w 3122351"/>
                  <a:gd name="connsiteY0" fmla="*/ 0 h 1059543"/>
                  <a:gd name="connsiteX1" fmla="*/ 3122351 w 3122351"/>
                  <a:gd name="connsiteY1" fmla="*/ 0 h 1059543"/>
                  <a:gd name="connsiteX2" fmla="*/ 3122351 w 3122351"/>
                  <a:gd name="connsiteY2" fmla="*/ 1059543 h 1059543"/>
                  <a:gd name="connsiteX3" fmla="*/ 0 w 3122351"/>
                  <a:gd name="connsiteY3" fmla="*/ 1059543 h 1059543"/>
                  <a:gd name="connsiteX4" fmla="*/ 529771 w 3122351"/>
                  <a:gd name="connsiteY4" fmla="*/ 529772 h 1059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122351" h="1059543">
                    <a:moveTo>
                      <a:pt x="0" y="0"/>
                    </a:moveTo>
                    <a:lnTo>
                      <a:pt x="3122351" y="0"/>
                    </a:lnTo>
                    <a:lnTo>
                      <a:pt x="3122351" y="1059543"/>
                    </a:lnTo>
                    <a:lnTo>
                      <a:pt x="0" y="1059543"/>
                    </a:lnTo>
                    <a:lnTo>
                      <a:pt x="529771" y="529772"/>
                    </a:lnTo>
                    <a:close/>
                  </a:path>
                </a:pathLst>
              </a:cu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8218" name="文本框 17"/>
            <p:cNvSpPr txBox="1">
              <a:spLocks noChangeArrowheads="1"/>
            </p:cNvSpPr>
            <p:nvPr/>
          </p:nvSpPr>
          <p:spPr bwMode="auto">
            <a:xfrm rot="-745513">
              <a:off x="3310017" y="726563"/>
              <a:ext cx="217746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社会经历</a:t>
              </a:r>
              <a:endPara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198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199" name="组合 10"/>
          <p:cNvGrpSpPr/>
          <p:nvPr/>
        </p:nvGrpSpPr>
        <p:grpSpPr bwMode="auto">
          <a:xfrm>
            <a:off x="5073650" y="1770063"/>
            <a:ext cx="2044700" cy="1476375"/>
            <a:chOff x="5063992" y="1594819"/>
            <a:chExt cx="2044070" cy="1476112"/>
          </a:xfrm>
        </p:grpSpPr>
        <p:cxnSp>
          <p:nvCxnSpPr>
            <p:cNvPr id="3" name="直接连接符 2"/>
            <p:cNvCxnSpPr>
              <a:stCxn id="27" idx="1"/>
            </p:cNvCxnSpPr>
            <p:nvPr/>
          </p:nvCxnSpPr>
          <p:spPr>
            <a:xfrm>
              <a:off x="5063992" y="1747192"/>
              <a:ext cx="277727" cy="1323739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12" name="组合 8"/>
            <p:cNvGrpSpPr/>
            <p:nvPr/>
          </p:nvGrpSpPr>
          <p:grpSpPr bwMode="auto">
            <a:xfrm>
              <a:off x="5099887" y="1594819"/>
              <a:ext cx="2008175" cy="530211"/>
              <a:chOff x="5099887" y="1594819"/>
              <a:chExt cx="2008175" cy="530211"/>
            </a:xfrm>
          </p:grpSpPr>
          <p:grpSp>
            <p:nvGrpSpPr>
              <p:cNvPr id="8213" name="组合 24"/>
              <p:cNvGrpSpPr/>
              <p:nvPr/>
            </p:nvGrpSpPr>
            <p:grpSpPr bwMode="auto">
              <a:xfrm rot="20949377" flipH="1">
                <a:off x="5099887" y="1595259"/>
                <a:ext cx="1561174" cy="529771"/>
                <a:chOff x="6863478" y="1741714"/>
                <a:chExt cx="3122351" cy="1059543"/>
              </a:xfrm>
            </p:grpSpPr>
            <p:sp>
              <p:nvSpPr>
                <p:cNvPr id="27" name="任意多边形 26"/>
                <p:cNvSpPr/>
                <p:nvPr/>
              </p:nvSpPr>
              <p:spPr>
                <a:xfrm>
                  <a:off x="6864453" y="1740857"/>
                  <a:ext cx="3120066" cy="1060263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28" name="任意多边形 27"/>
                <p:cNvSpPr/>
                <p:nvPr/>
              </p:nvSpPr>
              <p:spPr>
                <a:xfrm>
                  <a:off x="7079835" y="1799589"/>
                  <a:ext cx="2805838" cy="926936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8214" name="文本框 25"/>
              <p:cNvSpPr txBox="1">
                <a:spLocks noChangeArrowheads="1"/>
              </p:cNvSpPr>
              <p:nvPr/>
            </p:nvSpPr>
            <p:spPr bwMode="auto">
              <a:xfrm rot="-745513">
                <a:off x="5197266" y="1594819"/>
                <a:ext cx="191079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2013</a:t>
                </a:r>
                <a:r>
                  <a:rPr lang="zh-CN" altLang="en-US" sz="2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</a:t>
                </a:r>
                <a:endPara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8200" name="文本框 28"/>
          <p:cNvSpPr txBox="1">
            <a:spLocks noChangeArrowheads="1"/>
          </p:cNvSpPr>
          <p:nvPr/>
        </p:nvSpPr>
        <p:spPr bwMode="auto">
          <a:xfrm>
            <a:off x="6819900" y="1679575"/>
            <a:ext cx="4224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r>
              <a:rPr lang="zh-CN" altLang="en-US" sz="28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公司实习</a:t>
            </a:r>
            <a:endParaRPr lang="zh-CN" altLang="en-US" sz="2800" b="1" dirty="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1" name="文本框 30"/>
          <p:cNvSpPr txBox="1">
            <a:spLocks noChangeArrowheads="1"/>
          </p:cNvSpPr>
          <p:nvPr/>
        </p:nvSpPr>
        <p:spPr bwMode="auto">
          <a:xfrm>
            <a:off x="6819900" y="2125663"/>
            <a:ext cx="31416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主要工作：</a:t>
            </a:r>
            <a:endParaRPr lang="en-US" altLang="zh-CN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、设计</a:t>
            </a:r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、跟进市场动态。</a:t>
            </a:r>
            <a:endParaRPr lang="en-US" altLang="zh-CN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、撰写文案。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202" name="组合 31"/>
          <p:cNvGrpSpPr/>
          <p:nvPr/>
        </p:nvGrpSpPr>
        <p:grpSpPr bwMode="auto">
          <a:xfrm>
            <a:off x="5467350" y="4510088"/>
            <a:ext cx="2044700" cy="1476375"/>
            <a:chOff x="5063992" y="1594819"/>
            <a:chExt cx="2044070" cy="1476112"/>
          </a:xfrm>
        </p:grpSpPr>
        <p:cxnSp>
          <p:nvCxnSpPr>
            <p:cNvPr id="33" name="直接连接符 32"/>
            <p:cNvCxnSpPr>
              <a:stCxn id="39" idx="1"/>
            </p:cNvCxnSpPr>
            <p:nvPr/>
          </p:nvCxnSpPr>
          <p:spPr>
            <a:xfrm>
              <a:off x="5063992" y="1747192"/>
              <a:ext cx="277727" cy="1323739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06" name="组合 35"/>
            <p:cNvGrpSpPr/>
            <p:nvPr/>
          </p:nvGrpSpPr>
          <p:grpSpPr bwMode="auto">
            <a:xfrm>
              <a:off x="5099887" y="1594819"/>
              <a:ext cx="2008175" cy="530211"/>
              <a:chOff x="5099887" y="1594819"/>
              <a:chExt cx="2008175" cy="530211"/>
            </a:xfrm>
          </p:grpSpPr>
          <p:grpSp>
            <p:nvGrpSpPr>
              <p:cNvPr id="8207" name="组合 36"/>
              <p:cNvGrpSpPr/>
              <p:nvPr/>
            </p:nvGrpSpPr>
            <p:grpSpPr bwMode="auto">
              <a:xfrm rot="20949377" flipH="1">
                <a:off x="5099887" y="1595259"/>
                <a:ext cx="1561174" cy="529771"/>
                <a:chOff x="6863478" y="1741714"/>
                <a:chExt cx="3122351" cy="1059543"/>
              </a:xfrm>
            </p:grpSpPr>
            <p:sp>
              <p:nvSpPr>
                <p:cNvPr id="39" name="任意多边形 38"/>
                <p:cNvSpPr/>
                <p:nvPr/>
              </p:nvSpPr>
              <p:spPr>
                <a:xfrm>
                  <a:off x="6864453" y="1740857"/>
                  <a:ext cx="3120066" cy="1060263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40" name="任意多边形 39"/>
                <p:cNvSpPr/>
                <p:nvPr/>
              </p:nvSpPr>
              <p:spPr>
                <a:xfrm>
                  <a:off x="7079835" y="1799589"/>
                  <a:ext cx="2805838" cy="926936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8208" name="文本框 37"/>
              <p:cNvSpPr txBox="1">
                <a:spLocks noChangeArrowheads="1"/>
              </p:cNvSpPr>
              <p:nvPr/>
            </p:nvSpPr>
            <p:spPr bwMode="auto">
              <a:xfrm rot="-745513">
                <a:off x="5197266" y="1594819"/>
                <a:ext cx="191079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2014</a:t>
                </a:r>
                <a:r>
                  <a:rPr lang="zh-CN" altLang="en-US" sz="20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年</a:t>
                </a:r>
                <a:endPara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8203" name="文本框 40"/>
          <p:cNvSpPr txBox="1">
            <a:spLocks noChangeArrowheads="1"/>
          </p:cNvSpPr>
          <p:nvPr/>
        </p:nvSpPr>
        <p:spPr bwMode="auto">
          <a:xfrm>
            <a:off x="7213600" y="4419600"/>
            <a:ext cx="4224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2800" b="1" dirty="0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公司实习</a:t>
            </a:r>
            <a:endParaRPr lang="zh-CN" altLang="en-US" sz="2800" b="1" dirty="0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04" name="文本框 41"/>
          <p:cNvSpPr txBox="1">
            <a:spLocks noChangeArrowheads="1"/>
          </p:cNvSpPr>
          <p:nvPr/>
        </p:nvSpPr>
        <p:spPr bwMode="auto">
          <a:xfrm>
            <a:off x="7213600" y="4865688"/>
            <a:ext cx="3141663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主要工作：</a:t>
            </a:r>
            <a:endParaRPr lang="en-US" altLang="zh-CN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、设计</a:t>
            </a:r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、跟进市场动态。</a:t>
            </a:r>
            <a:endParaRPr lang="en-US" altLang="zh-CN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、撰写文案。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15"/>
          <p:cNvGrpSpPr/>
          <p:nvPr/>
        </p:nvGrpSpPr>
        <p:grpSpPr bwMode="auto">
          <a:xfrm rot="20949377" flipH="1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220" name="文本框 17"/>
          <p:cNvSpPr txBox="1">
            <a:spLocks noChangeArrowheads="1"/>
          </p:cNvSpPr>
          <p:nvPr/>
        </p:nvSpPr>
        <p:spPr bwMode="auto">
          <a:xfrm rot="-745513">
            <a:off x="3309938" y="727075"/>
            <a:ext cx="2178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自我评价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223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224" name="图片 2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763" y="2016125"/>
            <a:ext cx="6240462" cy="416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任意多边形 29"/>
          <p:cNvSpPr/>
          <p:nvPr/>
        </p:nvSpPr>
        <p:spPr>
          <a:xfrm>
            <a:off x="6505575" y="2409825"/>
            <a:ext cx="2657475" cy="3048000"/>
          </a:xfrm>
          <a:custGeom>
            <a:avLst/>
            <a:gdLst>
              <a:gd name="connsiteX0" fmla="*/ 1314450 w 2657475"/>
              <a:gd name="connsiteY0" fmla="*/ 0 h 3048000"/>
              <a:gd name="connsiteX1" fmla="*/ 2657475 w 2657475"/>
              <a:gd name="connsiteY1" fmla="*/ 1247775 h 3048000"/>
              <a:gd name="connsiteX2" fmla="*/ 1838325 w 2657475"/>
              <a:gd name="connsiteY2" fmla="*/ 2371725 h 3048000"/>
              <a:gd name="connsiteX3" fmla="*/ 342900 w 2657475"/>
              <a:gd name="connsiteY3" fmla="*/ 3048000 h 3048000"/>
              <a:gd name="connsiteX4" fmla="*/ 0 w 2657475"/>
              <a:gd name="connsiteY4" fmla="*/ 1295400 h 3048000"/>
              <a:gd name="connsiteX5" fmla="*/ 1314450 w 2657475"/>
              <a:gd name="connsiteY5" fmla="*/ 0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57475" h="3048000">
                <a:moveTo>
                  <a:pt x="1314450" y="0"/>
                </a:moveTo>
                <a:lnTo>
                  <a:pt x="2657475" y="1247775"/>
                </a:lnTo>
                <a:lnTo>
                  <a:pt x="1838325" y="2371725"/>
                </a:lnTo>
                <a:lnTo>
                  <a:pt x="342900" y="3048000"/>
                </a:lnTo>
                <a:lnTo>
                  <a:pt x="0" y="1295400"/>
                </a:lnTo>
                <a:lnTo>
                  <a:pt x="1314450" y="0"/>
                </a:lnTo>
                <a:close/>
              </a:path>
            </a:pathLst>
          </a:custGeom>
          <a:noFill/>
          <a:ln w="38100">
            <a:solidFill>
              <a:srgbClr val="3D8B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226" name="文本框 30"/>
          <p:cNvSpPr txBox="1">
            <a:spLocks noChangeArrowheads="1"/>
          </p:cNvSpPr>
          <p:nvPr/>
        </p:nvSpPr>
        <p:spPr bwMode="auto">
          <a:xfrm>
            <a:off x="7280275" y="1658938"/>
            <a:ext cx="1108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学习力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7" name="文本框 37"/>
          <p:cNvSpPr txBox="1">
            <a:spLocks noChangeArrowheads="1"/>
          </p:cNvSpPr>
          <p:nvPr/>
        </p:nvSpPr>
        <p:spPr bwMode="auto">
          <a:xfrm>
            <a:off x="8609013" y="5718175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幽默度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8" name="文本框 38"/>
          <p:cNvSpPr txBox="1">
            <a:spLocks noChangeArrowheads="1"/>
          </p:cNvSpPr>
          <p:nvPr/>
        </p:nvSpPr>
        <p:spPr bwMode="auto">
          <a:xfrm>
            <a:off x="9694863" y="3175000"/>
            <a:ext cx="800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智商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9" name="文本框 39"/>
          <p:cNvSpPr txBox="1">
            <a:spLocks noChangeArrowheads="1"/>
          </p:cNvSpPr>
          <p:nvPr/>
        </p:nvSpPr>
        <p:spPr bwMode="auto">
          <a:xfrm>
            <a:off x="5038725" y="3175000"/>
            <a:ext cx="800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情商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0" name="文本框 40"/>
          <p:cNvSpPr txBox="1">
            <a:spLocks noChangeArrowheads="1"/>
          </p:cNvSpPr>
          <p:nvPr/>
        </p:nvSpPr>
        <p:spPr bwMode="auto">
          <a:xfrm>
            <a:off x="5856288" y="5718175"/>
            <a:ext cx="1108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3D8B7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忍耐力</a:t>
            </a:r>
            <a:endParaRPr lang="zh-CN" altLang="en-US" sz="2400" b="1">
              <a:solidFill>
                <a:srgbClr val="3D8B7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5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组合 15"/>
          <p:cNvGrpSpPr/>
          <p:nvPr/>
        </p:nvGrpSpPr>
        <p:grpSpPr bwMode="auto">
          <a:xfrm rot="20949377" flipH="1">
            <a:off x="3074988" y="406400"/>
            <a:ext cx="3122612" cy="1058863"/>
            <a:chOff x="6863478" y="1741714"/>
            <a:chExt cx="3122351" cy="1059543"/>
          </a:xfrm>
        </p:grpSpPr>
        <p:sp>
          <p:nvSpPr>
            <p:cNvPr id="34" name="任意多边形 33"/>
            <p:cNvSpPr/>
            <p:nvPr/>
          </p:nvSpPr>
          <p:spPr>
            <a:xfrm>
              <a:off x="6863478" y="1741714"/>
              <a:ext cx="3122351" cy="1059543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solidFill>
              <a:srgbClr val="4A9C83"/>
            </a:solidFill>
            <a:ln>
              <a:solidFill>
                <a:srgbClr val="4A9C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>
              <a:off x="7077335" y="1805410"/>
              <a:ext cx="2809640" cy="916575"/>
            </a:xfrm>
            <a:custGeom>
              <a:avLst/>
              <a:gdLst>
                <a:gd name="connsiteX0" fmla="*/ 0 w 3122351"/>
                <a:gd name="connsiteY0" fmla="*/ 0 h 1059543"/>
                <a:gd name="connsiteX1" fmla="*/ 3122351 w 3122351"/>
                <a:gd name="connsiteY1" fmla="*/ 0 h 1059543"/>
                <a:gd name="connsiteX2" fmla="*/ 3122351 w 3122351"/>
                <a:gd name="connsiteY2" fmla="*/ 1059543 h 1059543"/>
                <a:gd name="connsiteX3" fmla="*/ 0 w 3122351"/>
                <a:gd name="connsiteY3" fmla="*/ 1059543 h 1059543"/>
                <a:gd name="connsiteX4" fmla="*/ 529771 w 3122351"/>
                <a:gd name="connsiteY4" fmla="*/ 529772 h 1059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22351" h="1059543">
                  <a:moveTo>
                    <a:pt x="0" y="0"/>
                  </a:moveTo>
                  <a:lnTo>
                    <a:pt x="3122351" y="0"/>
                  </a:lnTo>
                  <a:lnTo>
                    <a:pt x="3122351" y="1059543"/>
                  </a:lnTo>
                  <a:lnTo>
                    <a:pt x="0" y="1059543"/>
                  </a:lnTo>
                  <a:lnTo>
                    <a:pt x="529771" y="529772"/>
                  </a:ln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0"/>
            <a:ext cx="4529138" cy="6858000"/>
          </a:xfrm>
          <a:custGeom>
            <a:avLst/>
            <a:gdLst>
              <a:gd name="connsiteX0" fmla="*/ 0 w 3106057"/>
              <a:gd name="connsiteY0" fmla="*/ 0 h 6858000"/>
              <a:gd name="connsiteX1" fmla="*/ 3106057 w 3106057"/>
              <a:gd name="connsiteY1" fmla="*/ 0 h 6858000"/>
              <a:gd name="connsiteX2" fmla="*/ 3106057 w 3106057"/>
              <a:gd name="connsiteY2" fmla="*/ 6858000 h 6858000"/>
              <a:gd name="connsiteX3" fmla="*/ 0 w 3106057"/>
              <a:gd name="connsiteY3" fmla="*/ 6858000 h 6858000"/>
              <a:gd name="connsiteX4" fmla="*/ 0 w 3106057"/>
              <a:gd name="connsiteY4" fmla="*/ 0 h 6858000"/>
              <a:gd name="connsiteX0-1" fmla="*/ 0 w 4528457"/>
              <a:gd name="connsiteY0-2" fmla="*/ 0 h 6858000"/>
              <a:gd name="connsiteX1-3" fmla="*/ 3106057 w 4528457"/>
              <a:gd name="connsiteY1-4" fmla="*/ 0 h 6858000"/>
              <a:gd name="connsiteX2-5" fmla="*/ 4528457 w 4528457"/>
              <a:gd name="connsiteY2-6" fmla="*/ 6858000 h 6858000"/>
              <a:gd name="connsiteX3-7" fmla="*/ 0 w 4528457"/>
              <a:gd name="connsiteY3-8" fmla="*/ 6858000 h 6858000"/>
              <a:gd name="connsiteX4-9" fmla="*/ 0 w 4528457"/>
              <a:gd name="connsiteY4-10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4528457" h="6858000">
                <a:moveTo>
                  <a:pt x="0" y="0"/>
                </a:moveTo>
                <a:lnTo>
                  <a:pt x="3106057" y="0"/>
                </a:lnTo>
                <a:lnTo>
                  <a:pt x="4528457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4A9C83"/>
          </a:solidFill>
          <a:ln>
            <a:noFill/>
          </a:ln>
          <a:effectLst>
            <a:outerShdw blurRad="127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244" name="文本框 17"/>
          <p:cNvSpPr txBox="1">
            <a:spLocks noChangeArrowheads="1"/>
          </p:cNvSpPr>
          <p:nvPr/>
        </p:nvSpPr>
        <p:spPr bwMode="auto">
          <a:xfrm rot="-745513">
            <a:off x="3309938" y="727075"/>
            <a:ext cx="2178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职业规划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 rot="20700000">
            <a:off x="1812925" y="5373688"/>
            <a:ext cx="2476500" cy="865187"/>
          </a:xfrm>
          <a:custGeom>
            <a:avLst/>
            <a:gdLst>
              <a:gd name="connsiteX0" fmla="*/ 2794000 w 3265714"/>
              <a:gd name="connsiteY0" fmla="*/ 418809 h 1142418"/>
              <a:gd name="connsiteX1" fmla="*/ 2641600 w 3265714"/>
              <a:gd name="connsiteY1" fmla="*/ 571209 h 1142418"/>
              <a:gd name="connsiteX2" fmla="*/ 2794000 w 3265714"/>
              <a:gd name="connsiteY2" fmla="*/ 723609 h 1142418"/>
              <a:gd name="connsiteX3" fmla="*/ 2946400 w 3265714"/>
              <a:gd name="connsiteY3" fmla="*/ 571209 h 1142418"/>
              <a:gd name="connsiteX4" fmla="*/ 2794000 w 3265714"/>
              <a:gd name="connsiteY4" fmla="*/ 418809 h 1142418"/>
              <a:gd name="connsiteX5" fmla="*/ 0 w 3265714"/>
              <a:gd name="connsiteY5" fmla="*/ 0 h 1142418"/>
              <a:gd name="connsiteX6" fmla="*/ 2694505 w 3265714"/>
              <a:gd name="connsiteY6" fmla="*/ 0 h 1142418"/>
              <a:gd name="connsiteX7" fmla="*/ 3265714 w 3265714"/>
              <a:gd name="connsiteY7" fmla="*/ 571209 h 1142418"/>
              <a:gd name="connsiteX8" fmla="*/ 2694505 w 3265714"/>
              <a:gd name="connsiteY8" fmla="*/ 1142418 h 1142418"/>
              <a:gd name="connsiteX9" fmla="*/ 0 w 3265714"/>
              <a:gd name="connsiteY9" fmla="*/ 1142418 h 114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65714" h="1142418">
                <a:moveTo>
                  <a:pt x="2794000" y="418809"/>
                </a:moveTo>
                <a:cubicBezTo>
                  <a:pt x="2709832" y="418809"/>
                  <a:pt x="2641600" y="487041"/>
                  <a:pt x="2641600" y="571209"/>
                </a:cubicBezTo>
                <a:cubicBezTo>
                  <a:pt x="2641600" y="655377"/>
                  <a:pt x="2709832" y="723609"/>
                  <a:pt x="2794000" y="723609"/>
                </a:cubicBezTo>
                <a:cubicBezTo>
                  <a:pt x="2878168" y="723609"/>
                  <a:pt x="2946400" y="655377"/>
                  <a:pt x="2946400" y="571209"/>
                </a:cubicBezTo>
                <a:cubicBezTo>
                  <a:pt x="2946400" y="487041"/>
                  <a:pt x="2878168" y="418809"/>
                  <a:pt x="2794000" y="418809"/>
                </a:cubicBezTo>
                <a:close/>
                <a:moveTo>
                  <a:pt x="0" y="0"/>
                </a:moveTo>
                <a:lnTo>
                  <a:pt x="2694505" y="0"/>
                </a:lnTo>
                <a:lnTo>
                  <a:pt x="3265714" y="571209"/>
                </a:lnTo>
                <a:lnTo>
                  <a:pt x="2694505" y="1142418"/>
                </a:lnTo>
                <a:lnTo>
                  <a:pt x="0" y="1142418"/>
                </a:lnTo>
                <a:close/>
              </a:path>
            </a:pathLst>
          </a:custGeom>
          <a:solidFill>
            <a:srgbClr val="F4E5C0"/>
          </a:solidFill>
          <a:ln>
            <a:solidFill>
              <a:srgbClr val="4A9C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247" name="文本框 18"/>
          <p:cNvSpPr txBox="1">
            <a:spLocks noChangeArrowheads="1"/>
          </p:cNvSpPr>
          <p:nvPr/>
        </p:nvSpPr>
        <p:spPr bwMode="auto">
          <a:xfrm rot="-895089">
            <a:off x="1960563" y="5532438"/>
            <a:ext cx="1903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50AA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个人简历</a:t>
            </a:r>
            <a:endParaRPr lang="zh-CN" altLang="en-US" sz="3200">
              <a:solidFill>
                <a:srgbClr val="50AA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8" name="组合 9"/>
          <p:cNvGrpSpPr/>
          <p:nvPr/>
        </p:nvGrpSpPr>
        <p:grpSpPr bwMode="auto">
          <a:xfrm rot="657153">
            <a:off x="5584825" y="1800225"/>
            <a:ext cx="830263" cy="850900"/>
            <a:chOff x="5072332" y="1626015"/>
            <a:chExt cx="1264685" cy="1295738"/>
          </a:xfrm>
        </p:grpSpPr>
        <p:cxnSp>
          <p:nvCxnSpPr>
            <p:cNvPr id="11" name="直接连接符 10"/>
            <p:cNvCxnSpPr>
              <a:stCxn id="17" idx="1"/>
            </p:cNvCxnSpPr>
            <p:nvPr/>
          </p:nvCxnSpPr>
          <p:spPr>
            <a:xfrm rot="20942847">
              <a:off x="5164012" y="1730196"/>
              <a:ext cx="19345" cy="1186953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75" name="组合 11"/>
            <p:cNvGrpSpPr/>
            <p:nvPr/>
          </p:nvGrpSpPr>
          <p:grpSpPr bwMode="auto"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76" name="组合 12"/>
              <p:cNvGrpSpPr/>
              <p:nvPr/>
            </p:nvGrpSpPr>
            <p:grpSpPr bwMode="auto">
              <a:xfrm rot="20949377" flipH="1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17" name="任意多边形 16"/>
                <p:cNvSpPr/>
                <p:nvPr/>
              </p:nvSpPr>
              <p:spPr>
                <a:xfrm>
                  <a:off x="7541603" y="1697844"/>
                  <a:ext cx="2466498" cy="1058830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20" name="任意多边形 19"/>
                <p:cNvSpPr/>
                <p:nvPr/>
              </p:nvSpPr>
              <p:spPr>
                <a:xfrm>
                  <a:off x="7686700" y="1765573"/>
                  <a:ext cx="2219846" cy="913785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10277" name="文本框 14"/>
              <p:cNvSpPr txBox="1">
                <a:spLocks noChangeArrowheads="1"/>
              </p:cNvSpPr>
              <p:nvPr/>
            </p:nvSpPr>
            <p:spPr bwMode="auto">
              <a:xfrm rot="-745513">
                <a:off x="5072332" y="1656330"/>
                <a:ext cx="1095738" cy="562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半年</a:t>
                </a:r>
                <a:endParaRPr lang="zh-CN" alt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249" name="文本框 20"/>
          <p:cNvSpPr txBox="1">
            <a:spLocks noChangeArrowheads="1"/>
          </p:cNvSpPr>
          <p:nvPr/>
        </p:nvSpPr>
        <p:spPr bwMode="auto">
          <a:xfrm>
            <a:off x="6754813" y="2132013"/>
            <a:ext cx="3441700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取得教育学硕士学位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50" name="组合 22"/>
          <p:cNvGrpSpPr/>
          <p:nvPr/>
        </p:nvGrpSpPr>
        <p:grpSpPr bwMode="auto">
          <a:xfrm rot="657153">
            <a:off x="5584825" y="2994025"/>
            <a:ext cx="830263" cy="850900"/>
            <a:chOff x="5072332" y="1626015"/>
            <a:chExt cx="1264685" cy="1295738"/>
          </a:xfrm>
        </p:grpSpPr>
        <p:cxnSp>
          <p:nvCxnSpPr>
            <p:cNvPr id="24" name="直接连接符 23"/>
            <p:cNvCxnSpPr>
              <a:stCxn id="28" idx="1"/>
            </p:cNvCxnSpPr>
            <p:nvPr/>
          </p:nvCxnSpPr>
          <p:spPr>
            <a:xfrm rot="20942847">
              <a:off x="5164012" y="1730196"/>
              <a:ext cx="19345" cy="1186953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9" name="组合 24"/>
            <p:cNvGrpSpPr/>
            <p:nvPr/>
          </p:nvGrpSpPr>
          <p:grpSpPr bwMode="auto"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70" name="组合 25"/>
              <p:cNvGrpSpPr/>
              <p:nvPr/>
            </p:nvGrpSpPr>
            <p:grpSpPr bwMode="auto">
              <a:xfrm rot="20949377" flipH="1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28" name="任意多边形 27"/>
                <p:cNvSpPr/>
                <p:nvPr/>
              </p:nvSpPr>
              <p:spPr>
                <a:xfrm>
                  <a:off x="7541603" y="1697844"/>
                  <a:ext cx="2466498" cy="1058830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29" name="任意多边形 28"/>
                <p:cNvSpPr/>
                <p:nvPr/>
              </p:nvSpPr>
              <p:spPr>
                <a:xfrm>
                  <a:off x="7686700" y="1765573"/>
                  <a:ext cx="2219846" cy="913785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10271" name="文本框 26"/>
              <p:cNvSpPr txBox="1">
                <a:spLocks noChangeArrowheads="1"/>
              </p:cNvSpPr>
              <p:nvPr/>
            </p:nvSpPr>
            <p:spPr bwMode="auto">
              <a:xfrm rot="-745513">
                <a:off x="5072332" y="1656330"/>
                <a:ext cx="1095738" cy="562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一年</a:t>
                </a:r>
                <a:endParaRPr lang="zh-CN" alt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251" name="文本框 29"/>
          <p:cNvSpPr txBox="1">
            <a:spLocks noChangeArrowheads="1"/>
          </p:cNvSpPr>
          <p:nvPr/>
        </p:nvSpPr>
        <p:spPr bwMode="auto">
          <a:xfrm>
            <a:off x="6754813" y="3325813"/>
            <a:ext cx="3441700" cy="461962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在互联网行业立足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52" name="组合 30"/>
          <p:cNvGrpSpPr/>
          <p:nvPr/>
        </p:nvGrpSpPr>
        <p:grpSpPr bwMode="auto">
          <a:xfrm rot="657153">
            <a:off x="5584825" y="4187825"/>
            <a:ext cx="830263" cy="850900"/>
            <a:chOff x="5072332" y="1626015"/>
            <a:chExt cx="1264685" cy="1295738"/>
          </a:xfrm>
        </p:grpSpPr>
        <p:cxnSp>
          <p:nvCxnSpPr>
            <p:cNvPr id="32" name="直接连接符 31"/>
            <p:cNvCxnSpPr>
              <a:stCxn id="38" idx="1"/>
            </p:cNvCxnSpPr>
            <p:nvPr/>
          </p:nvCxnSpPr>
          <p:spPr>
            <a:xfrm rot="20942847">
              <a:off x="5164012" y="1730196"/>
              <a:ext cx="19345" cy="1186953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63" name="组合 32"/>
            <p:cNvGrpSpPr/>
            <p:nvPr/>
          </p:nvGrpSpPr>
          <p:grpSpPr bwMode="auto"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64" name="组合 35"/>
              <p:cNvGrpSpPr/>
              <p:nvPr/>
            </p:nvGrpSpPr>
            <p:grpSpPr bwMode="auto">
              <a:xfrm rot="20949377" flipH="1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38" name="任意多边形 37"/>
                <p:cNvSpPr/>
                <p:nvPr/>
              </p:nvSpPr>
              <p:spPr>
                <a:xfrm>
                  <a:off x="7541603" y="1697844"/>
                  <a:ext cx="2466498" cy="1058830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9" name="任意多边形 38"/>
                <p:cNvSpPr/>
                <p:nvPr/>
              </p:nvSpPr>
              <p:spPr>
                <a:xfrm>
                  <a:off x="7686700" y="1765573"/>
                  <a:ext cx="2219846" cy="913785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10265" name="文本框 36"/>
              <p:cNvSpPr txBox="1">
                <a:spLocks noChangeArrowheads="1"/>
              </p:cNvSpPr>
              <p:nvPr/>
            </p:nvSpPr>
            <p:spPr bwMode="auto">
              <a:xfrm rot="-745513">
                <a:off x="5072332" y="1656330"/>
                <a:ext cx="1095738" cy="562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三年</a:t>
                </a:r>
                <a:endParaRPr lang="zh-CN" alt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253" name="文本框 39"/>
          <p:cNvSpPr txBox="1">
            <a:spLocks noChangeArrowheads="1"/>
          </p:cNvSpPr>
          <p:nvPr/>
        </p:nvSpPr>
        <p:spPr bwMode="auto">
          <a:xfrm>
            <a:off x="6754813" y="4519613"/>
            <a:ext cx="3441700" cy="460375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能够独立带领部门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54" name="组合 40"/>
          <p:cNvGrpSpPr/>
          <p:nvPr/>
        </p:nvGrpSpPr>
        <p:grpSpPr bwMode="auto">
          <a:xfrm rot="657153">
            <a:off x="5584825" y="5380038"/>
            <a:ext cx="830263" cy="850900"/>
            <a:chOff x="5072332" y="1626015"/>
            <a:chExt cx="1264685" cy="1295738"/>
          </a:xfrm>
        </p:grpSpPr>
        <p:cxnSp>
          <p:nvCxnSpPr>
            <p:cNvPr id="42" name="直接连接符 41"/>
            <p:cNvCxnSpPr>
              <a:stCxn id="47" idx="1"/>
            </p:cNvCxnSpPr>
            <p:nvPr/>
          </p:nvCxnSpPr>
          <p:spPr>
            <a:xfrm rot="20942847">
              <a:off x="5164011" y="1730195"/>
              <a:ext cx="19345" cy="1186955"/>
            </a:xfrm>
            <a:prstGeom prst="line">
              <a:avLst/>
            </a:prstGeom>
            <a:ln w="38100">
              <a:solidFill>
                <a:srgbClr val="3D8B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57" name="组合 43"/>
            <p:cNvGrpSpPr/>
            <p:nvPr/>
          </p:nvGrpSpPr>
          <p:grpSpPr bwMode="auto">
            <a:xfrm>
              <a:off x="5072332" y="1626015"/>
              <a:ext cx="1264685" cy="592893"/>
              <a:chOff x="5072332" y="1626015"/>
              <a:chExt cx="1264685" cy="592893"/>
            </a:xfrm>
          </p:grpSpPr>
          <p:grpSp>
            <p:nvGrpSpPr>
              <p:cNvPr id="10258" name="组合 44"/>
              <p:cNvGrpSpPr/>
              <p:nvPr/>
            </p:nvGrpSpPr>
            <p:grpSpPr bwMode="auto">
              <a:xfrm rot="20949377" flipH="1">
                <a:off x="5102805" y="1626015"/>
                <a:ext cx="1234212" cy="529771"/>
                <a:chOff x="7517403" y="1741714"/>
                <a:chExt cx="2468426" cy="1059543"/>
              </a:xfrm>
            </p:grpSpPr>
            <p:sp>
              <p:nvSpPr>
                <p:cNvPr id="47" name="任意多边形 46"/>
                <p:cNvSpPr/>
                <p:nvPr/>
              </p:nvSpPr>
              <p:spPr>
                <a:xfrm>
                  <a:off x="7541603" y="1697841"/>
                  <a:ext cx="2466498" cy="1058833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solidFill>
                  <a:srgbClr val="4A9C83"/>
                </a:solidFill>
                <a:ln>
                  <a:solidFill>
                    <a:srgbClr val="4A9C8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48" name="任意多边形 47"/>
                <p:cNvSpPr/>
                <p:nvPr/>
              </p:nvSpPr>
              <p:spPr>
                <a:xfrm>
                  <a:off x="7686700" y="1765570"/>
                  <a:ext cx="2219846" cy="913788"/>
                </a:xfrm>
                <a:custGeom>
                  <a:avLst/>
                  <a:gdLst>
                    <a:gd name="connsiteX0" fmla="*/ 0 w 3122351"/>
                    <a:gd name="connsiteY0" fmla="*/ 0 h 1059543"/>
                    <a:gd name="connsiteX1" fmla="*/ 3122351 w 3122351"/>
                    <a:gd name="connsiteY1" fmla="*/ 0 h 1059543"/>
                    <a:gd name="connsiteX2" fmla="*/ 3122351 w 3122351"/>
                    <a:gd name="connsiteY2" fmla="*/ 1059543 h 1059543"/>
                    <a:gd name="connsiteX3" fmla="*/ 0 w 3122351"/>
                    <a:gd name="connsiteY3" fmla="*/ 1059543 h 1059543"/>
                    <a:gd name="connsiteX4" fmla="*/ 529771 w 3122351"/>
                    <a:gd name="connsiteY4" fmla="*/ 529772 h 1059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22351" h="1059543">
                      <a:moveTo>
                        <a:pt x="0" y="0"/>
                      </a:moveTo>
                      <a:lnTo>
                        <a:pt x="3122351" y="0"/>
                      </a:lnTo>
                      <a:lnTo>
                        <a:pt x="3122351" y="1059543"/>
                      </a:lnTo>
                      <a:lnTo>
                        <a:pt x="0" y="1059543"/>
                      </a:lnTo>
                      <a:lnTo>
                        <a:pt x="529771" y="529772"/>
                      </a:lnTo>
                      <a:close/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10259" name="文本框 45"/>
              <p:cNvSpPr txBox="1">
                <a:spLocks noChangeArrowheads="1"/>
              </p:cNvSpPr>
              <p:nvPr/>
            </p:nvSpPr>
            <p:spPr bwMode="auto">
              <a:xfrm rot="-745513">
                <a:off x="5072332" y="1656330"/>
                <a:ext cx="1095738" cy="5625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五年</a:t>
                </a:r>
                <a:endParaRPr lang="zh-CN" altLang="en-US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0255" name="文本框 48"/>
          <p:cNvSpPr txBox="1">
            <a:spLocks noChangeArrowheads="1"/>
          </p:cNvSpPr>
          <p:nvPr/>
        </p:nvSpPr>
        <p:spPr bwMode="auto">
          <a:xfrm>
            <a:off x="6754813" y="5711825"/>
            <a:ext cx="3441700" cy="461963"/>
          </a:xfrm>
          <a:prstGeom prst="rect">
            <a:avLst/>
          </a:prstGeom>
          <a:solidFill>
            <a:srgbClr val="3D8B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有自己的创业公司团队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4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WPS 演示</Application>
  <PresentationFormat>宽屏</PresentationFormat>
  <Paragraphs>216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Calibri Light</vt:lpstr>
      <vt:lpstr>Wingdings 2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68</cp:revision>
  <dcterms:created xsi:type="dcterms:W3CDTF">2015-06-07T09:06:00Z</dcterms:created>
  <dcterms:modified xsi:type="dcterms:W3CDTF">2024-06-27T11:02:42Z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302473984ED04D19BCB059C90BDC39A5_13</vt:lpwstr>
  </property>
</Properties>
</file>