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83" r:id="rId12"/>
    <p:sldId id="265" r:id="rId13"/>
    <p:sldId id="266" r:id="rId14"/>
    <p:sldId id="267" r:id="rId15"/>
    <p:sldId id="268" r:id="rId16"/>
    <p:sldId id="286" r:id="rId17"/>
    <p:sldId id="270" r:id="rId18"/>
    <p:sldId id="284" r:id="rId19"/>
    <p:sldId id="272" r:id="rId20"/>
    <p:sldId id="273" r:id="rId21"/>
    <p:sldId id="274" r:id="rId22"/>
    <p:sldId id="275" r:id="rId23"/>
    <p:sldId id="276" r:id="rId24"/>
    <p:sldId id="287" r:id="rId25"/>
    <p:sldId id="288" r:id="rId26"/>
    <p:sldId id="285" r:id="rId27"/>
    <p:sldId id="280" r:id="rId28"/>
    <p:sldId id="281" r:id="rId29"/>
    <p:sldId id="282" r:id="rId30"/>
    <p:sldId id="302" r:id="rId31"/>
  </p:sldIdLst>
  <p:sldSz cx="9144000" cy="5143500" type="screen16x9"/>
  <p:notesSz cx="6858000" cy="9144000"/>
  <p:custDataLst>
    <p:tags r:id="rId35"/>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pos="5687" userDrawn="1">
          <p15:clr>
            <a:srgbClr val="A4A3A4"/>
          </p15:clr>
        </p15:guide>
        <p15:guide id="2" orient="horz" pos="1569" userDrawn="1">
          <p15:clr>
            <a:srgbClr val="A4A3A4"/>
          </p15:clr>
        </p15:guide>
        <p15:guide id="3" pos="13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0"/>
    <a:srgbClr val="FCC001"/>
    <a:srgbClr val="F5F5F5"/>
    <a:srgbClr val="F2F7FB"/>
    <a:srgbClr val="3C2415"/>
    <a:srgbClr val="C49A6C"/>
    <a:srgbClr val="50301C"/>
    <a:srgbClr val="C37F55"/>
    <a:srgbClr val="04447E"/>
    <a:srgbClr val="065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1165" autoAdjust="0"/>
  </p:normalViewPr>
  <p:slideViewPr>
    <p:cSldViewPr snapToGrid="0" showGuides="1">
      <p:cViewPr varScale="1">
        <p:scale>
          <a:sx n="147" d="100"/>
          <a:sy n="147" d="100"/>
        </p:scale>
        <p:origin x="108" y="108"/>
      </p:cViewPr>
      <p:guideLst>
        <p:guide pos="5687"/>
        <p:guide orient="horz" pos="1569"/>
        <p:guide pos="1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gs" Target="tags/tag23.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4A3D8-F4F4-49FE-B21F-3803E41CAD4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4C25CC-09EF-4EB7-A235-1C555322F0E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652F1730-6414-440B-BAF9-EBF83D619A6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F1730-6414-440B-BAF9-EBF83D619A60}"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标题幻灯片">
    <p:spTree>
      <p:nvGrpSpPr>
        <p:cNvPr id="1" name=""/>
        <p:cNvGrpSpPr/>
        <p:nvPr/>
      </p:nvGrpSpPr>
      <p:grpSpPr>
        <a:xfrm>
          <a:off x="0" y="0"/>
          <a:ext cx="0" cy="0"/>
          <a:chOff x="0" y="0"/>
          <a:chExt cx="0" cy="0"/>
        </a:xfrm>
      </p:grpSpPr>
      <p:sp>
        <p:nvSpPr>
          <p:cNvPr id="4" name="KSO_FD"/>
          <p:cNvSpPr>
            <a:spLocks noGrp="1"/>
          </p:cNvSpPr>
          <p:nvPr>
            <p:ph type="dt" sz="half" idx="10"/>
          </p:nvPr>
        </p:nvSpPr>
        <p:spPr/>
        <p:txBody>
          <a:bodyPr/>
          <a:lstStyle>
            <a:lvl1pPr>
              <a:defRPr>
                <a:solidFill>
                  <a:schemeClr val="bg1"/>
                </a:solidFill>
              </a:defRPr>
            </a:lvl1pPr>
          </a:lstStyle>
          <a:p>
            <a:pPr>
              <a:defRPr/>
            </a:pPr>
            <a:fld id="{495A1AC9-FFA5-4F47-BBF6-33846168803C}" type="datetime1">
              <a:rPr lang="en-US" smtClean="0">
                <a:ea typeface="宋体" panose="02010600030101010101" pitchFamily="2" charset="-122"/>
              </a:rPr>
            </a:fld>
            <a:endParaRPr lang="en-US">
              <a:ea typeface="宋体" panose="02010600030101010101" pitchFamily="2" charset="-122"/>
            </a:endParaRPr>
          </a:p>
        </p:txBody>
      </p:sp>
      <p:sp>
        <p:nvSpPr>
          <p:cNvPr id="5" name="KSO_FT"/>
          <p:cNvSpPr>
            <a:spLocks noGrp="1"/>
          </p:cNvSpPr>
          <p:nvPr>
            <p:ph type="ftr" sz="quarter" idx="11"/>
          </p:nvPr>
        </p:nvSpPr>
        <p:spPr/>
        <p:txBody>
          <a:bodyPr/>
          <a:lstStyle>
            <a:lvl1pPr>
              <a:defRPr>
                <a:solidFill>
                  <a:schemeClr val="bg1"/>
                </a:solidFill>
              </a:defRPr>
            </a:lvl1pPr>
          </a:lstStyle>
          <a:p>
            <a:endParaRPr lang="zh-CN" altLang="en-US"/>
          </a:p>
        </p:txBody>
      </p:sp>
      <p:sp>
        <p:nvSpPr>
          <p:cNvPr id="6" name="KSO_FN"/>
          <p:cNvSpPr>
            <a:spLocks noGrp="1"/>
          </p:cNvSpPr>
          <p:nvPr>
            <p:ph type="sldNum" sz="quarter" idx="12"/>
          </p:nvPr>
        </p:nvSpPr>
        <p:spPr/>
        <p:txBody>
          <a:bodyPr/>
          <a:lstStyle>
            <a:lvl1pPr>
              <a:defRPr>
                <a:solidFill>
                  <a:schemeClr val="bg1"/>
                </a:solidFill>
              </a:defRPr>
            </a:lvl1pPr>
          </a:lstStyle>
          <a:p>
            <a:fld id="{4AE85CE2-CEAD-46BB-861E-7D62265DC969}" type="slidenum">
              <a:rPr lang="zh-CN" altLang="en-US" smtClean="0"/>
            </a:fld>
            <a:endParaRPr lang="zh-CN" altLang="en-US"/>
          </a:p>
        </p:txBody>
      </p:sp>
      <p:sp>
        <p:nvSpPr>
          <p:cNvPr id="3" name="KSO_CT2"/>
          <p:cNvSpPr>
            <a:spLocks noGrp="1"/>
          </p:cNvSpPr>
          <p:nvPr>
            <p:ph type="subTitle" idx="1" hasCustomPrompt="1"/>
          </p:nvPr>
        </p:nvSpPr>
        <p:spPr>
          <a:xfrm>
            <a:off x="1264023" y="4142827"/>
            <a:ext cx="6546551" cy="443474"/>
          </a:xfrm>
          <a:noFill/>
        </p:spPr>
        <p:txBody>
          <a:bodyPr>
            <a:noAutofit/>
          </a:bodyPr>
          <a:lstStyle>
            <a:lvl1pPr marL="0" indent="0" algn="ctr">
              <a:buNone/>
              <a:defRPr sz="1800" b="0">
                <a:solidFill>
                  <a:schemeClr val="tx1"/>
                </a:solidFill>
                <a:effectLst/>
                <a:latin typeface="+mn-ea"/>
                <a:ea typeface="+mn-ea"/>
              </a:defRPr>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zh-CN" altLang="en-US" dirty="0"/>
              <a:t>单击此处添加您的副标题</a:t>
            </a:r>
            <a:endParaRPr lang="zh-CN" altLang="en-US" dirty="0"/>
          </a:p>
        </p:txBody>
      </p:sp>
      <p:sp>
        <p:nvSpPr>
          <p:cNvPr id="7" name="KSO_CT1"/>
          <p:cNvSpPr>
            <a:spLocks noGrp="1"/>
          </p:cNvSpPr>
          <p:nvPr>
            <p:ph type="title" hasCustomPrompt="1"/>
          </p:nvPr>
        </p:nvSpPr>
        <p:spPr>
          <a:xfrm>
            <a:off x="1264023" y="3284074"/>
            <a:ext cx="6546551" cy="779834"/>
          </a:xfrm>
        </p:spPr>
        <p:txBody>
          <a:bodyPr anchor="b">
            <a:noAutofit/>
          </a:bodyPr>
          <a:lstStyle>
            <a:lvl1pPr algn="ctr">
              <a:lnSpc>
                <a:spcPct val="100000"/>
              </a:lnSpc>
              <a:defRPr sz="2700" b="1" kern="1000" baseline="0">
                <a:solidFill>
                  <a:schemeClr val="tx1"/>
                </a:solidFill>
                <a:effectLst/>
                <a:latin typeface="+mj-ea"/>
                <a:ea typeface="+mj-ea"/>
              </a:defRPr>
            </a:lvl1pPr>
          </a:lstStyle>
          <a:p>
            <a:r>
              <a:rPr lang="zh-CN" altLang="en-US" dirty="0"/>
              <a:t>单击此处添加您的标题文字</a:t>
            </a:r>
            <a:endParaRPr lang="zh-CN" alt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p:txBody>
      </p:sp>
      <p:sp>
        <p:nvSpPr>
          <p:cNvPr id="4" name="KSO_FD"/>
          <p:cNvSpPr>
            <a:spLocks noGrp="1"/>
          </p:cNvSpPr>
          <p:nvPr>
            <p:ph type="dt" sz="half" idx="10"/>
          </p:nvPr>
        </p:nvSpPr>
        <p:spPr/>
        <p:txBody>
          <a:bodyPr/>
          <a:lstStyle/>
          <a:p>
            <a:pPr>
              <a:defRPr/>
            </a:pPr>
            <a:fld id="{495A1AC9-FFA5-4F47-BBF6-33846168803C}" type="datetime1">
              <a:rPr lang="en-US" smtClean="0">
                <a:ea typeface="宋体" panose="02010600030101010101" pitchFamily="2" charset="-122"/>
              </a:rPr>
            </a:fld>
            <a:endParaRPr lang="en-US">
              <a:ea typeface="宋体" panose="02010600030101010101" pitchFamily="2" charset="-122"/>
            </a:endParaRPr>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EF906490-237C-474C-BA2E-D98840BC1F8F}" type="slidenum">
              <a:rPr lang="zh-CN" altLang="en-US" smtClean="0"/>
            </a:fld>
            <a:endParaRPr lang="zh-CN"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9" y="273844"/>
            <a:ext cx="886883" cy="4358879"/>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1585383" y="273844"/>
            <a:ext cx="5949952" cy="4358879"/>
          </a:xfrm>
        </p:spPr>
        <p:txBody>
          <a:bodyPr vert="eaVert"/>
          <a:lstStyle/>
          <a:p>
            <a:pPr lvl="0"/>
            <a:r>
              <a:rPr lang="zh-CN" altLang="en-US"/>
              <a:t>单击此处编辑母版文本样式</a:t>
            </a:r>
            <a:endParaRPr lang="zh-CN" altLang="en-US"/>
          </a:p>
          <a:p>
            <a:pPr lvl="1"/>
            <a:r>
              <a:rPr lang="zh-CN" altLang="en-US"/>
              <a:t>第二级</a:t>
            </a:r>
            <a:endParaRPr lang="zh-CN" altLang="en-US"/>
          </a:p>
        </p:txBody>
      </p:sp>
      <p:sp>
        <p:nvSpPr>
          <p:cNvPr id="4" name="KSO_FD"/>
          <p:cNvSpPr>
            <a:spLocks noGrp="1"/>
          </p:cNvSpPr>
          <p:nvPr>
            <p:ph type="dt" sz="half" idx="10"/>
          </p:nvPr>
        </p:nvSpPr>
        <p:spPr/>
        <p:txBody>
          <a:bodyPr/>
          <a:lstStyle/>
          <a:p>
            <a:pPr>
              <a:defRPr/>
            </a:pPr>
            <a:fld id="{495A1AC9-FFA5-4F47-BBF6-33846168803C}" type="datetime1">
              <a:rPr lang="en-US" smtClean="0">
                <a:ea typeface="宋体" panose="02010600030101010101" pitchFamily="2" charset="-122"/>
              </a:rPr>
            </a:fld>
            <a:endParaRPr lang="en-US">
              <a:ea typeface="宋体" panose="02010600030101010101" pitchFamily="2" charset="-122"/>
            </a:endParaRPr>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EF906490-237C-474C-BA2E-D98840BC1F8F}" type="slidenum">
              <a:rPr lang="zh-CN" altLang="en-US" smtClean="0"/>
            </a:fld>
            <a:endParaRPr lang="zh-CN" alt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cSld>
  <p:clrMapOvr>
    <a:masterClrMapping/>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cSld>
  <p:clrMapOvr>
    <a:masterClrMapping/>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Tree>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a:xfrm>
            <a:off x="390524" y="43543"/>
            <a:ext cx="8277227" cy="478973"/>
          </a:xfrm>
        </p:spPr>
        <p:txBody>
          <a:bodyPr>
            <a:normAutofit/>
          </a:bodyPr>
          <a:lstStyle>
            <a:lvl1pPr>
              <a:defRPr sz="2400">
                <a:solidFill>
                  <a:schemeClr val="tx1"/>
                </a:solidFill>
              </a:defRPr>
            </a:lvl1pPr>
          </a:lstStyle>
          <a:p>
            <a:r>
              <a:rPr lang="zh-CN" altLang="en-US"/>
              <a:t>单击此处编辑母版标题样式</a:t>
            </a:r>
            <a:endParaRPr lang="en-US" dirty="0"/>
          </a:p>
        </p:txBody>
      </p:sp>
      <p:sp>
        <p:nvSpPr>
          <p:cNvPr id="3" name="KSO_BC1"/>
          <p:cNvSpPr>
            <a:spLocks noGrp="1"/>
          </p:cNvSpPr>
          <p:nvPr>
            <p:ph idx="1"/>
          </p:nvPr>
        </p:nvSpPr>
        <p:spPr/>
        <p:txBody>
          <a:bodyPr>
            <a:normAutofit/>
          </a:bodyPr>
          <a:lstStyle>
            <a:lvl1pPr>
              <a:defRPr sz="2100">
                <a:solidFill>
                  <a:schemeClr val="accent1"/>
                </a:solidFill>
              </a:defRPr>
            </a:lvl1pPr>
            <a:lvl2pPr>
              <a:defRPr sz="1350"/>
            </a:lvl2pPr>
          </a:lstStyle>
          <a:p>
            <a:pPr lvl="0"/>
            <a:r>
              <a:rPr lang="zh-CN" altLang="en-US"/>
              <a:t>单击此处编辑母版文本样式</a:t>
            </a:r>
            <a:endParaRPr lang="zh-CN" altLang="en-US"/>
          </a:p>
          <a:p>
            <a:pPr lvl="1"/>
            <a:r>
              <a:rPr lang="zh-CN" altLang="en-US"/>
              <a:t>第二级</a:t>
            </a:r>
            <a:endParaRPr lang="zh-CN" altLang="en-US"/>
          </a:p>
        </p:txBody>
      </p:sp>
      <p:sp>
        <p:nvSpPr>
          <p:cNvPr id="4" name="KSO_FD"/>
          <p:cNvSpPr>
            <a:spLocks noGrp="1"/>
          </p:cNvSpPr>
          <p:nvPr>
            <p:ph type="dt" sz="half" idx="10"/>
          </p:nvPr>
        </p:nvSpPr>
        <p:spPr/>
        <p:txBody>
          <a:bodyPr/>
          <a:lstStyle/>
          <a:p>
            <a:pPr>
              <a:defRPr/>
            </a:pPr>
            <a:fld id="{495A1AC9-FFA5-4F47-BBF6-33846168803C}" type="datetime1">
              <a:rPr lang="en-US" smtClean="0">
                <a:ea typeface="宋体" panose="02010600030101010101" pitchFamily="2" charset="-122"/>
              </a:rPr>
            </a:fld>
            <a:endParaRPr lang="en-US">
              <a:ea typeface="宋体" panose="02010600030101010101" pitchFamily="2" charset="-122"/>
            </a:endParaRPr>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EF906490-237C-474C-BA2E-D98840BC1F8F}" type="slidenum">
              <a:rPr lang="zh-CN" altLang="en-US" smtClean="0"/>
            </a:fld>
            <a:endParaRPr lang="zh-CN"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1574008" y="1581152"/>
            <a:ext cx="5995988" cy="926306"/>
          </a:xfrm>
        </p:spPr>
        <p:txBody>
          <a:bodyPr anchor="b">
            <a:normAutofit/>
          </a:bodyPr>
          <a:lstStyle>
            <a:lvl1pPr algn="ctr">
              <a:defRPr sz="2025">
                <a:solidFill>
                  <a:schemeClr val="tx2"/>
                </a:solidFill>
                <a:effectLst/>
              </a:defRPr>
            </a:lvl1pPr>
          </a:lstStyle>
          <a:p>
            <a:r>
              <a:rPr lang="zh-CN" altLang="en-US" dirty="0"/>
              <a:t>此处添加您的标题</a:t>
            </a:r>
            <a:endParaRPr lang="en-US" dirty="0"/>
          </a:p>
        </p:txBody>
      </p:sp>
      <p:sp>
        <p:nvSpPr>
          <p:cNvPr id="3" name="KSO_ST2"/>
          <p:cNvSpPr>
            <a:spLocks noGrp="1"/>
          </p:cNvSpPr>
          <p:nvPr>
            <p:ph type="body" idx="1" hasCustomPrompt="1"/>
          </p:nvPr>
        </p:nvSpPr>
        <p:spPr>
          <a:xfrm>
            <a:off x="3038171" y="2550319"/>
            <a:ext cx="3067663" cy="316706"/>
          </a:xfrm>
          <a:prstGeom prst="roundRect">
            <a:avLst>
              <a:gd name="adj" fmla="val 50000"/>
            </a:avLst>
          </a:prstGeom>
          <a:solidFill>
            <a:schemeClr val="accent1"/>
          </a:solidFill>
        </p:spPr>
        <p:txBody>
          <a:bodyPr anchor="ctr">
            <a:noAutofit/>
          </a:bodyPr>
          <a:lstStyle>
            <a:lvl1pPr marL="0" indent="0" algn="ctr">
              <a:buNone/>
              <a:defRPr sz="1200">
                <a:solidFill>
                  <a:schemeClr val="bg1"/>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r>
              <a:rPr lang="zh-CN" altLang="en-US" dirty="0"/>
              <a:t>单击此处添加您的副标题</a:t>
            </a:r>
            <a:endParaRPr lang="en-US" altLang="zh-CN" dirty="0"/>
          </a:p>
        </p:txBody>
      </p:sp>
      <p:sp>
        <p:nvSpPr>
          <p:cNvPr id="4" name="KSO_FD"/>
          <p:cNvSpPr>
            <a:spLocks noGrp="1"/>
          </p:cNvSpPr>
          <p:nvPr>
            <p:ph type="dt" sz="half" idx="10"/>
          </p:nvPr>
        </p:nvSpPr>
        <p:spPr/>
        <p:txBody>
          <a:bodyPr/>
          <a:lstStyle/>
          <a:p>
            <a:pPr>
              <a:defRPr/>
            </a:pPr>
            <a:fld id="{495A1AC9-FFA5-4F47-BBF6-33846168803C}" type="datetime1">
              <a:rPr lang="en-US" smtClean="0">
                <a:ea typeface="宋体" panose="02010600030101010101" pitchFamily="2" charset="-122"/>
              </a:rPr>
            </a:fld>
            <a:endParaRPr lang="en-US">
              <a:ea typeface="宋体" panose="02010600030101010101" pitchFamily="2" charset="-122"/>
            </a:endParaRPr>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EF906490-237C-474C-BA2E-D98840BC1F8F}" type="slidenum">
              <a:rPr lang="zh-CN" altLang="en-US" smtClean="0"/>
            </a:fld>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sz="half" idx="1"/>
          </p:nvPr>
        </p:nvSpPr>
        <p:spPr>
          <a:xfrm>
            <a:off x="1049867" y="933453"/>
            <a:ext cx="3810000" cy="3699272"/>
          </a:xfrm>
        </p:spPr>
        <p:txBody>
          <a:bodyPr/>
          <a:lstStyle/>
          <a:p>
            <a:pPr lvl="0"/>
            <a:r>
              <a:rPr lang="zh-CN" altLang="en-US"/>
              <a:t>单击此处编辑母版文本样式</a:t>
            </a:r>
            <a:endParaRPr lang="zh-CN" altLang="en-US"/>
          </a:p>
          <a:p>
            <a:pPr lvl="1"/>
            <a:r>
              <a:rPr lang="zh-CN" altLang="en-US"/>
              <a:t>第二级</a:t>
            </a:r>
            <a:endParaRPr lang="zh-CN" altLang="en-US"/>
          </a:p>
        </p:txBody>
      </p:sp>
      <p:sp>
        <p:nvSpPr>
          <p:cNvPr id="4" name="KSO_BC2"/>
          <p:cNvSpPr>
            <a:spLocks noGrp="1"/>
          </p:cNvSpPr>
          <p:nvPr>
            <p:ph sz="half" idx="2"/>
          </p:nvPr>
        </p:nvSpPr>
        <p:spPr>
          <a:xfrm>
            <a:off x="4889501" y="933453"/>
            <a:ext cx="3820587" cy="3699272"/>
          </a:xfrm>
        </p:spPr>
        <p:txBody>
          <a:bodyPr/>
          <a:lstStyle/>
          <a:p>
            <a:pPr lvl="0"/>
            <a:r>
              <a:rPr lang="zh-CN" altLang="en-US"/>
              <a:t>单击此处编辑母版文本样式</a:t>
            </a:r>
            <a:endParaRPr lang="zh-CN" altLang="en-US"/>
          </a:p>
          <a:p>
            <a:pPr lvl="1"/>
            <a:r>
              <a:rPr lang="zh-CN" altLang="en-US"/>
              <a:t>第二级</a:t>
            </a:r>
            <a:endParaRPr lang="zh-CN" altLang="en-US"/>
          </a:p>
        </p:txBody>
      </p:sp>
      <p:sp>
        <p:nvSpPr>
          <p:cNvPr id="5" name="KSO_FD"/>
          <p:cNvSpPr>
            <a:spLocks noGrp="1"/>
          </p:cNvSpPr>
          <p:nvPr>
            <p:ph type="dt" sz="half" idx="10"/>
          </p:nvPr>
        </p:nvSpPr>
        <p:spPr/>
        <p:txBody>
          <a:bodyPr/>
          <a:lstStyle/>
          <a:p>
            <a:pPr>
              <a:defRPr/>
            </a:pPr>
            <a:fld id="{495A1AC9-FFA5-4F47-BBF6-33846168803C}" type="datetime1">
              <a:rPr lang="en-US" smtClean="0">
                <a:ea typeface="宋体" panose="02010600030101010101" pitchFamily="2" charset="-122"/>
              </a:rPr>
            </a:fld>
            <a:endParaRPr lang="en-US">
              <a:ea typeface="宋体" panose="02010600030101010101" pitchFamily="2" charset="-122"/>
            </a:endParaRPr>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EF906490-237C-474C-BA2E-D98840BC1F8F}" type="slidenum">
              <a:rPr lang="zh-CN" altLang="en-US" smtClean="0"/>
            </a:fld>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88899"/>
            <a:ext cx="6984076" cy="53776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24578" y="1032272"/>
            <a:ext cx="3868340" cy="617934"/>
          </a:xfrm>
        </p:spPr>
        <p:txBody>
          <a:bodyPr anchor="b">
            <a:normAutofit/>
          </a:bodyPr>
          <a:lstStyle>
            <a:lvl1pPr marL="0" indent="0">
              <a:buNone/>
              <a:defRPr sz="1015"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单击此处编辑母版文本样式</a:t>
            </a:r>
            <a:endParaRPr lang="zh-CN" altLang="en-US"/>
          </a:p>
        </p:txBody>
      </p:sp>
      <p:sp>
        <p:nvSpPr>
          <p:cNvPr id="4" name="KSO_BC1"/>
          <p:cNvSpPr>
            <a:spLocks noGrp="1"/>
          </p:cNvSpPr>
          <p:nvPr>
            <p:ph sz="half" idx="2"/>
          </p:nvPr>
        </p:nvSpPr>
        <p:spPr>
          <a:xfrm>
            <a:off x="824578" y="1650206"/>
            <a:ext cx="3868340" cy="2763441"/>
          </a:xfrm>
        </p:spPr>
        <p:txBody>
          <a:bodyPr/>
          <a:lstStyle/>
          <a:p>
            <a:pPr lvl="0"/>
            <a:r>
              <a:rPr lang="zh-CN" altLang="en-US"/>
              <a:t>单击此处编辑母版文本样式</a:t>
            </a:r>
            <a:endParaRPr lang="zh-CN" altLang="en-US"/>
          </a:p>
          <a:p>
            <a:pPr lvl="1"/>
            <a:r>
              <a:rPr lang="zh-CN" altLang="en-US"/>
              <a:t>第二级</a:t>
            </a:r>
            <a:endParaRPr lang="zh-CN" altLang="en-US"/>
          </a:p>
        </p:txBody>
      </p:sp>
      <p:sp>
        <p:nvSpPr>
          <p:cNvPr id="5" name="Text Placeholder 4"/>
          <p:cNvSpPr>
            <a:spLocks noGrp="1"/>
          </p:cNvSpPr>
          <p:nvPr>
            <p:ph type="body" sz="quarter" idx="3"/>
          </p:nvPr>
        </p:nvSpPr>
        <p:spPr>
          <a:xfrm>
            <a:off x="4823885" y="1032272"/>
            <a:ext cx="3887391" cy="617934"/>
          </a:xfrm>
        </p:spPr>
        <p:txBody>
          <a:bodyPr anchor="b">
            <a:normAutofit/>
          </a:bodyPr>
          <a:lstStyle>
            <a:lvl1pPr marL="0" indent="0">
              <a:buNone/>
              <a:defRPr sz="1015"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单击此处编辑母版文本样式</a:t>
            </a:r>
            <a:endParaRPr lang="zh-CN" altLang="en-US"/>
          </a:p>
        </p:txBody>
      </p:sp>
      <p:sp>
        <p:nvSpPr>
          <p:cNvPr id="6" name="KSO_BC2"/>
          <p:cNvSpPr>
            <a:spLocks noGrp="1"/>
          </p:cNvSpPr>
          <p:nvPr>
            <p:ph sz="quarter" idx="4"/>
          </p:nvPr>
        </p:nvSpPr>
        <p:spPr>
          <a:xfrm>
            <a:off x="4823885" y="1650206"/>
            <a:ext cx="3887391" cy="2763441"/>
          </a:xfrm>
        </p:spPr>
        <p:txBody>
          <a:bodyPr/>
          <a:lstStyle/>
          <a:p>
            <a:pPr lvl="0"/>
            <a:r>
              <a:rPr lang="zh-CN" altLang="en-US"/>
              <a:t>单击此处编辑母版文本样式</a:t>
            </a:r>
            <a:endParaRPr lang="zh-CN" altLang="en-US"/>
          </a:p>
          <a:p>
            <a:pPr lvl="1"/>
            <a:r>
              <a:rPr lang="zh-CN" altLang="en-US"/>
              <a:t>第二级</a:t>
            </a:r>
            <a:endParaRPr lang="zh-CN" altLang="en-US"/>
          </a:p>
        </p:txBody>
      </p:sp>
      <p:sp>
        <p:nvSpPr>
          <p:cNvPr id="7" name="KSO_FD"/>
          <p:cNvSpPr>
            <a:spLocks noGrp="1"/>
          </p:cNvSpPr>
          <p:nvPr>
            <p:ph type="dt" sz="half" idx="10"/>
          </p:nvPr>
        </p:nvSpPr>
        <p:spPr/>
        <p:txBody>
          <a:bodyPr/>
          <a:lstStyle/>
          <a:p>
            <a:pPr>
              <a:defRPr/>
            </a:pPr>
            <a:fld id="{495A1AC9-FFA5-4F47-BBF6-33846168803C}" type="datetime1">
              <a:rPr lang="en-US" smtClean="0">
                <a:ea typeface="宋体" panose="02010600030101010101" pitchFamily="2" charset="-122"/>
              </a:rPr>
            </a:fld>
            <a:endParaRPr lang="en-US">
              <a:ea typeface="宋体" panose="02010600030101010101" pitchFamily="2" charset="-122"/>
            </a:endParaRPr>
          </a:p>
        </p:txBody>
      </p:sp>
      <p:sp>
        <p:nvSpPr>
          <p:cNvPr id="8" name="KSO_FT"/>
          <p:cNvSpPr>
            <a:spLocks noGrp="1"/>
          </p:cNvSpPr>
          <p:nvPr>
            <p:ph type="ftr" sz="quarter" idx="11"/>
          </p:nvPr>
        </p:nvSpPr>
        <p:spPr/>
        <p:txBody>
          <a:bodyPr/>
          <a:lstStyle/>
          <a:p>
            <a:endParaRPr lang="zh-CN" altLang="en-US"/>
          </a:p>
        </p:txBody>
      </p:sp>
      <p:sp>
        <p:nvSpPr>
          <p:cNvPr id="9" name="KSO_FN"/>
          <p:cNvSpPr>
            <a:spLocks noGrp="1"/>
          </p:cNvSpPr>
          <p:nvPr>
            <p:ph type="sldNum" sz="quarter" idx="12"/>
          </p:nvPr>
        </p:nvSpPr>
        <p:spPr/>
        <p:txBody>
          <a:bodyPr/>
          <a:lstStyle/>
          <a:p>
            <a:fld id="{4AE85CE2-CEAD-46BB-861E-7D62265DC969}" type="slidenum">
              <a:rPr lang="zh-CN" altLang="en-US" smtClean="0"/>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FD"/>
          <p:cNvSpPr>
            <a:spLocks noGrp="1"/>
          </p:cNvSpPr>
          <p:nvPr>
            <p:ph type="dt" sz="half" idx="10"/>
          </p:nvPr>
        </p:nvSpPr>
        <p:spPr/>
        <p:txBody>
          <a:bodyPr/>
          <a:lstStyle/>
          <a:p>
            <a:pPr>
              <a:defRPr/>
            </a:pPr>
            <a:fld id="{495A1AC9-FFA5-4F47-BBF6-33846168803C}" type="datetime1">
              <a:rPr lang="en-US" smtClean="0">
                <a:ea typeface="宋体" panose="02010600030101010101" pitchFamily="2" charset="-122"/>
              </a:rPr>
            </a:fld>
            <a:endParaRPr lang="en-US">
              <a:ea typeface="宋体" panose="02010600030101010101" pitchFamily="2" charset="-122"/>
            </a:endParaRPr>
          </a:p>
        </p:txBody>
      </p:sp>
      <p:sp>
        <p:nvSpPr>
          <p:cNvPr id="4" name="KSO_FT"/>
          <p:cNvSpPr>
            <a:spLocks noGrp="1"/>
          </p:cNvSpPr>
          <p:nvPr>
            <p:ph type="ftr" sz="quarter" idx="11"/>
          </p:nvPr>
        </p:nvSpPr>
        <p:spPr/>
        <p:txBody>
          <a:bodyPr/>
          <a:lstStyle/>
          <a:p>
            <a:endParaRPr lang="zh-CN" altLang="en-US"/>
          </a:p>
        </p:txBody>
      </p:sp>
      <p:sp>
        <p:nvSpPr>
          <p:cNvPr id="5" name="KSO_FN"/>
          <p:cNvSpPr>
            <a:spLocks noGrp="1"/>
          </p:cNvSpPr>
          <p:nvPr>
            <p:ph type="sldNum" sz="quarter" idx="12"/>
          </p:nvPr>
        </p:nvSpPr>
        <p:spPr/>
        <p:txBody>
          <a:bodyPr/>
          <a:lstStyle/>
          <a:p>
            <a:fld id="{EF906490-237C-474C-BA2E-D98840BC1F8F}" type="slidenum">
              <a:rPr lang="zh-CN" altLang="en-US" smtClean="0"/>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stretch>
            <a:fillRect/>
          </a:stretch>
        </p:blipFill>
        <p:spPr>
          <a:xfrm>
            <a:off x="0" y="0"/>
            <a:ext cx="9144000" cy="5148494"/>
          </a:xfrm>
          <a:prstGeom prst="rect">
            <a:avLst/>
          </a:prstGeom>
        </p:spPr>
      </p:pic>
      <p:sp>
        <p:nvSpPr>
          <p:cNvPr id="2" name="KSO_FD"/>
          <p:cNvSpPr>
            <a:spLocks noGrp="1"/>
          </p:cNvSpPr>
          <p:nvPr>
            <p:ph type="dt" sz="half" idx="10"/>
          </p:nvPr>
        </p:nvSpPr>
        <p:spPr/>
        <p:txBody>
          <a:bodyPr/>
          <a:lstStyle/>
          <a:p>
            <a:fld id="{13D0CE79-49FB-443D-BEF8-6B709DE8FD0C}" type="datetimeFigureOut">
              <a:rPr lang="zh-CN" altLang="en-US" smtClean="0"/>
            </a:fld>
            <a:endParaRPr lang="zh-CN" altLang="en-US"/>
          </a:p>
        </p:txBody>
      </p:sp>
      <p:sp>
        <p:nvSpPr>
          <p:cNvPr id="3" name="KSO_FT"/>
          <p:cNvSpPr>
            <a:spLocks noGrp="1"/>
          </p:cNvSpPr>
          <p:nvPr>
            <p:ph type="ftr" sz="quarter" idx="11"/>
          </p:nvPr>
        </p:nvSpPr>
        <p:spPr/>
        <p:txBody>
          <a:bodyPr/>
          <a:lstStyle/>
          <a:p>
            <a:endParaRPr lang="zh-CN" altLang="en-US"/>
          </a:p>
        </p:txBody>
      </p:sp>
      <p:sp>
        <p:nvSpPr>
          <p:cNvPr id="4" name="KSO_FN"/>
          <p:cNvSpPr>
            <a:spLocks noGrp="1"/>
          </p:cNvSpPr>
          <p:nvPr>
            <p:ph type="sldNum" sz="quarter" idx="12"/>
          </p:nvPr>
        </p:nvSpPr>
        <p:spPr/>
        <p:txBody>
          <a:bodyPr/>
          <a:lstStyle/>
          <a:p>
            <a:fld id="{EF906490-237C-474C-BA2E-D98840BC1F8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858444" y="400052"/>
            <a:ext cx="2949178" cy="1200150"/>
          </a:xfrm>
        </p:spPr>
        <p:txBody>
          <a:bodyPr anchor="b"/>
          <a:lstStyle>
            <a:lvl1pPr>
              <a:defRPr sz="1800"/>
            </a:lvl1pPr>
          </a:lstStyle>
          <a:p>
            <a:r>
              <a:rPr lang="zh-CN" altLang="en-US"/>
              <a:t>单击此处编辑母版标题样式</a:t>
            </a:r>
            <a:endParaRPr lang="en-US" dirty="0"/>
          </a:p>
        </p:txBody>
      </p:sp>
      <p:sp>
        <p:nvSpPr>
          <p:cNvPr id="3" name="KSO_BC1"/>
          <p:cNvSpPr>
            <a:spLocks noGrp="1"/>
          </p:cNvSpPr>
          <p:nvPr>
            <p:ph idx="1"/>
          </p:nvPr>
        </p:nvSpPr>
        <p:spPr>
          <a:xfrm>
            <a:off x="4115992" y="797724"/>
            <a:ext cx="4629150" cy="3655219"/>
          </a:xfrm>
        </p:spPr>
        <p:txBody>
          <a:bodyPr>
            <a:normAutofit/>
          </a:bodyPr>
          <a:lstStyle>
            <a:lvl1pPr>
              <a:defRPr sz="1125"/>
            </a:lvl1pPr>
            <a:lvl2pPr>
              <a:defRPr sz="1015"/>
            </a:lvl2pPr>
            <a:lvl3pPr>
              <a:defRPr sz="900"/>
            </a:lvl3pPr>
            <a:lvl4pPr>
              <a:defRPr sz="790"/>
            </a:lvl4pPr>
            <a:lvl5pPr>
              <a:defRPr sz="790"/>
            </a:lvl5pPr>
            <a:lvl6pPr>
              <a:defRPr sz="1125"/>
            </a:lvl6pPr>
            <a:lvl7pPr>
              <a:defRPr sz="1125"/>
            </a:lvl7pPr>
            <a:lvl8pPr>
              <a:defRPr sz="1125"/>
            </a:lvl8pPr>
            <a:lvl9pPr>
              <a:defRPr sz="1125"/>
            </a:lvl9pPr>
          </a:lstStyle>
          <a:p>
            <a:pPr lvl="0"/>
            <a:r>
              <a:rPr lang="zh-CN" altLang="en-US"/>
              <a:t>单击此处编辑母版文本样式</a:t>
            </a:r>
            <a:endParaRPr lang="zh-CN" altLang="en-US"/>
          </a:p>
          <a:p>
            <a:pPr lvl="1"/>
            <a:r>
              <a:rPr lang="zh-CN" altLang="en-US"/>
              <a:t>第二级</a:t>
            </a:r>
            <a:endParaRPr lang="zh-CN" altLang="en-US"/>
          </a:p>
        </p:txBody>
      </p:sp>
      <p:sp>
        <p:nvSpPr>
          <p:cNvPr id="4" name="KSO_BC2"/>
          <p:cNvSpPr>
            <a:spLocks noGrp="1"/>
          </p:cNvSpPr>
          <p:nvPr>
            <p:ph type="body" sz="half" idx="2"/>
          </p:nvPr>
        </p:nvSpPr>
        <p:spPr>
          <a:xfrm>
            <a:off x="858444" y="1600202"/>
            <a:ext cx="2949178" cy="2858691"/>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zh-CN" altLang="en-US"/>
              <a:t>单击此处编辑母版文本样式</a:t>
            </a:r>
            <a:endParaRPr lang="zh-CN" altLang="en-US"/>
          </a:p>
        </p:txBody>
      </p:sp>
      <p:sp>
        <p:nvSpPr>
          <p:cNvPr id="5" name="KSO_FD"/>
          <p:cNvSpPr>
            <a:spLocks noGrp="1"/>
          </p:cNvSpPr>
          <p:nvPr>
            <p:ph type="dt" sz="half" idx="10"/>
          </p:nvPr>
        </p:nvSpPr>
        <p:spPr/>
        <p:txBody>
          <a:bodyPr/>
          <a:lstStyle/>
          <a:p>
            <a:pPr>
              <a:defRPr/>
            </a:pPr>
            <a:fld id="{495A1AC9-FFA5-4F47-BBF6-33846168803C}" type="datetime1">
              <a:rPr lang="en-US" smtClean="0">
                <a:ea typeface="宋体" panose="02010600030101010101" pitchFamily="2" charset="-122"/>
              </a:rPr>
            </a:fld>
            <a:endParaRPr lang="en-US">
              <a:ea typeface="宋体" panose="02010600030101010101" pitchFamily="2" charset="-122"/>
            </a:endParaRPr>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EF906490-237C-474C-BA2E-D98840BC1F8F}" type="slidenum">
              <a:rPr lang="zh-CN" altLang="en-US" smtClean="0"/>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934644" y="342900"/>
            <a:ext cx="2949178" cy="1200150"/>
          </a:xfrm>
        </p:spPr>
        <p:txBody>
          <a:bodyPr anchor="b"/>
          <a:lstStyle>
            <a:lvl1pPr>
              <a:defRPr sz="1800"/>
            </a:lvl1pPr>
          </a:lstStyle>
          <a:p>
            <a:r>
              <a:rPr lang="zh-CN" altLang="en-US"/>
              <a:t>单击此处编辑母版标题样式</a:t>
            </a:r>
            <a:endParaRPr lang="en-US" dirty="0"/>
          </a:p>
        </p:txBody>
      </p:sp>
      <p:sp>
        <p:nvSpPr>
          <p:cNvPr id="3" name="KSO_BC1"/>
          <p:cNvSpPr>
            <a:spLocks noGrp="1" noChangeAspect="1"/>
          </p:cNvSpPr>
          <p:nvPr>
            <p:ph type="pic" idx="1"/>
          </p:nvPr>
        </p:nvSpPr>
        <p:spPr>
          <a:xfrm>
            <a:off x="4082125" y="740572"/>
            <a:ext cx="4629150" cy="3655219"/>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zh-CN" altLang="en-US"/>
              <a:t>单击图标添加图片</a:t>
            </a:r>
            <a:endParaRPr lang="en-US" dirty="0"/>
          </a:p>
        </p:txBody>
      </p:sp>
      <p:sp>
        <p:nvSpPr>
          <p:cNvPr id="4" name="KSO_BC2"/>
          <p:cNvSpPr>
            <a:spLocks noGrp="1"/>
          </p:cNvSpPr>
          <p:nvPr>
            <p:ph type="body" sz="half" idx="2"/>
          </p:nvPr>
        </p:nvSpPr>
        <p:spPr>
          <a:xfrm>
            <a:off x="934644" y="1543050"/>
            <a:ext cx="2949178" cy="2858691"/>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zh-CN" altLang="en-US"/>
              <a:t>单击此处编辑母版文本样式</a:t>
            </a:r>
            <a:endParaRPr lang="zh-CN" altLang="en-US"/>
          </a:p>
        </p:txBody>
      </p:sp>
      <p:sp>
        <p:nvSpPr>
          <p:cNvPr id="5" name="KSO_FD"/>
          <p:cNvSpPr>
            <a:spLocks noGrp="1"/>
          </p:cNvSpPr>
          <p:nvPr>
            <p:ph type="dt" sz="half" idx="10"/>
          </p:nvPr>
        </p:nvSpPr>
        <p:spPr/>
        <p:txBody>
          <a:bodyPr/>
          <a:lstStyle/>
          <a:p>
            <a:pPr>
              <a:defRPr/>
            </a:pPr>
            <a:fld id="{495A1AC9-FFA5-4F47-BBF6-33846168803C}" type="datetime1">
              <a:rPr lang="en-US" smtClean="0">
                <a:ea typeface="宋体" panose="02010600030101010101" pitchFamily="2" charset="-122"/>
              </a:rPr>
            </a:fld>
            <a:endParaRPr lang="en-US">
              <a:ea typeface="宋体" panose="02010600030101010101" pitchFamily="2" charset="-122"/>
            </a:endParaRPr>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EF906490-237C-474C-BA2E-D98840BC1F8F}" type="slidenum">
              <a:rPr lang="zh-CN" altLang="en-US" smtClean="0"/>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KSO_FD"/>
          <p:cNvSpPr>
            <a:spLocks noGrp="1"/>
          </p:cNvSpPr>
          <p:nvPr>
            <p:ph type="dt" sz="half" idx="2"/>
          </p:nvPr>
        </p:nvSpPr>
        <p:spPr>
          <a:xfrm>
            <a:off x="628650" y="4814891"/>
            <a:ext cx="2057400" cy="273844"/>
          </a:xfrm>
          <a:prstGeom prst="rect">
            <a:avLst/>
          </a:prstGeom>
        </p:spPr>
        <p:txBody>
          <a:bodyPr vert="horz" lIns="91440" tIns="45720" rIns="91440" bIns="45720" rtlCol="0" anchor="ctr"/>
          <a:lstStyle>
            <a:lvl1pPr algn="l">
              <a:defRPr sz="900">
                <a:solidFill>
                  <a:schemeClr val="tx1"/>
                </a:solidFill>
              </a:defRPr>
            </a:lvl1pPr>
          </a:lstStyle>
          <a:p>
            <a:pPr>
              <a:defRPr/>
            </a:pPr>
            <a:fld id="{495A1AC9-FFA5-4F47-BBF6-33846168803C}" type="datetime1">
              <a:rPr lang="en-US" smtClean="0">
                <a:ea typeface="宋体" panose="02010600030101010101" pitchFamily="2" charset="-122"/>
              </a:rPr>
            </a:fld>
            <a:endParaRPr lang="en-US">
              <a:ea typeface="宋体" panose="02010600030101010101" pitchFamily="2" charset="-122"/>
            </a:endParaRPr>
          </a:p>
        </p:txBody>
      </p:sp>
      <p:sp>
        <p:nvSpPr>
          <p:cNvPr id="5" name="KSO_FT"/>
          <p:cNvSpPr>
            <a:spLocks noGrp="1"/>
          </p:cNvSpPr>
          <p:nvPr>
            <p:ph type="ftr" sz="quarter" idx="3"/>
          </p:nvPr>
        </p:nvSpPr>
        <p:spPr>
          <a:xfrm>
            <a:off x="3028950" y="4814891"/>
            <a:ext cx="3086100" cy="273844"/>
          </a:xfrm>
          <a:prstGeom prst="rect">
            <a:avLst/>
          </a:prstGeom>
        </p:spPr>
        <p:txBody>
          <a:bodyPr vert="horz" lIns="91440" tIns="45720" rIns="91440" bIns="45720" rtlCol="0" anchor="ctr"/>
          <a:lstStyle>
            <a:lvl1pPr algn="ctr">
              <a:defRPr sz="900">
                <a:solidFill>
                  <a:schemeClr val="tx1"/>
                </a:solidFill>
              </a:defRPr>
            </a:lvl1pPr>
          </a:lstStyle>
          <a:p>
            <a:endParaRPr lang="zh-CN" altLang="en-US"/>
          </a:p>
        </p:txBody>
      </p:sp>
      <p:sp>
        <p:nvSpPr>
          <p:cNvPr id="6" name="KSO_FN"/>
          <p:cNvSpPr>
            <a:spLocks noGrp="1"/>
          </p:cNvSpPr>
          <p:nvPr>
            <p:ph type="sldNum" sz="quarter" idx="4"/>
          </p:nvPr>
        </p:nvSpPr>
        <p:spPr>
          <a:xfrm>
            <a:off x="6457950" y="4814891"/>
            <a:ext cx="2057400" cy="273844"/>
          </a:xfrm>
          <a:prstGeom prst="rect">
            <a:avLst/>
          </a:prstGeom>
        </p:spPr>
        <p:txBody>
          <a:bodyPr vert="horz" lIns="91440" tIns="45720" rIns="91440" bIns="45720" rtlCol="0" anchor="ctr"/>
          <a:lstStyle>
            <a:lvl1pPr algn="r">
              <a:defRPr sz="900">
                <a:solidFill>
                  <a:schemeClr val="tx1"/>
                </a:solidFill>
              </a:defRPr>
            </a:lvl1pPr>
          </a:lstStyle>
          <a:p>
            <a:fld id="{EF906490-237C-474C-BA2E-D98840BC1F8F}" type="slidenum">
              <a:rPr lang="zh-CN" altLang="en-US" smtClean="0"/>
            </a:fld>
            <a:endParaRPr lang="zh-CN" altLang="en-US"/>
          </a:p>
        </p:txBody>
      </p:sp>
      <p:sp>
        <p:nvSpPr>
          <p:cNvPr id="3" name="KSO_BC1"/>
          <p:cNvSpPr>
            <a:spLocks noGrp="1"/>
          </p:cNvSpPr>
          <p:nvPr>
            <p:ph type="body" idx="1"/>
          </p:nvPr>
        </p:nvSpPr>
        <p:spPr>
          <a:xfrm>
            <a:off x="390524" y="672700"/>
            <a:ext cx="8277227" cy="4087425"/>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p:txBody>
      </p:sp>
      <p:sp>
        <p:nvSpPr>
          <p:cNvPr id="2" name="KSO_BT1"/>
          <p:cNvSpPr>
            <a:spLocks noGrp="1"/>
          </p:cNvSpPr>
          <p:nvPr>
            <p:ph type="title"/>
          </p:nvPr>
        </p:nvSpPr>
        <p:spPr>
          <a:xfrm>
            <a:off x="390524" y="51380"/>
            <a:ext cx="8277227" cy="491034"/>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lvl1pPr algn="l" defTabSz="514350" rtl="0" eaLnBrk="1" latinLnBrk="0" hangingPunct="1">
        <a:lnSpc>
          <a:spcPct val="90000"/>
        </a:lnSpc>
        <a:spcBef>
          <a:spcPct val="0"/>
        </a:spcBef>
        <a:buNone/>
        <a:defRPr sz="2400" b="1" i="0" kern="1200" baseline="0">
          <a:solidFill>
            <a:schemeClr val="tx1"/>
          </a:solidFill>
          <a:effectLst/>
          <a:latin typeface="+mj-ea"/>
          <a:ea typeface="+mj-ea"/>
          <a:cs typeface="+mj-cs"/>
        </a:defRPr>
      </a:lvl1pPr>
    </p:titleStyle>
    <p:bodyStyle>
      <a:lvl1pPr marL="271780" indent="-271780" algn="just" defTabSz="514350" rtl="0" eaLnBrk="1" latinLnBrk="0" hangingPunct="1">
        <a:lnSpc>
          <a:spcPct val="110000"/>
        </a:lnSpc>
        <a:spcBef>
          <a:spcPts val="900"/>
        </a:spcBef>
        <a:spcAft>
          <a:spcPts val="0"/>
        </a:spcAft>
        <a:buClr>
          <a:schemeClr val="accent1"/>
        </a:buClr>
        <a:buSzPct val="70000"/>
        <a:buFont typeface="Wingdings" panose="05000000000000000000" pitchFamily="2" charset="2"/>
        <a:buChar char="m"/>
        <a:defRPr lang="zh-CN" altLang="en-US" sz="2100" kern="1200" baseline="0" dirty="0" smtClean="0">
          <a:solidFill>
            <a:schemeClr val="accent1"/>
          </a:solidFill>
          <a:latin typeface="+mj-ea"/>
          <a:ea typeface="+mj-ea"/>
          <a:cs typeface="+mn-cs"/>
        </a:defRPr>
      </a:lvl1pPr>
      <a:lvl2pPr marL="271780" indent="-271780" algn="just" defTabSz="514350" rtl="0" eaLnBrk="1" latinLnBrk="0" hangingPunct="1">
        <a:lnSpc>
          <a:spcPct val="120000"/>
        </a:lnSpc>
        <a:spcBef>
          <a:spcPts val="0"/>
        </a:spcBef>
        <a:spcAft>
          <a:spcPts val="900"/>
        </a:spcAft>
        <a:buClr>
          <a:schemeClr val="accent2">
            <a:lumMod val="60000"/>
            <a:lumOff val="40000"/>
          </a:schemeClr>
        </a:buClr>
        <a:buFont typeface="幼圆" panose="02010509060101010101" pitchFamily="49" charset="-122"/>
        <a:buChar char=" "/>
        <a:defRPr sz="1350" kern="1200" baseline="0">
          <a:solidFill>
            <a:schemeClr val="tx1"/>
          </a:solidFill>
          <a:latin typeface="+mn-ea"/>
          <a:ea typeface="+mn-ea"/>
          <a:cs typeface="+mn-cs"/>
        </a:defRPr>
      </a:lvl2pPr>
      <a:lvl3pPr marL="643255" indent="-128905"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themeOverride" Target="../theme/themeOverride1.xml"/><Relationship Id="rId3" Type="http://schemas.openxmlformats.org/officeDocument/2006/relationships/image" Target="../media/image2.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themeOverride" Target="../theme/themeOverride10.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themeOverride" Target="../theme/themeOverride11.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themeOverride" Target="../theme/themeOverride13.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openxmlformats.org/officeDocument/2006/relationships/themeOverride" Target="../theme/themeOverride14.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xml"/><Relationship Id="rId2" Type="http://schemas.openxmlformats.org/officeDocument/2006/relationships/themeOverride" Target="../theme/themeOverride15.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themeOverride" Target="../theme/themeOverride16.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openxmlformats.org/officeDocument/2006/relationships/themeOverride" Target="../theme/themeOverride17.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7.xml"/><Relationship Id="rId2" Type="http://schemas.openxmlformats.org/officeDocument/2006/relationships/themeOverride" Target="../theme/themeOverride18.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openxmlformats.org/officeDocument/2006/relationships/themeOverride" Target="../theme/themeOverride19.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7.xml"/><Relationship Id="rId2" Type="http://schemas.openxmlformats.org/officeDocument/2006/relationships/themeOverride" Target="../theme/themeOverride20.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7.xml"/><Relationship Id="rId2" Type="http://schemas.openxmlformats.org/officeDocument/2006/relationships/themeOverride" Target="../theme/themeOverride21.xml"/><Relationship Id="rId1" Type="http://schemas.openxmlformats.org/officeDocument/2006/relationships/tags" Target="../tags/tag17.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7.xml"/><Relationship Id="rId2" Type="http://schemas.openxmlformats.org/officeDocument/2006/relationships/themeOverride" Target="../theme/themeOverride22.xml"/><Relationship Id="rId1" Type="http://schemas.openxmlformats.org/officeDocument/2006/relationships/tags" Target="../tags/tag18.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7.xml"/><Relationship Id="rId2" Type="http://schemas.openxmlformats.org/officeDocument/2006/relationships/themeOverride" Target="../theme/themeOverride23.xml"/><Relationship Id="rId1" Type="http://schemas.openxmlformats.org/officeDocument/2006/relationships/tags" Target="../tags/tag19.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7.xml"/><Relationship Id="rId2" Type="http://schemas.openxmlformats.org/officeDocument/2006/relationships/themeOverride" Target="../theme/themeOverride24.xml"/><Relationship Id="rId1" Type="http://schemas.openxmlformats.org/officeDocument/2006/relationships/tags" Target="../tags/tag20.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7.xml"/><Relationship Id="rId2" Type="http://schemas.openxmlformats.org/officeDocument/2006/relationships/themeOverride" Target="../theme/themeOverride25.xml"/><Relationship Id="rId1" Type="http://schemas.openxmlformats.org/officeDocument/2006/relationships/tags" Target="../tags/tag21.xml"/></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7.xml"/><Relationship Id="rId4" Type="http://schemas.openxmlformats.org/officeDocument/2006/relationships/themeOverride" Target="../theme/themeOverride26.xml"/><Relationship Id="rId3" Type="http://schemas.openxmlformats.org/officeDocument/2006/relationships/image" Target="../media/image7.png"/><Relationship Id="rId2" Type="http://schemas.microsoft.com/office/2007/relationships/hdphoto" Target="../media/image6.wdp"/><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7.xml"/><Relationship Id="rId2" Type="http://schemas.openxmlformats.org/officeDocument/2006/relationships/themeOverride" Target="../theme/themeOverride27.xml"/><Relationship Id="rId1" Type="http://schemas.openxmlformats.org/officeDocument/2006/relationships/tags" Target="../tags/tag22.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hemeOverride" Target="../theme/themeOverride3.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themeOverride" Target="../theme/themeOverride4.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themeOverride" Target="../theme/themeOverride5.xml"/><Relationship Id="rId2" Type="http://schemas.openxmlformats.org/officeDocument/2006/relationships/tags" Target="../tags/tag3.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themeOverride" Target="../theme/themeOverride6.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themeOverride" Target="../theme/themeOverride7.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themeOverride" Target="../theme/themeOverride8.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themeOverride" Target="../theme/themeOverride9.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圆角矩形 4"/>
          <p:cNvSpPr/>
          <p:nvPr/>
        </p:nvSpPr>
        <p:spPr>
          <a:xfrm>
            <a:off x="1912076" y="2399492"/>
            <a:ext cx="5399410" cy="99683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4" name="4-Point Star 30"/>
          <p:cNvSpPr/>
          <p:nvPr/>
        </p:nvSpPr>
        <p:spPr>
          <a:xfrm rot="890656">
            <a:off x="6446116" y="2948737"/>
            <a:ext cx="200229" cy="200229"/>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solidFill>
                <a:prstClr val="white"/>
              </a:solidFill>
              <a:cs typeface="+mn-ea"/>
            </a:endParaRPr>
          </a:p>
        </p:txBody>
      </p:sp>
      <p:sp>
        <p:nvSpPr>
          <p:cNvPr id="4" name="副标题 3"/>
          <p:cNvSpPr>
            <a:spLocks noGrp="1"/>
          </p:cNvSpPr>
          <p:nvPr>
            <p:ph type="subTitle" idx="4294967295"/>
          </p:nvPr>
        </p:nvSpPr>
        <p:spPr>
          <a:xfrm>
            <a:off x="2562941" y="2736722"/>
            <a:ext cx="4357688" cy="442912"/>
          </a:xfrm>
        </p:spPr>
        <p:txBody>
          <a:bodyPr>
            <a:normAutofit/>
          </a:bodyPr>
          <a:lstStyle/>
          <a:p>
            <a:pPr>
              <a:buClr>
                <a:schemeClr val="bg1"/>
              </a:buClr>
            </a:pPr>
            <a:r>
              <a:rPr lang="zh-CN" altLang="en-US" dirty="0">
                <a:solidFill>
                  <a:schemeClr val="bg1"/>
                </a:solidFill>
              </a:rPr>
              <a:t>求职目标：输入你的求职意向</a:t>
            </a:r>
            <a:endParaRPr lang="zh-CN" altLang="en-US" dirty="0">
              <a:solidFill>
                <a:schemeClr val="bg1"/>
              </a:solidFill>
            </a:endParaRPr>
          </a:p>
        </p:txBody>
      </p:sp>
      <p:sp>
        <p:nvSpPr>
          <p:cNvPr id="32" name="4-Point Star 28"/>
          <p:cNvSpPr/>
          <p:nvPr/>
        </p:nvSpPr>
        <p:spPr>
          <a:xfrm rot="890656">
            <a:off x="4015103" y="2717485"/>
            <a:ext cx="352421" cy="352421"/>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solidFill>
                <a:prstClr val="white"/>
              </a:solidFill>
              <a:cs typeface="+mn-ea"/>
            </a:endParaRPr>
          </a:p>
        </p:txBody>
      </p:sp>
      <p:sp>
        <p:nvSpPr>
          <p:cNvPr id="33" name="4-Point Star 29"/>
          <p:cNvSpPr/>
          <p:nvPr/>
        </p:nvSpPr>
        <p:spPr>
          <a:xfrm rot="890656">
            <a:off x="4610363" y="2867279"/>
            <a:ext cx="262844" cy="262844"/>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solidFill>
                <a:prstClr val="white"/>
              </a:solidFill>
              <a:cs typeface="+mn-ea"/>
            </a:endParaRPr>
          </a:p>
        </p:txBody>
      </p:sp>
      <p:sp>
        <p:nvSpPr>
          <p:cNvPr id="35" name="4-Point Star 31"/>
          <p:cNvSpPr/>
          <p:nvPr/>
        </p:nvSpPr>
        <p:spPr>
          <a:xfrm rot="890656">
            <a:off x="5477982" y="2917820"/>
            <a:ext cx="241270" cy="241271"/>
          </a:xfrm>
          <a:prstGeom prst="star4">
            <a:avLst>
              <a:gd name="adj" fmla="val 50000"/>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solidFill>
                <a:prstClr val="white"/>
              </a:solidFill>
              <a:cs typeface="+mn-ea"/>
            </a:endParaRPr>
          </a:p>
        </p:txBody>
      </p:sp>
      <p:sp>
        <p:nvSpPr>
          <p:cNvPr id="36" name="4-Point Star 55"/>
          <p:cNvSpPr/>
          <p:nvPr/>
        </p:nvSpPr>
        <p:spPr>
          <a:xfrm rot="890656">
            <a:off x="5054044" y="2855673"/>
            <a:ext cx="241270" cy="241271"/>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solidFill>
                <a:prstClr val="white"/>
              </a:solidFill>
              <a:cs typeface="+mn-ea"/>
            </a:endParaRPr>
          </a:p>
        </p:txBody>
      </p:sp>
      <p:sp>
        <p:nvSpPr>
          <p:cNvPr id="26" name="同心圆 84"/>
          <p:cNvSpPr/>
          <p:nvPr/>
        </p:nvSpPr>
        <p:spPr>
          <a:xfrm>
            <a:off x="2968008" y="3416772"/>
            <a:ext cx="720000" cy="720000"/>
          </a:xfrm>
          <a:prstGeom prst="ellipse">
            <a:avLst/>
          </a:prstGeom>
          <a:gradFill flip="none" rotWithShape="1">
            <a:gsLst>
              <a:gs pos="20000">
                <a:srgbClr val="BFBFBF"/>
              </a:gs>
              <a:gs pos="80000">
                <a:srgbClr val="FFFFFF"/>
              </a:gs>
              <a:gs pos="100000">
                <a:schemeClr val="accent2">
                  <a:satMod val="115000"/>
                  <a:tint val="0"/>
                </a:schemeClr>
              </a:gs>
            </a:gsLst>
            <a:lin ang="2700000" scaled="1"/>
            <a:tileRect/>
          </a:gradFill>
          <a:ln w="28575">
            <a:gradFill>
              <a:gsLst>
                <a:gs pos="0">
                  <a:schemeClr val="bg1">
                    <a:lumMod val="65000"/>
                  </a:schemeClr>
                </a:gs>
                <a:gs pos="100000">
                  <a:schemeClr val="bg1"/>
                </a:gs>
              </a:gsLst>
              <a:lin ang="13500000" scaled="0"/>
            </a:gradFill>
          </a:ln>
          <a:effectLst>
            <a:outerShdw blurRad="88900" dist="75434" dir="2700002" sx="101000" sy="101000"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fontAlgn="base">
              <a:spcBef>
                <a:spcPct val="0"/>
              </a:spcBef>
              <a:spcAft>
                <a:spcPct val="0"/>
              </a:spcAft>
              <a:buFont typeface="Arial" panose="020B0604020202020204" pitchFamily="34" charset="0"/>
            </a:pPr>
            <a:r>
              <a:rPr lang="zh-CN" altLang="en-US" sz="1800" dirty="0">
                <a:solidFill>
                  <a:srgbClr val="000000"/>
                </a:solidFill>
                <a:latin typeface="+mj-ea"/>
                <a:ea typeface="+mj-ea"/>
                <a:cs typeface="+mn-ea"/>
                <a:sym typeface="+mn-lt"/>
              </a:rPr>
              <a:t>自信</a:t>
            </a:r>
            <a:endParaRPr lang="zh-CN" altLang="en-US" sz="1800" dirty="0">
              <a:solidFill>
                <a:srgbClr val="000000"/>
              </a:solidFill>
              <a:latin typeface="+mj-ea"/>
              <a:ea typeface="+mj-ea"/>
              <a:cs typeface="+mn-ea"/>
              <a:sym typeface="+mn-lt"/>
            </a:endParaRPr>
          </a:p>
        </p:txBody>
      </p:sp>
      <p:sp>
        <p:nvSpPr>
          <p:cNvPr id="27" name="同心圆 84"/>
          <p:cNvSpPr/>
          <p:nvPr/>
        </p:nvSpPr>
        <p:spPr>
          <a:xfrm>
            <a:off x="3891781" y="3416773"/>
            <a:ext cx="720000" cy="720000"/>
          </a:xfrm>
          <a:prstGeom prst="ellipse">
            <a:avLst/>
          </a:prstGeom>
          <a:gradFill flip="none" rotWithShape="1">
            <a:gsLst>
              <a:gs pos="20000">
                <a:srgbClr val="BFBFBF"/>
              </a:gs>
              <a:gs pos="80000">
                <a:srgbClr val="FFFFFF"/>
              </a:gs>
              <a:gs pos="100000">
                <a:schemeClr val="accent2">
                  <a:satMod val="115000"/>
                  <a:tint val="0"/>
                </a:schemeClr>
              </a:gs>
            </a:gsLst>
            <a:lin ang="2700000" scaled="1"/>
            <a:tileRect/>
          </a:gradFill>
          <a:ln w="28575">
            <a:gradFill>
              <a:gsLst>
                <a:gs pos="0">
                  <a:schemeClr val="bg1">
                    <a:lumMod val="65000"/>
                  </a:schemeClr>
                </a:gs>
                <a:gs pos="100000">
                  <a:schemeClr val="bg1"/>
                </a:gs>
              </a:gsLst>
              <a:lin ang="13500000" scaled="0"/>
            </a:gradFill>
          </a:ln>
          <a:effectLst>
            <a:outerShdw blurRad="88900" dist="75434" dir="2700002" sx="101000" sy="101000"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fontAlgn="base">
              <a:spcBef>
                <a:spcPct val="0"/>
              </a:spcBef>
              <a:spcAft>
                <a:spcPct val="0"/>
              </a:spcAft>
              <a:buFont typeface="Arial" panose="020B0604020202020204" pitchFamily="34" charset="0"/>
            </a:pPr>
            <a:r>
              <a:rPr lang="zh-CN" altLang="en-US" sz="1800" dirty="0">
                <a:solidFill>
                  <a:srgbClr val="000000"/>
                </a:solidFill>
                <a:latin typeface="+mj-ea"/>
                <a:ea typeface="+mj-ea"/>
                <a:cs typeface="+mn-ea"/>
                <a:sym typeface="+mn-lt"/>
              </a:rPr>
              <a:t>认真</a:t>
            </a:r>
            <a:endParaRPr lang="zh-CN" altLang="en-US" sz="1800" dirty="0">
              <a:solidFill>
                <a:srgbClr val="000000"/>
              </a:solidFill>
              <a:latin typeface="+mj-ea"/>
              <a:ea typeface="+mj-ea"/>
              <a:cs typeface="+mn-ea"/>
              <a:sym typeface="+mn-lt"/>
            </a:endParaRPr>
          </a:p>
        </p:txBody>
      </p:sp>
      <p:sp>
        <p:nvSpPr>
          <p:cNvPr id="28" name="同心圆 84"/>
          <p:cNvSpPr/>
          <p:nvPr/>
        </p:nvSpPr>
        <p:spPr>
          <a:xfrm>
            <a:off x="4785442" y="3416773"/>
            <a:ext cx="720000" cy="720000"/>
          </a:xfrm>
          <a:prstGeom prst="ellipse">
            <a:avLst/>
          </a:prstGeom>
          <a:gradFill flip="none" rotWithShape="1">
            <a:gsLst>
              <a:gs pos="20000">
                <a:srgbClr val="BFBFBF"/>
              </a:gs>
              <a:gs pos="80000">
                <a:srgbClr val="FFFFFF"/>
              </a:gs>
              <a:gs pos="100000">
                <a:schemeClr val="accent2">
                  <a:satMod val="115000"/>
                  <a:tint val="0"/>
                </a:schemeClr>
              </a:gs>
            </a:gsLst>
            <a:lin ang="2700000" scaled="1"/>
            <a:tileRect/>
          </a:gradFill>
          <a:ln w="28575">
            <a:gradFill>
              <a:gsLst>
                <a:gs pos="0">
                  <a:schemeClr val="bg1">
                    <a:lumMod val="65000"/>
                  </a:schemeClr>
                </a:gs>
                <a:gs pos="100000">
                  <a:schemeClr val="bg1"/>
                </a:gs>
              </a:gsLst>
              <a:lin ang="13500000" scaled="0"/>
            </a:gradFill>
          </a:ln>
          <a:effectLst>
            <a:outerShdw blurRad="88900" dist="75434" dir="2700002" sx="101000" sy="101000"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fontAlgn="base">
              <a:spcBef>
                <a:spcPct val="0"/>
              </a:spcBef>
              <a:spcAft>
                <a:spcPct val="0"/>
              </a:spcAft>
              <a:buFont typeface="Arial" panose="020B0604020202020204" pitchFamily="34" charset="0"/>
            </a:pPr>
            <a:r>
              <a:rPr lang="zh-CN" altLang="en-US" sz="1800" dirty="0">
                <a:solidFill>
                  <a:srgbClr val="000000"/>
                </a:solidFill>
                <a:latin typeface="+mj-ea"/>
                <a:ea typeface="+mj-ea"/>
                <a:cs typeface="+mn-ea"/>
                <a:sym typeface="+mn-lt"/>
              </a:rPr>
              <a:t>坚持</a:t>
            </a:r>
            <a:endParaRPr lang="zh-CN" altLang="en-US" sz="1800" dirty="0">
              <a:solidFill>
                <a:srgbClr val="000000"/>
              </a:solidFill>
              <a:latin typeface="+mj-ea"/>
              <a:ea typeface="+mj-ea"/>
              <a:cs typeface="+mn-ea"/>
              <a:sym typeface="+mn-lt"/>
            </a:endParaRPr>
          </a:p>
        </p:txBody>
      </p:sp>
      <p:sp>
        <p:nvSpPr>
          <p:cNvPr id="29" name="同心圆 84"/>
          <p:cNvSpPr/>
          <p:nvPr/>
        </p:nvSpPr>
        <p:spPr>
          <a:xfrm>
            <a:off x="5679103" y="3416773"/>
            <a:ext cx="720000" cy="720000"/>
          </a:xfrm>
          <a:prstGeom prst="ellipse">
            <a:avLst/>
          </a:prstGeom>
          <a:gradFill flip="none" rotWithShape="1">
            <a:gsLst>
              <a:gs pos="20000">
                <a:srgbClr val="BFBFBF"/>
              </a:gs>
              <a:gs pos="80000">
                <a:srgbClr val="FFFFFF"/>
              </a:gs>
              <a:gs pos="100000">
                <a:schemeClr val="accent2">
                  <a:satMod val="115000"/>
                  <a:tint val="0"/>
                </a:schemeClr>
              </a:gs>
            </a:gsLst>
            <a:lin ang="2700000" scaled="1"/>
            <a:tileRect/>
          </a:gradFill>
          <a:ln w="28575">
            <a:gradFill>
              <a:gsLst>
                <a:gs pos="0">
                  <a:schemeClr val="bg1">
                    <a:lumMod val="65000"/>
                  </a:schemeClr>
                </a:gs>
                <a:gs pos="100000">
                  <a:schemeClr val="bg1"/>
                </a:gs>
              </a:gsLst>
              <a:lin ang="13500000" scaled="0"/>
            </a:gradFill>
          </a:ln>
          <a:effectLst>
            <a:outerShdw blurRad="88900" dist="75434" dir="2700002" sx="101000" sy="101000"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fontAlgn="base">
              <a:spcBef>
                <a:spcPct val="0"/>
              </a:spcBef>
              <a:spcAft>
                <a:spcPct val="0"/>
              </a:spcAft>
              <a:buFont typeface="Arial" panose="020B0604020202020204" pitchFamily="34" charset="0"/>
            </a:pPr>
            <a:r>
              <a:rPr lang="zh-CN" altLang="en-US" sz="1800" dirty="0">
                <a:solidFill>
                  <a:srgbClr val="000000"/>
                </a:solidFill>
                <a:latin typeface="+mj-ea"/>
                <a:ea typeface="+mj-ea"/>
                <a:cs typeface="+mn-ea"/>
                <a:sym typeface="+mn-lt"/>
              </a:rPr>
              <a:t>努力</a:t>
            </a:r>
            <a:endParaRPr lang="zh-CN" altLang="en-US" sz="1800" dirty="0">
              <a:solidFill>
                <a:srgbClr val="000000"/>
              </a:solidFill>
              <a:latin typeface="+mj-ea"/>
              <a:ea typeface="+mj-ea"/>
              <a:cs typeface="+mn-ea"/>
              <a:sym typeface="+mn-lt"/>
            </a:endParaRPr>
          </a:p>
        </p:txBody>
      </p:sp>
      <p:pic>
        <p:nvPicPr>
          <p:cNvPr id="106" name="欧美快节奏Chairlift - Bruises.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2831710" y="5614988"/>
            <a:ext cx="457200" cy="457200"/>
          </a:xfrm>
          <a:prstGeom prst="rect">
            <a:avLst/>
          </a:prstGeom>
        </p:spPr>
      </p:pic>
      <p:sp>
        <p:nvSpPr>
          <p:cNvPr id="22" name="4-Point Star 55"/>
          <p:cNvSpPr/>
          <p:nvPr/>
        </p:nvSpPr>
        <p:spPr>
          <a:xfrm rot="890656">
            <a:off x="3720837" y="1868084"/>
            <a:ext cx="341370" cy="943769"/>
          </a:xfrm>
          <a:prstGeom prst="star4">
            <a:avLst>
              <a:gd name="adj" fmla="val 3932"/>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3" name="4-Point Star 55"/>
          <p:cNvSpPr/>
          <p:nvPr/>
        </p:nvSpPr>
        <p:spPr>
          <a:xfrm rot="890656">
            <a:off x="4258036" y="3501253"/>
            <a:ext cx="166056" cy="459088"/>
          </a:xfrm>
          <a:prstGeom prst="star4">
            <a:avLst>
              <a:gd name="adj" fmla="val 3932"/>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0" name="4-Point Star 55"/>
          <p:cNvSpPr/>
          <p:nvPr/>
        </p:nvSpPr>
        <p:spPr>
          <a:xfrm rot="890656">
            <a:off x="6243417" y="1355913"/>
            <a:ext cx="166056" cy="459088"/>
          </a:xfrm>
          <a:prstGeom prst="star4">
            <a:avLst>
              <a:gd name="adj" fmla="val 3932"/>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7" name="椭圆 36"/>
          <p:cNvSpPr/>
          <p:nvPr/>
        </p:nvSpPr>
        <p:spPr>
          <a:xfrm>
            <a:off x="5465994" y="1494557"/>
            <a:ext cx="274777" cy="274777"/>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6145317" y="2015312"/>
            <a:ext cx="301060" cy="301060"/>
            <a:chOff x="304800" y="673100"/>
            <a:chExt cx="4000500" cy="4000500"/>
          </a:xfrm>
          <a:effectLst>
            <a:outerShdw blurRad="381000" dist="152400" dir="8100000" algn="tr" rotWithShape="0">
              <a:prstClr val="black">
                <a:alpha val="70000"/>
              </a:prstClr>
            </a:outerShdw>
          </a:effectLst>
        </p:grpSpPr>
        <p:sp>
          <p:nvSpPr>
            <p:cNvPr id="39" name="同心圆 3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椭圆 3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5365562" y="2193342"/>
            <a:ext cx="219777" cy="219777"/>
            <a:chOff x="304800" y="673100"/>
            <a:chExt cx="4000500" cy="4000500"/>
          </a:xfrm>
          <a:effectLst>
            <a:outerShdw blurRad="381000" dist="152400" dir="8100000" algn="tr" rotWithShape="0">
              <a:prstClr val="black">
                <a:alpha val="7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6" name="椭圆 4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a:off x="5895143" y="1626179"/>
            <a:ext cx="287919" cy="287919"/>
            <a:chOff x="304800" y="673100"/>
            <a:chExt cx="4000500" cy="4000500"/>
          </a:xfrm>
          <a:effectLst>
            <a:outerShdw blurRad="381000" dist="152400" dir="8100000" algn="tr" rotWithShape="0">
              <a:prstClr val="black">
                <a:alpha val="7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椭圆 4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椭圆 49"/>
          <p:cNvSpPr/>
          <p:nvPr/>
        </p:nvSpPr>
        <p:spPr>
          <a:xfrm>
            <a:off x="3199800" y="1684944"/>
            <a:ext cx="274777" cy="274777"/>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6145317" y="1790236"/>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2" name="组合 51"/>
          <p:cNvGrpSpPr/>
          <p:nvPr/>
        </p:nvGrpSpPr>
        <p:grpSpPr>
          <a:xfrm>
            <a:off x="3040243" y="1980164"/>
            <a:ext cx="452191" cy="452191"/>
            <a:chOff x="304800" y="673100"/>
            <a:chExt cx="4000500" cy="4000500"/>
          </a:xfrm>
          <a:effectLst>
            <a:outerShdw blurRad="317500" dist="1905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4" name="椭圆 5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5" name="椭圆 54"/>
          <p:cNvSpPr/>
          <p:nvPr/>
        </p:nvSpPr>
        <p:spPr>
          <a:xfrm>
            <a:off x="5378910" y="1916733"/>
            <a:ext cx="379661" cy="379661"/>
          </a:xfrm>
          <a:prstGeom prst="ellipse">
            <a:avLst/>
          </a:prstGeom>
          <a:solidFill>
            <a:schemeClr val="accent3"/>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6" name="组合 55"/>
          <p:cNvGrpSpPr/>
          <p:nvPr/>
        </p:nvGrpSpPr>
        <p:grpSpPr>
          <a:xfrm>
            <a:off x="5720438" y="2004481"/>
            <a:ext cx="301060" cy="301060"/>
            <a:chOff x="304800" y="673100"/>
            <a:chExt cx="4000500" cy="4000500"/>
          </a:xfrm>
          <a:effectLst>
            <a:outerShdw blurRad="381000" dist="152400" dir="8100000" algn="tr" rotWithShape="0">
              <a:prstClr val="black">
                <a:alpha val="70000"/>
              </a:prstClr>
            </a:outerShdw>
          </a:effectLst>
        </p:grpSpPr>
        <p:sp>
          <p:nvSpPr>
            <p:cNvPr id="57" name="同心圆 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8" name="椭圆 5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p:cNvGrpSpPr/>
          <p:nvPr/>
        </p:nvGrpSpPr>
        <p:grpSpPr>
          <a:xfrm>
            <a:off x="3550786" y="1828611"/>
            <a:ext cx="219777" cy="219777"/>
            <a:chOff x="304800" y="673100"/>
            <a:chExt cx="4000500" cy="4000500"/>
          </a:xfrm>
          <a:effectLst>
            <a:outerShdw blurRad="381000" dist="152400" dir="8100000" algn="tr" rotWithShape="0">
              <a:prstClr val="black">
                <a:alpha val="70000"/>
              </a:prstClr>
            </a:outerShdw>
          </a:effectLst>
        </p:grpSpPr>
        <p:sp>
          <p:nvSpPr>
            <p:cNvPr id="60" name="同心圆 5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1" name="椭圆 6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2" name="组合 61"/>
          <p:cNvGrpSpPr/>
          <p:nvPr/>
        </p:nvGrpSpPr>
        <p:grpSpPr>
          <a:xfrm>
            <a:off x="2618711" y="2164345"/>
            <a:ext cx="287919" cy="287919"/>
            <a:chOff x="304800" y="673100"/>
            <a:chExt cx="4000500" cy="4000500"/>
          </a:xfrm>
          <a:effectLst>
            <a:outerShdw blurRad="381000" dist="152400" dir="8100000" algn="tr" rotWithShape="0">
              <a:prstClr val="black">
                <a:alpha val="70000"/>
              </a:prstClr>
            </a:outerShdw>
          </a:effectLst>
        </p:grpSpPr>
        <p:sp>
          <p:nvSpPr>
            <p:cNvPr id="63" name="同心圆 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椭圆 6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5" name="椭圆 64"/>
          <p:cNvSpPr/>
          <p:nvPr/>
        </p:nvSpPr>
        <p:spPr>
          <a:xfrm>
            <a:off x="3251479" y="2153507"/>
            <a:ext cx="137389" cy="137389"/>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9" name="组合 68"/>
          <p:cNvGrpSpPr/>
          <p:nvPr/>
        </p:nvGrpSpPr>
        <p:grpSpPr>
          <a:xfrm>
            <a:off x="3510163" y="2089360"/>
            <a:ext cx="287919" cy="287919"/>
            <a:chOff x="304800" y="673100"/>
            <a:chExt cx="4000500" cy="4000500"/>
          </a:xfrm>
          <a:effectLst>
            <a:outerShdw blurRad="381000" dist="152400" dir="8100000" algn="tr" rotWithShape="0">
              <a:prstClr val="black">
                <a:alpha val="70000"/>
              </a:prstClr>
            </a:outerShdw>
          </a:effectLst>
        </p:grpSpPr>
        <p:sp>
          <p:nvSpPr>
            <p:cNvPr id="70" name="同心圆 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1" name="椭圆 7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2" name="椭圆 71"/>
          <p:cNvSpPr/>
          <p:nvPr/>
        </p:nvSpPr>
        <p:spPr>
          <a:xfrm>
            <a:off x="2789648" y="1858341"/>
            <a:ext cx="137389" cy="137389"/>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 name="组合 73"/>
          <p:cNvGrpSpPr/>
          <p:nvPr/>
        </p:nvGrpSpPr>
        <p:grpSpPr>
          <a:xfrm>
            <a:off x="3623369" y="762838"/>
            <a:ext cx="1870428" cy="1870428"/>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7" name="椭圆 7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3" name="TextBox 66"/>
          <p:cNvSpPr txBox="1"/>
          <p:nvPr/>
        </p:nvSpPr>
        <p:spPr>
          <a:xfrm>
            <a:off x="3617377" y="1644514"/>
            <a:ext cx="1871623" cy="675025"/>
          </a:xfrm>
          <a:prstGeom prst="hexagon">
            <a:avLst/>
          </a:prstGeom>
          <a:noFill/>
          <a:effectLst/>
        </p:spPr>
        <p:txBody>
          <a:bodyPr wrap="none" rtlCol="0">
            <a:spAutoFit/>
          </a:bodyPr>
          <a:lstStyle/>
          <a:p>
            <a:r>
              <a:rPr lang="en-US" altLang="zh-CN" sz="2800" b="1" dirty="0">
                <a:cs typeface="+mn-ea"/>
                <a:sym typeface="+mn-lt"/>
              </a:rPr>
              <a:t>RESUME</a:t>
            </a:r>
            <a:endParaRPr lang="zh-CN" altLang="en-US" sz="2800" b="1" dirty="0">
              <a:cs typeface="+mn-ea"/>
              <a:sym typeface="+mn-lt"/>
            </a:endParaRPr>
          </a:p>
        </p:txBody>
      </p:sp>
      <p:sp>
        <p:nvSpPr>
          <p:cNvPr id="84" name="TextBox 66"/>
          <p:cNvSpPr txBox="1"/>
          <p:nvPr/>
        </p:nvSpPr>
        <p:spPr>
          <a:xfrm>
            <a:off x="3494511" y="1109854"/>
            <a:ext cx="2419350" cy="782955"/>
          </a:xfrm>
          <a:prstGeom prst="hexagon">
            <a:avLst/>
          </a:prstGeom>
          <a:noFill/>
          <a:effectLst/>
        </p:spPr>
        <p:txBody>
          <a:bodyPr wrap="none" rtlCol="0">
            <a:spAutoFit/>
          </a:bodyPr>
          <a:lstStyle/>
          <a:p>
            <a:pPr algn="l"/>
            <a:r>
              <a:rPr lang="zh-CN" altLang="en-US" sz="2800" b="1" dirty="0">
                <a:cs typeface="+mn-ea"/>
                <a:sym typeface="+mn-lt"/>
              </a:rPr>
              <a:t>求职竞聘</a:t>
            </a:r>
            <a:endParaRPr lang="zh-CN" altLang="en-US" sz="2800" b="1" dirty="0">
              <a:cs typeface="+mn-ea"/>
              <a:sym typeface="+mn-lt"/>
            </a:endParaRPr>
          </a:p>
        </p:txBody>
      </p:sp>
      <p:sp>
        <p:nvSpPr>
          <p:cNvPr id="85" name="4-Point Star 55"/>
          <p:cNvSpPr/>
          <p:nvPr/>
        </p:nvSpPr>
        <p:spPr>
          <a:xfrm rot="890656">
            <a:off x="5609132" y="825084"/>
            <a:ext cx="341370" cy="943769"/>
          </a:xfrm>
          <a:prstGeom prst="star4">
            <a:avLst>
              <a:gd name="adj" fmla="val 3932"/>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4-Point Star 55"/>
          <p:cNvSpPr/>
          <p:nvPr/>
        </p:nvSpPr>
        <p:spPr>
          <a:xfrm rot="890656">
            <a:off x="3952179" y="2921279"/>
            <a:ext cx="166056" cy="459088"/>
          </a:xfrm>
          <a:prstGeom prst="star4">
            <a:avLst>
              <a:gd name="adj" fmla="val 3932"/>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4-Point Star 55"/>
          <p:cNvSpPr/>
          <p:nvPr/>
        </p:nvSpPr>
        <p:spPr>
          <a:xfrm rot="890656">
            <a:off x="8994924" y="998332"/>
            <a:ext cx="166056" cy="459088"/>
          </a:xfrm>
          <a:prstGeom prst="star4">
            <a:avLst>
              <a:gd name="adj" fmla="val 3932"/>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6"/>
                                        </p:tgtEl>
                                      </p:cBhvr>
                                    </p:cmd>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74"/>
                                        </p:tgtEl>
                                        <p:attrNameLst>
                                          <p:attrName>style.visibility</p:attrName>
                                        </p:attrNameLst>
                                      </p:cBhvr>
                                      <p:to>
                                        <p:strVal val="visible"/>
                                      </p:to>
                                    </p:set>
                                    <p:anim calcmode="lin" valueType="num">
                                      <p:cBhvr>
                                        <p:cTn id="10" dur="500" fill="hold"/>
                                        <p:tgtEl>
                                          <p:spTgt spid="74"/>
                                        </p:tgtEl>
                                        <p:attrNameLst>
                                          <p:attrName>ppt_w</p:attrName>
                                        </p:attrNameLst>
                                      </p:cBhvr>
                                      <p:tavLst>
                                        <p:tav tm="0">
                                          <p:val>
                                            <p:fltVal val="0"/>
                                          </p:val>
                                        </p:tav>
                                        <p:tav tm="100000">
                                          <p:val>
                                            <p:strVal val="#ppt_w"/>
                                          </p:val>
                                        </p:tav>
                                      </p:tavLst>
                                    </p:anim>
                                    <p:anim calcmode="lin" valueType="num">
                                      <p:cBhvr>
                                        <p:cTn id="11" dur="500" fill="hold"/>
                                        <p:tgtEl>
                                          <p:spTgt spid="74"/>
                                        </p:tgtEl>
                                        <p:attrNameLst>
                                          <p:attrName>ppt_h</p:attrName>
                                        </p:attrNameLst>
                                      </p:cBhvr>
                                      <p:tavLst>
                                        <p:tav tm="0">
                                          <p:val>
                                            <p:fltVal val="0"/>
                                          </p:val>
                                        </p:tav>
                                        <p:tav tm="100000">
                                          <p:val>
                                            <p:strVal val="#ppt_h"/>
                                          </p:val>
                                        </p:tav>
                                      </p:tavLst>
                                    </p:anim>
                                    <p:animEffect transition="in" filter="fade">
                                      <p:cBhvr>
                                        <p:cTn id="12" dur="500"/>
                                        <p:tgtEl>
                                          <p:spTgt spid="7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0" dur="500"/>
                                        <p:tgtEl>
                                          <p:spTgt spid="4">
                                            <p:txEl>
                                              <p:pRg st="0" end="0"/>
                                            </p:txEl>
                                          </p:spTgt>
                                        </p:tgtEl>
                                      </p:cBhvr>
                                    </p:animEffect>
                                  </p:childTnLst>
                                </p:cTn>
                              </p:par>
                              <p:par>
                                <p:cTn id="21" presetID="10" presetClass="entr" presetSubtype="0" fill="hold" grpId="2" nodeType="withEffect">
                                  <p:stCondLst>
                                    <p:cond delay="1750"/>
                                  </p:stCondLst>
                                  <p:iterate type="lt">
                                    <p:tmPct val="0"/>
                                  </p:iterate>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par>
                                <p:cTn id="24" presetID="10" presetClass="entr" presetSubtype="0" fill="hold" grpId="2" nodeType="withEffect">
                                  <p:stCondLst>
                                    <p:cond delay="1750"/>
                                  </p:stCondLst>
                                  <p:iterate type="lt">
                                    <p:tmPct val="0"/>
                                  </p:iterate>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par>
                                <p:cTn id="27" presetID="10" presetClass="entr" presetSubtype="0" fill="hold" grpId="2" nodeType="withEffect">
                                  <p:stCondLst>
                                    <p:cond delay="1750"/>
                                  </p:stCondLst>
                                  <p:iterate type="lt">
                                    <p:tmPct val="0"/>
                                  </p:iterate>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par>
                                <p:cTn id="30" presetID="10" presetClass="entr" presetSubtype="0" fill="hold" grpId="2" nodeType="withEffect">
                                  <p:stCondLst>
                                    <p:cond delay="1750"/>
                                  </p:stCondLst>
                                  <p:iterate type="lt">
                                    <p:tmPct val="0"/>
                                  </p:iterate>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grpId="2" nodeType="withEffect">
                                  <p:stCondLst>
                                    <p:cond delay="1750"/>
                                  </p:stCondLst>
                                  <p:iterate type="lt">
                                    <p:tmPct val="0"/>
                                  </p:iterate>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par>
                                <p:cTn id="36" presetID="1" presetClass="entr" presetSubtype="0" fill="hold" grpId="0" nodeType="withEffect">
                                  <p:stCondLst>
                                    <p:cond delay="300"/>
                                  </p:stCondLst>
                                  <p:childTnLst>
                                    <p:set>
                                      <p:cBhvr>
                                        <p:cTn id="37" dur="1" fill="hold">
                                          <p:stCondLst>
                                            <p:cond delay="0"/>
                                          </p:stCondLst>
                                        </p:cTn>
                                        <p:tgtEl>
                                          <p:spTgt spid="28"/>
                                        </p:tgtEl>
                                        <p:attrNameLst>
                                          <p:attrName>style.visibility</p:attrName>
                                        </p:attrNameLst>
                                      </p:cBhvr>
                                      <p:to>
                                        <p:strVal val="visible"/>
                                      </p:to>
                                    </p:set>
                                  </p:childTnLst>
                                </p:cTn>
                              </p:par>
                              <p:par>
                                <p:cTn id="38" presetID="53" presetClass="entr" presetSubtype="16" fill="hold" grpId="1" nodeType="withEffect">
                                  <p:stCondLst>
                                    <p:cond delay="300"/>
                                  </p:stCondLst>
                                  <p:childTnLst>
                                    <p:set>
                                      <p:cBhvr>
                                        <p:cTn id="39" dur="1" fill="hold">
                                          <p:stCondLst>
                                            <p:cond delay="0"/>
                                          </p:stCondLst>
                                        </p:cTn>
                                        <p:tgtEl>
                                          <p:spTgt spid="28"/>
                                        </p:tgtEl>
                                        <p:attrNameLst>
                                          <p:attrName>style.visibility</p:attrName>
                                        </p:attrNameLst>
                                      </p:cBhvr>
                                      <p:to>
                                        <p:strVal val="visible"/>
                                      </p:to>
                                    </p:set>
                                    <p:anim calcmode="lin" valueType="num">
                                      <p:cBhvr>
                                        <p:cTn id="40" dur="1000" fill="hold"/>
                                        <p:tgtEl>
                                          <p:spTgt spid="28"/>
                                        </p:tgtEl>
                                        <p:attrNameLst>
                                          <p:attrName>ppt_w</p:attrName>
                                        </p:attrNameLst>
                                      </p:cBhvr>
                                      <p:tavLst>
                                        <p:tav tm="0">
                                          <p:val>
                                            <p:fltVal val="0"/>
                                          </p:val>
                                        </p:tav>
                                        <p:tav tm="100000">
                                          <p:val>
                                            <p:strVal val="#ppt_w"/>
                                          </p:val>
                                        </p:tav>
                                      </p:tavLst>
                                    </p:anim>
                                    <p:anim calcmode="lin" valueType="num">
                                      <p:cBhvr>
                                        <p:cTn id="41" dur="1000" fill="hold"/>
                                        <p:tgtEl>
                                          <p:spTgt spid="28"/>
                                        </p:tgtEl>
                                        <p:attrNameLst>
                                          <p:attrName>ppt_h</p:attrName>
                                        </p:attrNameLst>
                                      </p:cBhvr>
                                      <p:tavLst>
                                        <p:tav tm="0">
                                          <p:val>
                                            <p:fltVal val="0"/>
                                          </p:val>
                                        </p:tav>
                                        <p:tav tm="100000">
                                          <p:val>
                                            <p:strVal val="#ppt_h"/>
                                          </p:val>
                                        </p:tav>
                                      </p:tavLst>
                                    </p:anim>
                                    <p:animEffect transition="in" filter="fade">
                                      <p:cBhvr>
                                        <p:cTn id="42" dur="1000"/>
                                        <p:tgtEl>
                                          <p:spTgt spid="28"/>
                                        </p:tgtEl>
                                      </p:cBhvr>
                                    </p:animEffect>
                                  </p:childTnLst>
                                </p:cTn>
                              </p:par>
                              <p:par>
                                <p:cTn id="43" presetID="64" presetClass="path" presetSubtype="0" fill="hold" grpId="2" nodeType="withEffect">
                                  <p:stCondLst>
                                    <p:cond delay="300"/>
                                  </p:stCondLst>
                                  <p:childTnLst>
                                    <p:animMotion origin="layout" path="M -0.00729 -0.00556 L -0.03437 -0.21914 " pathEditMode="relative" rAng="0" ptsTypes="AA">
                                      <p:cBhvr>
                                        <p:cTn id="44" dur="1000" spd="-100000" fill="hold"/>
                                        <p:tgtEl>
                                          <p:spTgt spid="28"/>
                                        </p:tgtEl>
                                        <p:attrNameLst>
                                          <p:attrName>ppt_x</p:attrName>
                                          <p:attrName>ppt_y</p:attrName>
                                        </p:attrNameLst>
                                      </p:cBhvr>
                                      <p:rCtr x="-1354" y="-10679"/>
                                    </p:animMotion>
                                  </p:childTnLst>
                                </p:cTn>
                              </p:par>
                              <p:par>
                                <p:cTn id="45" presetID="1" presetClass="entr" presetSubtype="0" fill="hold" grpId="0" nodeType="withEffect">
                                  <p:stCondLst>
                                    <p:cond delay="300"/>
                                  </p:stCondLst>
                                  <p:childTnLst>
                                    <p:set>
                                      <p:cBhvr>
                                        <p:cTn id="46" dur="1" fill="hold">
                                          <p:stCondLst>
                                            <p:cond delay="0"/>
                                          </p:stCondLst>
                                        </p:cTn>
                                        <p:tgtEl>
                                          <p:spTgt spid="29"/>
                                        </p:tgtEl>
                                        <p:attrNameLst>
                                          <p:attrName>style.visibility</p:attrName>
                                        </p:attrNameLst>
                                      </p:cBhvr>
                                      <p:to>
                                        <p:strVal val="visible"/>
                                      </p:to>
                                    </p:set>
                                  </p:childTnLst>
                                </p:cTn>
                              </p:par>
                              <p:par>
                                <p:cTn id="47" presetID="53" presetClass="entr" presetSubtype="16" fill="hold" grpId="1" nodeType="withEffect">
                                  <p:stCondLst>
                                    <p:cond delay="300"/>
                                  </p:stCondLst>
                                  <p:childTnLst>
                                    <p:set>
                                      <p:cBhvr>
                                        <p:cTn id="48" dur="1" fill="hold">
                                          <p:stCondLst>
                                            <p:cond delay="0"/>
                                          </p:stCondLst>
                                        </p:cTn>
                                        <p:tgtEl>
                                          <p:spTgt spid="29"/>
                                        </p:tgtEl>
                                        <p:attrNameLst>
                                          <p:attrName>style.visibility</p:attrName>
                                        </p:attrNameLst>
                                      </p:cBhvr>
                                      <p:to>
                                        <p:strVal val="visible"/>
                                      </p:to>
                                    </p:set>
                                    <p:anim calcmode="lin" valueType="num">
                                      <p:cBhvr>
                                        <p:cTn id="49" dur="1000" fill="hold"/>
                                        <p:tgtEl>
                                          <p:spTgt spid="29"/>
                                        </p:tgtEl>
                                        <p:attrNameLst>
                                          <p:attrName>ppt_w</p:attrName>
                                        </p:attrNameLst>
                                      </p:cBhvr>
                                      <p:tavLst>
                                        <p:tav tm="0">
                                          <p:val>
                                            <p:fltVal val="0"/>
                                          </p:val>
                                        </p:tav>
                                        <p:tav tm="100000">
                                          <p:val>
                                            <p:strVal val="#ppt_w"/>
                                          </p:val>
                                        </p:tav>
                                      </p:tavLst>
                                    </p:anim>
                                    <p:anim calcmode="lin" valueType="num">
                                      <p:cBhvr>
                                        <p:cTn id="50" dur="1000" fill="hold"/>
                                        <p:tgtEl>
                                          <p:spTgt spid="29"/>
                                        </p:tgtEl>
                                        <p:attrNameLst>
                                          <p:attrName>ppt_h</p:attrName>
                                        </p:attrNameLst>
                                      </p:cBhvr>
                                      <p:tavLst>
                                        <p:tav tm="0">
                                          <p:val>
                                            <p:fltVal val="0"/>
                                          </p:val>
                                        </p:tav>
                                        <p:tav tm="100000">
                                          <p:val>
                                            <p:strVal val="#ppt_h"/>
                                          </p:val>
                                        </p:tav>
                                      </p:tavLst>
                                    </p:anim>
                                    <p:animEffect transition="in" filter="fade">
                                      <p:cBhvr>
                                        <p:cTn id="51" dur="1000"/>
                                        <p:tgtEl>
                                          <p:spTgt spid="29"/>
                                        </p:tgtEl>
                                      </p:cBhvr>
                                    </p:animEffect>
                                  </p:childTnLst>
                                </p:cTn>
                              </p:par>
                              <p:par>
                                <p:cTn id="52" presetID="64" presetClass="path" presetSubtype="0" fill="hold" grpId="2" nodeType="withEffect">
                                  <p:stCondLst>
                                    <p:cond delay="300"/>
                                  </p:stCondLst>
                                  <p:childTnLst>
                                    <p:animMotion origin="layout" path="M -0.00729 -0.00556 L -0.12795 -0.15154 " pathEditMode="relative" rAng="0" ptsTypes="AA">
                                      <p:cBhvr>
                                        <p:cTn id="53" dur="1000" spd="-100000" fill="hold"/>
                                        <p:tgtEl>
                                          <p:spTgt spid="29"/>
                                        </p:tgtEl>
                                        <p:attrNameLst>
                                          <p:attrName>ppt_x</p:attrName>
                                          <p:attrName>ppt_y</p:attrName>
                                        </p:attrNameLst>
                                      </p:cBhvr>
                                      <p:rCtr x="-6042" y="-7315"/>
                                    </p:animMotion>
                                  </p:childTnLst>
                                </p:cTn>
                              </p:par>
                              <p:par>
                                <p:cTn id="54" presetID="1" presetClass="entr" presetSubtype="0" fill="hold" grpId="0" nodeType="withEffect">
                                  <p:stCondLst>
                                    <p:cond delay="300"/>
                                  </p:stCondLst>
                                  <p:childTnLst>
                                    <p:set>
                                      <p:cBhvr>
                                        <p:cTn id="55" dur="1" fill="hold">
                                          <p:stCondLst>
                                            <p:cond delay="0"/>
                                          </p:stCondLst>
                                        </p:cTn>
                                        <p:tgtEl>
                                          <p:spTgt spid="27"/>
                                        </p:tgtEl>
                                        <p:attrNameLst>
                                          <p:attrName>style.visibility</p:attrName>
                                        </p:attrNameLst>
                                      </p:cBhvr>
                                      <p:to>
                                        <p:strVal val="visible"/>
                                      </p:to>
                                    </p:set>
                                  </p:childTnLst>
                                </p:cTn>
                              </p:par>
                              <p:par>
                                <p:cTn id="56" presetID="53" presetClass="entr" presetSubtype="16" fill="hold" grpId="1" nodeType="withEffect">
                                  <p:stCondLst>
                                    <p:cond delay="300"/>
                                  </p:stCondLst>
                                  <p:childTnLst>
                                    <p:set>
                                      <p:cBhvr>
                                        <p:cTn id="57" dur="1" fill="hold">
                                          <p:stCondLst>
                                            <p:cond delay="0"/>
                                          </p:stCondLst>
                                        </p:cTn>
                                        <p:tgtEl>
                                          <p:spTgt spid="27"/>
                                        </p:tgtEl>
                                        <p:attrNameLst>
                                          <p:attrName>style.visibility</p:attrName>
                                        </p:attrNameLst>
                                      </p:cBhvr>
                                      <p:to>
                                        <p:strVal val="visible"/>
                                      </p:to>
                                    </p:set>
                                    <p:anim calcmode="lin" valueType="num">
                                      <p:cBhvr>
                                        <p:cTn id="58" dur="1000" fill="hold"/>
                                        <p:tgtEl>
                                          <p:spTgt spid="27"/>
                                        </p:tgtEl>
                                        <p:attrNameLst>
                                          <p:attrName>ppt_w</p:attrName>
                                        </p:attrNameLst>
                                      </p:cBhvr>
                                      <p:tavLst>
                                        <p:tav tm="0">
                                          <p:val>
                                            <p:fltVal val="0"/>
                                          </p:val>
                                        </p:tav>
                                        <p:tav tm="100000">
                                          <p:val>
                                            <p:strVal val="#ppt_w"/>
                                          </p:val>
                                        </p:tav>
                                      </p:tavLst>
                                    </p:anim>
                                    <p:anim calcmode="lin" valueType="num">
                                      <p:cBhvr>
                                        <p:cTn id="59" dur="1000" fill="hold"/>
                                        <p:tgtEl>
                                          <p:spTgt spid="27"/>
                                        </p:tgtEl>
                                        <p:attrNameLst>
                                          <p:attrName>ppt_h</p:attrName>
                                        </p:attrNameLst>
                                      </p:cBhvr>
                                      <p:tavLst>
                                        <p:tav tm="0">
                                          <p:val>
                                            <p:fltVal val="0"/>
                                          </p:val>
                                        </p:tav>
                                        <p:tav tm="100000">
                                          <p:val>
                                            <p:strVal val="#ppt_h"/>
                                          </p:val>
                                        </p:tav>
                                      </p:tavLst>
                                    </p:anim>
                                    <p:animEffect transition="in" filter="fade">
                                      <p:cBhvr>
                                        <p:cTn id="60" dur="1000"/>
                                        <p:tgtEl>
                                          <p:spTgt spid="27"/>
                                        </p:tgtEl>
                                      </p:cBhvr>
                                    </p:animEffect>
                                  </p:childTnLst>
                                </p:cTn>
                              </p:par>
                              <p:par>
                                <p:cTn id="61" presetID="64" presetClass="path" presetSubtype="0" fill="hold" grpId="2" nodeType="withEffect">
                                  <p:stCondLst>
                                    <p:cond delay="300"/>
                                  </p:stCondLst>
                                  <p:childTnLst>
                                    <p:animMotion origin="layout" path="M -0.00729 -0.00556 L 0.04583 -0.20525 " pathEditMode="relative" rAng="0" ptsTypes="AA">
                                      <p:cBhvr>
                                        <p:cTn id="62" dur="1000" spd="-100000" fill="hold"/>
                                        <p:tgtEl>
                                          <p:spTgt spid="27"/>
                                        </p:tgtEl>
                                        <p:attrNameLst>
                                          <p:attrName>ppt_x</p:attrName>
                                          <p:attrName>ppt_y</p:attrName>
                                        </p:attrNameLst>
                                      </p:cBhvr>
                                      <p:rCtr x="2656" y="-10000"/>
                                    </p:animMotion>
                                  </p:childTnLst>
                                </p:cTn>
                              </p:par>
                              <p:par>
                                <p:cTn id="63" presetID="1" presetClass="entr" presetSubtype="0" fill="hold" grpId="0" nodeType="withEffect">
                                  <p:stCondLst>
                                    <p:cond delay="300"/>
                                  </p:stCondLst>
                                  <p:childTnLst>
                                    <p:set>
                                      <p:cBhvr>
                                        <p:cTn id="64" dur="1" fill="hold">
                                          <p:stCondLst>
                                            <p:cond delay="0"/>
                                          </p:stCondLst>
                                        </p:cTn>
                                        <p:tgtEl>
                                          <p:spTgt spid="26"/>
                                        </p:tgtEl>
                                        <p:attrNameLst>
                                          <p:attrName>style.visibility</p:attrName>
                                        </p:attrNameLst>
                                      </p:cBhvr>
                                      <p:to>
                                        <p:strVal val="visible"/>
                                      </p:to>
                                    </p:set>
                                  </p:childTnLst>
                                </p:cTn>
                              </p:par>
                              <p:par>
                                <p:cTn id="65" presetID="53" presetClass="entr" presetSubtype="16" fill="hold" grpId="1" nodeType="withEffect">
                                  <p:stCondLst>
                                    <p:cond delay="300"/>
                                  </p:stCondLst>
                                  <p:childTnLst>
                                    <p:set>
                                      <p:cBhvr>
                                        <p:cTn id="66" dur="1" fill="hold">
                                          <p:stCondLst>
                                            <p:cond delay="0"/>
                                          </p:stCondLst>
                                        </p:cTn>
                                        <p:tgtEl>
                                          <p:spTgt spid="26"/>
                                        </p:tgtEl>
                                        <p:attrNameLst>
                                          <p:attrName>style.visibility</p:attrName>
                                        </p:attrNameLst>
                                      </p:cBhvr>
                                      <p:to>
                                        <p:strVal val="visible"/>
                                      </p:to>
                                    </p:set>
                                    <p:anim calcmode="lin" valueType="num">
                                      <p:cBhvr>
                                        <p:cTn id="67" dur="1000" fill="hold"/>
                                        <p:tgtEl>
                                          <p:spTgt spid="26"/>
                                        </p:tgtEl>
                                        <p:attrNameLst>
                                          <p:attrName>ppt_w</p:attrName>
                                        </p:attrNameLst>
                                      </p:cBhvr>
                                      <p:tavLst>
                                        <p:tav tm="0">
                                          <p:val>
                                            <p:fltVal val="0"/>
                                          </p:val>
                                        </p:tav>
                                        <p:tav tm="100000">
                                          <p:val>
                                            <p:strVal val="#ppt_w"/>
                                          </p:val>
                                        </p:tav>
                                      </p:tavLst>
                                    </p:anim>
                                    <p:anim calcmode="lin" valueType="num">
                                      <p:cBhvr>
                                        <p:cTn id="68" dur="1000" fill="hold"/>
                                        <p:tgtEl>
                                          <p:spTgt spid="26"/>
                                        </p:tgtEl>
                                        <p:attrNameLst>
                                          <p:attrName>ppt_h</p:attrName>
                                        </p:attrNameLst>
                                      </p:cBhvr>
                                      <p:tavLst>
                                        <p:tav tm="0">
                                          <p:val>
                                            <p:fltVal val="0"/>
                                          </p:val>
                                        </p:tav>
                                        <p:tav tm="100000">
                                          <p:val>
                                            <p:strVal val="#ppt_h"/>
                                          </p:val>
                                        </p:tav>
                                      </p:tavLst>
                                    </p:anim>
                                    <p:animEffect transition="in" filter="fade">
                                      <p:cBhvr>
                                        <p:cTn id="69" dur="1000"/>
                                        <p:tgtEl>
                                          <p:spTgt spid="26"/>
                                        </p:tgtEl>
                                      </p:cBhvr>
                                    </p:animEffect>
                                  </p:childTnLst>
                                </p:cTn>
                              </p:par>
                              <p:par>
                                <p:cTn id="70" presetID="64" presetClass="path" presetSubtype="0" fill="hold" grpId="2" nodeType="withEffect">
                                  <p:stCondLst>
                                    <p:cond delay="300"/>
                                  </p:stCondLst>
                                  <p:childTnLst>
                                    <p:animMotion origin="layout" path="M -0.00729 -0.00556 L 0.12691 -0.14938 " pathEditMode="relative" rAng="0" ptsTypes="AA">
                                      <p:cBhvr>
                                        <p:cTn id="71" dur="1000" spd="-100000" fill="hold"/>
                                        <p:tgtEl>
                                          <p:spTgt spid="26"/>
                                        </p:tgtEl>
                                        <p:attrNameLst>
                                          <p:attrName>ppt_x</p:attrName>
                                          <p:attrName>ppt_y</p:attrName>
                                        </p:attrNameLst>
                                      </p:cBhvr>
                                      <p:rCtr x="6701" y="-7191"/>
                                    </p:animMotion>
                                  </p:childTnLst>
                                </p:cTn>
                              </p:par>
                              <p:par>
                                <p:cTn id="72" presetID="1" presetClass="entr" presetSubtype="0" fill="hold" nodeType="withEffect">
                                  <p:stCondLst>
                                    <p:cond delay="600"/>
                                  </p:stCondLst>
                                  <p:childTnLst>
                                    <p:set>
                                      <p:cBhvr>
                                        <p:cTn id="73" dur="1" fill="hold">
                                          <p:stCondLst>
                                            <p:cond delay="0"/>
                                          </p:stCondLst>
                                        </p:cTn>
                                        <p:tgtEl>
                                          <p:spTgt spid="38"/>
                                        </p:tgtEl>
                                        <p:attrNameLst>
                                          <p:attrName>style.visibility</p:attrName>
                                        </p:attrNameLst>
                                      </p:cBhvr>
                                      <p:to>
                                        <p:strVal val="visible"/>
                                      </p:to>
                                    </p:set>
                                  </p:childTnLst>
                                </p:cTn>
                              </p:par>
                              <p:par>
                                <p:cTn id="74" presetID="53" presetClass="entr" presetSubtype="16" fill="hold" nodeType="withEffect">
                                  <p:stCondLst>
                                    <p:cond delay="600"/>
                                  </p:stCondLst>
                                  <p:childTnLst>
                                    <p:set>
                                      <p:cBhvr>
                                        <p:cTn id="75" dur="1" fill="hold">
                                          <p:stCondLst>
                                            <p:cond delay="0"/>
                                          </p:stCondLst>
                                        </p:cTn>
                                        <p:tgtEl>
                                          <p:spTgt spid="38"/>
                                        </p:tgtEl>
                                        <p:attrNameLst>
                                          <p:attrName>style.visibility</p:attrName>
                                        </p:attrNameLst>
                                      </p:cBhvr>
                                      <p:to>
                                        <p:strVal val="visible"/>
                                      </p:to>
                                    </p:set>
                                    <p:anim calcmode="lin" valueType="num">
                                      <p:cBhvr>
                                        <p:cTn id="76" dur="500" fill="hold"/>
                                        <p:tgtEl>
                                          <p:spTgt spid="38"/>
                                        </p:tgtEl>
                                        <p:attrNameLst>
                                          <p:attrName>ppt_w</p:attrName>
                                        </p:attrNameLst>
                                      </p:cBhvr>
                                      <p:tavLst>
                                        <p:tav tm="0">
                                          <p:val>
                                            <p:fltVal val="0"/>
                                          </p:val>
                                        </p:tav>
                                        <p:tav tm="100000">
                                          <p:val>
                                            <p:strVal val="#ppt_w"/>
                                          </p:val>
                                        </p:tav>
                                      </p:tavLst>
                                    </p:anim>
                                    <p:anim calcmode="lin" valueType="num">
                                      <p:cBhvr>
                                        <p:cTn id="77" dur="500" fill="hold"/>
                                        <p:tgtEl>
                                          <p:spTgt spid="38"/>
                                        </p:tgtEl>
                                        <p:attrNameLst>
                                          <p:attrName>ppt_h</p:attrName>
                                        </p:attrNameLst>
                                      </p:cBhvr>
                                      <p:tavLst>
                                        <p:tav tm="0">
                                          <p:val>
                                            <p:fltVal val="0"/>
                                          </p:val>
                                        </p:tav>
                                        <p:tav tm="100000">
                                          <p:val>
                                            <p:strVal val="#ppt_h"/>
                                          </p:val>
                                        </p:tav>
                                      </p:tavLst>
                                    </p:anim>
                                    <p:animEffect transition="in" filter="fade">
                                      <p:cBhvr>
                                        <p:cTn id="78" dur="500"/>
                                        <p:tgtEl>
                                          <p:spTgt spid="38"/>
                                        </p:tgtEl>
                                      </p:cBhvr>
                                    </p:animEffect>
                                  </p:childTnLst>
                                </p:cTn>
                              </p:par>
                              <p:par>
                                <p:cTn id="79" presetID="64" presetClass="path" presetSubtype="0" fill="hold" nodeType="withEffect">
                                  <p:stCondLst>
                                    <p:cond delay="600"/>
                                  </p:stCondLst>
                                  <p:childTnLst>
                                    <p:animMotion origin="layout" path="M -1.66667E-6 2.34568E-6 L -0.13889 -0.41883 " pathEditMode="relative" rAng="0" ptsTypes="AA">
                                      <p:cBhvr>
                                        <p:cTn id="80" dur="500" spd="-100000" fill="hold"/>
                                        <p:tgtEl>
                                          <p:spTgt spid="38"/>
                                        </p:tgtEl>
                                        <p:attrNameLst>
                                          <p:attrName>ppt_x</p:attrName>
                                          <p:attrName>ppt_y</p:attrName>
                                        </p:attrNameLst>
                                      </p:cBhvr>
                                      <p:rCtr x="-6944" y="-20957"/>
                                    </p:animMotion>
                                  </p:childTnLst>
                                </p:cTn>
                              </p:par>
                              <p:par>
                                <p:cTn id="81" presetID="1" presetClass="entr" presetSubtype="0" fill="hold" nodeType="withEffect">
                                  <p:stCondLst>
                                    <p:cond delay="200"/>
                                  </p:stCondLst>
                                  <p:childTnLst>
                                    <p:set>
                                      <p:cBhvr>
                                        <p:cTn id="82" dur="1" fill="hold">
                                          <p:stCondLst>
                                            <p:cond delay="0"/>
                                          </p:stCondLst>
                                        </p:cTn>
                                        <p:tgtEl>
                                          <p:spTgt spid="44"/>
                                        </p:tgtEl>
                                        <p:attrNameLst>
                                          <p:attrName>style.visibility</p:attrName>
                                        </p:attrNameLst>
                                      </p:cBhvr>
                                      <p:to>
                                        <p:strVal val="visible"/>
                                      </p:to>
                                    </p:set>
                                  </p:childTnLst>
                                </p:cTn>
                              </p:par>
                              <p:par>
                                <p:cTn id="83" presetID="53" presetClass="entr" presetSubtype="16" fill="hold" nodeType="withEffect">
                                  <p:stCondLst>
                                    <p:cond delay="20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par>
                                <p:cTn id="88" presetID="64" presetClass="path" presetSubtype="0" fill="hold" nodeType="withEffect">
                                  <p:stCondLst>
                                    <p:cond delay="200"/>
                                  </p:stCondLst>
                                  <p:childTnLst>
                                    <p:animMotion origin="layout" path="M -4.72222E-6 4.93827E-7 L -0.0125 -0.41667 " pathEditMode="relative" rAng="0" ptsTypes="AA">
                                      <p:cBhvr>
                                        <p:cTn id="89" dur="500" spd="-100000" fill="hold"/>
                                        <p:tgtEl>
                                          <p:spTgt spid="44"/>
                                        </p:tgtEl>
                                        <p:attrNameLst>
                                          <p:attrName>ppt_x</p:attrName>
                                          <p:attrName>ppt_y</p:attrName>
                                        </p:attrNameLst>
                                      </p:cBhvr>
                                      <p:rCtr x="-625" y="-20833"/>
                                    </p:animMotion>
                                  </p:childTnLst>
                                </p:cTn>
                              </p:par>
                              <p:par>
                                <p:cTn id="90" presetID="1" presetClass="entr" presetSubtype="0" fill="hold" grpId="0" nodeType="withEffect">
                                  <p:stCondLst>
                                    <p:cond delay="600"/>
                                  </p:stCondLst>
                                  <p:childTnLst>
                                    <p:set>
                                      <p:cBhvr>
                                        <p:cTn id="91" dur="1" fill="hold">
                                          <p:stCondLst>
                                            <p:cond delay="0"/>
                                          </p:stCondLst>
                                        </p:cTn>
                                        <p:tgtEl>
                                          <p:spTgt spid="51"/>
                                        </p:tgtEl>
                                        <p:attrNameLst>
                                          <p:attrName>style.visibility</p:attrName>
                                        </p:attrNameLst>
                                      </p:cBhvr>
                                      <p:to>
                                        <p:strVal val="visible"/>
                                      </p:to>
                                    </p:set>
                                  </p:childTnLst>
                                </p:cTn>
                              </p:par>
                              <p:par>
                                <p:cTn id="92" presetID="53" presetClass="entr" presetSubtype="16" fill="hold" grpId="1" nodeType="withEffect">
                                  <p:stCondLst>
                                    <p:cond delay="600"/>
                                  </p:stCondLst>
                                  <p:childTnLst>
                                    <p:set>
                                      <p:cBhvr>
                                        <p:cTn id="93" dur="1" fill="hold">
                                          <p:stCondLst>
                                            <p:cond delay="0"/>
                                          </p:stCondLst>
                                        </p:cTn>
                                        <p:tgtEl>
                                          <p:spTgt spid="51"/>
                                        </p:tgtEl>
                                        <p:attrNameLst>
                                          <p:attrName>style.visibility</p:attrName>
                                        </p:attrNameLst>
                                      </p:cBhvr>
                                      <p:to>
                                        <p:strVal val="visible"/>
                                      </p:to>
                                    </p:set>
                                    <p:anim calcmode="lin" valueType="num">
                                      <p:cBhvr>
                                        <p:cTn id="94" dur="500" fill="hold"/>
                                        <p:tgtEl>
                                          <p:spTgt spid="51"/>
                                        </p:tgtEl>
                                        <p:attrNameLst>
                                          <p:attrName>ppt_w</p:attrName>
                                        </p:attrNameLst>
                                      </p:cBhvr>
                                      <p:tavLst>
                                        <p:tav tm="0">
                                          <p:val>
                                            <p:fltVal val="0"/>
                                          </p:val>
                                        </p:tav>
                                        <p:tav tm="100000">
                                          <p:val>
                                            <p:strVal val="#ppt_w"/>
                                          </p:val>
                                        </p:tav>
                                      </p:tavLst>
                                    </p:anim>
                                    <p:anim calcmode="lin" valueType="num">
                                      <p:cBhvr>
                                        <p:cTn id="95" dur="500" fill="hold"/>
                                        <p:tgtEl>
                                          <p:spTgt spid="51"/>
                                        </p:tgtEl>
                                        <p:attrNameLst>
                                          <p:attrName>ppt_h</p:attrName>
                                        </p:attrNameLst>
                                      </p:cBhvr>
                                      <p:tavLst>
                                        <p:tav tm="0">
                                          <p:val>
                                            <p:fltVal val="0"/>
                                          </p:val>
                                        </p:tav>
                                        <p:tav tm="100000">
                                          <p:val>
                                            <p:strVal val="#ppt_h"/>
                                          </p:val>
                                        </p:tav>
                                      </p:tavLst>
                                    </p:anim>
                                    <p:animEffect transition="in" filter="fade">
                                      <p:cBhvr>
                                        <p:cTn id="96" dur="500"/>
                                        <p:tgtEl>
                                          <p:spTgt spid="51"/>
                                        </p:tgtEl>
                                      </p:cBhvr>
                                    </p:animEffect>
                                  </p:childTnLst>
                                </p:cTn>
                              </p:par>
                              <p:par>
                                <p:cTn id="97" presetID="64" presetClass="path" presetSubtype="0" fill="hold" grpId="2" nodeType="withEffect">
                                  <p:stCondLst>
                                    <p:cond delay="600"/>
                                  </p:stCondLst>
                                  <p:childTnLst>
                                    <p:animMotion origin="layout" path="M -3.88889E-6 2.46914E-7 L -0.10382 -0.2787 " pathEditMode="relative" rAng="0" ptsTypes="AA">
                                      <p:cBhvr>
                                        <p:cTn id="98" dur="500" spd="-100000" fill="hold"/>
                                        <p:tgtEl>
                                          <p:spTgt spid="51"/>
                                        </p:tgtEl>
                                        <p:attrNameLst>
                                          <p:attrName>ppt_x</p:attrName>
                                          <p:attrName>ppt_y</p:attrName>
                                        </p:attrNameLst>
                                      </p:cBhvr>
                                      <p:rCtr x="-5191" y="-13951"/>
                                    </p:animMotion>
                                  </p:childTnLst>
                                </p:cTn>
                              </p:par>
                              <p:par>
                                <p:cTn id="99" presetID="1" presetClass="entr" presetSubtype="0" fill="hold" nodeType="withEffect">
                                  <p:stCondLst>
                                    <p:cond delay="400"/>
                                  </p:stCondLst>
                                  <p:childTnLst>
                                    <p:set>
                                      <p:cBhvr>
                                        <p:cTn id="100" dur="1" fill="hold">
                                          <p:stCondLst>
                                            <p:cond delay="0"/>
                                          </p:stCondLst>
                                        </p:cTn>
                                        <p:tgtEl>
                                          <p:spTgt spid="52"/>
                                        </p:tgtEl>
                                        <p:attrNameLst>
                                          <p:attrName>style.visibility</p:attrName>
                                        </p:attrNameLst>
                                      </p:cBhvr>
                                      <p:to>
                                        <p:strVal val="visible"/>
                                      </p:to>
                                    </p:set>
                                  </p:childTnLst>
                                </p:cTn>
                              </p:par>
                              <p:par>
                                <p:cTn id="101" presetID="53" presetClass="entr" presetSubtype="16" fill="hold" nodeType="withEffect">
                                  <p:stCondLst>
                                    <p:cond delay="400"/>
                                  </p:stCondLst>
                                  <p:childTnLst>
                                    <p:set>
                                      <p:cBhvr>
                                        <p:cTn id="102" dur="1" fill="hold">
                                          <p:stCondLst>
                                            <p:cond delay="0"/>
                                          </p:stCondLst>
                                        </p:cTn>
                                        <p:tgtEl>
                                          <p:spTgt spid="52"/>
                                        </p:tgtEl>
                                        <p:attrNameLst>
                                          <p:attrName>style.visibility</p:attrName>
                                        </p:attrNameLst>
                                      </p:cBhvr>
                                      <p:to>
                                        <p:strVal val="visible"/>
                                      </p:to>
                                    </p:set>
                                    <p:anim calcmode="lin" valueType="num">
                                      <p:cBhvr>
                                        <p:cTn id="103" dur="500" fill="hold"/>
                                        <p:tgtEl>
                                          <p:spTgt spid="52"/>
                                        </p:tgtEl>
                                        <p:attrNameLst>
                                          <p:attrName>ppt_w</p:attrName>
                                        </p:attrNameLst>
                                      </p:cBhvr>
                                      <p:tavLst>
                                        <p:tav tm="0">
                                          <p:val>
                                            <p:fltVal val="0"/>
                                          </p:val>
                                        </p:tav>
                                        <p:tav tm="100000">
                                          <p:val>
                                            <p:strVal val="#ppt_w"/>
                                          </p:val>
                                        </p:tav>
                                      </p:tavLst>
                                    </p:anim>
                                    <p:anim calcmode="lin" valueType="num">
                                      <p:cBhvr>
                                        <p:cTn id="104" dur="500" fill="hold"/>
                                        <p:tgtEl>
                                          <p:spTgt spid="52"/>
                                        </p:tgtEl>
                                        <p:attrNameLst>
                                          <p:attrName>ppt_h</p:attrName>
                                        </p:attrNameLst>
                                      </p:cBhvr>
                                      <p:tavLst>
                                        <p:tav tm="0">
                                          <p:val>
                                            <p:fltVal val="0"/>
                                          </p:val>
                                        </p:tav>
                                        <p:tav tm="100000">
                                          <p:val>
                                            <p:strVal val="#ppt_h"/>
                                          </p:val>
                                        </p:tav>
                                      </p:tavLst>
                                    </p:anim>
                                    <p:animEffect transition="in" filter="fade">
                                      <p:cBhvr>
                                        <p:cTn id="105" dur="500"/>
                                        <p:tgtEl>
                                          <p:spTgt spid="52"/>
                                        </p:tgtEl>
                                      </p:cBhvr>
                                    </p:animEffect>
                                  </p:childTnLst>
                                </p:cTn>
                              </p:par>
                              <p:par>
                                <p:cTn id="106" presetID="64" presetClass="path" presetSubtype="0" fill="hold" nodeType="withEffect">
                                  <p:stCondLst>
                                    <p:cond delay="400"/>
                                  </p:stCondLst>
                                  <p:childTnLst>
                                    <p:animMotion origin="layout" path="M 1.94444E-6 -3.7037E-6 L -0.18993 -0.35895 " pathEditMode="relative" rAng="0" ptsTypes="AA">
                                      <p:cBhvr>
                                        <p:cTn id="107" dur="500" spd="-100000" fill="hold"/>
                                        <p:tgtEl>
                                          <p:spTgt spid="52"/>
                                        </p:tgtEl>
                                        <p:attrNameLst>
                                          <p:attrName>ppt_x</p:attrName>
                                          <p:attrName>ppt_y</p:attrName>
                                        </p:attrNameLst>
                                      </p:cBhvr>
                                      <p:rCtr x="-9497" y="-17963"/>
                                    </p:animMotion>
                                  </p:childTnLst>
                                </p:cTn>
                              </p:par>
                              <p:par>
                                <p:cTn id="108" presetID="1" presetClass="entr" presetSubtype="0" fill="hold" grpId="0" nodeType="withEffect">
                                  <p:stCondLst>
                                    <p:cond delay="200"/>
                                  </p:stCondLst>
                                  <p:childTnLst>
                                    <p:set>
                                      <p:cBhvr>
                                        <p:cTn id="109" dur="1" fill="hold">
                                          <p:stCondLst>
                                            <p:cond delay="0"/>
                                          </p:stCondLst>
                                        </p:cTn>
                                        <p:tgtEl>
                                          <p:spTgt spid="55"/>
                                        </p:tgtEl>
                                        <p:attrNameLst>
                                          <p:attrName>style.visibility</p:attrName>
                                        </p:attrNameLst>
                                      </p:cBhvr>
                                      <p:to>
                                        <p:strVal val="visible"/>
                                      </p:to>
                                    </p:set>
                                  </p:childTnLst>
                                </p:cTn>
                              </p:par>
                              <p:par>
                                <p:cTn id="110" presetID="53" presetClass="entr" presetSubtype="16" fill="hold" grpId="1" nodeType="withEffect">
                                  <p:stCondLst>
                                    <p:cond delay="200"/>
                                  </p:stCondLst>
                                  <p:childTnLst>
                                    <p:set>
                                      <p:cBhvr>
                                        <p:cTn id="111" dur="1" fill="hold">
                                          <p:stCondLst>
                                            <p:cond delay="0"/>
                                          </p:stCondLst>
                                        </p:cTn>
                                        <p:tgtEl>
                                          <p:spTgt spid="55"/>
                                        </p:tgtEl>
                                        <p:attrNameLst>
                                          <p:attrName>style.visibility</p:attrName>
                                        </p:attrNameLst>
                                      </p:cBhvr>
                                      <p:to>
                                        <p:strVal val="visible"/>
                                      </p:to>
                                    </p:set>
                                    <p:anim calcmode="lin" valueType="num">
                                      <p:cBhvr>
                                        <p:cTn id="112" dur="500" fill="hold"/>
                                        <p:tgtEl>
                                          <p:spTgt spid="55"/>
                                        </p:tgtEl>
                                        <p:attrNameLst>
                                          <p:attrName>ppt_w</p:attrName>
                                        </p:attrNameLst>
                                      </p:cBhvr>
                                      <p:tavLst>
                                        <p:tav tm="0">
                                          <p:val>
                                            <p:fltVal val="0"/>
                                          </p:val>
                                        </p:tav>
                                        <p:tav tm="100000">
                                          <p:val>
                                            <p:strVal val="#ppt_w"/>
                                          </p:val>
                                        </p:tav>
                                      </p:tavLst>
                                    </p:anim>
                                    <p:anim calcmode="lin" valueType="num">
                                      <p:cBhvr>
                                        <p:cTn id="113" dur="500" fill="hold"/>
                                        <p:tgtEl>
                                          <p:spTgt spid="55"/>
                                        </p:tgtEl>
                                        <p:attrNameLst>
                                          <p:attrName>ppt_h</p:attrName>
                                        </p:attrNameLst>
                                      </p:cBhvr>
                                      <p:tavLst>
                                        <p:tav tm="0">
                                          <p:val>
                                            <p:fltVal val="0"/>
                                          </p:val>
                                        </p:tav>
                                        <p:tav tm="100000">
                                          <p:val>
                                            <p:strVal val="#ppt_h"/>
                                          </p:val>
                                        </p:tav>
                                      </p:tavLst>
                                    </p:anim>
                                    <p:animEffect transition="in" filter="fade">
                                      <p:cBhvr>
                                        <p:cTn id="114" dur="500"/>
                                        <p:tgtEl>
                                          <p:spTgt spid="55"/>
                                        </p:tgtEl>
                                      </p:cBhvr>
                                    </p:animEffect>
                                  </p:childTnLst>
                                </p:cTn>
                              </p:par>
                              <p:par>
                                <p:cTn id="115" presetID="64" presetClass="path" presetSubtype="0" fill="hold" grpId="2" nodeType="withEffect">
                                  <p:stCondLst>
                                    <p:cond delay="200"/>
                                  </p:stCondLst>
                                  <p:childTnLst>
                                    <p:animMotion origin="layout" path="M -4.16667E-6 2.09877E-6 L 0.15261 -0.4034 " pathEditMode="relative" rAng="0" ptsTypes="AA">
                                      <p:cBhvr>
                                        <p:cTn id="116" dur="500" spd="-100000" fill="hold"/>
                                        <p:tgtEl>
                                          <p:spTgt spid="55"/>
                                        </p:tgtEl>
                                        <p:attrNameLst>
                                          <p:attrName>ppt_x</p:attrName>
                                          <p:attrName>ppt_y</p:attrName>
                                        </p:attrNameLst>
                                      </p:cBhvr>
                                      <p:rCtr x="7622" y="-20185"/>
                                    </p:animMotion>
                                  </p:childTnLst>
                                </p:cTn>
                              </p:par>
                              <p:par>
                                <p:cTn id="117" presetID="1" presetClass="entr" presetSubtype="0" fill="hold" nodeType="withEffect">
                                  <p:stCondLst>
                                    <p:cond delay="0"/>
                                  </p:stCondLst>
                                  <p:childTnLst>
                                    <p:set>
                                      <p:cBhvr>
                                        <p:cTn id="118" dur="1" fill="hold">
                                          <p:stCondLst>
                                            <p:cond delay="0"/>
                                          </p:stCondLst>
                                        </p:cTn>
                                        <p:tgtEl>
                                          <p:spTgt spid="56"/>
                                        </p:tgtEl>
                                        <p:attrNameLst>
                                          <p:attrName>style.visibility</p:attrName>
                                        </p:attrNameLst>
                                      </p:cBhvr>
                                      <p:to>
                                        <p:strVal val="visible"/>
                                      </p:to>
                                    </p:set>
                                  </p:childTnLst>
                                </p:cTn>
                              </p:par>
                              <p:par>
                                <p:cTn id="119" presetID="53" presetClass="entr" presetSubtype="16" fill="hold" nodeType="with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p:cTn id="121" dur="500" fill="hold"/>
                                        <p:tgtEl>
                                          <p:spTgt spid="56"/>
                                        </p:tgtEl>
                                        <p:attrNameLst>
                                          <p:attrName>ppt_w</p:attrName>
                                        </p:attrNameLst>
                                      </p:cBhvr>
                                      <p:tavLst>
                                        <p:tav tm="0">
                                          <p:val>
                                            <p:fltVal val="0"/>
                                          </p:val>
                                        </p:tav>
                                        <p:tav tm="100000">
                                          <p:val>
                                            <p:strVal val="#ppt_w"/>
                                          </p:val>
                                        </p:tav>
                                      </p:tavLst>
                                    </p:anim>
                                    <p:anim calcmode="lin" valueType="num">
                                      <p:cBhvr>
                                        <p:cTn id="122" dur="500" fill="hold"/>
                                        <p:tgtEl>
                                          <p:spTgt spid="56"/>
                                        </p:tgtEl>
                                        <p:attrNameLst>
                                          <p:attrName>ppt_h</p:attrName>
                                        </p:attrNameLst>
                                      </p:cBhvr>
                                      <p:tavLst>
                                        <p:tav tm="0">
                                          <p:val>
                                            <p:fltVal val="0"/>
                                          </p:val>
                                        </p:tav>
                                        <p:tav tm="100000">
                                          <p:val>
                                            <p:strVal val="#ppt_h"/>
                                          </p:val>
                                        </p:tav>
                                      </p:tavLst>
                                    </p:anim>
                                    <p:animEffect transition="in" filter="fade">
                                      <p:cBhvr>
                                        <p:cTn id="123" dur="500"/>
                                        <p:tgtEl>
                                          <p:spTgt spid="56"/>
                                        </p:tgtEl>
                                      </p:cBhvr>
                                    </p:animEffect>
                                  </p:childTnLst>
                                </p:cTn>
                              </p:par>
                              <p:par>
                                <p:cTn id="124" presetID="64" presetClass="path" presetSubtype="0" fill="hold" nodeType="withEffect">
                                  <p:stCondLst>
                                    <p:cond delay="0"/>
                                  </p:stCondLst>
                                  <p:childTnLst>
                                    <p:animMotion origin="layout" path="M -3.88889E-6 2.83951E-6 L -0.05121 -0.27871 " pathEditMode="relative" rAng="0" ptsTypes="AA">
                                      <p:cBhvr>
                                        <p:cTn id="125" dur="500" spd="-100000" fill="hold"/>
                                        <p:tgtEl>
                                          <p:spTgt spid="56"/>
                                        </p:tgtEl>
                                        <p:attrNameLst>
                                          <p:attrName>ppt_x</p:attrName>
                                          <p:attrName>ppt_y</p:attrName>
                                        </p:attrNameLst>
                                      </p:cBhvr>
                                      <p:rCtr x="-2569" y="-13951"/>
                                    </p:animMotion>
                                  </p:childTnLst>
                                </p:cTn>
                              </p:par>
                              <p:par>
                                <p:cTn id="126" presetID="1" presetClass="entr" presetSubtype="0" fill="hold" nodeType="withEffect">
                                  <p:stCondLst>
                                    <p:cond delay="400"/>
                                  </p:stCondLst>
                                  <p:childTnLst>
                                    <p:set>
                                      <p:cBhvr>
                                        <p:cTn id="127" dur="1" fill="hold">
                                          <p:stCondLst>
                                            <p:cond delay="0"/>
                                          </p:stCondLst>
                                        </p:cTn>
                                        <p:tgtEl>
                                          <p:spTgt spid="47"/>
                                        </p:tgtEl>
                                        <p:attrNameLst>
                                          <p:attrName>style.visibility</p:attrName>
                                        </p:attrNameLst>
                                      </p:cBhvr>
                                      <p:to>
                                        <p:strVal val="visible"/>
                                      </p:to>
                                    </p:set>
                                  </p:childTnLst>
                                </p:cTn>
                              </p:par>
                              <p:par>
                                <p:cTn id="128" presetID="53" presetClass="entr" presetSubtype="16" fill="hold" nodeType="withEffect">
                                  <p:stCondLst>
                                    <p:cond delay="400"/>
                                  </p:stCondLst>
                                  <p:childTnLst>
                                    <p:set>
                                      <p:cBhvr>
                                        <p:cTn id="129" dur="1" fill="hold">
                                          <p:stCondLst>
                                            <p:cond delay="0"/>
                                          </p:stCondLst>
                                        </p:cTn>
                                        <p:tgtEl>
                                          <p:spTgt spid="47"/>
                                        </p:tgtEl>
                                        <p:attrNameLst>
                                          <p:attrName>style.visibility</p:attrName>
                                        </p:attrNameLst>
                                      </p:cBhvr>
                                      <p:to>
                                        <p:strVal val="visible"/>
                                      </p:to>
                                    </p:set>
                                    <p:anim calcmode="lin" valueType="num">
                                      <p:cBhvr>
                                        <p:cTn id="130" dur="500" fill="hold"/>
                                        <p:tgtEl>
                                          <p:spTgt spid="47"/>
                                        </p:tgtEl>
                                        <p:attrNameLst>
                                          <p:attrName>ppt_w</p:attrName>
                                        </p:attrNameLst>
                                      </p:cBhvr>
                                      <p:tavLst>
                                        <p:tav tm="0">
                                          <p:val>
                                            <p:fltVal val="0"/>
                                          </p:val>
                                        </p:tav>
                                        <p:tav tm="100000">
                                          <p:val>
                                            <p:strVal val="#ppt_w"/>
                                          </p:val>
                                        </p:tav>
                                      </p:tavLst>
                                    </p:anim>
                                    <p:anim calcmode="lin" valueType="num">
                                      <p:cBhvr>
                                        <p:cTn id="131" dur="500" fill="hold"/>
                                        <p:tgtEl>
                                          <p:spTgt spid="47"/>
                                        </p:tgtEl>
                                        <p:attrNameLst>
                                          <p:attrName>ppt_h</p:attrName>
                                        </p:attrNameLst>
                                      </p:cBhvr>
                                      <p:tavLst>
                                        <p:tav tm="0">
                                          <p:val>
                                            <p:fltVal val="0"/>
                                          </p:val>
                                        </p:tav>
                                        <p:tav tm="100000">
                                          <p:val>
                                            <p:strVal val="#ppt_h"/>
                                          </p:val>
                                        </p:tav>
                                      </p:tavLst>
                                    </p:anim>
                                    <p:animEffect transition="in" filter="fade">
                                      <p:cBhvr>
                                        <p:cTn id="132" dur="500"/>
                                        <p:tgtEl>
                                          <p:spTgt spid="47"/>
                                        </p:tgtEl>
                                      </p:cBhvr>
                                    </p:animEffect>
                                  </p:childTnLst>
                                </p:cTn>
                              </p:par>
                              <p:par>
                                <p:cTn id="133" presetID="64" presetClass="path" presetSubtype="0" fill="hold" nodeType="withEffect">
                                  <p:stCondLst>
                                    <p:cond delay="400"/>
                                  </p:stCondLst>
                                  <p:childTnLst>
                                    <p:animMotion origin="layout" path="M 3.33333E-6 4.19753E-6 L 0.13021 -0.1926 " pathEditMode="relative" rAng="0" ptsTypes="AA">
                                      <p:cBhvr>
                                        <p:cTn id="134" dur="500" spd="-100000" fill="hold"/>
                                        <p:tgtEl>
                                          <p:spTgt spid="47"/>
                                        </p:tgtEl>
                                        <p:attrNameLst>
                                          <p:attrName>ppt_x</p:attrName>
                                          <p:attrName>ppt_y</p:attrName>
                                        </p:attrNameLst>
                                      </p:cBhvr>
                                      <p:rCtr x="6510" y="-9630"/>
                                    </p:animMotion>
                                  </p:childTnLst>
                                </p:cTn>
                              </p:par>
                              <p:par>
                                <p:cTn id="135" presetID="1" presetClass="entr" presetSubtype="0" fill="hold" grpId="0" nodeType="withEffect">
                                  <p:stCondLst>
                                    <p:cond delay="200"/>
                                  </p:stCondLst>
                                  <p:childTnLst>
                                    <p:set>
                                      <p:cBhvr>
                                        <p:cTn id="136" dur="1" fill="hold">
                                          <p:stCondLst>
                                            <p:cond delay="0"/>
                                          </p:stCondLst>
                                        </p:cTn>
                                        <p:tgtEl>
                                          <p:spTgt spid="72"/>
                                        </p:tgtEl>
                                        <p:attrNameLst>
                                          <p:attrName>style.visibility</p:attrName>
                                        </p:attrNameLst>
                                      </p:cBhvr>
                                      <p:to>
                                        <p:strVal val="visible"/>
                                      </p:to>
                                    </p:set>
                                  </p:childTnLst>
                                </p:cTn>
                              </p:par>
                              <p:par>
                                <p:cTn id="137" presetID="53" presetClass="entr" presetSubtype="16" fill="hold" grpId="1" nodeType="withEffect">
                                  <p:stCondLst>
                                    <p:cond delay="200"/>
                                  </p:stCondLst>
                                  <p:childTnLst>
                                    <p:set>
                                      <p:cBhvr>
                                        <p:cTn id="138" dur="1" fill="hold">
                                          <p:stCondLst>
                                            <p:cond delay="0"/>
                                          </p:stCondLst>
                                        </p:cTn>
                                        <p:tgtEl>
                                          <p:spTgt spid="72"/>
                                        </p:tgtEl>
                                        <p:attrNameLst>
                                          <p:attrName>style.visibility</p:attrName>
                                        </p:attrNameLst>
                                      </p:cBhvr>
                                      <p:to>
                                        <p:strVal val="visible"/>
                                      </p:to>
                                    </p:set>
                                    <p:anim calcmode="lin" valueType="num">
                                      <p:cBhvr>
                                        <p:cTn id="139" dur="500" fill="hold"/>
                                        <p:tgtEl>
                                          <p:spTgt spid="72"/>
                                        </p:tgtEl>
                                        <p:attrNameLst>
                                          <p:attrName>ppt_w</p:attrName>
                                        </p:attrNameLst>
                                      </p:cBhvr>
                                      <p:tavLst>
                                        <p:tav tm="0">
                                          <p:val>
                                            <p:fltVal val="0"/>
                                          </p:val>
                                        </p:tav>
                                        <p:tav tm="100000">
                                          <p:val>
                                            <p:strVal val="#ppt_w"/>
                                          </p:val>
                                        </p:tav>
                                      </p:tavLst>
                                    </p:anim>
                                    <p:anim calcmode="lin" valueType="num">
                                      <p:cBhvr>
                                        <p:cTn id="140" dur="500" fill="hold"/>
                                        <p:tgtEl>
                                          <p:spTgt spid="72"/>
                                        </p:tgtEl>
                                        <p:attrNameLst>
                                          <p:attrName>ppt_h</p:attrName>
                                        </p:attrNameLst>
                                      </p:cBhvr>
                                      <p:tavLst>
                                        <p:tav tm="0">
                                          <p:val>
                                            <p:fltVal val="0"/>
                                          </p:val>
                                        </p:tav>
                                        <p:tav tm="100000">
                                          <p:val>
                                            <p:strVal val="#ppt_h"/>
                                          </p:val>
                                        </p:tav>
                                      </p:tavLst>
                                    </p:anim>
                                    <p:animEffect transition="in" filter="fade">
                                      <p:cBhvr>
                                        <p:cTn id="141" dur="500"/>
                                        <p:tgtEl>
                                          <p:spTgt spid="72"/>
                                        </p:tgtEl>
                                      </p:cBhvr>
                                    </p:animEffect>
                                  </p:childTnLst>
                                </p:cTn>
                              </p:par>
                              <p:par>
                                <p:cTn id="142" presetID="1" presetClass="entr" presetSubtype="0" fill="hold" nodeType="withEffect">
                                  <p:stCondLst>
                                    <p:cond delay="600"/>
                                  </p:stCondLst>
                                  <p:childTnLst>
                                    <p:set>
                                      <p:cBhvr>
                                        <p:cTn id="143" dur="1" fill="hold">
                                          <p:stCondLst>
                                            <p:cond delay="0"/>
                                          </p:stCondLst>
                                        </p:cTn>
                                        <p:tgtEl>
                                          <p:spTgt spid="62"/>
                                        </p:tgtEl>
                                        <p:attrNameLst>
                                          <p:attrName>style.visibility</p:attrName>
                                        </p:attrNameLst>
                                      </p:cBhvr>
                                      <p:to>
                                        <p:strVal val="visible"/>
                                      </p:to>
                                    </p:set>
                                  </p:childTnLst>
                                </p:cTn>
                              </p:par>
                              <p:par>
                                <p:cTn id="144" presetID="53" presetClass="entr" presetSubtype="16" fill="hold" nodeType="withEffect">
                                  <p:stCondLst>
                                    <p:cond delay="600"/>
                                  </p:stCondLst>
                                  <p:childTnLst>
                                    <p:set>
                                      <p:cBhvr>
                                        <p:cTn id="145" dur="1" fill="hold">
                                          <p:stCondLst>
                                            <p:cond delay="0"/>
                                          </p:stCondLst>
                                        </p:cTn>
                                        <p:tgtEl>
                                          <p:spTgt spid="62"/>
                                        </p:tgtEl>
                                        <p:attrNameLst>
                                          <p:attrName>style.visibility</p:attrName>
                                        </p:attrNameLst>
                                      </p:cBhvr>
                                      <p:to>
                                        <p:strVal val="visible"/>
                                      </p:to>
                                    </p:set>
                                    <p:anim calcmode="lin" valueType="num">
                                      <p:cBhvr>
                                        <p:cTn id="146" dur="500" fill="hold"/>
                                        <p:tgtEl>
                                          <p:spTgt spid="62"/>
                                        </p:tgtEl>
                                        <p:attrNameLst>
                                          <p:attrName>ppt_w</p:attrName>
                                        </p:attrNameLst>
                                      </p:cBhvr>
                                      <p:tavLst>
                                        <p:tav tm="0">
                                          <p:val>
                                            <p:fltVal val="0"/>
                                          </p:val>
                                        </p:tav>
                                        <p:tav tm="100000">
                                          <p:val>
                                            <p:strVal val="#ppt_w"/>
                                          </p:val>
                                        </p:tav>
                                      </p:tavLst>
                                    </p:anim>
                                    <p:anim calcmode="lin" valueType="num">
                                      <p:cBhvr>
                                        <p:cTn id="147" dur="500" fill="hold"/>
                                        <p:tgtEl>
                                          <p:spTgt spid="62"/>
                                        </p:tgtEl>
                                        <p:attrNameLst>
                                          <p:attrName>ppt_h</p:attrName>
                                        </p:attrNameLst>
                                      </p:cBhvr>
                                      <p:tavLst>
                                        <p:tav tm="0">
                                          <p:val>
                                            <p:fltVal val="0"/>
                                          </p:val>
                                        </p:tav>
                                        <p:tav tm="100000">
                                          <p:val>
                                            <p:strVal val="#ppt_h"/>
                                          </p:val>
                                        </p:tav>
                                      </p:tavLst>
                                    </p:anim>
                                    <p:animEffect transition="in" filter="fade">
                                      <p:cBhvr>
                                        <p:cTn id="148" dur="500"/>
                                        <p:tgtEl>
                                          <p:spTgt spid="62"/>
                                        </p:tgtEl>
                                      </p:cBhvr>
                                    </p:animEffect>
                                  </p:childTnLst>
                                </p:cTn>
                              </p:par>
                              <p:par>
                                <p:cTn id="149" presetID="42" presetClass="path" presetSubtype="0" fill="hold" nodeType="withEffect">
                                  <p:stCondLst>
                                    <p:cond delay="600"/>
                                  </p:stCondLst>
                                  <p:childTnLst>
                                    <p:animMotion origin="layout" path="M -3.33333E-6 4.5679E-6 L 0.13507 0.28333 " pathEditMode="relative" rAng="0" ptsTypes="AA">
                                      <p:cBhvr>
                                        <p:cTn id="150" dur="500" spd="-100000" fill="hold"/>
                                        <p:tgtEl>
                                          <p:spTgt spid="62"/>
                                        </p:tgtEl>
                                        <p:attrNameLst>
                                          <p:attrName>ppt_x</p:attrName>
                                          <p:attrName>ppt_y</p:attrName>
                                        </p:attrNameLst>
                                      </p:cBhvr>
                                      <p:rCtr x="6753" y="14167"/>
                                    </p:animMotion>
                                  </p:childTnLst>
                                </p:cTn>
                              </p:par>
                              <p:par>
                                <p:cTn id="151" presetID="1" presetClass="entr" presetSubtype="0" fill="hold" grpId="0" nodeType="withEffect">
                                  <p:stCondLst>
                                    <p:cond delay="400"/>
                                  </p:stCondLst>
                                  <p:childTnLst>
                                    <p:set>
                                      <p:cBhvr>
                                        <p:cTn id="152" dur="1" fill="hold">
                                          <p:stCondLst>
                                            <p:cond delay="0"/>
                                          </p:stCondLst>
                                        </p:cTn>
                                        <p:tgtEl>
                                          <p:spTgt spid="37"/>
                                        </p:tgtEl>
                                        <p:attrNameLst>
                                          <p:attrName>style.visibility</p:attrName>
                                        </p:attrNameLst>
                                      </p:cBhvr>
                                      <p:to>
                                        <p:strVal val="visible"/>
                                      </p:to>
                                    </p:set>
                                  </p:childTnLst>
                                </p:cTn>
                              </p:par>
                              <p:par>
                                <p:cTn id="153" presetID="53" presetClass="entr" presetSubtype="16" fill="hold" grpId="1" nodeType="withEffect">
                                  <p:stCondLst>
                                    <p:cond delay="400"/>
                                  </p:stCondLst>
                                  <p:childTnLst>
                                    <p:set>
                                      <p:cBhvr>
                                        <p:cTn id="154" dur="1" fill="hold">
                                          <p:stCondLst>
                                            <p:cond delay="0"/>
                                          </p:stCondLst>
                                        </p:cTn>
                                        <p:tgtEl>
                                          <p:spTgt spid="37"/>
                                        </p:tgtEl>
                                        <p:attrNameLst>
                                          <p:attrName>style.visibility</p:attrName>
                                        </p:attrNameLst>
                                      </p:cBhvr>
                                      <p:to>
                                        <p:strVal val="visible"/>
                                      </p:to>
                                    </p:set>
                                    <p:anim calcmode="lin" valueType="num">
                                      <p:cBhvr>
                                        <p:cTn id="155" dur="500" fill="hold"/>
                                        <p:tgtEl>
                                          <p:spTgt spid="37"/>
                                        </p:tgtEl>
                                        <p:attrNameLst>
                                          <p:attrName>ppt_w</p:attrName>
                                        </p:attrNameLst>
                                      </p:cBhvr>
                                      <p:tavLst>
                                        <p:tav tm="0">
                                          <p:val>
                                            <p:fltVal val="0"/>
                                          </p:val>
                                        </p:tav>
                                        <p:tav tm="100000">
                                          <p:val>
                                            <p:strVal val="#ppt_w"/>
                                          </p:val>
                                        </p:tav>
                                      </p:tavLst>
                                    </p:anim>
                                    <p:anim calcmode="lin" valueType="num">
                                      <p:cBhvr>
                                        <p:cTn id="156" dur="500" fill="hold"/>
                                        <p:tgtEl>
                                          <p:spTgt spid="37"/>
                                        </p:tgtEl>
                                        <p:attrNameLst>
                                          <p:attrName>ppt_h</p:attrName>
                                        </p:attrNameLst>
                                      </p:cBhvr>
                                      <p:tavLst>
                                        <p:tav tm="0">
                                          <p:val>
                                            <p:fltVal val="0"/>
                                          </p:val>
                                        </p:tav>
                                        <p:tav tm="100000">
                                          <p:val>
                                            <p:strVal val="#ppt_h"/>
                                          </p:val>
                                        </p:tav>
                                      </p:tavLst>
                                    </p:anim>
                                    <p:animEffect transition="in" filter="fade">
                                      <p:cBhvr>
                                        <p:cTn id="157" dur="500"/>
                                        <p:tgtEl>
                                          <p:spTgt spid="37"/>
                                        </p:tgtEl>
                                      </p:cBhvr>
                                    </p:animEffect>
                                  </p:childTnLst>
                                </p:cTn>
                              </p:par>
                              <p:par>
                                <p:cTn id="158" presetID="42" presetClass="path" presetSubtype="0" fill="hold" grpId="2" nodeType="withEffect">
                                  <p:stCondLst>
                                    <p:cond delay="400"/>
                                  </p:stCondLst>
                                  <p:childTnLst>
                                    <p:animMotion origin="layout" path="M -3.61111E-6 -3.95062E-6 L 0.0625 0.20556 " pathEditMode="relative" rAng="0" ptsTypes="AA">
                                      <p:cBhvr>
                                        <p:cTn id="159" dur="500" spd="-100000" fill="hold"/>
                                        <p:tgtEl>
                                          <p:spTgt spid="37"/>
                                        </p:tgtEl>
                                        <p:attrNameLst>
                                          <p:attrName>ppt_x</p:attrName>
                                          <p:attrName>ppt_y</p:attrName>
                                        </p:attrNameLst>
                                      </p:cBhvr>
                                      <p:rCtr x="3125" y="10278"/>
                                    </p:animMotion>
                                  </p:childTnLst>
                                </p:cTn>
                              </p:par>
                              <p:par>
                                <p:cTn id="160" presetID="1" presetClass="entr" presetSubtype="0" fill="hold" grpId="0" nodeType="withEffect">
                                  <p:stCondLst>
                                    <p:cond delay="200"/>
                                  </p:stCondLst>
                                  <p:childTnLst>
                                    <p:set>
                                      <p:cBhvr>
                                        <p:cTn id="161" dur="1" fill="hold">
                                          <p:stCondLst>
                                            <p:cond delay="0"/>
                                          </p:stCondLst>
                                        </p:cTn>
                                        <p:tgtEl>
                                          <p:spTgt spid="65"/>
                                        </p:tgtEl>
                                        <p:attrNameLst>
                                          <p:attrName>style.visibility</p:attrName>
                                        </p:attrNameLst>
                                      </p:cBhvr>
                                      <p:to>
                                        <p:strVal val="visible"/>
                                      </p:to>
                                    </p:set>
                                  </p:childTnLst>
                                </p:cTn>
                              </p:par>
                              <p:par>
                                <p:cTn id="162" presetID="53" presetClass="entr" presetSubtype="16" fill="hold" grpId="1" nodeType="withEffect">
                                  <p:stCondLst>
                                    <p:cond delay="200"/>
                                  </p:stCondLst>
                                  <p:childTnLst>
                                    <p:set>
                                      <p:cBhvr>
                                        <p:cTn id="163" dur="1" fill="hold">
                                          <p:stCondLst>
                                            <p:cond delay="0"/>
                                          </p:stCondLst>
                                        </p:cTn>
                                        <p:tgtEl>
                                          <p:spTgt spid="65"/>
                                        </p:tgtEl>
                                        <p:attrNameLst>
                                          <p:attrName>style.visibility</p:attrName>
                                        </p:attrNameLst>
                                      </p:cBhvr>
                                      <p:to>
                                        <p:strVal val="visible"/>
                                      </p:to>
                                    </p:set>
                                    <p:anim calcmode="lin" valueType="num">
                                      <p:cBhvr>
                                        <p:cTn id="164" dur="500" fill="hold"/>
                                        <p:tgtEl>
                                          <p:spTgt spid="65"/>
                                        </p:tgtEl>
                                        <p:attrNameLst>
                                          <p:attrName>ppt_w</p:attrName>
                                        </p:attrNameLst>
                                      </p:cBhvr>
                                      <p:tavLst>
                                        <p:tav tm="0">
                                          <p:val>
                                            <p:fltVal val="0"/>
                                          </p:val>
                                        </p:tav>
                                        <p:tav tm="100000">
                                          <p:val>
                                            <p:strVal val="#ppt_w"/>
                                          </p:val>
                                        </p:tav>
                                      </p:tavLst>
                                    </p:anim>
                                    <p:anim calcmode="lin" valueType="num">
                                      <p:cBhvr>
                                        <p:cTn id="165" dur="500" fill="hold"/>
                                        <p:tgtEl>
                                          <p:spTgt spid="65"/>
                                        </p:tgtEl>
                                        <p:attrNameLst>
                                          <p:attrName>ppt_h</p:attrName>
                                        </p:attrNameLst>
                                      </p:cBhvr>
                                      <p:tavLst>
                                        <p:tav tm="0">
                                          <p:val>
                                            <p:fltVal val="0"/>
                                          </p:val>
                                        </p:tav>
                                        <p:tav tm="100000">
                                          <p:val>
                                            <p:strVal val="#ppt_h"/>
                                          </p:val>
                                        </p:tav>
                                      </p:tavLst>
                                    </p:anim>
                                    <p:animEffect transition="in" filter="fade">
                                      <p:cBhvr>
                                        <p:cTn id="166" dur="500"/>
                                        <p:tgtEl>
                                          <p:spTgt spid="65"/>
                                        </p:tgtEl>
                                      </p:cBhvr>
                                    </p:animEffect>
                                  </p:childTnLst>
                                </p:cTn>
                              </p:par>
                              <p:par>
                                <p:cTn id="167" presetID="42" presetClass="path" presetSubtype="0" fill="hold" grpId="2" nodeType="withEffect">
                                  <p:stCondLst>
                                    <p:cond delay="200"/>
                                  </p:stCondLst>
                                  <p:childTnLst>
                                    <p:animMotion origin="layout" path="M -8.33333E-7 1.23457E-6 L -0.01371 0.35 " pathEditMode="relative" rAng="0" ptsTypes="AA">
                                      <p:cBhvr>
                                        <p:cTn id="168" dur="500" spd="-100000" fill="hold"/>
                                        <p:tgtEl>
                                          <p:spTgt spid="65"/>
                                        </p:tgtEl>
                                        <p:attrNameLst>
                                          <p:attrName>ppt_x</p:attrName>
                                          <p:attrName>ppt_y</p:attrName>
                                        </p:attrNameLst>
                                      </p:cBhvr>
                                      <p:rCtr x="-694" y="17500"/>
                                    </p:animMotion>
                                  </p:childTnLst>
                                </p:cTn>
                              </p:par>
                              <p:par>
                                <p:cTn id="169" presetID="35" presetClass="path" presetSubtype="0" fill="hold" grpId="2" nodeType="withEffect">
                                  <p:stCondLst>
                                    <p:cond delay="200"/>
                                  </p:stCondLst>
                                  <p:childTnLst>
                                    <p:animMotion origin="layout" path="M 5.55112E-17 -1.35802E-6 L 0.16875 -0.04074 " pathEditMode="relative" rAng="0" ptsTypes="AA">
                                      <p:cBhvr>
                                        <p:cTn id="170" dur="500" spd="-100000" fill="hold"/>
                                        <p:tgtEl>
                                          <p:spTgt spid="72"/>
                                        </p:tgtEl>
                                        <p:attrNameLst>
                                          <p:attrName>ppt_x</p:attrName>
                                          <p:attrName>ppt_y</p:attrName>
                                        </p:attrNameLst>
                                      </p:cBhvr>
                                      <p:rCtr x="8438" y="-2037"/>
                                    </p:animMotion>
                                  </p:childTnLst>
                                </p:cTn>
                              </p:par>
                              <p:par>
                                <p:cTn id="171" presetID="1" presetClass="entr" presetSubtype="0" fill="hold" nodeType="withEffect">
                                  <p:stCondLst>
                                    <p:cond delay="600"/>
                                  </p:stCondLst>
                                  <p:childTnLst>
                                    <p:set>
                                      <p:cBhvr>
                                        <p:cTn id="172" dur="1" fill="hold">
                                          <p:stCondLst>
                                            <p:cond delay="0"/>
                                          </p:stCondLst>
                                        </p:cTn>
                                        <p:tgtEl>
                                          <p:spTgt spid="59"/>
                                        </p:tgtEl>
                                        <p:attrNameLst>
                                          <p:attrName>style.visibility</p:attrName>
                                        </p:attrNameLst>
                                      </p:cBhvr>
                                      <p:to>
                                        <p:strVal val="visible"/>
                                      </p:to>
                                    </p:set>
                                  </p:childTnLst>
                                </p:cTn>
                              </p:par>
                              <p:par>
                                <p:cTn id="173" presetID="53" presetClass="entr" presetSubtype="16" fill="hold" nodeType="withEffect">
                                  <p:stCondLst>
                                    <p:cond delay="600"/>
                                  </p:stCondLst>
                                  <p:childTnLst>
                                    <p:set>
                                      <p:cBhvr>
                                        <p:cTn id="174" dur="1" fill="hold">
                                          <p:stCondLst>
                                            <p:cond delay="0"/>
                                          </p:stCondLst>
                                        </p:cTn>
                                        <p:tgtEl>
                                          <p:spTgt spid="59"/>
                                        </p:tgtEl>
                                        <p:attrNameLst>
                                          <p:attrName>style.visibility</p:attrName>
                                        </p:attrNameLst>
                                      </p:cBhvr>
                                      <p:to>
                                        <p:strVal val="visible"/>
                                      </p:to>
                                    </p:set>
                                    <p:anim calcmode="lin" valueType="num">
                                      <p:cBhvr>
                                        <p:cTn id="175" dur="500" fill="hold"/>
                                        <p:tgtEl>
                                          <p:spTgt spid="59"/>
                                        </p:tgtEl>
                                        <p:attrNameLst>
                                          <p:attrName>ppt_w</p:attrName>
                                        </p:attrNameLst>
                                      </p:cBhvr>
                                      <p:tavLst>
                                        <p:tav tm="0">
                                          <p:val>
                                            <p:fltVal val="0"/>
                                          </p:val>
                                        </p:tav>
                                        <p:tav tm="100000">
                                          <p:val>
                                            <p:strVal val="#ppt_w"/>
                                          </p:val>
                                        </p:tav>
                                      </p:tavLst>
                                    </p:anim>
                                    <p:anim calcmode="lin" valueType="num">
                                      <p:cBhvr>
                                        <p:cTn id="176" dur="500" fill="hold"/>
                                        <p:tgtEl>
                                          <p:spTgt spid="59"/>
                                        </p:tgtEl>
                                        <p:attrNameLst>
                                          <p:attrName>ppt_h</p:attrName>
                                        </p:attrNameLst>
                                      </p:cBhvr>
                                      <p:tavLst>
                                        <p:tav tm="0">
                                          <p:val>
                                            <p:fltVal val="0"/>
                                          </p:val>
                                        </p:tav>
                                        <p:tav tm="100000">
                                          <p:val>
                                            <p:strVal val="#ppt_h"/>
                                          </p:val>
                                        </p:tav>
                                      </p:tavLst>
                                    </p:anim>
                                    <p:animEffect transition="in" filter="fade">
                                      <p:cBhvr>
                                        <p:cTn id="177" dur="500"/>
                                        <p:tgtEl>
                                          <p:spTgt spid="59"/>
                                        </p:tgtEl>
                                      </p:cBhvr>
                                    </p:animEffect>
                                  </p:childTnLst>
                                </p:cTn>
                              </p:par>
                              <p:par>
                                <p:cTn id="178" presetID="42" presetClass="path" presetSubtype="0" fill="hold" nodeType="withEffect">
                                  <p:stCondLst>
                                    <p:cond delay="600"/>
                                  </p:stCondLst>
                                  <p:childTnLst>
                                    <p:animMotion origin="layout" path="M 2.77778E-6 -1.85185E-6 L -0.04757 0.3855 " pathEditMode="relative" rAng="0" ptsTypes="AA">
                                      <p:cBhvr>
                                        <p:cTn id="179" dur="500" spd="-100000" fill="hold"/>
                                        <p:tgtEl>
                                          <p:spTgt spid="59"/>
                                        </p:tgtEl>
                                        <p:attrNameLst>
                                          <p:attrName>ppt_x</p:attrName>
                                          <p:attrName>ppt_y</p:attrName>
                                        </p:attrNameLst>
                                      </p:cBhvr>
                                      <p:rCtr x="-2378" y="19259"/>
                                    </p:animMotion>
                                  </p:childTnLst>
                                </p:cTn>
                              </p:par>
                              <p:par>
                                <p:cTn id="180" presetID="1" presetClass="entr" presetSubtype="0" fill="hold" nodeType="withEffect">
                                  <p:stCondLst>
                                    <p:cond delay="400"/>
                                  </p:stCondLst>
                                  <p:childTnLst>
                                    <p:set>
                                      <p:cBhvr>
                                        <p:cTn id="181" dur="1" fill="hold">
                                          <p:stCondLst>
                                            <p:cond delay="0"/>
                                          </p:stCondLst>
                                        </p:cTn>
                                        <p:tgtEl>
                                          <p:spTgt spid="69"/>
                                        </p:tgtEl>
                                        <p:attrNameLst>
                                          <p:attrName>style.visibility</p:attrName>
                                        </p:attrNameLst>
                                      </p:cBhvr>
                                      <p:to>
                                        <p:strVal val="visible"/>
                                      </p:to>
                                    </p:set>
                                  </p:childTnLst>
                                </p:cTn>
                              </p:par>
                              <p:par>
                                <p:cTn id="182" presetID="53" presetClass="entr" presetSubtype="16" fill="hold" nodeType="withEffect">
                                  <p:stCondLst>
                                    <p:cond delay="400"/>
                                  </p:stCondLst>
                                  <p:childTnLst>
                                    <p:set>
                                      <p:cBhvr>
                                        <p:cTn id="183" dur="1" fill="hold">
                                          <p:stCondLst>
                                            <p:cond delay="0"/>
                                          </p:stCondLst>
                                        </p:cTn>
                                        <p:tgtEl>
                                          <p:spTgt spid="69"/>
                                        </p:tgtEl>
                                        <p:attrNameLst>
                                          <p:attrName>style.visibility</p:attrName>
                                        </p:attrNameLst>
                                      </p:cBhvr>
                                      <p:to>
                                        <p:strVal val="visible"/>
                                      </p:to>
                                    </p:set>
                                    <p:anim calcmode="lin" valueType="num">
                                      <p:cBhvr>
                                        <p:cTn id="184" dur="500" fill="hold"/>
                                        <p:tgtEl>
                                          <p:spTgt spid="69"/>
                                        </p:tgtEl>
                                        <p:attrNameLst>
                                          <p:attrName>ppt_w</p:attrName>
                                        </p:attrNameLst>
                                      </p:cBhvr>
                                      <p:tavLst>
                                        <p:tav tm="0">
                                          <p:val>
                                            <p:fltVal val="0"/>
                                          </p:val>
                                        </p:tav>
                                        <p:tav tm="100000">
                                          <p:val>
                                            <p:strVal val="#ppt_w"/>
                                          </p:val>
                                        </p:tav>
                                      </p:tavLst>
                                    </p:anim>
                                    <p:anim calcmode="lin" valueType="num">
                                      <p:cBhvr>
                                        <p:cTn id="185" dur="500" fill="hold"/>
                                        <p:tgtEl>
                                          <p:spTgt spid="69"/>
                                        </p:tgtEl>
                                        <p:attrNameLst>
                                          <p:attrName>ppt_h</p:attrName>
                                        </p:attrNameLst>
                                      </p:cBhvr>
                                      <p:tavLst>
                                        <p:tav tm="0">
                                          <p:val>
                                            <p:fltVal val="0"/>
                                          </p:val>
                                        </p:tav>
                                        <p:tav tm="100000">
                                          <p:val>
                                            <p:strVal val="#ppt_h"/>
                                          </p:val>
                                        </p:tav>
                                      </p:tavLst>
                                    </p:anim>
                                    <p:animEffect transition="in" filter="fade">
                                      <p:cBhvr>
                                        <p:cTn id="186" dur="500"/>
                                        <p:tgtEl>
                                          <p:spTgt spid="69"/>
                                        </p:tgtEl>
                                      </p:cBhvr>
                                    </p:animEffect>
                                  </p:childTnLst>
                                </p:cTn>
                              </p:par>
                              <p:par>
                                <p:cTn id="187" presetID="42" presetClass="path" presetSubtype="0" fill="hold" nodeType="withEffect">
                                  <p:stCondLst>
                                    <p:cond delay="400"/>
                                  </p:stCondLst>
                                  <p:childTnLst>
                                    <p:animMotion origin="layout" path="M 8.33333E-7 -6.17284E-7 L -0.18368 0.37438 " pathEditMode="relative" rAng="0" ptsTypes="AA">
                                      <p:cBhvr>
                                        <p:cTn id="188" dur="500" spd="-100000" fill="hold"/>
                                        <p:tgtEl>
                                          <p:spTgt spid="69"/>
                                        </p:tgtEl>
                                        <p:attrNameLst>
                                          <p:attrName>ppt_x</p:attrName>
                                          <p:attrName>ppt_y</p:attrName>
                                        </p:attrNameLst>
                                      </p:cBhvr>
                                      <p:rCtr x="-9184" y="18704"/>
                                    </p:animMotion>
                                  </p:childTnLst>
                                </p:cTn>
                              </p:par>
                              <p:par>
                                <p:cTn id="189" presetID="1" presetClass="entr" presetSubtype="0" fill="hold" grpId="0" nodeType="withEffect">
                                  <p:stCondLst>
                                    <p:cond delay="600"/>
                                  </p:stCondLst>
                                  <p:childTnLst>
                                    <p:set>
                                      <p:cBhvr>
                                        <p:cTn id="190" dur="1" fill="hold">
                                          <p:stCondLst>
                                            <p:cond delay="0"/>
                                          </p:stCondLst>
                                        </p:cTn>
                                        <p:tgtEl>
                                          <p:spTgt spid="50"/>
                                        </p:tgtEl>
                                        <p:attrNameLst>
                                          <p:attrName>style.visibility</p:attrName>
                                        </p:attrNameLst>
                                      </p:cBhvr>
                                      <p:to>
                                        <p:strVal val="visible"/>
                                      </p:to>
                                    </p:set>
                                  </p:childTnLst>
                                </p:cTn>
                              </p:par>
                              <p:par>
                                <p:cTn id="191" presetID="53" presetClass="entr" presetSubtype="16" fill="hold" grpId="1" nodeType="withEffect">
                                  <p:stCondLst>
                                    <p:cond delay="600"/>
                                  </p:stCondLst>
                                  <p:childTnLst>
                                    <p:set>
                                      <p:cBhvr>
                                        <p:cTn id="192" dur="1" fill="hold">
                                          <p:stCondLst>
                                            <p:cond delay="0"/>
                                          </p:stCondLst>
                                        </p:cTn>
                                        <p:tgtEl>
                                          <p:spTgt spid="50"/>
                                        </p:tgtEl>
                                        <p:attrNameLst>
                                          <p:attrName>style.visibility</p:attrName>
                                        </p:attrNameLst>
                                      </p:cBhvr>
                                      <p:to>
                                        <p:strVal val="visible"/>
                                      </p:to>
                                    </p:set>
                                    <p:anim calcmode="lin" valueType="num">
                                      <p:cBhvr>
                                        <p:cTn id="193" dur="500" fill="hold"/>
                                        <p:tgtEl>
                                          <p:spTgt spid="50"/>
                                        </p:tgtEl>
                                        <p:attrNameLst>
                                          <p:attrName>ppt_w</p:attrName>
                                        </p:attrNameLst>
                                      </p:cBhvr>
                                      <p:tavLst>
                                        <p:tav tm="0">
                                          <p:val>
                                            <p:fltVal val="0"/>
                                          </p:val>
                                        </p:tav>
                                        <p:tav tm="100000">
                                          <p:val>
                                            <p:strVal val="#ppt_w"/>
                                          </p:val>
                                        </p:tav>
                                      </p:tavLst>
                                    </p:anim>
                                    <p:anim calcmode="lin" valueType="num">
                                      <p:cBhvr>
                                        <p:cTn id="194" dur="500" fill="hold"/>
                                        <p:tgtEl>
                                          <p:spTgt spid="50"/>
                                        </p:tgtEl>
                                        <p:attrNameLst>
                                          <p:attrName>ppt_h</p:attrName>
                                        </p:attrNameLst>
                                      </p:cBhvr>
                                      <p:tavLst>
                                        <p:tav tm="0">
                                          <p:val>
                                            <p:fltVal val="0"/>
                                          </p:val>
                                        </p:tav>
                                        <p:tav tm="100000">
                                          <p:val>
                                            <p:strVal val="#ppt_h"/>
                                          </p:val>
                                        </p:tav>
                                      </p:tavLst>
                                    </p:anim>
                                    <p:animEffect transition="in" filter="fade">
                                      <p:cBhvr>
                                        <p:cTn id="195" dur="500"/>
                                        <p:tgtEl>
                                          <p:spTgt spid="50"/>
                                        </p:tgtEl>
                                      </p:cBhvr>
                                    </p:animEffect>
                                  </p:childTnLst>
                                </p:cTn>
                              </p:par>
                              <p:par>
                                <p:cTn id="196" presetID="42" presetClass="path" presetSubtype="0" fill="hold" grpId="2" nodeType="withEffect">
                                  <p:stCondLst>
                                    <p:cond delay="600"/>
                                  </p:stCondLst>
                                  <p:childTnLst>
                                    <p:animMotion origin="layout" path="M -5.55556E-7 -2.34568E-6 L -0.19878 0.28334 " pathEditMode="relative" rAng="0" ptsTypes="AA">
                                      <p:cBhvr>
                                        <p:cTn id="197" dur="500" spd="-100000" fill="hold"/>
                                        <p:tgtEl>
                                          <p:spTgt spid="50"/>
                                        </p:tgtEl>
                                        <p:attrNameLst>
                                          <p:attrName>ppt_x</p:attrName>
                                          <p:attrName>ppt_y</p:attrName>
                                        </p:attrNameLst>
                                      </p:cBhvr>
                                      <p:rCtr x="-9948" y="14167"/>
                                    </p:animMotion>
                                  </p:childTnLst>
                                </p:cTn>
                              </p:par>
                            </p:childTnLst>
                          </p:cTn>
                        </p:par>
                        <p:par>
                          <p:cTn id="198" fill="hold">
                            <p:stCondLst>
                              <p:cond delay="3250"/>
                            </p:stCondLst>
                            <p:childTnLst>
                              <p:par>
                                <p:cTn id="199" presetID="53" presetClass="entr" presetSubtype="16" fill="hold" grpId="0" nodeType="afterEffect">
                                  <p:stCondLst>
                                    <p:cond delay="0"/>
                                  </p:stCondLst>
                                  <p:iterate type="lt">
                                    <p:tmPct val="0"/>
                                  </p:iterate>
                                  <p:childTnLst>
                                    <p:set>
                                      <p:cBhvr>
                                        <p:cTn id="200" dur="1" fill="hold">
                                          <p:stCondLst>
                                            <p:cond delay="0"/>
                                          </p:stCondLst>
                                        </p:cTn>
                                        <p:tgtEl>
                                          <p:spTgt spid="83"/>
                                        </p:tgtEl>
                                        <p:attrNameLst>
                                          <p:attrName>style.visibility</p:attrName>
                                        </p:attrNameLst>
                                      </p:cBhvr>
                                      <p:to>
                                        <p:strVal val="visible"/>
                                      </p:to>
                                    </p:set>
                                    <p:anim calcmode="lin" valueType="num">
                                      <p:cBhvr>
                                        <p:cTn id="201" dur="500" fill="hold"/>
                                        <p:tgtEl>
                                          <p:spTgt spid="83"/>
                                        </p:tgtEl>
                                        <p:attrNameLst>
                                          <p:attrName>ppt_w</p:attrName>
                                        </p:attrNameLst>
                                      </p:cBhvr>
                                      <p:tavLst>
                                        <p:tav tm="0">
                                          <p:val>
                                            <p:fltVal val="0"/>
                                          </p:val>
                                        </p:tav>
                                        <p:tav tm="100000">
                                          <p:val>
                                            <p:strVal val="#ppt_w"/>
                                          </p:val>
                                        </p:tav>
                                      </p:tavLst>
                                    </p:anim>
                                    <p:anim calcmode="lin" valueType="num">
                                      <p:cBhvr>
                                        <p:cTn id="202" dur="500" fill="hold"/>
                                        <p:tgtEl>
                                          <p:spTgt spid="83"/>
                                        </p:tgtEl>
                                        <p:attrNameLst>
                                          <p:attrName>ppt_h</p:attrName>
                                        </p:attrNameLst>
                                      </p:cBhvr>
                                      <p:tavLst>
                                        <p:tav tm="0">
                                          <p:val>
                                            <p:fltVal val="0"/>
                                          </p:val>
                                        </p:tav>
                                        <p:tav tm="100000">
                                          <p:val>
                                            <p:strVal val="#ppt_h"/>
                                          </p:val>
                                        </p:tav>
                                      </p:tavLst>
                                    </p:anim>
                                    <p:animEffect transition="in" filter="fade">
                                      <p:cBhvr>
                                        <p:cTn id="203" dur="500"/>
                                        <p:tgtEl>
                                          <p:spTgt spid="83"/>
                                        </p:tgtEl>
                                      </p:cBhvr>
                                    </p:animEffect>
                                  </p:childTnLst>
                                </p:cTn>
                              </p:par>
                              <p:par>
                                <p:cTn id="204" presetID="34" presetClass="emph" presetSubtype="0" fill="hold" grpId="1" nodeType="withEffect">
                                  <p:stCondLst>
                                    <p:cond delay="0"/>
                                  </p:stCondLst>
                                  <p:iterate type="lt">
                                    <p:tmPct val="10000"/>
                                  </p:iterate>
                                  <p:childTnLst>
                                    <p:animMotion origin="layout" path="M 3.33333E-6 4.81481E-6 L 3.33333E-6 -0.07223 " pathEditMode="relative" rAng="0" ptsTypes="AA">
                                      <p:cBhvr>
                                        <p:cTn id="205" dur="250" accel="50000" decel="50000" autoRev="1" fill="hold">
                                          <p:stCondLst>
                                            <p:cond delay="0"/>
                                          </p:stCondLst>
                                        </p:cTn>
                                        <p:tgtEl>
                                          <p:spTgt spid="83"/>
                                        </p:tgtEl>
                                        <p:attrNameLst>
                                          <p:attrName>ppt_x</p:attrName>
                                          <p:attrName>ppt_y</p:attrName>
                                        </p:attrNameLst>
                                      </p:cBhvr>
                                      <p:rCtr x="0" y="-3611"/>
                                    </p:animMotion>
                                    <p:animRot by="1500000">
                                      <p:cBhvr>
                                        <p:cTn id="206" dur="125" fill="hold">
                                          <p:stCondLst>
                                            <p:cond delay="0"/>
                                          </p:stCondLst>
                                        </p:cTn>
                                        <p:tgtEl>
                                          <p:spTgt spid="83"/>
                                        </p:tgtEl>
                                        <p:attrNameLst>
                                          <p:attrName>r</p:attrName>
                                        </p:attrNameLst>
                                      </p:cBhvr>
                                    </p:animRot>
                                    <p:animRot by="-1500000">
                                      <p:cBhvr>
                                        <p:cTn id="207" dur="125" fill="hold">
                                          <p:stCondLst>
                                            <p:cond delay="125"/>
                                          </p:stCondLst>
                                        </p:cTn>
                                        <p:tgtEl>
                                          <p:spTgt spid="83"/>
                                        </p:tgtEl>
                                        <p:attrNameLst>
                                          <p:attrName>r</p:attrName>
                                        </p:attrNameLst>
                                      </p:cBhvr>
                                    </p:animRot>
                                    <p:animRot by="-1500000">
                                      <p:cBhvr>
                                        <p:cTn id="208" dur="125" fill="hold">
                                          <p:stCondLst>
                                            <p:cond delay="250"/>
                                          </p:stCondLst>
                                        </p:cTn>
                                        <p:tgtEl>
                                          <p:spTgt spid="83"/>
                                        </p:tgtEl>
                                        <p:attrNameLst>
                                          <p:attrName>r</p:attrName>
                                        </p:attrNameLst>
                                      </p:cBhvr>
                                    </p:animRot>
                                    <p:animRot by="1500000">
                                      <p:cBhvr>
                                        <p:cTn id="209" dur="125" fill="hold">
                                          <p:stCondLst>
                                            <p:cond delay="375"/>
                                          </p:stCondLst>
                                        </p:cTn>
                                        <p:tgtEl>
                                          <p:spTgt spid="83"/>
                                        </p:tgtEl>
                                        <p:attrNameLst>
                                          <p:attrName>r</p:attrName>
                                        </p:attrNameLst>
                                      </p:cBhvr>
                                    </p:animRot>
                                  </p:childTnLst>
                                </p:cTn>
                              </p:par>
                              <p:par>
                                <p:cTn id="210" presetID="53" presetClass="entr" presetSubtype="16" fill="hold" grpId="0" nodeType="withEffect">
                                  <p:stCondLst>
                                    <p:cond delay="0"/>
                                  </p:stCondLst>
                                  <p:iterate type="lt">
                                    <p:tmPct val="0"/>
                                  </p:iterate>
                                  <p:childTnLst>
                                    <p:set>
                                      <p:cBhvr>
                                        <p:cTn id="211" dur="1" fill="hold">
                                          <p:stCondLst>
                                            <p:cond delay="0"/>
                                          </p:stCondLst>
                                        </p:cTn>
                                        <p:tgtEl>
                                          <p:spTgt spid="84"/>
                                        </p:tgtEl>
                                        <p:attrNameLst>
                                          <p:attrName>style.visibility</p:attrName>
                                        </p:attrNameLst>
                                      </p:cBhvr>
                                      <p:to>
                                        <p:strVal val="visible"/>
                                      </p:to>
                                    </p:set>
                                    <p:anim calcmode="lin" valueType="num">
                                      <p:cBhvr>
                                        <p:cTn id="212" dur="500" fill="hold"/>
                                        <p:tgtEl>
                                          <p:spTgt spid="84"/>
                                        </p:tgtEl>
                                        <p:attrNameLst>
                                          <p:attrName>ppt_w</p:attrName>
                                        </p:attrNameLst>
                                      </p:cBhvr>
                                      <p:tavLst>
                                        <p:tav tm="0">
                                          <p:val>
                                            <p:fltVal val="0"/>
                                          </p:val>
                                        </p:tav>
                                        <p:tav tm="100000">
                                          <p:val>
                                            <p:strVal val="#ppt_w"/>
                                          </p:val>
                                        </p:tav>
                                      </p:tavLst>
                                    </p:anim>
                                    <p:anim calcmode="lin" valueType="num">
                                      <p:cBhvr>
                                        <p:cTn id="213" dur="500" fill="hold"/>
                                        <p:tgtEl>
                                          <p:spTgt spid="84"/>
                                        </p:tgtEl>
                                        <p:attrNameLst>
                                          <p:attrName>ppt_h</p:attrName>
                                        </p:attrNameLst>
                                      </p:cBhvr>
                                      <p:tavLst>
                                        <p:tav tm="0">
                                          <p:val>
                                            <p:fltVal val="0"/>
                                          </p:val>
                                        </p:tav>
                                        <p:tav tm="100000">
                                          <p:val>
                                            <p:strVal val="#ppt_h"/>
                                          </p:val>
                                        </p:tav>
                                      </p:tavLst>
                                    </p:anim>
                                    <p:animEffect transition="in" filter="fade">
                                      <p:cBhvr>
                                        <p:cTn id="214" dur="500"/>
                                        <p:tgtEl>
                                          <p:spTgt spid="84"/>
                                        </p:tgtEl>
                                      </p:cBhvr>
                                    </p:animEffect>
                                  </p:childTnLst>
                                </p:cTn>
                              </p:par>
                              <p:par>
                                <p:cTn id="215" presetID="34" presetClass="emph" presetSubtype="0" fill="hold" grpId="1" nodeType="withEffect">
                                  <p:stCondLst>
                                    <p:cond delay="0"/>
                                  </p:stCondLst>
                                  <p:iterate type="lt">
                                    <p:tmPct val="10000"/>
                                  </p:iterate>
                                  <p:childTnLst>
                                    <p:animMotion origin="layout" path="M 1.11111E-6 3.08642E-6 L 1.11111E-6 -0.07223 " pathEditMode="relative" rAng="0" ptsTypes="AA">
                                      <p:cBhvr>
                                        <p:cTn id="216" dur="250" accel="50000" decel="50000" autoRev="1" fill="hold">
                                          <p:stCondLst>
                                            <p:cond delay="0"/>
                                          </p:stCondLst>
                                        </p:cTn>
                                        <p:tgtEl>
                                          <p:spTgt spid="84"/>
                                        </p:tgtEl>
                                        <p:attrNameLst>
                                          <p:attrName>ppt_x</p:attrName>
                                          <p:attrName>ppt_y</p:attrName>
                                        </p:attrNameLst>
                                      </p:cBhvr>
                                      <p:rCtr x="0" y="-3611"/>
                                    </p:animMotion>
                                    <p:animRot by="1500000">
                                      <p:cBhvr>
                                        <p:cTn id="217" dur="125" fill="hold">
                                          <p:stCondLst>
                                            <p:cond delay="0"/>
                                          </p:stCondLst>
                                        </p:cTn>
                                        <p:tgtEl>
                                          <p:spTgt spid="84"/>
                                        </p:tgtEl>
                                        <p:attrNameLst>
                                          <p:attrName>r</p:attrName>
                                        </p:attrNameLst>
                                      </p:cBhvr>
                                    </p:animRot>
                                    <p:animRot by="-1500000">
                                      <p:cBhvr>
                                        <p:cTn id="218" dur="125" fill="hold">
                                          <p:stCondLst>
                                            <p:cond delay="125"/>
                                          </p:stCondLst>
                                        </p:cTn>
                                        <p:tgtEl>
                                          <p:spTgt spid="84"/>
                                        </p:tgtEl>
                                        <p:attrNameLst>
                                          <p:attrName>r</p:attrName>
                                        </p:attrNameLst>
                                      </p:cBhvr>
                                    </p:animRot>
                                    <p:animRot by="-1500000">
                                      <p:cBhvr>
                                        <p:cTn id="219" dur="125" fill="hold">
                                          <p:stCondLst>
                                            <p:cond delay="250"/>
                                          </p:stCondLst>
                                        </p:cTn>
                                        <p:tgtEl>
                                          <p:spTgt spid="84"/>
                                        </p:tgtEl>
                                        <p:attrNameLst>
                                          <p:attrName>r</p:attrName>
                                        </p:attrNameLst>
                                      </p:cBhvr>
                                    </p:animRot>
                                    <p:animRot by="1500000">
                                      <p:cBhvr>
                                        <p:cTn id="220" dur="125" fill="hold">
                                          <p:stCondLst>
                                            <p:cond delay="375"/>
                                          </p:stCondLst>
                                        </p:cTn>
                                        <p:tgtEl>
                                          <p:spTgt spid="84"/>
                                        </p:tgtEl>
                                        <p:attrNameLst>
                                          <p:attrName>r</p:attrName>
                                        </p:attrNameLst>
                                      </p:cBhvr>
                                    </p:animRot>
                                  </p:childTnLst>
                                </p:cTn>
                              </p:par>
                              <p:par>
                                <p:cTn id="221" presetID="31" presetClass="entr" presetSubtype="0" fill="hold" grpId="0" nodeType="withEffect">
                                  <p:stCondLst>
                                    <p:cond delay="400"/>
                                  </p:stCondLst>
                                  <p:iterate type="lt">
                                    <p:tmPct val="5000"/>
                                  </p:iterate>
                                  <p:childTnLst>
                                    <p:set>
                                      <p:cBhvr>
                                        <p:cTn id="222" dur="1" fill="hold">
                                          <p:stCondLst>
                                            <p:cond delay="0"/>
                                          </p:stCondLst>
                                        </p:cTn>
                                        <p:tgtEl>
                                          <p:spTgt spid="85"/>
                                        </p:tgtEl>
                                        <p:attrNameLst>
                                          <p:attrName>style.visibility</p:attrName>
                                        </p:attrNameLst>
                                      </p:cBhvr>
                                      <p:to>
                                        <p:strVal val="visible"/>
                                      </p:to>
                                    </p:set>
                                    <p:anim calcmode="lin" valueType="num">
                                      <p:cBhvr>
                                        <p:cTn id="223" dur="500" fill="hold"/>
                                        <p:tgtEl>
                                          <p:spTgt spid="85"/>
                                        </p:tgtEl>
                                        <p:attrNameLst>
                                          <p:attrName>ppt_w</p:attrName>
                                        </p:attrNameLst>
                                      </p:cBhvr>
                                      <p:tavLst>
                                        <p:tav tm="0">
                                          <p:val>
                                            <p:fltVal val="0"/>
                                          </p:val>
                                        </p:tav>
                                        <p:tav tm="100000">
                                          <p:val>
                                            <p:strVal val="#ppt_w"/>
                                          </p:val>
                                        </p:tav>
                                      </p:tavLst>
                                    </p:anim>
                                    <p:anim calcmode="lin" valueType="num">
                                      <p:cBhvr>
                                        <p:cTn id="224" dur="500" fill="hold"/>
                                        <p:tgtEl>
                                          <p:spTgt spid="85"/>
                                        </p:tgtEl>
                                        <p:attrNameLst>
                                          <p:attrName>ppt_h</p:attrName>
                                        </p:attrNameLst>
                                      </p:cBhvr>
                                      <p:tavLst>
                                        <p:tav tm="0">
                                          <p:val>
                                            <p:fltVal val="0"/>
                                          </p:val>
                                        </p:tav>
                                        <p:tav tm="100000">
                                          <p:val>
                                            <p:strVal val="#ppt_h"/>
                                          </p:val>
                                        </p:tav>
                                      </p:tavLst>
                                    </p:anim>
                                    <p:anim calcmode="lin" valueType="num">
                                      <p:cBhvr>
                                        <p:cTn id="225" dur="500" fill="hold"/>
                                        <p:tgtEl>
                                          <p:spTgt spid="85"/>
                                        </p:tgtEl>
                                        <p:attrNameLst>
                                          <p:attrName>style.rotation</p:attrName>
                                        </p:attrNameLst>
                                      </p:cBhvr>
                                      <p:tavLst>
                                        <p:tav tm="0">
                                          <p:val>
                                            <p:fltVal val="90"/>
                                          </p:val>
                                        </p:tav>
                                        <p:tav tm="100000">
                                          <p:val>
                                            <p:fltVal val="0"/>
                                          </p:val>
                                        </p:tav>
                                      </p:tavLst>
                                    </p:anim>
                                    <p:animEffect transition="in" filter="fade">
                                      <p:cBhvr>
                                        <p:cTn id="226" dur="500"/>
                                        <p:tgtEl>
                                          <p:spTgt spid="85"/>
                                        </p:tgtEl>
                                      </p:cBhvr>
                                    </p:animEffect>
                                  </p:childTnLst>
                                </p:cTn>
                              </p:par>
                              <p:par>
                                <p:cTn id="227" presetID="31" presetClass="exit" presetSubtype="0" fill="hold" grpId="1" nodeType="withEffect">
                                  <p:stCondLst>
                                    <p:cond delay="1100"/>
                                  </p:stCondLst>
                                  <p:iterate type="lt">
                                    <p:tmPct val="5000"/>
                                  </p:iterate>
                                  <p:childTnLst>
                                    <p:anim calcmode="lin" valueType="num">
                                      <p:cBhvr>
                                        <p:cTn id="228" dur="500"/>
                                        <p:tgtEl>
                                          <p:spTgt spid="85"/>
                                        </p:tgtEl>
                                        <p:attrNameLst>
                                          <p:attrName>ppt_w</p:attrName>
                                        </p:attrNameLst>
                                      </p:cBhvr>
                                      <p:tavLst>
                                        <p:tav tm="0">
                                          <p:val>
                                            <p:strVal val="ppt_w"/>
                                          </p:val>
                                        </p:tav>
                                        <p:tav tm="100000">
                                          <p:val>
                                            <p:fltVal val="0"/>
                                          </p:val>
                                        </p:tav>
                                      </p:tavLst>
                                    </p:anim>
                                    <p:anim calcmode="lin" valueType="num">
                                      <p:cBhvr>
                                        <p:cTn id="229" dur="500"/>
                                        <p:tgtEl>
                                          <p:spTgt spid="85"/>
                                        </p:tgtEl>
                                        <p:attrNameLst>
                                          <p:attrName>ppt_h</p:attrName>
                                        </p:attrNameLst>
                                      </p:cBhvr>
                                      <p:tavLst>
                                        <p:tav tm="0">
                                          <p:val>
                                            <p:strVal val="ppt_h"/>
                                          </p:val>
                                        </p:tav>
                                        <p:tav tm="100000">
                                          <p:val>
                                            <p:fltVal val="0"/>
                                          </p:val>
                                        </p:tav>
                                      </p:tavLst>
                                    </p:anim>
                                    <p:anim calcmode="lin" valueType="num">
                                      <p:cBhvr>
                                        <p:cTn id="230" dur="500"/>
                                        <p:tgtEl>
                                          <p:spTgt spid="85"/>
                                        </p:tgtEl>
                                        <p:attrNameLst>
                                          <p:attrName>style.rotation</p:attrName>
                                        </p:attrNameLst>
                                      </p:cBhvr>
                                      <p:tavLst>
                                        <p:tav tm="0">
                                          <p:val>
                                            <p:fltVal val="0"/>
                                          </p:val>
                                        </p:tav>
                                        <p:tav tm="100000">
                                          <p:val>
                                            <p:fltVal val="90"/>
                                          </p:val>
                                        </p:tav>
                                      </p:tavLst>
                                    </p:anim>
                                    <p:animEffect transition="out" filter="fade">
                                      <p:cBhvr>
                                        <p:cTn id="231" dur="500"/>
                                        <p:tgtEl>
                                          <p:spTgt spid="85"/>
                                        </p:tgtEl>
                                      </p:cBhvr>
                                    </p:animEffect>
                                    <p:set>
                                      <p:cBhvr>
                                        <p:cTn id="232" dur="1" fill="hold">
                                          <p:stCondLst>
                                            <p:cond delay="499"/>
                                          </p:stCondLst>
                                        </p:cTn>
                                        <p:tgtEl>
                                          <p:spTgt spid="85"/>
                                        </p:tgtEl>
                                        <p:attrNameLst>
                                          <p:attrName>style.visibility</p:attrName>
                                        </p:attrNameLst>
                                      </p:cBhvr>
                                      <p:to>
                                        <p:strVal val="hidden"/>
                                      </p:to>
                                    </p:set>
                                  </p:childTnLst>
                                </p:cTn>
                              </p:par>
                              <p:par>
                                <p:cTn id="233" presetID="31" presetClass="entr" presetSubtype="0" fill="hold" grpId="0" nodeType="withEffect">
                                  <p:stCondLst>
                                    <p:cond delay="400"/>
                                  </p:stCondLst>
                                  <p:iterate type="lt">
                                    <p:tmPct val="5000"/>
                                  </p:iterate>
                                  <p:childTnLst>
                                    <p:set>
                                      <p:cBhvr>
                                        <p:cTn id="234" dur="1" fill="hold">
                                          <p:stCondLst>
                                            <p:cond delay="0"/>
                                          </p:stCondLst>
                                        </p:cTn>
                                        <p:tgtEl>
                                          <p:spTgt spid="86"/>
                                        </p:tgtEl>
                                        <p:attrNameLst>
                                          <p:attrName>style.visibility</p:attrName>
                                        </p:attrNameLst>
                                      </p:cBhvr>
                                      <p:to>
                                        <p:strVal val="visible"/>
                                      </p:to>
                                    </p:set>
                                    <p:anim calcmode="lin" valueType="num">
                                      <p:cBhvr>
                                        <p:cTn id="235" dur="500" fill="hold"/>
                                        <p:tgtEl>
                                          <p:spTgt spid="86"/>
                                        </p:tgtEl>
                                        <p:attrNameLst>
                                          <p:attrName>ppt_w</p:attrName>
                                        </p:attrNameLst>
                                      </p:cBhvr>
                                      <p:tavLst>
                                        <p:tav tm="0">
                                          <p:val>
                                            <p:fltVal val="0"/>
                                          </p:val>
                                        </p:tav>
                                        <p:tav tm="100000">
                                          <p:val>
                                            <p:strVal val="#ppt_w"/>
                                          </p:val>
                                        </p:tav>
                                      </p:tavLst>
                                    </p:anim>
                                    <p:anim calcmode="lin" valueType="num">
                                      <p:cBhvr>
                                        <p:cTn id="236" dur="500" fill="hold"/>
                                        <p:tgtEl>
                                          <p:spTgt spid="86"/>
                                        </p:tgtEl>
                                        <p:attrNameLst>
                                          <p:attrName>ppt_h</p:attrName>
                                        </p:attrNameLst>
                                      </p:cBhvr>
                                      <p:tavLst>
                                        <p:tav tm="0">
                                          <p:val>
                                            <p:fltVal val="0"/>
                                          </p:val>
                                        </p:tav>
                                        <p:tav tm="100000">
                                          <p:val>
                                            <p:strVal val="#ppt_h"/>
                                          </p:val>
                                        </p:tav>
                                      </p:tavLst>
                                    </p:anim>
                                    <p:anim calcmode="lin" valueType="num">
                                      <p:cBhvr>
                                        <p:cTn id="237" dur="500" fill="hold"/>
                                        <p:tgtEl>
                                          <p:spTgt spid="86"/>
                                        </p:tgtEl>
                                        <p:attrNameLst>
                                          <p:attrName>style.rotation</p:attrName>
                                        </p:attrNameLst>
                                      </p:cBhvr>
                                      <p:tavLst>
                                        <p:tav tm="0">
                                          <p:val>
                                            <p:fltVal val="90"/>
                                          </p:val>
                                        </p:tav>
                                        <p:tav tm="100000">
                                          <p:val>
                                            <p:fltVal val="0"/>
                                          </p:val>
                                        </p:tav>
                                      </p:tavLst>
                                    </p:anim>
                                    <p:animEffect transition="in" filter="fade">
                                      <p:cBhvr>
                                        <p:cTn id="238" dur="500"/>
                                        <p:tgtEl>
                                          <p:spTgt spid="86"/>
                                        </p:tgtEl>
                                      </p:cBhvr>
                                    </p:animEffect>
                                  </p:childTnLst>
                                </p:cTn>
                              </p:par>
                              <p:par>
                                <p:cTn id="239" presetID="31" presetClass="exit" presetSubtype="0" fill="hold" grpId="1" nodeType="withEffect">
                                  <p:stCondLst>
                                    <p:cond delay="1100"/>
                                  </p:stCondLst>
                                  <p:iterate type="lt">
                                    <p:tmPct val="5000"/>
                                  </p:iterate>
                                  <p:childTnLst>
                                    <p:anim calcmode="lin" valueType="num">
                                      <p:cBhvr>
                                        <p:cTn id="240" dur="500"/>
                                        <p:tgtEl>
                                          <p:spTgt spid="86"/>
                                        </p:tgtEl>
                                        <p:attrNameLst>
                                          <p:attrName>ppt_w</p:attrName>
                                        </p:attrNameLst>
                                      </p:cBhvr>
                                      <p:tavLst>
                                        <p:tav tm="0">
                                          <p:val>
                                            <p:strVal val="ppt_w"/>
                                          </p:val>
                                        </p:tav>
                                        <p:tav tm="100000">
                                          <p:val>
                                            <p:fltVal val="0"/>
                                          </p:val>
                                        </p:tav>
                                      </p:tavLst>
                                    </p:anim>
                                    <p:anim calcmode="lin" valueType="num">
                                      <p:cBhvr>
                                        <p:cTn id="241" dur="500"/>
                                        <p:tgtEl>
                                          <p:spTgt spid="86"/>
                                        </p:tgtEl>
                                        <p:attrNameLst>
                                          <p:attrName>ppt_h</p:attrName>
                                        </p:attrNameLst>
                                      </p:cBhvr>
                                      <p:tavLst>
                                        <p:tav tm="0">
                                          <p:val>
                                            <p:strVal val="ppt_h"/>
                                          </p:val>
                                        </p:tav>
                                        <p:tav tm="100000">
                                          <p:val>
                                            <p:fltVal val="0"/>
                                          </p:val>
                                        </p:tav>
                                      </p:tavLst>
                                    </p:anim>
                                    <p:anim calcmode="lin" valueType="num">
                                      <p:cBhvr>
                                        <p:cTn id="242" dur="500"/>
                                        <p:tgtEl>
                                          <p:spTgt spid="86"/>
                                        </p:tgtEl>
                                        <p:attrNameLst>
                                          <p:attrName>style.rotation</p:attrName>
                                        </p:attrNameLst>
                                      </p:cBhvr>
                                      <p:tavLst>
                                        <p:tav tm="0">
                                          <p:val>
                                            <p:fltVal val="0"/>
                                          </p:val>
                                        </p:tav>
                                        <p:tav tm="100000">
                                          <p:val>
                                            <p:fltVal val="90"/>
                                          </p:val>
                                        </p:tav>
                                      </p:tavLst>
                                    </p:anim>
                                    <p:animEffect transition="out" filter="fade">
                                      <p:cBhvr>
                                        <p:cTn id="243" dur="500"/>
                                        <p:tgtEl>
                                          <p:spTgt spid="86"/>
                                        </p:tgtEl>
                                      </p:cBhvr>
                                    </p:animEffect>
                                    <p:set>
                                      <p:cBhvr>
                                        <p:cTn id="244" dur="1" fill="hold">
                                          <p:stCondLst>
                                            <p:cond delay="499"/>
                                          </p:stCondLst>
                                        </p:cTn>
                                        <p:tgtEl>
                                          <p:spTgt spid="86"/>
                                        </p:tgtEl>
                                        <p:attrNameLst>
                                          <p:attrName>style.visibility</p:attrName>
                                        </p:attrNameLst>
                                      </p:cBhvr>
                                      <p:to>
                                        <p:strVal val="hidden"/>
                                      </p:to>
                                    </p:set>
                                  </p:childTnLst>
                                </p:cTn>
                              </p:par>
                              <p:par>
                                <p:cTn id="245" presetID="31" presetClass="entr" presetSubtype="0" fill="hold" grpId="0" nodeType="withEffect">
                                  <p:stCondLst>
                                    <p:cond delay="400"/>
                                  </p:stCondLst>
                                  <p:iterate type="lt">
                                    <p:tmPct val="5000"/>
                                  </p:iterate>
                                  <p:childTnLst>
                                    <p:set>
                                      <p:cBhvr>
                                        <p:cTn id="246" dur="1" fill="hold">
                                          <p:stCondLst>
                                            <p:cond delay="0"/>
                                          </p:stCondLst>
                                        </p:cTn>
                                        <p:tgtEl>
                                          <p:spTgt spid="87"/>
                                        </p:tgtEl>
                                        <p:attrNameLst>
                                          <p:attrName>style.visibility</p:attrName>
                                        </p:attrNameLst>
                                      </p:cBhvr>
                                      <p:to>
                                        <p:strVal val="visible"/>
                                      </p:to>
                                    </p:set>
                                    <p:anim calcmode="lin" valueType="num">
                                      <p:cBhvr>
                                        <p:cTn id="247" dur="500" fill="hold"/>
                                        <p:tgtEl>
                                          <p:spTgt spid="87"/>
                                        </p:tgtEl>
                                        <p:attrNameLst>
                                          <p:attrName>ppt_w</p:attrName>
                                        </p:attrNameLst>
                                      </p:cBhvr>
                                      <p:tavLst>
                                        <p:tav tm="0">
                                          <p:val>
                                            <p:fltVal val="0"/>
                                          </p:val>
                                        </p:tav>
                                        <p:tav tm="100000">
                                          <p:val>
                                            <p:strVal val="#ppt_w"/>
                                          </p:val>
                                        </p:tav>
                                      </p:tavLst>
                                    </p:anim>
                                    <p:anim calcmode="lin" valueType="num">
                                      <p:cBhvr>
                                        <p:cTn id="248" dur="500" fill="hold"/>
                                        <p:tgtEl>
                                          <p:spTgt spid="87"/>
                                        </p:tgtEl>
                                        <p:attrNameLst>
                                          <p:attrName>ppt_h</p:attrName>
                                        </p:attrNameLst>
                                      </p:cBhvr>
                                      <p:tavLst>
                                        <p:tav tm="0">
                                          <p:val>
                                            <p:fltVal val="0"/>
                                          </p:val>
                                        </p:tav>
                                        <p:tav tm="100000">
                                          <p:val>
                                            <p:strVal val="#ppt_h"/>
                                          </p:val>
                                        </p:tav>
                                      </p:tavLst>
                                    </p:anim>
                                    <p:anim calcmode="lin" valueType="num">
                                      <p:cBhvr>
                                        <p:cTn id="249" dur="500" fill="hold"/>
                                        <p:tgtEl>
                                          <p:spTgt spid="87"/>
                                        </p:tgtEl>
                                        <p:attrNameLst>
                                          <p:attrName>style.rotation</p:attrName>
                                        </p:attrNameLst>
                                      </p:cBhvr>
                                      <p:tavLst>
                                        <p:tav tm="0">
                                          <p:val>
                                            <p:fltVal val="90"/>
                                          </p:val>
                                        </p:tav>
                                        <p:tav tm="100000">
                                          <p:val>
                                            <p:fltVal val="0"/>
                                          </p:val>
                                        </p:tav>
                                      </p:tavLst>
                                    </p:anim>
                                    <p:animEffect transition="in" filter="fade">
                                      <p:cBhvr>
                                        <p:cTn id="250" dur="500"/>
                                        <p:tgtEl>
                                          <p:spTgt spid="87"/>
                                        </p:tgtEl>
                                      </p:cBhvr>
                                    </p:animEffect>
                                  </p:childTnLst>
                                </p:cTn>
                              </p:par>
                              <p:par>
                                <p:cTn id="251" presetID="31" presetClass="exit" presetSubtype="0" fill="hold" grpId="1" nodeType="withEffect">
                                  <p:stCondLst>
                                    <p:cond delay="1100"/>
                                  </p:stCondLst>
                                  <p:iterate type="lt">
                                    <p:tmPct val="5000"/>
                                  </p:iterate>
                                  <p:childTnLst>
                                    <p:anim calcmode="lin" valueType="num">
                                      <p:cBhvr>
                                        <p:cTn id="252" dur="500"/>
                                        <p:tgtEl>
                                          <p:spTgt spid="87"/>
                                        </p:tgtEl>
                                        <p:attrNameLst>
                                          <p:attrName>ppt_w</p:attrName>
                                        </p:attrNameLst>
                                      </p:cBhvr>
                                      <p:tavLst>
                                        <p:tav tm="0">
                                          <p:val>
                                            <p:strVal val="ppt_w"/>
                                          </p:val>
                                        </p:tav>
                                        <p:tav tm="100000">
                                          <p:val>
                                            <p:fltVal val="0"/>
                                          </p:val>
                                        </p:tav>
                                      </p:tavLst>
                                    </p:anim>
                                    <p:anim calcmode="lin" valueType="num">
                                      <p:cBhvr>
                                        <p:cTn id="253" dur="500"/>
                                        <p:tgtEl>
                                          <p:spTgt spid="87"/>
                                        </p:tgtEl>
                                        <p:attrNameLst>
                                          <p:attrName>ppt_h</p:attrName>
                                        </p:attrNameLst>
                                      </p:cBhvr>
                                      <p:tavLst>
                                        <p:tav tm="0">
                                          <p:val>
                                            <p:strVal val="ppt_h"/>
                                          </p:val>
                                        </p:tav>
                                        <p:tav tm="100000">
                                          <p:val>
                                            <p:fltVal val="0"/>
                                          </p:val>
                                        </p:tav>
                                      </p:tavLst>
                                    </p:anim>
                                    <p:anim calcmode="lin" valueType="num">
                                      <p:cBhvr>
                                        <p:cTn id="254" dur="500"/>
                                        <p:tgtEl>
                                          <p:spTgt spid="87"/>
                                        </p:tgtEl>
                                        <p:attrNameLst>
                                          <p:attrName>style.rotation</p:attrName>
                                        </p:attrNameLst>
                                      </p:cBhvr>
                                      <p:tavLst>
                                        <p:tav tm="0">
                                          <p:val>
                                            <p:fltVal val="0"/>
                                          </p:val>
                                        </p:tav>
                                        <p:tav tm="100000">
                                          <p:val>
                                            <p:fltVal val="90"/>
                                          </p:val>
                                        </p:tav>
                                      </p:tavLst>
                                    </p:anim>
                                    <p:animEffect transition="out" filter="fade">
                                      <p:cBhvr>
                                        <p:cTn id="255" dur="500"/>
                                        <p:tgtEl>
                                          <p:spTgt spid="87"/>
                                        </p:tgtEl>
                                      </p:cBhvr>
                                    </p:animEffect>
                                    <p:set>
                                      <p:cBhvr>
                                        <p:cTn id="256" dur="1" fill="hold">
                                          <p:stCondLst>
                                            <p:cond delay="499"/>
                                          </p:stCondLst>
                                        </p:cTn>
                                        <p:tgtEl>
                                          <p:spTgt spid="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showWhenStopped="0">
                <p:cTn id="257" repeatCount="indefinite" fill="remove" display="0">
                  <p:stCondLst>
                    <p:cond delay="indefinite"/>
                  </p:stCondLst>
                  <p:endCondLst>
                    <p:cond evt="onStopAudio" delay="0">
                      <p:tgtEl>
                        <p:sldTgt/>
                      </p:tgtEl>
                    </p:cond>
                  </p:endCondLst>
                </p:cTn>
                <p:tgtEl>
                  <p:spTgt spid="106"/>
                </p:tgtEl>
              </p:cMediaNode>
            </p:audio>
          </p:childTnLst>
        </p:cTn>
      </p:par>
    </p:tnLst>
    <p:bldLst>
      <p:bldP spid="5" grpId="0" animBg="1"/>
      <p:bldP spid="34" grpId="2" animBg="1"/>
      <p:bldP spid="4" grpId="0" build="p"/>
      <p:bldP spid="32" grpId="2" animBg="1"/>
      <p:bldP spid="33" grpId="2" animBg="1"/>
      <p:bldP spid="35" grpId="2" animBg="1"/>
      <p:bldP spid="36" grpId="2" animBg="1"/>
      <p:bldP spid="26" grpId="0" animBg="1"/>
      <p:bldP spid="26" grpId="1" animBg="1"/>
      <p:bldP spid="26" grpId="2" animBg="1"/>
      <p:bldP spid="27" grpId="0" animBg="1"/>
      <p:bldP spid="27" grpId="1" animBg="1"/>
      <p:bldP spid="27" grpId="2" animBg="1"/>
      <p:bldP spid="28" grpId="0" animBg="1"/>
      <p:bldP spid="28" grpId="1" animBg="1"/>
      <p:bldP spid="28" grpId="2" animBg="1"/>
      <p:bldP spid="29" grpId="0" animBg="1"/>
      <p:bldP spid="29" grpId="1" animBg="1"/>
      <p:bldP spid="29" grpId="2" animBg="1"/>
      <p:bldP spid="37" grpId="0" animBg="1"/>
      <p:bldP spid="37" grpId="1" animBg="1"/>
      <p:bldP spid="37" grpId="2" animBg="1"/>
      <p:bldP spid="50" grpId="0" animBg="1"/>
      <p:bldP spid="50" grpId="1" animBg="1"/>
      <p:bldP spid="50" grpId="2" animBg="1"/>
      <p:bldP spid="51" grpId="0" animBg="1"/>
      <p:bldP spid="51" grpId="1" animBg="1"/>
      <p:bldP spid="51" grpId="2" animBg="1"/>
      <p:bldP spid="55" grpId="0" animBg="1"/>
      <p:bldP spid="55" grpId="1" animBg="1"/>
      <p:bldP spid="55" grpId="2" animBg="1"/>
      <p:bldP spid="65" grpId="0" animBg="1"/>
      <p:bldP spid="65" grpId="1" animBg="1"/>
      <p:bldP spid="65" grpId="2" animBg="1"/>
      <p:bldP spid="72" grpId="0" animBg="1"/>
      <p:bldP spid="72" grpId="1" animBg="1"/>
      <p:bldP spid="72" grpId="2" animBg="1"/>
      <p:bldP spid="83" grpId="0"/>
      <p:bldP spid="83" grpId="1"/>
      <p:bldP spid="84" grpId="0" bldLvl="0" animBg="1"/>
      <p:bldP spid="84" grpId="1" bldLvl="0" animBg="1"/>
      <p:bldP spid="85" grpId="0" animBg="1"/>
      <p:bldP spid="85" grpId="1" animBg="1"/>
      <p:bldP spid="86" grpId="0" animBg="1"/>
      <p:bldP spid="86" grpId="1" animBg="1"/>
      <p:bldP spid="87" grpId="0" animBg="1"/>
      <p:bldP spid="87"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右箭头 19"/>
          <p:cNvSpPr/>
          <p:nvPr/>
        </p:nvSpPr>
        <p:spPr>
          <a:xfrm>
            <a:off x="646881" y="242193"/>
            <a:ext cx="274777" cy="274777"/>
          </a:xfrm>
          <a:prstGeom prst="rightArrow">
            <a:avLst/>
          </a:prstGeom>
          <a:solidFill>
            <a:srgbClr val="0070C0"/>
          </a:solidFill>
          <a:ln w="28575">
            <a:solidFill>
              <a:srgbClr val="F2F2F2"/>
            </a:solidFill>
          </a:ln>
          <a:effectLst>
            <a:outerShdw blurRad="88900" dist="75434" dir="2700003"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0000"/>
              </a:solidFill>
              <a:cs typeface="+mn-ea"/>
              <a:sym typeface="+mn-lt"/>
            </a:endParaRPr>
          </a:p>
        </p:txBody>
      </p:sp>
      <p:sp>
        <p:nvSpPr>
          <p:cNvPr id="21" name="TextBox 93"/>
          <p:cNvSpPr txBox="1"/>
          <p:nvPr/>
        </p:nvSpPr>
        <p:spPr>
          <a:xfrm>
            <a:off x="908957" y="206330"/>
            <a:ext cx="1364476" cy="400110"/>
          </a:xfrm>
          <a:prstGeom prst="rect">
            <a:avLst/>
          </a:prstGeom>
          <a:noFill/>
        </p:spPr>
        <p:txBody>
          <a:bodyPr wrap="none" rtlCol="0">
            <a:spAutoFit/>
          </a:bodyPr>
          <a:lstStyle/>
          <a:p>
            <a:r>
              <a:rPr lang="zh-CN" altLang="en-US" sz="2000" spc="300" dirty="0">
                <a:cs typeface="+mn-ea"/>
                <a:sym typeface="+mn-lt"/>
              </a:rPr>
              <a:t>沟通技能</a:t>
            </a:r>
            <a:endParaRPr lang="zh-CN" altLang="en-US" sz="2000" spc="300" dirty="0">
              <a:cs typeface="+mn-ea"/>
              <a:sym typeface="+mn-lt"/>
            </a:endParaRPr>
          </a:p>
        </p:txBody>
      </p:sp>
      <p:sp>
        <p:nvSpPr>
          <p:cNvPr id="22" name="TextBox 115"/>
          <p:cNvSpPr txBox="1"/>
          <p:nvPr/>
        </p:nvSpPr>
        <p:spPr>
          <a:xfrm>
            <a:off x="2441104" y="267886"/>
            <a:ext cx="1286955" cy="338554"/>
          </a:xfrm>
          <a:prstGeom prst="rect">
            <a:avLst/>
          </a:prstGeom>
          <a:noFill/>
        </p:spPr>
        <p:txBody>
          <a:bodyPr wrap="none" rtlCol="0">
            <a:spAutoFit/>
          </a:bodyPr>
          <a:lstStyle/>
          <a:p>
            <a:r>
              <a:rPr lang="en-US" altLang="zh-CN" sz="1600" dirty="0">
                <a:cs typeface="+mn-ea"/>
                <a:sym typeface="+mn-lt"/>
              </a:rPr>
              <a:t>KNOWLEDGE</a:t>
            </a:r>
            <a:endParaRPr lang="zh-CN" altLang="en-US" sz="1600" dirty="0">
              <a:cs typeface="+mn-ea"/>
              <a:sym typeface="+mn-lt"/>
            </a:endParaRPr>
          </a:p>
        </p:txBody>
      </p:sp>
      <p:cxnSp>
        <p:nvCxnSpPr>
          <p:cNvPr id="23" name="直接连接符 22"/>
          <p:cNvCxnSpPr/>
          <p:nvPr/>
        </p:nvCxnSpPr>
        <p:spPr>
          <a:xfrm>
            <a:off x="2307128" y="288300"/>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4004340" y="679576"/>
            <a:ext cx="1088046" cy="1106333"/>
            <a:chOff x="4004340" y="679576"/>
            <a:chExt cx="1088046" cy="1106333"/>
          </a:xfrm>
        </p:grpSpPr>
        <p:pic>
          <p:nvPicPr>
            <p:cNvPr id="25" name="图片 2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004340" y="679576"/>
              <a:ext cx="1088046" cy="1106333"/>
            </a:xfrm>
            <a:prstGeom prst="rect">
              <a:avLst/>
            </a:prstGeom>
            <a:effectLst>
              <a:outerShdw blurRad="50800" dist="38100" dir="8100000" algn="tr" rotWithShape="0">
                <a:prstClr val="black">
                  <a:alpha val="40000"/>
                </a:prstClr>
              </a:outerShdw>
            </a:effectLst>
          </p:spPr>
        </p:pic>
        <p:grpSp>
          <p:nvGrpSpPr>
            <p:cNvPr id="26" name="组合 25"/>
            <p:cNvGrpSpPr/>
            <p:nvPr/>
          </p:nvGrpSpPr>
          <p:grpSpPr>
            <a:xfrm>
              <a:off x="4346698" y="976411"/>
              <a:ext cx="435769" cy="241697"/>
              <a:chOff x="2282826" y="1428750"/>
              <a:chExt cx="581025" cy="322262"/>
            </a:xfrm>
          </p:grpSpPr>
          <p:sp>
            <p:nvSpPr>
              <p:cNvPr id="28" name="Freeform 58"/>
              <p:cNvSpPr>
                <a:spLocks noEditPoints="1"/>
              </p:cNvSpPr>
              <p:nvPr/>
            </p:nvSpPr>
            <p:spPr bwMode="auto">
              <a:xfrm>
                <a:off x="2282826" y="1431925"/>
                <a:ext cx="173038" cy="311150"/>
              </a:xfrm>
              <a:custGeom>
                <a:avLst/>
                <a:gdLst>
                  <a:gd name="T0" fmla="*/ 36 w 46"/>
                  <a:gd name="T1" fmla="*/ 0 h 82"/>
                  <a:gd name="T2" fmla="*/ 10 w 46"/>
                  <a:gd name="T3" fmla="*/ 0 h 82"/>
                  <a:gd name="T4" fmla="*/ 0 w 46"/>
                  <a:gd name="T5" fmla="*/ 9 h 82"/>
                  <a:gd name="T6" fmla="*/ 0 w 46"/>
                  <a:gd name="T7" fmla="*/ 73 h 82"/>
                  <a:gd name="T8" fmla="*/ 10 w 46"/>
                  <a:gd name="T9" fmla="*/ 82 h 82"/>
                  <a:gd name="T10" fmla="*/ 36 w 46"/>
                  <a:gd name="T11" fmla="*/ 82 h 82"/>
                  <a:gd name="T12" fmla="*/ 46 w 46"/>
                  <a:gd name="T13" fmla="*/ 73 h 82"/>
                  <a:gd name="T14" fmla="*/ 46 w 46"/>
                  <a:gd name="T15" fmla="*/ 9 h 82"/>
                  <a:gd name="T16" fmla="*/ 36 w 46"/>
                  <a:gd name="T17" fmla="*/ 0 h 82"/>
                  <a:gd name="T18" fmla="*/ 24 w 46"/>
                  <a:gd name="T19" fmla="*/ 71 h 82"/>
                  <a:gd name="T20" fmla="*/ 23 w 46"/>
                  <a:gd name="T21" fmla="*/ 71 h 82"/>
                  <a:gd name="T22" fmla="*/ 19 w 46"/>
                  <a:gd name="T23" fmla="*/ 67 h 82"/>
                  <a:gd name="T24" fmla="*/ 23 w 46"/>
                  <a:gd name="T25" fmla="*/ 63 h 82"/>
                  <a:gd name="T26" fmla="*/ 24 w 46"/>
                  <a:gd name="T27" fmla="*/ 63 h 82"/>
                  <a:gd name="T28" fmla="*/ 28 w 46"/>
                  <a:gd name="T29" fmla="*/ 67 h 82"/>
                  <a:gd name="T30" fmla="*/ 24 w 46"/>
                  <a:gd name="T31" fmla="*/ 71 h 82"/>
                  <a:gd name="T32" fmla="*/ 36 w 46"/>
                  <a:gd name="T33" fmla="*/ 26 h 82"/>
                  <a:gd name="T34" fmla="*/ 10 w 46"/>
                  <a:gd name="T35" fmla="*/ 26 h 82"/>
                  <a:gd name="T36" fmla="*/ 7 w 46"/>
                  <a:gd name="T37" fmla="*/ 23 h 82"/>
                  <a:gd name="T38" fmla="*/ 10 w 46"/>
                  <a:gd name="T39" fmla="*/ 20 h 82"/>
                  <a:gd name="T40" fmla="*/ 36 w 46"/>
                  <a:gd name="T41" fmla="*/ 20 h 82"/>
                  <a:gd name="T42" fmla="*/ 39 w 46"/>
                  <a:gd name="T43" fmla="*/ 23 h 82"/>
                  <a:gd name="T44" fmla="*/ 36 w 46"/>
                  <a:gd name="T45" fmla="*/ 26 h 82"/>
                  <a:gd name="T46" fmla="*/ 36 w 46"/>
                  <a:gd name="T47" fmla="*/ 16 h 82"/>
                  <a:gd name="T48" fmla="*/ 10 w 46"/>
                  <a:gd name="T49" fmla="*/ 16 h 82"/>
                  <a:gd name="T50" fmla="*/ 7 w 46"/>
                  <a:gd name="T51" fmla="*/ 13 h 82"/>
                  <a:gd name="T52" fmla="*/ 10 w 46"/>
                  <a:gd name="T53" fmla="*/ 10 h 82"/>
                  <a:gd name="T54" fmla="*/ 36 w 46"/>
                  <a:gd name="T55" fmla="*/ 10 h 82"/>
                  <a:gd name="T56" fmla="*/ 39 w 46"/>
                  <a:gd name="T57" fmla="*/ 13 h 82"/>
                  <a:gd name="T58" fmla="*/ 36 w 46"/>
                  <a:gd name="T59" fmla="*/ 1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82">
                    <a:moveTo>
                      <a:pt x="36" y="0"/>
                    </a:moveTo>
                    <a:cubicBezTo>
                      <a:pt x="10" y="0"/>
                      <a:pt x="10" y="0"/>
                      <a:pt x="10" y="0"/>
                    </a:cubicBezTo>
                    <a:cubicBezTo>
                      <a:pt x="5" y="0"/>
                      <a:pt x="0" y="4"/>
                      <a:pt x="0" y="9"/>
                    </a:cubicBezTo>
                    <a:cubicBezTo>
                      <a:pt x="0" y="73"/>
                      <a:pt x="0" y="73"/>
                      <a:pt x="0" y="73"/>
                    </a:cubicBezTo>
                    <a:cubicBezTo>
                      <a:pt x="0" y="78"/>
                      <a:pt x="5" y="82"/>
                      <a:pt x="10" y="82"/>
                    </a:cubicBezTo>
                    <a:cubicBezTo>
                      <a:pt x="36" y="82"/>
                      <a:pt x="36" y="82"/>
                      <a:pt x="36" y="82"/>
                    </a:cubicBezTo>
                    <a:cubicBezTo>
                      <a:pt x="41" y="82"/>
                      <a:pt x="46" y="78"/>
                      <a:pt x="46" y="73"/>
                    </a:cubicBezTo>
                    <a:cubicBezTo>
                      <a:pt x="46" y="9"/>
                      <a:pt x="46" y="9"/>
                      <a:pt x="46" y="9"/>
                    </a:cubicBezTo>
                    <a:cubicBezTo>
                      <a:pt x="46" y="4"/>
                      <a:pt x="41" y="0"/>
                      <a:pt x="36" y="0"/>
                    </a:cubicBezTo>
                    <a:close/>
                    <a:moveTo>
                      <a:pt x="24" y="71"/>
                    </a:moveTo>
                    <a:cubicBezTo>
                      <a:pt x="23" y="71"/>
                      <a:pt x="23" y="71"/>
                      <a:pt x="23" y="71"/>
                    </a:cubicBezTo>
                    <a:cubicBezTo>
                      <a:pt x="21" y="71"/>
                      <a:pt x="19" y="69"/>
                      <a:pt x="19" y="67"/>
                    </a:cubicBezTo>
                    <a:cubicBezTo>
                      <a:pt x="19" y="65"/>
                      <a:pt x="21" y="63"/>
                      <a:pt x="23" y="63"/>
                    </a:cubicBezTo>
                    <a:cubicBezTo>
                      <a:pt x="24" y="63"/>
                      <a:pt x="24" y="63"/>
                      <a:pt x="24" y="63"/>
                    </a:cubicBezTo>
                    <a:cubicBezTo>
                      <a:pt x="26" y="63"/>
                      <a:pt x="28" y="65"/>
                      <a:pt x="28" y="67"/>
                    </a:cubicBezTo>
                    <a:cubicBezTo>
                      <a:pt x="28" y="69"/>
                      <a:pt x="26" y="71"/>
                      <a:pt x="24" y="71"/>
                    </a:cubicBezTo>
                    <a:close/>
                    <a:moveTo>
                      <a:pt x="36" y="26"/>
                    </a:moveTo>
                    <a:cubicBezTo>
                      <a:pt x="10" y="26"/>
                      <a:pt x="10" y="26"/>
                      <a:pt x="10" y="26"/>
                    </a:cubicBezTo>
                    <a:cubicBezTo>
                      <a:pt x="8" y="26"/>
                      <a:pt x="7" y="25"/>
                      <a:pt x="7" y="23"/>
                    </a:cubicBezTo>
                    <a:cubicBezTo>
                      <a:pt x="7" y="21"/>
                      <a:pt x="8" y="20"/>
                      <a:pt x="10" y="20"/>
                    </a:cubicBezTo>
                    <a:cubicBezTo>
                      <a:pt x="36" y="20"/>
                      <a:pt x="36" y="20"/>
                      <a:pt x="36" y="20"/>
                    </a:cubicBezTo>
                    <a:cubicBezTo>
                      <a:pt x="37" y="20"/>
                      <a:pt x="39" y="21"/>
                      <a:pt x="39" y="23"/>
                    </a:cubicBezTo>
                    <a:cubicBezTo>
                      <a:pt x="39" y="25"/>
                      <a:pt x="37" y="26"/>
                      <a:pt x="36" y="26"/>
                    </a:cubicBezTo>
                    <a:close/>
                    <a:moveTo>
                      <a:pt x="36" y="16"/>
                    </a:moveTo>
                    <a:cubicBezTo>
                      <a:pt x="10" y="16"/>
                      <a:pt x="10" y="16"/>
                      <a:pt x="10" y="16"/>
                    </a:cubicBezTo>
                    <a:cubicBezTo>
                      <a:pt x="8" y="16"/>
                      <a:pt x="7" y="15"/>
                      <a:pt x="7" y="13"/>
                    </a:cubicBezTo>
                    <a:cubicBezTo>
                      <a:pt x="7" y="11"/>
                      <a:pt x="8" y="10"/>
                      <a:pt x="10" y="10"/>
                    </a:cubicBezTo>
                    <a:cubicBezTo>
                      <a:pt x="36" y="10"/>
                      <a:pt x="36" y="10"/>
                      <a:pt x="36" y="10"/>
                    </a:cubicBezTo>
                    <a:cubicBezTo>
                      <a:pt x="37" y="10"/>
                      <a:pt x="39" y="11"/>
                      <a:pt x="39" y="13"/>
                    </a:cubicBezTo>
                    <a:cubicBezTo>
                      <a:pt x="39" y="15"/>
                      <a:pt x="37" y="16"/>
                      <a:pt x="36" y="16"/>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9" name="Freeform 59"/>
              <p:cNvSpPr>
                <a:spLocks noEditPoints="1"/>
              </p:cNvSpPr>
              <p:nvPr/>
            </p:nvSpPr>
            <p:spPr bwMode="auto">
              <a:xfrm>
                <a:off x="2478088" y="1428750"/>
                <a:ext cx="385763" cy="261937"/>
              </a:xfrm>
              <a:custGeom>
                <a:avLst/>
                <a:gdLst>
                  <a:gd name="T0" fmla="*/ 90 w 102"/>
                  <a:gd name="T1" fmla="*/ 0 h 69"/>
                  <a:gd name="T2" fmla="*/ 12 w 102"/>
                  <a:gd name="T3" fmla="*/ 0 h 69"/>
                  <a:gd name="T4" fmla="*/ 0 w 102"/>
                  <a:gd name="T5" fmla="*/ 12 h 69"/>
                  <a:gd name="T6" fmla="*/ 0 w 102"/>
                  <a:gd name="T7" fmla="*/ 56 h 69"/>
                  <a:gd name="T8" fmla="*/ 12 w 102"/>
                  <a:gd name="T9" fmla="*/ 69 h 69"/>
                  <a:gd name="T10" fmla="*/ 90 w 102"/>
                  <a:gd name="T11" fmla="*/ 69 h 69"/>
                  <a:gd name="T12" fmla="*/ 102 w 102"/>
                  <a:gd name="T13" fmla="*/ 56 h 69"/>
                  <a:gd name="T14" fmla="*/ 102 w 102"/>
                  <a:gd name="T15" fmla="*/ 12 h 69"/>
                  <a:gd name="T16" fmla="*/ 90 w 102"/>
                  <a:gd name="T17" fmla="*/ 0 h 69"/>
                  <a:gd name="T18" fmla="*/ 98 w 102"/>
                  <a:gd name="T19" fmla="*/ 56 h 69"/>
                  <a:gd name="T20" fmla="*/ 90 w 102"/>
                  <a:gd name="T21" fmla="*/ 64 h 69"/>
                  <a:gd name="T22" fmla="*/ 12 w 102"/>
                  <a:gd name="T23" fmla="*/ 64 h 69"/>
                  <a:gd name="T24" fmla="*/ 5 w 102"/>
                  <a:gd name="T25" fmla="*/ 56 h 69"/>
                  <a:gd name="T26" fmla="*/ 5 w 102"/>
                  <a:gd name="T27" fmla="*/ 12 h 69"/>
                  <a:gd name="T28" fmla="*/ 12 w 102"/>
                  <a:gd name="T29" fmla="*/ 5 h 69"/>
                  <a:gd name="T30" fmla="*/ 90 w 102"/>
                  <a:gd name="T31" fmla="*/ 5 h 69"/>
                  <a:gd name="T32" fmla="*/ 98 w 102"/>
                  <a:gd name="T33" fmla="*/ 12 h 69"/>
                  <a:gd name="T34" fmla="*/ 98 w 102"/>
                  <a:gd name="T35" fmla="*/ 5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69">
                    <a:moveTo>
                      <a:pt x="90" y="0"/>
                    </a:moveTo>
                    <a:cubicBezTo>
                      <a:pt x="12" y="0"/>
                      <a:pt x="12" y="0"/>
                      <a:pt x="12" y="0"/>
                    </a:cubicBezTo>
                    <a:cubicBezTo>
                      <a:pt x="5" y="0"/>
                      <a:pt x="0" y="6"/>
                      <a:pt x="0" y="12"/>
                    </a:cubicBezTo>
                    <a:cubicBezTo>
                      <a:pt x="0" y="56"/>
                      <a:pt x="0" y="56"/>
                      <a:pt x="0" y="56"/>
                    </a:cubicBezTo>
                    <a:cubicBezTo>
                      <a:pt x="0" y="63"/>
                      <a:pt x="5" y="69"/>
                      <a:pt x="12" y="69"/>
                    </a:cubicBezTo>
                    <a:cubicBezTo>
                      <a:pt x="90" y="69"/>
                      <a:pt x="90" y="69"/>
                      <a:pt x="90" y="69"/>
                    </a:cubicBezTo>
                    <a:cubicBezTo>
                      <a:pt x="97" y="69"/>
                      <a:pt x="102" y="63"/>
                      <a:pt x="102" y="56"/>
                    </a:cubicBezTo>
                    <a:cubicBezTo>
                      <a:pt x="102" y="12"/>
                      <a:pt x="102" y="12"/>
                      <a:pt x="102" y="12"/>
                    </a:cubicBezTo>
                    <a:cubicBezTo>
                      <a:pt x="102" y="6"/>
                      <a:pt x="97" y="0"/>
                      <a:pt x="90" y="0"/>
                    </a:cubicBezTo>
                    <a:close/>
                    <a:moveTo>
                      <a:pt x="98" y="56"/>
                    </a:moveTo>
                    <a:cubicBezTo>
                      <a:pt x="98" y="60"/>
                      <a:pt x="94" y="64"/>
                      <a:pt x="90" y="64"/>
                    </a:cubicBezTo>
                    <a:cubicBezTo>
                      <a:pt x="12" y="64"/>
                      <a:pt x="12" y="64"/>
                      <a:pt x="12" y="64"/>
                    </a:cubicBezTo>
                    <a:cubicBezTo>
                      <a:pt x="8" y="64"/>
                      <a:pt x="5" y="60"/>
                      <a:pt x="5" y="56"/>
                    </a:cubicBezTo>
                    <a:cubicBezTo>
                      <a:pt x="5" y="12"/>
                      <a:pt x="5" y="12"/>
                      <a:pt x="5" y="12"/>
                    </a:cubicBezTo>
                    <a:cubicBezTo>
                      <a:pt x="5" y="8"/>
                      <a:pt x="8" y="5"/>
                      <a:pt x="12" y="5"/>
                    </a:cubicBezTo>
                    <a:cubicBezTo>
                      <a:pt x="90" y="5"/>
                      <a:pt x="90" y="5"/>
                      <a:pt x="90" y="5"/>
                    </a:cubicBezTo>
                    <a:cubicBezTo>
                      <a:pt x="94" y="5"/>
                      <a:pt x="98" y="8"/>
                      <a:pt x="98" y="12"/>
                    </a:cubicBezTo>
                    <a:lnTo>
                      <a:pt x="98" y="56"/>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0" name="Freeform 60"/>
              <p:cNvSpPr/>
              <p:nvPr/>
            </p:nvSpPr>
            <p:spPr bwMode="auto">
              <a:xfrm>
                <a:off x="2633663" y="1701800"/>
                <a:ext cx="68263" cy="49212"/>
              </a:xfrm>
              <a:custGeom>
                <a:avLst/>
                <a:gdLst>
                  <a:gd name="T0" fmla="*/ 12 w 18"/>
                  <a:gd name="T1" fmla="*/ 0 h 13"/>
                  <a:gd name="T2" fmla="*/ 7 w 18"/>
                  <a:gd name="T3" fmla="*/ 0 h 13"/>
                  <a:gd name="T4" fmla="*/ 0 w 18"/>
                  <a:gd name="T5" fmla="*/ 7 h 13"/>
                  <a:gd name="T6" fmla="*/ 7 w 18"/>
                  <a:gd name="T7" fmla="*/ 13 h 13"/>
                  <a:gd name="T8" fmla="*/ 12 w 18"/>
                  <a:gd name="T9" fmla="*/ 13 h 13"/>
                  <a:gd name="T10" fmla="*/ 18 w 18"/>
                  <a:gd name="T11" fmla="*/ 7 h 13"/>
                  <a:gd name="T12" fmla="*/ 12 w 18"/>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8" h="13">
                    <a:moveTo>
                      <a:pt x="12" y="0"/>
                    </a:moveTo>
                    <a:cubicBezTo>
                      <a:pt x="7" y="0"/>
                      <a:pt x="7" y="0"/>
                      <a:pt x="7" y="0"/>
                    </a:cubicBezTo>
                    <a:cubicBezTo>
                      <a:pt x="3" y="0"/>
                      <a:pt x="0" y="3"/>
                      <a:pt x="0" y="7"/>
                    </a:cubicBezTo>
                    <a:cubicBezTo>
                      <a:pt x="0" y="10"/>
                      <a:pt x="3" y="13"/>
                      <a:pt x="7" y="13"/>
                    </a:cubicBezTo>
                    <a:cubicBezTo>
                      <a:pt x="12" y="13"/>
                      <a:pt x="12" y="13"/>
                      <a:pt x="12" y="13"/>
                    </a:cubicBezTo>
                    <a:cubicBezTo>
                      <a:pt x="15" y="13"/>
                      <a:pt x="18" y="10"/>
                      <a:pt x="18" y="7"/>
                    </a:cubicBezTo>
                    <a:cubicBezTo>
                      <a:pt x="18" y="3"/>
                      <a:pt x="15" y="0"/>
                      <a:pt x="12"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27" name="文本框 26"/>
            <p:cNvSpPr txBox="1"/>
            <p:nvPr/>
          </p:nvSpPr>
          <p:spPr>
            <a:xfrm>
              <a:off x="4318033" y="1287848"/>
              <a:ext cx="476412" cy="248209"/>
            </a:xfrm>
            <a:prstGeom prst="rect">
              <a:avLst/>
            </a:prstGeom>
            <a:noFill/>
          </p:spPr>
          <p:txBody>
            <a:bodyPr wrap="none" rtlCol="0">
              <a:spAutoFit/>
            </a:bodyPr>
            <a:lstStyle/>
            <a:p>
              <a:r>
                <a:rPr lang="en-US" altLang="zh-CN" sz="1015" dirty="0">
                  <a:solidFill>
                    <a:srgbClr val="605E5E"/>
                  </a:solidFill>
                  <a:latin typeface="Tahoma" panose="020B0604030504040204" pitchFamily="34" charset="0"/>
                  <a:ea typeface="Tahoma" panose="020B0604030504040204" pitchFamily="34" charset="0"/>
                  <a:cs typeface="Tahoma" panose="020B0604030504040204" pitchFamily="34" charset="0"/>
                </a:rPr>
                <a:t>Text</a:t>
              </a:r>
              <a:r>
                <a:rPr lang="en-US" altLang="zh-CN" sz="1015" dirty="0">
                  <a:solidFill>
                    <a:srgbClr val="859291"/>
                  </a:solidFill>
                  <a:latin typeface="Tahoma" panose="020B0604030504040204" pitchFamily="34" charset="0"/>
                  <a:ea typeface="Tahoma" panose="020B0604030504040204" pitchFamily="34" charset="0"/>
                  <a:cs typeface="Tahoma" panose="020B0604030504040204" pitchFamily="34" charset="0"/>
                </a:rPr>
                <a:t>.</a:t>
              </a:r>
              <a:endParaRPr lang="zh-CN" altLang="en-US" sz="1015" dirty="0">
                <a:solidFill>
                  <a:srgbClr val="859291"/>
                </a:solidFill>
                <a:latin typeface="Tahoma" panose="020B0604030504040204" pitchFamily="34" charset="0"/>
                <a:cs typeface="Tahoma" panose="020B0604030504040204" pitchFamily="34" charset="0"/>
              </a:endParaRPr>
            </a:p>
          </p:txBody>
        </p:sp>
      </p:grpSp>
      <p:grpSp>
        <p:nvGrpSpPr>
          <p:cNvPr id="31" name="组合 30"/>
          <p:cNvGrpSpPr/>
          <p:nvPr/>
        </p:nvGrpSpPr>
        <p:grpSpPr>
          <a:xfrm>
            <a:off x="5706658" y="1574371"/>
            <a:ext cx="1088046" cy="1106333"/>
            <a:chOff x="5706658" y="1574371"/>
            <a:chExt cx="1088046" cy="1106333"/>
          </a:xfrm>
        </p:grpSpPr>
        <p:pic>
          <p:nvPicPr>
            <p:cNvPr id="32" name="图片 3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706658" y="1574371"/>
              <a:ext cx="1088046" cy="1106333"/>
            </a:xfrm>
            <a:prstGeom prst="rect">
              <a:avLst/>
            </a:prstGeom>
            <a:effectLst>
              <a:outerShdw blurRad="50800" dist="38100" dir="8100000" algn="tr" rotWithShape="0">
                <a:prstClr val="black">
                  <a:alpha val="40000"/>
                </a:prstClr>
              </a:outerShdw>
            </a:effectLst>
          </p:spPr>
        </p:pic>
        <p:grpSp>
          <p:nvGrpSpPr>
            <p:cNvPr id="33" name="组合 32"/>
            <p:cNvGrpSpPr/>
            <p:nvPr/>
          </p:nvGrpSpPr>
          <p:grpSpPr>
            <a:xfrm>
              <a:off x="6128073" y="1843453"/>
              <a:ext cx="371475" cy="278606"/>
              <a:chOff x="1716088" y="1390650"/>
              <a:chExt cx="495300" cy="371475"/>
            </a:xfrm>
          </p:grpSpPr>
          <p:sp>
            <p:nvSpPr>
              <p:cNvPr id="35" name="Freeform 63"/>
              <p:cNvSpPr>
                <a:spLocks noEditPoints="1"/>
              </p:cNvSpPr>
              <p:nvPr/>
            </p:nvSpPr>
            <p:spPr bwMode="auto">
              <a:xfrm>
                <a:off x="1716088" y="1390650"/>
                <a:ext cx="106363" cy="368300"/>
              </a:xfrm>
              <a:custGeom>
                <a:avLst/>
                <a:gdLst>
                  <a:gd name="T0" fmla="*/ 27 w 28"/>
                  <a:gd name="T1" fmla="*/ 0 h 97"/>
                  <a:gd name="T2" fmla="*/ 1 w 28"/>
                  <a:gd name="T3" fmla="*/ 0 h 97"/>
                  <a:gd name="T4" fmla="*/ 0 w 28"/>
                  <a:gd name="T5" fmla="*/ 1 h 97"/>
                  <a:gd name="T6" fmla="*/ 0 w 28"/>
                  <a:gd name="T7" fmla="*/ 96 h 97"/>
                  <a:gd name="T8" fmla="*/ 1 w 28"/>
                  <a:gd name="T9" fmla="*/ 97 h 97"/>
                  <a:gd name="T10" fmla="*/ 27 w 28"/>
                  <a:gd name="T11" fmla="*/ 97 h 97"/>
                  <a:gd name="T12" fmla="*/ 28 w 28"/>
                  <a:gd name="T13" fmla="*/ 96 h 97"/>
                  <a:gd name="T14" fmla="*/ 28 w 28"/>
                  <a:gd name="T15" fmla="*/ 1 h 97"/>
                  <a:gd name="T16" fmla="*/ 27 w 28"/>
                  <a:gd name="T17" fmla="*/ 0 h 97"/>
                  <a:gd name="T18" fmla="*/ 14 w 28"/>
                  <a:gd name="T19" fmla="*/ 94 h 97"/>
                  <a:gd name="T20" fmla="*/ 7 w 28"/>
                  <a:gd name="T21" fmla="*/ 87 h 97"/>
                  <a:gd name="T22" fmla="*/ 14 w 28"/>
                  <a:gd name="T23" fmla="*/ 80 h 97"/>
                  <a:gd name="T24" fmla="*/ 21 w 28"/>
                  <a:gd name="T25" fmla="*/ 87 h 97"/>
                  <a:gd name="T26" fmla="*/ 14 w 28"/>
                  <a:gd name="T27" fmla="*/ 94 h 97"/>
                  <a:gd name="T28" fmla="*/ 24 w 28"/>
                  <a:gd name="T29" fmla="*/ 54 h 97"/>
                  <a:gd name="T30" fmla="*/ 23 w 28"/>
                  <a:gd name="T31" fmla="*/ 55 h 97"/>
                  <a:gd name="T32" fmla="*/ 5 w 28"/>
                  <a:gd name="T33" fmla="*/ 55 h 97"/>
                  <a:gd name="T34" fmla="*/ 4 w 28"/>
                  <a:gd name="T35" fmla="*/ 54 h 97"/>
                  <a:gd name="T36" fmla="*/ 4 w 28"/>
                  <a:gd name="T37" fmla="*/ 6 h 97"/>
                  <a:gd name="T38" fmla="*/ 5 w 28"/>
                  <a:gd name="T39" fmla="*/ 5 h 97"/>
                  <a:gd name="T40" fmla="*/ 23 w 28"/>
                  <a:gd name="T41" fmla="*/ 5 h 97"/>
                  <a:gd name="T42" fmla="*/ 24 w 28"/>
                  <a:gd name="T43" fmla="*/ 6 h 97"/>
                  <a:gd name="T44" fmla="*/ 24 w 28"/>
                  <a:gd name="T45" fmla="*/ 5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97">
                    <a:moveTo>
                      <a:pt x="27" y="0"/>
                    </a:moveTo>
                    <a:cubicBezTo>
                      <a:pt x="1" y="0"/>
                      <a:pt x="1" y="0"/>
                      <a:pt x="1" y="0"/>
                    </a:cubicBezTo>
                    <a:cubicBezTo>
                      <a:pt x="1" y="0"/>
                      <a:pt x="0" y="1"/>
                      <a:pt x="0" y="1"/>
                    </a:cubicBezTo>
                    <a:cubicBezTo>
                      <a:pt x="0" y="96"/>
                      <a:pt x="0" y="96"/>
                      <a:pt x="0" y="96"/>
                    </a:cubicBezTo>
                    <a:cubicBezTo>
                      <a:pt x="0" y="97"/>
                      <a:pt x="1" y="97"/>
                      <a:pt x="1" y="97"/>
                    </a:cubicBezTo>
                    <a:cubicBezTo>
                      <a:pt x="27" y="97"/>
                      <a:pt x="27" y="97"/>
                      <a:pt x="27" y="97"/>
                    </a:cubicBezTo>
                    <a:cubicBezTo>
                      <a:pt x="27" y="97"/>
                      <a:pt x="28" y="97"/>
                      <a:pt x="28" y="96"/>
                    </a:cubicBezTo>
                    <a:cubicBezTo>
                      <a:pt x="28" y="1"/>
                      <a:pt x="28" y="1"/>
                      <a:pt x="28" y="1"/>
                    </a:cubicBezTo>
                    <a:cubicBezTo>
                      <a:pt x="28" y="1"/>
                      <a:pt x="27" y="0"/>
                      <a:pt x="27" y="0"/>
                    </a:cubicBezTo>
                    <a:close/>
                    <a:moveTo>
                      <a:pt x="14" y="94"/>
                    </a:moveTo>
                    <a:cubicBezTo>
                      <a:pt x="10" y="94"/>
                      <a:pt x="7" y="91"/>
                      <a:pt x="7" y="87"/>
                    </a:cubicBezTo>
                    <a:cubicBezTo>
                      <a:pt x="7" y="83"/>
                      <a:pt x="10" y="80"/>
                      <a:pt x="14" y="80"/>
                    </a:cubicBezTo>
                    <a:cubicBezTo>
                      <a:pt x="18" y="80"/>
                      <a:pt x="21" y="83"/>
                      <a:pt x="21" y="87"/>
                    </a:cubicBezTo>
                    <a:cubicBezTo>
                      <a:pt x="21" y="91"/>
                      <a:pt x="18" y="94"/>
                      <a:pt x="14" y="94"/>
                    </a:cubicBezTo>
                    <a:close/>
                    <a:moveTo>
                      <a:pt x="24" y="54"/>
                    </a:moveTo>
                    <a:cubicBezTo>
                      <a:pt x="24" y="55"/>
                      <a:pt x="24" y="55"/>
                      <a:pt x="23" y="55"/>
                    </a:cubicBezTo>
                    <a:cubicBezTo>
                      <a:pt x="5" y="55"/>
                      <a:pt x="5" y="55"/>
                      <a:pt x="5" y="55"/>
                    </a:cubicBezTo>
                    <a:cubicBezTo>
                      <a:pt x="5" y="55"/>
                      <a:pt x="4" y="55"/>
                      <a:pt x="4" y="54"/>
                    </a:cubicBezTo>
                    <a:cubicBezTo>
                      <a:pt x="4" y="6"/>
                      <a:pt x="4" y="6"/>
                      <a:pt x="4" y="6"/>
                    </a:cubicBezTo>
                    <a:cubicBezTo>
                      <a:pt x="4" y="6"/>
                      <a:pt x="5" y="5"/>
                      <a:pt x="5" y="5"/>
                    </a:cubicBezTo>
                    <a:cubicBezTo>
                      <a:pt x="23" y="5"/>
                      <a:pt x="23" y="5"/>
                      <a:pt x="23" y="5"/>
                    </a:cubicBezTo>
                    <a:cubicBezTo>
                      <a:pt x="24" y="5"/>
                      <a:pt x="24" y="6"/>
                      <a:pt x="24" y="6"/>
                    </a:cubicBezTo>
                    <a:lnTo>
                      <a:pt x="24" y="54"/>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6" name="Freeform 64"/>
              <p:cNvSpPr/>
              <p:nvPr/>
            </p:nvSpPr>
            <p:spPr bwMode="auto">
              <a:xfrm>
                <a:off x="1743076" y="1436688"/>
                <a:ext cx="55563" cy="14287"/>
              </a:xfrm>
              <a:custGeom>
                <a:avLst/>
                <a:gdLst>
                  <a:gd name="T0" fmla="*/ 15 w 15"/>
                  <a:gd name="T1" fmla="*/ 3 h 4"/>
                  <a:gd name="T2" fmla="*/ 14 w 15"/>
                  <a:gd name="T3" fmla="*/ 4 h 4"/>
                  <a:gd name="T4" fmla="*/ 0 w 15"/>
                  <a:gd name="T5" fmla="*/ 4 h 4"/>
                  <a:gd name="T6" fmla="*/ 0 w 15"/>
                  <a:gd name="T7" fmla="*/ 3 h 4"/>
                  <a:gd name="T8" fmla="*/ 0 w 15"/>
                  <a:gd name="T9" fmla="*/ 1 h 4"/>
                  <a:gd name="T10" fmla="*/ 0 w 15"/>
                  <a:gd name="T11" fmla="*/ 0 h 4"/>
                  <a:gd name="T12" fmla="*/ 14 w 15"/>
                  <a:gd name="T13" fmla="*/ 0 h 4"/>
                  <a:gd name="T14" fmla="*/ 15 w 15"/>
                  <a:gd name="T15" fmla="*/ 1 h 4"/>
                  <a:gd name="T16" fmla="*/ 15 w 15"/>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15" y="3"/>
                    </a:moveTo>
                    <a:cubicBezTo>
                      <a:pt x="15" y="3"/>
                      <a:pt x="14" y="4"/>
                      <a:pt x="14" y="4"/>
                    </a:cubicBezTo>
                    <a:cubicBezTo>
                      <a:pt x="0" y="4"/>
                      <a:pt x="0" y="4"/>
                      <a:pt x="0" y="4"/>
                    </a:cubicBezTo>
                    <a:cubicBezTo>
                      <a:pt x="0" y="4"/>
                      <a:pt x="0" y="3"/>
                      <a:pt x="0" y="3"/>
                    </a:cubicBezTo>
                    <a:cubicBezTo>
                      <a:pt x="0" y="1"/>
                      <a:pt x="0" y="1"/>
                      <a:pt x="0" y="1"/>
                    </a:cubicBezTo>
                    <a:cubicBezTo>
                      <a:pt x="0" y="0"/>
                      <a:pt x="0" y="0"/>
                      <a:pt x="0" y="0"/>
                    </a:cubicBezTo>
                    <a:cubicBezTo>
                      <a:pt x="14" y="0"/>
                      <a:pt x="14" y="0"/>
                      <a:pt x="14" y="0"/>
                    </a:cubicBezTo>
                    <a:cubicBezTo>
                      <a:pt x="14" y="0"/>
                      <a:pt x="15" y="0"/>
                      <a:pt x="15" y="1"/>
                    </a:cubicBezTo>
                    <a:lnTo>
                      <a:pt x="15" y="3"/>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7" name="Freeform 65"/>
              <p:cNvSpPr/>
              <p:nvPr/>
            </p:nvSpPr>
            <p:spPr bwMode="auto">
              <a:xfrm>
                <a:off x="1743076" y="1455738"/>
                <a:ext cx="55563" cy="14287"/>
              </a:xfrm>
              <a:custGeom>
                <a:avLst/>
                <a:gdLst>
                  <a:gd name="T0" fmla="*/ 15 w 15"/>
                  <a:gd name="T1" fmla="*/ 3 h 4"/>
                  <a:gd name="T2" fmla="*/ 14 w 15"/>
                  <a:gd name="T3" fmla="*/ 4 h 4"/>
                  <a:gd name="T4" fmla="*/ 1 w 15"/>
                  <a:gd name="T5" fmla="*/ 4 h 4"/>
                  <a:gd name="T6" fmla="*/ 0 w 15"/>
                  <a:gd name="T7" fmla="*/ 3 h 4"/>
                  <a:gd name="T8" fmla="*/ 0 w 15"/>
                  <a:gd name="T9" fmla="*/ 1 h 4"/>
                  <a:gd name="T10" fmla="*/ 1 w 15"/>
                  <a:gd name="T11" fmla="*/ 0 h 4"/>
                  <a:gd name="T12" fmla="*/ 14 w 15"/>
                  <a:gd name="T13" fmla="*/ 0 h 4"/>
                  <a:gd name="T14" fmla="*/ 15 w 15"/>
                  <a:gd name="T15" fmla="*/ 1 h 4"/>
                  <a:gd name="T16" fmla="*/ 15 w 15"/>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15" y="3"/>
                    </a:moveTo>
                    <a:cubicBezTo>
                      <a:pt x="15" y="3"/>
                      <a:pt x="14" y="4"/>
                      <a:pt x="14" y="4"/>
                    </a:cubicBezTo>
                    <a:cubicBezTo>
                      <a:pt x="1" y="4"/>
                      <a:pt x="1" y="4"/>
                      <a:pt x="1" y="4"/>
                    </a:cubicBezTo>
                    <a:cubicBezTo>
                      <a:pt x="0" y="4"/>
                      <a:pt x="0" y="3"/>
                      <a:pt x="0" y="3"/>
                    </a:cubicBezTo>
                    <a:cubicBezTo>
                      <a:pt x="0" y="1"/>
                      <a:pt x="0" y="1"/>
                      <a:pt x="0" y="1"/>
                    </a:cubicBezTo>
                    <a:cubicBezTo>
                      <a:pt x="0" y="0"/>
                      <a:pt x="0" y="0"/>
                      <a:pt x="1" y="0"/>
                    </a:cubicBezTo>
                    <a:cubicBezTo>
                      <a:pt x="14" y="0"/>
                      <a:pt x="14" y="0"/>
                      <a:pt x="14" y="0"/>
                    </a:cubicBezTo>
                    <a:cubicBezTo>
                      <a:pt x="14" y="0"/>
                      <a:pt x="15" y="0"/>
                      <a:pt x="15" y="1"/>
                    </a:cubicBezTo>
                    <a:lnTo>
                      <a:pt x="15" y="3"/>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8" name="Freeform 66"/>
              <p:cNvSpPr>
                <a:spLocks noEditPoints="1"/>
              </p:cNvSpPr>
              <p:nvPr/>
            </p:nvSpPr>
            <p:spPr bwMode="auto">
              <a:xfrm>
                <a:off x="1841501" y="1390650"/>
                <a:ext cx="101600" cy="368300"/>
              </a:xfrm>
              <a:custGeom>
                <a:avLst/>
                <a:gdLst>
                  <a:gd name="T0" fmla="*/ 27 w 27"/>
                  <a:gd name="T1" fmla="*/ 0 h 97"/>
                  <a:gd name="T2" fmla="*/ 1 w 27"/>
                  <a:gd name="T3" fmla="*/ 0 h 97"/>
                  <a:gd name="T4" fmla="*/ 0 w 27"/>
                  <a:gd name="T5" fmla="*/ 1 h 97"/>
                  <a:gd name="T6" fmla="*/ 0 w 27"/>
                  <a:gd name="T7" fmla="*/ 96 h 97"/>
                  <a:gd name="T8" fmla="*/ 1 w 27"/>
                  <a:gd name="T9" fmla="*/ 97 h 97"/>
                  <a:gd name="T10" fmla="*/ 27 w 27"/>
                  <a:gd name="T11" fmla="*/ 97 h 97"/>
                  <a:gd name="T12" fmla="*/ 27 w 27"/>
                  <a:gd name="T13" fmla="*/ 96 h 97"/>
                  <a:gd name="T14" fmla="*/ 27 w 27"/>
                  <a:gd name="T15" fmla="*/ 1 h 97"/>
                  <a:gd name="T16" fmla="*/ 27 w 27"/>
                  <a:gd name="T17" fmla="*/ 0 h 97"/>
                  <a:gd name="T18" fmla="*/ 14 w 27"/>
                  <a:gd name="T19" fmla="*/ 94 h 97"/>
                  <a:gd name="T20" fmla="*/ 7 w 27"/>
                  <a:gd name="T21" fmla="*/ 87 h 97"/>
                  <a:gd name="T22" fmla="*/ 14 w 27"/>
                  <a:gd name="T23" fmla="*/ 80 h 97"/>
                  <a:gd name="T24" fmla="*/ 21 w 27"/>
                  <a:gd name="T25" fmla="*/ 87 h 97"/>
                  <a:gd name="T26" fmla="*/ 14 w 27"/>
                  <a:gd name="T27" fmla="*/ 94 h 97"/>
                  <a:gd name="T28" fmla="*/ 24 w 27"/>
                  <a:gd name="T29" fmla="*/ 54 h 97"/>
                  <a:gd name="T30" fmla="*/ 23 w 27"/>
                  <a:gd name="T31" fmla="*/ 55 h 97"/>
                  <a:gd name="T32" fmla="*/ 5 w 27"/>
                  <a:gd name="T33" fmla="*/ 55 h 97"/>
                  <a:gd name="T34" fmla="*/ 4 w 27"/>
                  <a:gd name="T35" fmla="*/ 54 h 97"/>
                  <a:gd name="T36" fmla="*/ 4 w 27"/>
                  <a:gd name="T37" fmla="*/ 6 h 97"/>
                  <a:gd name="T38" fmla="*/ 5 w 27"/>
                  <a:gd name="T39" fmla="*/ 5 h 97"/>
                  <a:gd name="T40" fmla="*/ 23 w 27"/>
                  <a:gd name="T41" fmla="*/ 5 h 97"/>
                  <a:gd name="T42" fmla="*/ 24 w 27"/>
                  <a:gd name="T43" fmla="*/ 6 h 97"/>
                  <a:gd name="T44" fmla="*/ 24 w 27"/>
                  <a:gd name="T45" fmla="*/ 5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97">
                    <a:moveTo>
                      <a:pt x="27" y="0"/>
                    </a:moveTo>
                    <a:cubicBezTo>
                      <a:pt x="1" y="0"/>
                      <a:pt x="1" y="0"/>
                      <a:pt x="1" y="0"/>
                    </a:cubicBezTo>
                    <a:cubicBezTo>
                      <a:pt x="1" y="0"/>
                      <a:pt x="0" y="1"/>
                      <a:pt x="0" y="1"/>
                    </a:cubicBezTo>
                    <a:cubicBezTo>
                      <a:pt x="0" y="96"/>
                      <a:pt x="0" y="96"/>
                      <a:pt x="0" y="96"/>
                    </a:cubicBezTo>
                    <a:cubicBezTo>
                      <a:pt x="0" y="97"/>
                      <a:pt x="1" y="97"/>
                      <a:pt x="1" y="97"/>
                    </a:cubicBezTo>
                    <a:cubicBezTo>
                      <a:pt x="27" y="97"/>
                      <a:pt x="27" y="97"/>
                      <a:pt x="27" y="97"/>
                    </a:cubicBezTo>
                    <a:cubicBezTo>
                      <a:pt x="27" y="97"/>
                      <a:pt x="27" y="97"/>
                      <a:pt x="27" y="96"/>
                    </a:cubicBezTo>
                    <a:cubicBezTo>
                      <a:pt x="27" y="1"/>
                      <a:pt x="27" y="1"/>
                      <a:pt x="27" y="1"/>
                    </a:cubicBezTo>
                    <a:cubicBezTo>
                      <a:pt x="27" y="1"/>
                      <a:pt x="27" y="0"/>
                      <a:pt x="27" y="0"/>
                    </a:cubicBezTo>
                    <a:close/>
                    <a:moveTo>
                      <a:pt x="14" y="94"/>
                    </a:moveTo>
                    <a:cubicBezTo>
                      <a:pt x="10" y="94"/>
                      <a:pt x="7" y="91"/>
                      <a:pt x="7" y="87"/>
                    </a:cubicBezTo>
                    <a:cubicBezTo>
                      <a:pt x="7" y="83"/>
                      <a:pt x="10" y="80"/>
                      <a:pt x="14" y="80"/>
                    </a:cubicBezTo>
                    <a:cubicBezTo>
                      <a:pt x="18" y="80"/>
                      <a:pt x="21" y="83"/>
                      <a:pt x="21" y="87"/>
                    </a:cubicBezTo>
                    <a:cubicBezTo>
                      <a:pt x="21" y="91"/>
                      <a:pt x="18" y="94"/>
                      <a:pt x="14" y="94"/>
                    </a:cubicBezTo>
                    <a:close/>
                    <a:moveTo>
                      <a:pt x="24" y="54"/>
                    </a:moveTo>
                    <a:cubicBezTo>
                      <a:pt x="24" y="55"/>
                      <a:pt x="24" y="55"/>
                      <a:pt x="23" y="55"/>
                    </a:cubicBezTo>
                    <a:cubicBezTo>
                      <a:pt x="5" y="55"/>
                      <a:pt x="5" y="55"/>
                      <a:pt x="5" y="55"/>
                    </a:cubicBezTo>
                    <a:cubicBezTo>
                      <a:pt x="5" y="55"/>
                      <a:pt x="4" y="55"/>
                      <a:pt x="4" y="54"/>
                    </a:cubicBezTo>
                    <a:cubicBezTo>
                      <a:pt x="4" y="6"/>
                      <a:pt x="4" y="6"/>
                      <a:pt x="4" y="6"/>
                    </a:cubicBezTo>
                    <a:cubicBezTo>
                      <a:pt x="4" y="6"/>
                      <a:pt x="5" y="5"/>
                      <a:pt x="5" y="5"/>
                    </a:cubicBezTo>
                    <a:cubicBezTo>
                      <a:pt x="23" y="5"/>
                      <a:pt x="23" y="5"/>
                      <a:pt x="23" y="5"/>
                    </a:cubicBezTo>
                    <a:cubicBezTo>
                      <a:pt x="24" y="5"/>
                      <a:pt x="24" y="6"/>
                      <a:pt x="24" y="6"/>
                    </a:cubicBezTo>
                    <a:lnTo>
                      <a:pt x="24" y="54"/>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9" name="Freeform 67"/>
              <p:cNvSpPr/>
              <p:nvPr/>
            </p:nvSpPr>
            <p:spPr bwMode="auto">
              <a:xfrm>
                <a:off x="1866901" y="1436688"/>
                <a:ext cx="53975" cy="14287"/>
              </a:xfrm>
              <a:custGeom>
                <a:avLst/>
                <a:gdLst>
                  <a:gd name="T0" fmla="*/ 14 w 14"/>
                  <a:gd name="T1" fmla="*/ 3 h 4"/>
                  <a:gd name="T2" fmla="*/ 14 w 14"/>
                  <a:gd name="T3" fmla="*/ 4 h 4"/>
                  <a:gd name="T4" fmla="*/ 0 w 14"/>
                  <a:gd name="T5" fmla="*/ 4 h 4"/>
                  <a:gd name="T6" fmla="*/ 0 w 14"/>
                  <a:gd name="T7" fmla="*/ 3 h 4"/>
                  <a:gd name="T8" fmla="*/ 0 w 14"/>
                  <a:gd name="T9" fmla="*/ 1 h 4"/>
                  <a:gd name="T10" fmla="*/ 0 w 14"/>
                  <a:gd name="T11" fmla="*/ 0 h 4"/>
                  <a:gd name="T12" fmla="*/ 14 w 14"/>
                  <a:gd name="T13" fmla="*/ 0 h 4"/>
                  <a:gd name="T14" fmla="*/ 14 w 14"/>
                  <a:gd name="T15" fmla="*/ 1 h 4"/>
                  <a:gd name="T16" fmla="*/ 14 w 14"/>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4" y="3"/>
                    </a:moveTo>
                    <a:cubicBezTo>
                      <a:pt x="14" y="3"/>
                      <a:pt x="14" y="4"/>
                      <a:pt x="14" y="4"/>
                    </a:cubicBezTo>
                    <a:cubicBezTo>
                      <a:pt x="0" y="4"/>
                      <a:pt x="0" y="4"/>
                      <a:pt x="0" y="4"/>
                    </a:cubicBezTo>
                    <a:cubicBezTo>
                      <a:pt x="0" y="4"/>
                      <a:pt x="0" y="3"/>
                      <a:pt x="0" y="3"/>
                    </a:cubicBezTo>
                    <a:cubicBezTo>
                      <a:pt x="0" y="1"/>
                      <a:pt x="0" y="1"/>
                      <a:pt x="0" y="1"/>
                    </a:cubicBezTo>
                    <a:cubicBezTo>
                      <a:pt x="0" y="0"/>
                      <a:pt x="0" y="0"/>
                      <a:pt x="0" y="0"/>
                    </a:cubicBezTo>
                    <a:cubicBezTo>
                      <a:pt x="14" y="0"/>
                      <a:pt x="14" y="0"/>
                      <a:pt x="14" y="0"/>
                    </a:cubicBezTo>
                    <a:cubicBezTo>
                      <a:pt x="14" y="0"/>
                      <a:pt x="14" y="0"/>
                      <a:pt x="14" y="1"/>
                    </a:cubicBezTo>
                    <a:lnTo>
                      <a:pt x="14" y="3"/>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0" name="Freeform 68"/>
              <p:cNvSpPr/>
              <p:nvPr/>
            </p:nvSpPr>
            <p:spPr bwMode="auto">
              <a:xfrm>
                <a:off x="1866901" y="1455738"/>
                <a:ext cx="57150" cy="14287"/>
              </a:xfrm>
              <a:custGeom>
                <a:avLst/>
                <a:gdLst>
                  <a:gd name="T0" fmla="*/ 15 w 15"/>
                  <a:gd name="T1" fmla="*/ 3 h 4"/>
                  <a:gd name="T2" fmla="*/ 14 w 15"/>
                  <a:gd name="T3" fmla="*/ 4 h 4"/>
                  <a:gd name="T4" fmla="*/ 0 w 15"/>
                  <a:gd name="T5" fmla="*/ 4 h 4"/>
                  <a:gd name="T6" fmla="*/ 0 w 15"/>
                  <a:gd name="T7" fmla="*/ 3 h 4"/>
                  <a:gd name="T8" fmla="*/ 0 w 15"/>
                  <a:gd name="T9" fmla="*/ 1 h 4"/>
                  <a:gd name="T10" fmla="*/ 0 w 15"/>
                  <a:gd name="T11" fmla="*/ 0 h 4"/>
                  <a:gd name="T12" fmla="*/ 14 w 15"/>
                  <a:gd name="T13" fmla="*/ 0 h 4"/>
                  <a:gd name="T14" fmla="*/ 15 w 15"/>
                  <a:gd name="T15" fmla="*/ 1 h 4"/>
                  <a:gd name="T16" fmla="*/ 15 w 15"/>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15" y="3"/>
                    </a:moveTo>
                    <a:cubicBezTo>
                      <a:pt x="15" y="3"/>
                      <a:pt x="14" y="4"/>
                      <a:pt x="14" y="4"/>
                    </a:cubicBezTo>
                    <a:cubicBezTo>
                      <a:pt x="0" y="4"/>
                      <a:pt x="0" y="4"/>
                      <a:pt x="0" y="4"/>
                    </a:cubicBezTo>
                    <a:cubicBezTo>
                      <a:pt x="0" y="4"/>
                      <a:pt x="0" y="3"/>
                      <a:pt x="0" y="3"/>
                    </a:cubicBezTo>
                    <a:cubicBezTo>
                      <a:pt x="0" y="1"/>
                      <a:pt x="0" y="1"/>
                      <a:pt x="0" y="1"/>
                    </a:cubicBezTo>
                    <a:cubicBezTo>
                      <a:pt x="0" y="0"/>
                      <a:pt x="0" y="0"/>
                      <a:pt x="0" y="0"/>
                    </a:cubicBezTo>
                    <a:cubicBezTo>
                      <a:pt x="14" y="0"/>
                      <a:pt x="14" y="0"/>
                      <a:pt x="14" y="0"/>
                    </a:cubicBezTo>
                    <a:cubicBezTo>
                      <a:pt x="14" y="0"/>
                      <a:pt x="15" y="0"/>
                      <a:pt x="15" y="1"/>
                    </a:cubicBezTo>
                    <a:lnTo>
                      <a:pt x="15" y="3"/>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1" name="Freeform 69"/>
              <p:cNvSpPr>
                <a:spLocks noEditPoints="1"/>
              </p:cNvSpPr>
              <p:nvPr/>
            </p:nvSpPr>
            <p:spPr bwMode="auto">
              <a:xfrm>
                <a:off x="1954213" y="1390650"/>
                <a:ext cx="257175" cy="371475"/>
              </a:xfrm>
              <a:custGeom>
                <a:avLst/>
                <a:gdLst>
                  <a:gd name="T0" fmla="*/ 23 w 68"/>
                  <a:gd name="T1" fmla="*/ 0 h 98"/>
                  <a:gd name="T2" fmla="*/ 0 w 68"/>
                  <a:gd name="T3" fmla="*/ 12 h 98"/>
                  <a:gd name="T4" fmla="*/ 0 w 68"/>
                  <a:gd name="T5" fmla="*/ 13 h 98"/>
                  <a:gd name="T6" fmla="*/ 44 w 68"/>
                  <a:gd name="T7" fmla="*/ 97 h 98"/>
                  <a:gd name="T8" fmla="*/ 45 w 68"/>
                  <a:gd name="T9" fmla="*/ 98 h 98"/>
                  <a:gd name="T10" fmla="*/ 67 w 68"/>
                  <a:gd name="T11" fmla="*/ 86 h 98"/>
                  <a:gd name="T12" fmla="*/ 68 w 68"/>
                  <a:gd name="T13" fmla="*/ 85 h 98"/>
                  <a:gd name="T14" fmla="*/ 24 w 68"/>
                  <a:gd name="T15" fmla="*/ 0 h 98"/>
                  <a:gd name="T16" fmla="*/ 23 w 68"/>
                  <a:gd name="T17" fmla="*/ 0 h 98"/>
                  <a:gd name="T18" fmla="*/ 54 w 68"/>
                  <a:gd name="T19" fmla="*/ 89 h 98"/>
                  <a:gd name="T20" fmla="*/ 45 w 68"/>
                  <a:gd name="T21" fmla="*/ 86 h 98"/>
                  <a:gd name="T22" fmla="*/ 48 w 68"/>
                  <a:gd name="T23" fmla="*/ 77 h 98"/>
                  <a:gd name="T24" fmla="*/ 57 w 68"/>
                  <a:gd name="T25" fmla="*/ 80 h 98"/>
                  <a:gd name="T26" fmla="*/ 54 w 68"/>
                  <a:gd name="T27" fmla="*/ 89 h 98"/>
                  <a:gd name="T28" fmla="*/ 45 w 68"/>
                  <a:gd name="T29" fmla="*/ 49 h 98"/>
                  <a:gd name="T30" fmla="*/ 45 w 68"/>
                  <a:gd name="T31" fmla="*/ 50 h 98"/>
                  <a:gd name="T32" fmla="*/ 29 w 68"/>
                  <a:gd name="T33" fmla="*/ 59 h 98"/>
                  <a:gd name="T34" fmla="*/ 28 w 68"/>
                  <a:gd name="T35" fmla="*/ 58 h 98"/>
                  <a:gd name="T36" fmla="*/ 6 w 68"/>
                  <a:gd name="T37" fmla="*/ 15 h 98"/>
                  <a:gd name="T38" fmla="*/ 6 w 68"/>
                  <a:gd name="T39" fmla="*/ 14 h 98"/>
                  <a:gd name="T40" fmla="*/ 22 w 68"/>
                  <a:gd name="T41" fmla="*/ 6 h 98"/>
                  <a:gd name="T42" fmla="*/ 23 w 68"/>
                  <a:gd name="T43" fmla="*/ 6 h 98"/>
                  <a:gd name="T44" fmla="*/ 45 w 68"/>
                  <a:gd name="T4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 h="98">
                    <a:moveTo>
                      <a:pt x="23" y="0"/>
                    </a:moveTo>
                    <a:cubicBezTo>
                      <a:pt x="0" y="12"/>
                      <a:pt x="0" y="12"/>
                      <a:pt x="0" y="12"/>
                    </a:cubicBezTo>
                    <a:cubicBezTo>
                      <a:pt x="0" y="12"/>
                      <a:pt x="0" y="12"/>
                      <a:pt x="0" y="13"/>
                    </a:cubicBezTo>
                    <a:cubicBezTo>
                      <a:pt x="44" y="97"/>
                      <a:pt x="44" y="97"/>
                      <a:pt x="44" y="97"/>
                    </a:cubicBezTo>
                    <a:cubicBezTo>
                      <a:pt x="44" y="98"/>
                      <a:pt x="44" y="98"/>
                      <a:pt x="45" y="98"/>
                    </a:cubicBezTo>
                    <a:cubicBezTo>
                      <a:pt x="67" y="86"/>
                      <a:pt x="67" y="86"/>
                      <a:pt x="67" y="86"/>
                    </a:cubicBezTo>
                    <a:cubicBezTo>
                      <a:pt x="68" y="86"/>
                      <a:pt x="68" y="85"/>
                      <a:pt x="68" y="85"/>
                    </a:cubicBezTo>
                    <a:cubicBezTo>
                      <a:pt x="24" y="0"/>
                      <a:pt x="24" y="0"/>
                      <a:pt x="24" y="0"/>
                    </a:cubicBezTo>
                    <a:cubicBezTo>
                      <a:pt x="24" y="0"/>
                      <a:pt x="23" y="0"/>
                      <a:pt x="23" y="0"/>
                    </a:cubicBezTo>
                    <a:close/>
                    <a:moveTo>
                      <a:pt x="54" y="89"/>
                    </a:moveTo>
                    <a:cubicBezTo>
                      <a:pt x="51" y="90"/>
                      <a:pt x="47" y="89"/>
                      <a:pt x="45" y="86"/>
                    </a:cubicBezTo>
                    <a:cubicBezTo>
                      <a:pt x="44" y="83"/>
                      <a:pt x="45" y="79"/>
                      <a:pt x="48" y="77"/>
                    </a:cubicBezTo>
                    <a:cubicBezTo>
                      <a:pt x="52" y="75"/>
                      <a:pt x="56" y="76"/>
                      <a:pt x="57" y="80"/>
                    </a:cubicBezTo>
                    <a:cubicBezTo>
                      <a:pt x="59" y="83"/>
                      <a:pt x="58" y="87"/>
                      <a:pt x="54" y="89"/>
                    </a:cubicBezTo>
                    <a:close/>
                    <a:moveTo>
                      <a:pt x="45" y="49"/>
                    </a:moveTo>
                    <a:cubicBezTo>
                      <a:pt x="46" y="50"/>
                      <a:pt x="45" y="50"/>
                      <a:pt x="45" y="50"/>
                    </a:cubicBezTo>
                    <a:cubicBezTo>
                      <a:pt x="29" y="59"/>
                      <a:pt x="29" y="59"/>
                      <a:pt x="29" y="59"/>
                    </a:cubicBezTo>
                    <a:cubicBezTo>
                      <a:pt x="29" y="59"/>
                      <a:pt x="28" y="59"/>
                      <a:pt x="28" y="58"/>
                    </a:cubicBezTo>
                    <a:cubicBezTo>
                      <a:pt x="6" y="15"/>
                      <a:pt x="6" y="15"/>
                      <a:pt x="6" y="15"/>
                    </a:cubicBezTo>
                    <a:cubicBezTo>
                      <a:pt x="6" y="15"/>
                      <a:pt x="6" y="14"/>
                      <a:pt x="6" y="14"/>
                    </a:cubicBezTo>
                    <a:cubicBezTo>
                      <a:pt x="22" y="6"/>
                      <a:pt x="22" y="6"/>
                      <a:pt x="22" y="6"/>
                    </a:cubicBezTo>
                    <a:cubicBezTo>
                      <a:pt x="22" y="6"/>
                      <a:pt x="23" y="6"/>
                      <a:pt x="23" y="6"/>
                    </a:cubicBezTo>
                    <a:lnTo>
                      <a:pt x="45" y="49"/>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2" name="Freeform 70"/>
              <p:cNvSpPr/>
              <p:nvPr/>
            </p:nvSpPr>
            <p:spPr bwMode="auto">
              <a:xfrm>
                <a:off x="1995488" y="1439863"/>
                <a:ext cx="52388" cy="38100"/>
              </a:xfrm>
              <a:custGeom>
                <a:avLst/>
                <a:gdLst>
                  <a:gd name="T0" fmla="*/ 14 w 14"/>
                  <a:gd name="T1" fmla="*/ 2 h 10"/>
                  <a:gd name="T2" fmla="*/ 14 w 14"/>
                  <a:gd name="T3" fmla="*/ 3 h 10"/>
                  <a:gd name="T4" fmla="*/ 2 w 14"/>
                  <a:gd name="T5" fmla="*/ 9 h 10"/>
                  <a:gd name="T6" fmla="*/ 1 w 14"/>
                  <a:gd name="T7" fmla="*/ 9 h 10"/>
                  <a:gd name="T8" fmla="*/ 0 w 14"/>
                  <a:gd name="T9" fmla="*/ 7 h 10"/>
                  <a:gd name="T10" fmla="*/ 0 w 14"/>
                  <a:gd name="T11" fmla="*/ 6 h 10"/>
                  <a:gd name="T12" fmla="*/ 12 w 14"/>
                  <a:gd name="T13" fmla="*/ 0 h 10"/>
                  <a:gd name="T14" fmla="*/ 13 w 14"/>
                  <a:gd name="T15" fmla="*/ 0 h 10"/>
                  <a:gd name="T16" fmla="*/ 14 w 14"/>
                  <a:gd name="T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0">
                    <a:moveTo>
                      <a:pt x="14" y="2"/>
                    </a:moveTo>
                    <a:cubicBezTo>
                      <a:pt x="14" y="3"/>
                      <a:pt x="14" y="3"/>
                      <a:pt x="14" y="3"/>
                    </a:cubicBezTo>
                    <a:cubicBezTo>
                      <a:pt x="2" y="9"/>
                      <a:pt x="2" y="9"/>
                      <a:pt x="2" y="9"/>
                    </a:cubicBezTo>
                    <a:cubicBezTo>
                      <a:pt x="1" y="10"/>
                      <a:pt x="1" y="9"/>
                      <a:pt x="1" y="9"/>
                    </a:cubicBezTo>
                    <a:cubicBezTo>
                      <a:pt x="0" y="7"/>
                      <a:pt x="0" y="7"/>
                      <a:pt x="0" y="7"/>
                    </a:cubicBezTo>
                    <a:cubicBezTo>
                      <a:pt x="0" y="7"/>
                      <a:pt x="0" y="6"/>
                      <a:pt x="0" y="6"/>
                    </a:cubicBezTo>
                    <a:cubicBezTo>
                      <a:pt x="12" y="0"/>
                      <a:pt x="12" y="0"/>
                      <a:pt x="12" y="0"/>
                    </a:cubicBezTo>
                    <a:cubicBezTo>
                      <a:pt x="12" y="0"/>
                      <a:pt x="13" y="0"/>
                      <a:pt x="13" y="0"/>
                    </a:cubicBezTo>
                    <a:lnTo>
                      <a:pt x="14" y="2"/>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3" name="Freeform 71"/>
              <p:cNvSpPr/>
              <p:nvPr/>
            </p:nvSpPr>
            <p:spPr bwMode="auto">
              <a:xfrm>
                <a:off x="2003426" y="1455738"/>
                <a:ext cx="57150" cy="38100"/>
              </a:xfrm>
              <a:custGeom>
                <a:avLst/>
                <a:gdLst>
                  <a:gd name="T0" fmla="*/ 14 w 15"/>
                  <a:gd name="T1" fmla="*/ 3 h 10"/>
                  <a:gd name="T2" fmla="*/ 14 w 15"/>
                  <a:gd name="T3" fmla="*/ 4 h 10"/>
                  <a:gd name="T4" fmla="*/ 2 w 15"/>
                  <a:gd name="T5" fmla="*/ 10 h 10"/>
                  <a:gd name="T6" fmla="*/ 1 w 15"/>
                  <a:gd name="T7" fmla="*/ 9 h 10"/>
                  <a:gd name="T8" fmla="*/ 0 w 15"/>
                  <a:gd name="T9" fmla="*/ 8 h 10"/>
                  <a:gd name="T10" fmla="*/ 1 w 15"/>
                  <a:gd name="T11" fmla="*/ 6 h 10"/>
                  <a:gd name="T12" fmla="*/ 12 w 15"/>
                  <a:gd name="T13" fmla="*/ 0 h 10"/>
                  <a:gd name="T14" fmla="*/ 13 w 15"/>
                  <a:gd name="T15" fmla="*/ 1 h 10"/>
                  <a:gd name="T16" fmla="*/ 14 w 15"/>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4" y="3"/>
                    </a:moveTo>
                    <a:cubicBezTo>
                      <a:pt x="15" y="3"/>
                      <a:pt x="14" y="3"/>
                      <a:pt x="14" y="4"/>
                    </a:cubicBezTo>
                    <a:cubicBezTo>
                      <a:pt x="2" y="10"/>
                      <a:pt x="2" y="10"/>
                      <a:pt x="2" y="10"/>
                    </a:cubicBezTo>
                    <a:cubicBezTo>
                      <a:pt x="2" y="10"/>
                      <a:pt x="1" y="10"/>
                      <a:pt x="1" y="9"/>
                    </a:cubicBezTo>
                    <a:cubicBezTo>
                      <a:pt x="0" y="8"/>
                      <a:pt x="0" y="8"/>
                      <a:pt x="0" y="8"/>
                    </a:cubicBezTo>
                    <a:cubicBezTo>
                      <a:pt x="0" y="7"/>
                      <a:pt x="0" y="7"/>
                      <a:pt x="1" y="6"/>
                    </a:cubicBezTo>
                    <a:cubicBezTo>
                      <a:pt x="12" y="0"/>
                      <a:pt x="12" y="0"/>
                      <a:pt x="12" y="0"/>
                    </a:cubicBezTo>
                    <a:cubicBezTo>
                      <a:pt x="13" y="0"/>
                      <a:pt x="13" y="0"/>
                      <a:pt x="13" y="1"/>
                    </a:cubicBezTo>
                    <a:lnTo>
                      <a:pt x="14" y="3"/>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34" name="文本框 33"/>
            <p:cNvSpPr txBox="1"/>
            <p:nvPr/>
          </p:nvSpPr>
          <p:spPr>
            <a:xfrm>
              <a:off x="6037087" y="2158969"/>
              <a:ext cx="476412" cy="248209"/>
            </a:xfrm>
            <a:prstGeom prst="rect">
              <a:avLst/>
            </a:prstGeom>
            <a:noFill/>
          </p:spPr>
          <p:txBody>
            <a:bodyPr wrap="none" rtlCol="0">
              <a:spAutoFit/>
            </a:bodyPr>
            <a:lstStyle/>
            <a:p>
              <a:r>
                <a:rPr lang="en-US" altLang="zh-CN" sz="1015" dirty="0">
                  <a:solidFill>
                    <a:srgbClr val="605E5E"/>
                  </a:solidFill>
                  <a:latin typeface="Tahoma" panose="020B0604030504040204" pitchFamily="34" charset="0"/>
                  <a:ea typeface="Tahoma" panose="020B0604030504040204" pitchFamily="34" charset="0"/>
                  <a:cs typeface="Tahoma" panose="020B0604030504040204" pitchFamily="34" charset="0"/>
                </a:rPr>
                <a:t>Text</a:t>
              </a:r>
              <a:r>
                <a:rPr lang="en-US" altLang="zh-CN" sz="1015" dirty="0">
                  <a:solidFill>
                    <a:srgbClr val="859291"/>
                  </a:solidFill>
                  <a:latin typeface="Tahoma" panose="020B0604030504040204" pitchFamily="34" charset="0"/>
                  <a:ea typeface="Tahoma" panose="020B0604030504040204" pitchFamily="34" charset="0"/>
                  <a:cs typeface="Tahoma" panose="020B0604030504040204" pitchFamily="34" charset="0"/>
                </a:rPr>
                <a:t>.</a:t>
              </a:r>
              <a:endParaRPr lang="zh-CN" altLang="en-US" sz="1015" dirty="0">
                <a:solidFill>
                  <a:srgbClr val="859291"/>
                </a:solidFill>
                <a:latin typeface="Tahoma" panose="020B0604030504040204" pitchFamily="34" charset="0"/>
                <a:cs typeface="Tahoma" panose="020B0604030504040204" pitchFamily="34" charset="0"/>
              </a:endParaRPr>
            </a:p>
          </p:txBody>
        </p:sp>
      </p:grpSp>
      <p:grpSp>
        <p:nvGrpSpPr>
          <p:cNvPr id="44" name="组合 43"/>
          <p:cNvGrpSpPr/>
          <p:nvPr/>
        </p:nvGrpSpPr>
        <p:grpSpPr>
          <a:xfrm>
            <a:off x="2032669" y="3147384"/>
            <a:ext cx="1088046" cy="1106333"/>
            <a:chOff x="2032669" y="3147384"/>
            <a:chExt cx="1088046" cy="1106333"/>
          </a:xfrm>
        </p:grpSpPr>
        <p:pic>
          <p:nvPicPr>
            <p:cNvPr id="45" name="图片 4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32669" y="3147384"/>
              <a:ext cx="1088046" cy="1106333"/>
            </a:xfrm>
            <a:prstGeom prst="rect">
              <a:avLst/>
            </a:prstGeom>
            <a:effectLst>
              <a:outerShdw blurRad="50800" dist="38100" dir="8100000" algn="tr" rotWithShape="0">
                <a:prstClr val="black">
                  <a:alpha val="40000"/>
                </a:prstClr>
              </a:outerShdw>
            </a:effectLst>
          </p:spPr>
        </p:pic>
        <p:grpSp>
          <p:nvGrpSpPr>
            <p:cNvPr id="46" name="组合 45"/>
            <p:cNvGrpSpPr/>
            <p:nvPr/>
          </p:nvGrpSpPr>
          <p:grpSpPr>
            <a:xfrm>
              <a:off x="2429213" y="3375181"/>
              <a:ext cx="285751" cy="352425"/>
              <a:chOff x="1674813" y="1797050"/>
              <a:chExt cx="381001" cy="469900"/>
            </a:xfrm>
          </p:grpSpPr>
          <p:sp>
            <p:nvSpPr>
              <p:cNvPr id="48" name="Freeform 72"/>
              <p:cNvSpPr>
                <a:spLocks noEditPoints="1"/>
              </p:cNvSpPr>
              <p:nvPr/>
            </p:nvSpPr>
            <p:spPr bwMode="auto">
              <a:xfrm>
                <a:off x="1674813" y="1978025"/>
                <a:ext cx="90488" cy="288925"/>
              </a:xfrm>
              <a:custGeom>
                <a:avLst/>
                <a:gdLst>
                  <a:gd name="T0" fmla="*/ 2 w 24"/>
                  <a:gd name="T1" fmla="*/ 0 h 76"/>
                  <a:gd name="T2" fmla="*/ 0 w 24"/>
                  <a:gd name="T3" fmla="*/ 75 h 76"/>
                  <a:gd name="T4" fmla="*/ 2 w 24"/>
                  <a:gd name="T5" fmla="*/ 76 h 76"/>
                  <a:gd name="T6" fmla="*/ 8 w 24"/>
                  <a:gd name="T7" fmla="*/ 66 h 76"/>
                  <a:gd name="T8" fmla="*/ 22 w 24"/>
                  <a:gd name="T9" fmla="*/ 76 h 76"/>
                  <a:gd name="T10" fmla="*/ 24 w 24"/>
                  <a:gd name="T11" fmla="*/ 1 h 76"/>
                  <a:gd name="T12" fmla="*/ 11 w 24"/>
                  <a:gd name="T13" fmla="*/ 60 h 76"/>
                  <a:gd name="T14" fmla="*/ 3 w 24"/>
                  <a:gd name="T15" fmla="*/ 55 h 76"/>
                  <a:gd name="T16" fmla="*/ 11 w 24"/>
                  <a:gd name="T17" fmla="*/ 60 h 76"/>
                  <a:gd name="T18" fmla="*/ 3 w 24"/>
                  <a:gd name="T19" fmla="*/ 51 h 76"/>
                  <a:gd name="T20" fmla="*/ 11 w 24"/>
                  <a:gd name="T21" fmla="*/ 46 h 76"/>
                  <a:gd name="T22" fmla="*/ 11 w 24"/>
                  <a:gd name="T23" fmla="*/ 43 h 76"/>
                  <a:gd name="T24" fmla="*/ 3 w 24"/>
                  <a:gd name="T25" fmla="*/ 38 h 76"/>
                  <a:gd name="T26" fmla="*/ 11 w 24"/>
                  <a:gd name="T27" fmla="*/ 43 h 76"/>
                  <a:gd name="T28" fmla="*/ 3 w 24"/>
                  <a:gd name="T29" fmla="*/ 34 h 76"/>
                  <a:gd name="T30" fmla="*/ 11 w 24"/>
                  <a:gd name="T31" fmla="*/ 29 h 76"/>
                  <a:gd name="T32" fmla="*/ 11 w 24"/>
                  <a:gd name="T33" fmla="*/ 26 h 76"/>
                  <a:gd name="T34" fmla="*/ 3 w 24"/>
                  <a:gd name="T35" fmla="*/ 21 h 76"/>
                  <a:gd name="T36" fmla="*/ 11 w 24"/>
                  <a:gd name="T37" fmla="*/ 26 h 76"/>
                  <a:gd name="T38" fmla="*/ 3 w 24"/>
                  <a:gd name="T39" fmla="*/ 17 h 76"/>
                  <a:gd name="T40" fmla="*/ 11 w 24"/>
                  <a:gd name="T41" fmla="*/ 12 h 76"/>
                  <a:gd name="T42" fmla="*/ 11 w 24"/>
                  <a:gd name="T43" fmla="*/ 9 h 76"/>
                  <a:gd name="T44" fmla="*/ 3 w 24"/>
                  <a:gd name="T45" fmla="*/ 3 h 76"/>
                  <a:gd name="T46" fmla="*/ 11 w 24"/>
                  <a:gd name="T47" fmla="*/ 9 h 76"/>
                  <a:gd name="T48" fmla="*/ 13 w 24"/>
                  <a:gd name="T49" fmla="*/ 60 h 76"/>
                  <a:gd name="T50" fmla="*/ 21 w 24"/>
                  <a:gd name="T51" fmla="*/ 55 h 76"/>
                  <a:gd name="T52" fmla="*/ 21 w 24"/>
                  <a:gd name="T53" fmla="*/ 51 h 76"/>
                  <a:gd name="T54" fmla="*/ 13 w 24"/>
                  <a:gd name="T55" fmla="*/ 46 h 76"/>
                  <a:gd name="T56" fmla="*/ 21 w 24"/>
                  <a:gd name="T57" fmla="*/ 51 h 76"/>
                  <a:gd name="T58" fmla="*/ 13 w 24"/>
                  <a:gd name="T59" fmla="*/ 43 h 76"/>
                  <a:gd name="T60" fmla="*/ 21 w 24"/>
                  <a:gd name="T61" fmla="*/ 38 h 76"/>
                  <a:gd name="T62" fmla="*/ 21 w 24"/>
                  <a:gd name="T63" fmla="*/ 34 h 76"/>
                  <a:gd name="T64" fmla="*/ 13 w 24"/>
                  <a:gd name="T65" fmla="*/ 29 h 76"/>
                  <a:gd name="T66" fmla="*/ 21 w 24"/>
                  <a:gd name="T67" fmla="*/ 34 h 76"/>
                  <a:gd name="T68" fmla="*/ 13 w 24"/>
                  <a:gd name="T69" fmla="*/ 26 h 76"/>
                  <a:gd name="T70" fmla="*/ 21 w 24"/>
                  <a:gd name="T71" fmla="*/ 21 h 76"/>
                  <a:gd name="T72" fmla="*/ 21 w 24"/>
                  <a:gd name="T73" fmla="*/ 17 h 76"/>
                  <a:gd name="T74" fmla="*/ 13 w 24"/>
                  <a:gd name="T75" fmla="*/ 12 h 76"/>
                  <a:gd name="T76" fmla="*/ 21 w 24"/>
                  <a:gd name="T77" fmla="*/ 17 h 76"/>
                  <a:gd name="T78" fmla="*/ 13 w 24"/>
                  <a:gd name="T79" fmla="*/ 9 h 76"/>
                  <a:gd name="T80" fmla="*/ 21 w 24"/>
                  <a:gd name="T81" fmla="*/ 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 h="76">
                    <a:moveTo>
                      <a:pt x="22" y="0"/>
                    </a:moveTo>
                    <a:cubicBezTo>
                      <a:pt x="2" y="0"/>
                      <a:pt x="2" y="0"/>
                      <a:pt x="2" y="0"/>
                    </a:cubicBezTo>
                    <a:cubicBezTo>
                      <a:pt x="1" y="0"/>
                      <a:pt x="0" y="1"/>
                      <a:pt x="0" y="1"/>
                    </a:cubicBezTo>
                    <a:cubicBezTo>
                      <a:pt x="0" y="75"/>
                      <a:pt x="0" y="75"/>
                      <a:pt x="0" y="75"/>
                    </a:cubicBezTo>
                    <a:cubicBezTo>
                      <a:pt x="0" y="75"/>
                      <a:pt x="1" y="76"/>
                      <a:pt x="2" y="76"/>
                    </a:cubicBezTo>
                    <a:cubicBezTo>
                      <a:pt x="2" y="76"/>
                      <a:pt x="2" y="76"/>
                      <a:pt x="2" y="76"/>
                    </a:cubicBezTo>
                    <a:cubicBezTo>
                      <a:pt x="2" y="66"/>
                      <a:pt x="2" y="66"/>
                      <a:pt x="2" y="66"/>
                    </a:cubicBezTo>
                    <a:cubicBezTo>
                      <a:pt x="8" y="66"/>
                      <a:pt x="8" y="66"/>
                      <a:pt x="8" y="66"/>
                    </a:cubicBezTo>
                    <a:cubicBezTo>
                      <a:pt x="8" y="76"/>
                      <a:pt x="8" y="76"/>
                      <a:pt x="8" y="76"/>
                    </a:cubicBezTo>
                    <a:cubicBezTo>
                      <a:pt x="22" y="76"/>
                      <a:pt x="22" y="76"/>
                      <a:pt x="22" y="76"/>
                    </a:cubicBezTo>
                    <a:cubicBezTo>
                      <a:pt x="23" y="76"/>
                      <a:pt x="24" y="75"/>
                      <a:pt x="24" y="75"/>
                    </a:cubicBezTo>
                    <a:cubicBezTo>
                      <a:pt x="24" y="1"/>
                      <a:pt x="24" y="1"/>
                      <a:pt x="24" y="1"/>
                    </a:cubicBezTo>
                    <a:cubicBezTo>
                      <a:pt x="24" y="1"/>
                      <a:pt x="23" y="0"/>
                      <a:pt x="22" y="0"/>
                    </a:cubicBezTo>
                    <a:close/>
                    <a:moveTo>
                      <a:pt x="11" y="60"/>
                    </a:moveTo>
                    <a:cubicBezTo>
                      <a:pt x="3" y="60"/>
                      <a:pt x="3" y="60"/>
                      <a:pt x="3" y="60"/>
                    </a:cubicBezTo>
                    <a:cubicBezTo>
                      <a:pt x="3" y="55"/>
                      <a:pt x="3" y="55"/>
                      <a:pt x="3" y="55"/>
                    </a:cubicBezTo>
                    <a:cubicBezTo>
                      <a:pt x="11" y="55"/>
                      <a:pt x="11" y="55"/>
                      <a:pt x="11" y="55"/>
                    </a:cubicBezTo>
                    <a:lnTo>
                      <a:pt x="11" y="60"/>
                    </a:lnTo>
                    <a:close/>
                    <a:moveTo>
                      <a:pt x="11" y="51"/>
                    </a:moveTo>
                    <a:cubicBezTo>
                      <a:pt x="3" y="51"/>
                      <a:pt x="3" y="51"/>
                      <a:pt x="3" y="51"/>
                    </a:cubicBezTo>
                    <a:cubicBezTo>
                      <a:pt x="3" y="46"/>
                      <a:pt x="3" y="46"/>
                      <a:pt x="3" y="46"/>
                    </a:cubicBezTo>
                    <a:cubicBezTo>
                      <a:pt x="11" y="46"/>
                      <a:pt x="11" y="46"/>
                      <a:pt x="11" y="46"/>
                    </a:cubicBezTo>
                    <a:lnTo>
                      <a:pt x="11" y="51"/>
                    </a:lnTo>
                    <a:close/>
                    <a:moveTo>
                      <a:pt x="11" y="43"/>
                    </a:moveTo>
                    <a:cubicBezTo>
                      <a:pt x="3" y="43"/>
                      <a:pt x="3" y="43"/>
                      <a:pt x="3" y="43"/>
                    </a:cubicBezTo>
                    <a:cubicBezTo>
                      <a:pt x="3" y="38"/>
                      <a:pt x="3" y="38"/>
                      <a:pt x="3" y="38"/>
                    </a:cubicBezTo>
                    <a:cubicBezTo>
                      <a:pt x="11" y="38"/>
                      <a:pt x="11" y="38"/>
                      <a:pt x="11" y="38"/>
                    </a:cubicBezTo>
                    <a:lnTo>
                      <a:pt x="11" y="43"/>
                    </a:lnTo>
                    <a:close/>
                    <a:moveTo>
                      <a:pt x="11" y="34"/>
                    </a:moveTo>
                    <a:cubicBezTo>
                      <a:pt x="3" y="34"/>
                      <a:pt x="3" y="34"/>
                      <a:pt x="3" y="34"/>
                    </a:cubicBezTo>
                    <a:cubicBezTo>
                      <a:pt x="3" y="29"/>
                      <a:pt x="3" y="29"/>
                      <a:pt x="3" y="29"/>
                    </a:cubicBezTo>
                    <a:cubicBezTo>
                      <a:pt x="11" y="29"/>
                      <a:pt x="11" y="29"/>
                      <a:pt x="11" y="29"/>
                    </a:cubicBezTo>
                    <a:lnTo>
                      <a:pt x="11" y="34"/>
                    </a:lnTo>
                    <a:close/>
                    <a:moveTo>
                      <a:pt x="11" y="26"/>
                    </a:moveTo>
                    <a:cubicBezTo>
                      <a:pt x="3" y="26"/>
                      <a:pt x="3" y="26"/>
                      <a:pt x="3" y="26"/>
                    </a:cubicBezTo>
                    <a:cubicBezTo>
                      <a:pt x="3" y="21"/>
                      <a:pt x="3" y="21"/>
                      <a:pt x="3" y="21"/>
                    </a:cubicBezTo>
                    <a:cubicBezTo>
                      <a:pt x="11" y="21"/>
                      <a:pt x="11" y="21"/>
                      <a:pt x="11" y="21"/>
                    </a:cubicBezTo>
                    <a:lnTo>
                      <a:pt x="11" y="26"/>
                    </a:lnTo>
                    <a:close/>
                    <a:moveTo>
                      <a:pt x="11" y="17"/>
                    </a:moveTo>
                    <a:cubicBezTo>
                      <a:pt x="3" y="17"/>
                      <a:pt x="3" y="17"/>
                      <a:pt x="3" y="17"/>
                    </a:cubicBezTo>
                    <a:cubicBezTo>
                      <a:pt x="3" y="12"/>
                      <a:pt x="3" y="12"/>
                      <a:pt x="3" y="12"/>
                    </a:cubicBezTo>
                    <a:cubicBezTo>
                      <a:pt x="11" y="12"/>
                      <a:pt x="11" y="12"/>
                      <a:pt x="11" y="12"/>
                    </a:cubicBezTo>
                    <a:lnTo>
                      <a:pt x="11" y="17"/>
                    </a:lnTo>
                    <a:close/>
                    <a:moveTo>
                      <a:pt x="11" y="9"/>
                    </a:moveTo>
                    <a:cubicBezTo>
                      <a:pt x="3" y="9"/>
                      <a:pt x="3" y="9"/>
                      <a:pt x="3" y="9"/>
                    </a:cubicBezTo>
                    <a:cubicBezTo>
                      <a:pt x="3" y="3"/>
                      <a:pt x="3" y="3"/>
                      <a:pt x="3" y="3"/>
                    </a:cubicBezTo>
                    <a:cubicBezTo>
                      <a:pt x="11" y="3"/>
                      <a:pt x="11" y="3"/>
                      <a:pt x="11" y="3"/>
                    </a:cubicBezTo>
                    <a:lnTo>
                      <a:pt x="11" y="9"/>
                    </a:lnTo>
                    <a:close/>
                    <a:moveTo>
                      <a:pt x="21" y="60"/>
                    </a:moveTo>
                    <a:cubicBezTo>
                      <a:pt x="13" y="60"/>
                      <a:pt x="13" y="60"/>
                      <a:pt x="13" y="60"/>
                    </a:cubicBezTo>
                    <a:cubicBezTo>
                      <a:pt x="13" y="55"/>
                      <a:pt x="13" y="55"/>
                      <a:pt x="13" y="55"/>
                    </a:cubicBezTo>
                    <a:cubicBezTo>
                      <a:pt x="21" y="55"/>
                      <a:pt x="21" y="55"/>
                      <a:pt x="21" y="55"/>
                    </a:cubicBezTo>
                    <a:lnTo>
                      <a:pt x="21" y="60"/>
                    </a:lnTo>
                    <a:close/>
                    <a:moveTo>
                      <a:pt x="21" y="51"/>
                    </a:moveTo>
                    <a:cubicBezTo>
                      <a:pt x="13" y="51"/>
                      <a:pt x="13" y="51"/>
                      <a:pt x="13" y="51"/>
                    </a:cubicBezTo>
                    <a:cubicBezTo>
                      <a:pt x="13" y="46"/>
                      <a:pt x="13" y="46"/>
                      <a:pt x="13" y="46"/>
                    </a:cubicBezTo>
                    <a:cubicBezTo>
                      <a:pt x="21" y="46"/>
                      <a:pt x="21" y="46"/>
                      <a:pt x="21" y="46"/>
                    </a:cubicBezTo>
                    <a:lnTo>
                      <a:pt x="21" y="51"/>
                    </a:lnTo>
                    <a:close/>
                    <a:moveTo>
                      <a:pt x="21" y="43"/>
                    </a:moveTo>
                    <a:cubicBezTo>
                      <a:pt x="13" y="43"/>
                      <a:pt x="13" y="43"/>
                      <a:pt x="13" y="43"/>
                    </a:cubicBezTo>
                    <a:cubicBezTo>
                      <a:pt x="13" y="38"/>
                      <a:pt x="13" y="38"/>
                      <a:pt x="13" y="38"/>
                    </a:cubicBezTo>
                    <a:cubicBezTo>
                      <a:pt x="21" y="38"/>
                      <a:pt x="21" y="38"/>
                      <a:pt x="21" y="38"/>
                    </a:cubicBezTo>
                    <a:lnTo>
                      <a:pt x="21" y="43"/>
                    </a:lnTo>
                    <a:close/>
                    <a:moveTo>
                      <a:pt x="21" y="34"/>
                    </a:moveTo>
                    <a:cubicBezTo>
                      <a:pt x="13" y="34"/>
                      <a:pt x="13" y="34"/>
                      <a:pt x="13" y="34"/>
                    </a:cubicBezTo>
                    <a:cubicBezTo>
                      <a:pt x="13" y="29"/>
                      <a:pt x="13" y="29"/>
                      <a:pt x="13" y="29"/>
                    </a:cubicBezTo>
                    <a:cubicBezTo>
                      <a:pt x="21" y="29"/>
                      <a:pt x="21" y="29"/>
                      <a:pt x="21" y="29"/>
                    </a:cubicBezTo>
                    <a:lnTo>
                      <a:pt x="21" y="34"/>
                    </a:lnTo>
                    <a:close/>
                    <a:moveTo>
                      <a:pt x="21" y="26"/>
                    </a:moveTo>
                    <a:cubicBezTo>
                      <a:pt x="13" y="26"/>
                      <a:pt x="13" y="26"/>
                      <a:pt x="13" y="26"/>
                    </a:cubicBezTo>
                    <a:cubicBezTo>
                      <a:pt x="13" y="21"/>
                      <a:pt x="13" y="21"/>
                      <a:pt x="13" y="21"/>
                    </a:cubicBezTo>
                    <a:cubicBezTo>
                      <a:pt x="21" y="21"/>
                      <a:pt x="21" y="21"/>
                      <a:pt x="21" y="21"/>
                    </a:cubicBezTo>
                    <a:lnTo>
                      <a:pt x="21" y="26"/>
                    </a:lnTo>
                    <a:close/>
                    <a:moveTo>
                      <a:pt x="21" y="17"/>
                    </a:moveTo>
                    <a:cubicBezTo>
                      <a:pt x="13" y="17"/>
                      <a:pt x="13" y="17"/>
                      <a:pt x="13" y="17"/>
                    </a:cubicBezTo>
                    <a:cubicBezTo>
                      <a:pt x="13" y="12"/>
                      <a:pt x="13" y="12"/>
                      <a:pt x="13" y="12"/>
                    </a:cubicBezTo>
                    <a:cubicBezTo>
                      <a:pt x="21" y="12"/>
                      <a:pt x="21" y="12"/>
                      <a:pt x="21" y="12"/>
                    </a:cubicBezTo>
                    <a:lnTo>
                      <a:pt x="21" y="17"/>
                    </a:lnTo>
                    <a:close/>
                    <a:moveTo>
                      <a:pt x="21" y="9"/>
                    </a:moveTo>
                    <a:cubicBezTo>
                      <a:pt x="13" y="9"/>
                      <a:pt x="13" y="9"/>
                      <a:pt x="13" y="9"/>
                    </a:cubicBezTo>
                    <a:cubicBezTo>
                      <a:pt x="13" y="3"/>
                      <a:pt x="13" y="3"/>
                      <a:pt x="13" y="3"/>
                    </a:cubicBezTo>
                    <a:cubicBezTo>
                      <a:pt x="21" y="3"/>
                      <a:pt x="21" y="3"/>
                      <a:pt x="21" y="3"/>
                    </a:cubicBezTo>
                    <a:lnTo>
                      <a:pt x="21" y="9"/>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9" name="Freeform 73"/>
              <p:cNvSpPr>
                <a:spLocks noEditPoints="1"/>
              </p:cNvSpPr>
              <p:nvPr/>
            </p:nvSpPr>
            <p:spPr bwMode="auto">
              <a:xfrm>
                <a:off x="1927226" y="2100263"/>
                <a:ext cx="128588" cy="166687"/>
              </a:xfrm>
              <a:custGeom>
                <a:avLst/>
                <a:gdLst>
                  <a:gd name="T0" fmla="*/ 33 w 34"/>
                  <a:gd name="T1" fmla="*/ 0 h 44"/>
                  <a:gd name="T2" fmla="*/ 1 w 34"/>
                  <a:gd name="T3" fmla="*/ 0 h 44"/>
                  <a:gd name="T4" fmla="*/ 0 w 34"/>
                  <a:gd name="T5" fmla="*/ 1 h 44"/>
                  <a:gd name="T6" fmla="*/ 0 w 34"/>
                  <a:gd name="T7" fmla="*/ 43 h 44"/>
                  <a:gd name="T8" fmla="*/ 1 w 34"/>
                  <a:gd name="T9" fmla="*/ 44 h 44"/>
                  <a:gd name="T10" fmla="*/ 33 w 34"/>
                  <a:gd name="T11" fmla="*/ 44 h 44"/>
                  <a:gd name="T12" fmla="*/ 34 w 34"/>
                  <a:gd name="T13" fmla="*/ 43 h 44"/>
                  <a:gd name="T14" fmla="*/ 34 w 34"/>
                  <a:gd name="T15" fmla="*/ 1 h 44"/>
                  <a:gd name="T16" fmla="*/ 33 w 34"/>
                  <a:gd name="T17" fmla="*/ 0 h 44"/>
                  <a:gd name="T18" fmla="*/ 15 w 34"/>
                  <a:gd name="T19" fmla="*/ 37 h 44"/>
                  <a:gd name="T20" fmla="*/ 2 w 34"/>
                  <a:gd name="T21" fmla="*/ 37 h 44"/>
                  <a:gd name="T22" fmla="*/ 2 w 34"/>
                  <a:gd name="T23" fmla="*/ 32 h 44"/>
                  <a:gd name="T24" fmla="*/ 15 w 34"/>
                  <a:gd name="T25" fmla="*/ 32 h 44"/>
                  <a:gd name="T26" fmla="*/ 15 w 34"/>
                  <a:gd name="T27" fmla="*/ 37 h 44"/>
                  <a:gd name="T28" fmla="*/ 15 w 34"/>
                  <a:gd name="T29" fmla="*/ 28 h 44"/>
                  <a:gd name="T30" fmla="*/ 2 w 34"/>
                  <a:gd name="T31" fmla="*/ 28 h 44"/>
                  <a:gd name="T32" fmla="*/ 2 w 34"/>
                  <a:gd name="T33" fmla="*/ 22 h 44"/>
                  <a:gd name="T34" fmla="*/ 15 w 34"/>
                  <a:gd name="T35" fmla="*/ 22 h 44"/>
                  <a:gd name="T36" fmla="*/ 15 w 34"/>
                  <a:gd name="T37" fmla="*/ 28 h 44"/>
                  <a:gd name="T38" fmla="*/ 15 w 34"/>
                  <a:gd name="T39" fmla="*/ 18 h 44"/>
                  <a:gd name="T40" fmla="*/ 2 w 34"/>
                  <a:gd name="T41" fmla="*/ 18 h 44"/>
                  <a:gd name="T42" fmla="*/ 2 w 34"/>
                  <a:gd name="T43" fmla="*/ 13 h 44"/>
                  <a:gd name="T44" fmla="*/ 15 w 34"/>
                  <a:gd name="T45" fmla="*/ 13 h 44"/>
                  <a:gd name="T46" fmla="*/ 15 w 34"/>
                  <a:gd name="T47" fmla="*/ 18 h 44"/>
                  <a:gd name="T48" fmla="*/ 15 w 34"/>
                  <a:gd name="T49" fmla="*/ 9 h 44"/>
                  <a:gd name="T50" fmla="*/ 2 w 34"/>
                  <a:gd name="T51" fmla="*/ 9 h 44"/>
                  <a:gd name="T52" fmla="*/ 2 w 34"/>
                  <a:gd name="T53" fmla="*/ 3 h 44"/>
                  <a:gd name="T54" fmla="*/ 15 w 34"/>
                  <a:gd name="T55" fmla="*/ 3 h 44"/>
                  <a:gd name="T56" fmla="*/ 15 w 34"/>
                  <a:gd name="T57" fmla="*/ 9 h 44"/>
                  <a:gd name="T58" fmla="*/ 32 w 34"/>
                  <a:gd name="T59" fmla="*/ 37 h 44"/>
                  <a:gd name="T60" fmla="*/ 19 w 34"/>
                  <a:gd name="T61" fmla="*/ 37 h 44"/>
                  <a:gd name="T62" fmla="*/ 19 w 34"/>
                  <a:gd name="T63" fmla="*/ 32 h 44"/>
                  <a:gd name="T64" fmla="*/ 32 w 34"/>
                  <a:gd name="T65" fmla="*/ 32 h 44"/>
                  <a:gd name="T66" fmla="*/ 32 w 34"/>
                  <a:gd name="T67" fmla="*/ 37 h 44"/>
                  <a:gd name="T68" fmla="*/ 32 w 34"/>
                  <a:gd name="T69" fmla="*/ 28 h 44"/>
                  <a:gd name="T70" fmla="*/ 19 w 34"/>
                  <a:gd name="T71" fmla="*/ 28 h 44"/>
                  <a:gd name="T72" fmla="*/ 19 w 34"/>
                  <a:gd name="T73" fmla="*/ 22 h 44"/>
                  <a:gd name="T74" fmla="*/ 32 w 34"/>
                  <a:gd name="T75" fmla="*/ 22 h 44"/>
                  <a:gd name="T76" fmla="*/ 32 w 34"/>
                  <a:gd name="T77" fmla="*/ 28 h 44"/>
                  <a:gd name="T78" fmla="*/ 32 w 34"/>
                  <a:gd name="T79" fmla="*/ 18 h 44"/>
                  <a:gd name="T80" fmla="*/ 19 w 34"/>
                  <a:gd name="T81" fmla="*/ 18 h 44"/>
                  <a:gd name="T82" fmla="*/ 19 w 34"/>
                  <a:gd name="T83" fmla="*/ 13 h 44"/>
                  <a:gd name="T84" fmla="*/ 32 w 34"/>
                  <a:gd name="T85" fmla="*/ 13 h 44"/>
                  <a:gd name="T86" fmla="*/ 32 w 34"/>
                  <a:gd name="T87" fmla="*/ 18 h 44"/>
                  <a:gd name="T88" fmla="*/ 32 w 34"/>
                  <a:gd name="T89" fmla="*/ 9 h 44"/>
                  <a:gd name="T90" fmla="*/ 19 w 34"/>
                  <a:gd name="T91" fmla="*/ 9 h 44"/>
                  <a:gd name="T92" fmla="*/ 19 w 34"/>
                  <a:gd name="T93" fmla="*/ 3 h 44"/>
                  <a:gd name="T94" fmla="*/ 32 w 34"/>
                  <a:gd name="T95" fmla="*/ 3 h 44"/>
                  <a:gd name="T96" fmla="*/ 32 w 34"/>
                  <a:gd name="T97"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 h="44">
                    <a:moveTo>
                      <a:pt x="33" y="0"/>
                    </a:moveTo>
                    <a:cubicBezTo>
                      <a:pt x="1" y="0"/>
                      <a:pt x="1" y="0"/>
                      <a:pt x="1" y="0"/>
                    </a:cubicBezTo>
                    <a:cubicBezTo>
                      <a:pt x="1" y="0"/>
                      <a:pt x="0" y="1"/>
                      <a:pt x="0" y="1"/>
                    </a:cubicBezTo>
                    <a:cubicBezTo>
                      <a:pt x="0" y="43"/>
                      <a:pt x="0" y="43"/>
                      <a:pt x="0" y="43"/>
                    </a:cubicBezTo>
                    <a:cubicBezTo>
                      <a:pt x="0" y="44"/>
                      <a:pt x="1" y="44"/>
                      <a:pt x="1" y="44"/>
                    </a:cubicBezTo>
                    <a:cubicBezTo>
                      <a:pt x="33" y="44"/>
                      <a:pt x="33" y="44"/>
                      <a:pt x="33" y="44"/>
                    </a:cubicBezTo>
                    <a:cubicBezTo>
                      <a:pt x="33" y="44"/>
                      <a:pt x="34" y="44"/>
                      <a:pt x="34" y="43"/>
                    </a:cubicBezTo>
                    <a:cubicBezTo>
                      <a:pt x="34" y="1"/>
                      <a:pt x="34" y="1"/>
                      <a:pt x="34" y="1"/>
                    </a:cubicBezTo>
                    <a:cubicBezTo>
                      <a:pt x="34" y="1"/>
                      <a:pt x="33" y="0"/>
                      <a:pt x="33" y="0"/>
                    </a:cubicBezTo>
                    <a:close/>
                    <a:moveTo>
                      <a:pt x="15" y="37"/>
                    </a:moveTo>
                    <a:cubicBezTo>
                      <a:pt x="2" y="37"/>
                      <a:pt x="2" y="37"/>
                      <a:pt x="2" y="37"/>
                    </a:cubicBezTo>
                    <a:cubicBezTo>
                      <a:pt x="2" y="32"/>
                      <a:pt x="2" y="32"/>
                      <a:pt x="2" y="32"/>
                    </a:cubicBezTo>
                    <a:cubicBezTo>
                      <a:pt x="15" y="32"/>
                      <a:pt x="15" y="32"/>
                      <a:pt x="15" y="32"/>
                    </a:cubicBezTo>
                    <a:lnTo>
                      <a:pt x="15" y="37"/>
                    </a:lnTo>
                    <a:close/>
                    <a:moveTo>
                      <a:pt x="15" y="28"/>
                    </a:moveTo>
                    <a:cubicBezTo>
                      <a:pt x="2" y="28"/>
                      <a:pt x="2" y="28"/>
                      <a:pt x="2" y="28"/>
                    </a:cubicBezTo>
                    <a:cubicBezTo>
                      <a:pt x="2" y="22"/>
                      <a:pt x="2" y="22"/>
                      <a:pt x="2" y="22"/>
                    </a:cubicBezTo>
                    <a:cubicBezTo>
                      <a:pt x="15" y="22"/>
                      <a:pt x="15" y="22"/>
                      <a:pt x="15" y="22"/>
                    </a:cubicBezTo>
                    <a:lnTo>
                      <a:pt x="15" y="28"/>
                    </a:lnTo>
                    <a:close/>
                    <a:moveTo>
                      <a:pt x="15" y="18"/>
                    </a:moveTo>
                    <a:cubicBezTo>
                      <a:pt x="2" y="18"/>
                      <a:pt x="2" y="18"/>
                      <a:pt x="2" y="18"/>
                    </a:cubicBezTo>
                    <a:cubicBezTo>
                      <a:pt x="2" y="13"/>
                      <a:pt x="2" y="13"/>
                      <a:pt x="2" y="13"/>
                    </a:cubicBezTo>
                    <a:cubicBezTo>
                      <a:pt x="15" y="13"/>
                      <a:pt x="15" y="13"/>
                      <a:pt x="15" y="13"/>
                    </a:cubicBezTo>
                    <a:lnTo>
                      <a:pt x="15" y="18"/>
                    </a:lnTo>
                    <a:close/>
                    <a:moveTo>
                      <a:pt x="15" y="9"/>
                    </a:moveTo>
                    <a:cubicBezTo>
                      <a:pt x="2" y="9"/>
                      <a:pt x="2" y="9"/>
                      <a:pt x="2" y="9"/>
                    </a:cubicBezTo>
                    <a:cubicBezTo>
                      <a:pt x="2" y="3"/>
                      <a:pt x="2" y="3"/>
                      <a:pt x="2" y="3"/>
                    </a:cubicBezTo>
                    <a:cubicBezTo>
                      <a:pt x="15" y="3"/>
                      <a:pt x="15" y="3"/>
                      <a:pt x="15" y="3"/>
                    </a:cubicBezTo>
                    <a:lnTo>
                      <a:pt x="15" y="9"/>
                    </a:lnTo>
                    <a:close/>
                    <a:moveTo>
                      <a:pt x="32" y="37"/>
                    </a:moveTo>
                    <a:cubicBezTo>
                      <a:pt x="19" y="37"/>
                      <a:pt x="19" y="37"/>
                      <a:pt x="19" y="37"/>
                    </a:cubicBezTo>
                    <a:cubicBezTo>
                      <a:pt x="19" y="32"/>
                      <a:pt x="19" y="32"/>
                      <a:pt x="19" y="32"/>
                    </a:cubicBezTo>
                    <a:cubicBezTo>
                      <a:pt x="32" y="32"/>
                      <a:pt x="32" y="32"/>
                      <a:pt x="32" y="32"/>
                    </a:cubicBezTo>
                    <a:lnTo>
                      <a:pt x="32" y="37"/>
                    </a:lnTo>
                    <a:close/>
                    <a:moveTo>
                      <a:pt x="32" y="28"/>
                    </a:moveTo>
                    <a:cubicBezTo>
                      <a:pt x="19" y="28"/>
                      <a:pt x="19" y="28"/>
                      <a:pt x="19" y="28"/>
                    </a:cubicBezTo>
                    <a:cubicBezTo>
                      <a:pt x="19" y="22"/>
                      <a:pt x="19" y="22"/>
                      <a:pt x="19" y="22"/>
                    </a:cubicBezTo>
                    <a:cubicBezTo>
                      <a:pt x="32" y="22"/>
                      <a:pt x="32" y="22"/>
                      <a:pt x="32" y="22"/>
                    </a:cubicBezTo>
                    <a:lnTo>
                      <a:pt x="32" y="28"/>
                    </a:lnTo>
                    <a:close/>
                    <a:moveTo>
                      <a:pt x="32" y="18"/>
                    </a:moveTo>
                    <a:cubicBezTo>
                      <a:pt x="19" y="18"/>
                      <a:pt x="19" y="18"/>
                      <a:pt x="19" y="18"/>
                    </a:cubicBezTo>
                    <a:cubicBezTo>
                      <a:pt x="19" y="13"/>
                      <a:pt x="19" y="13"/>
                      <a:pt x="19" y="13"/>
                    </a:cubicBezTo>
                    <a:cubicBezTo>
                      <a:pt x="32" y="13"/>
                      <a:pt x="32" y="13"/>
                      <a:pt x="32" y="13"/>
                    </a:cubicBezTo>
                    <a:lnTo>
                      <a:pt x="32" y="18"/>
                    </a:lnTo>
                    <a:close/>
                    <a:moveTo>
                      <a:pt x="32" y="9"/>
                    </a:moveTo>
                    <a:cubicBezTo>
                      <a:pt x="19" y="9"/>
                      <a:pt x="19" y="9"/>
                      <a:pt x="19" y="9"/>
                    </a:cubicBezTo>
                    <a:cubicBezTo>
                      <a:pt x="19" y="3"/>
                      <a:pt x="19" y="3"/>
                      <a:pt x="19" y="3"/>
                    </a:cubicBezTo>
                    <a:cubicBezTo>
                      <a:pt x="32" y="3"/>
                      <a:pt x="32" y="3"/>
                      <a:pt x="32" y="3"/>
                    </a:cubicBezTo>
                    <a:lnTo>
                      <a:pt x="32" y="9"/>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0" name="Freeform 74"/>
              <p:cNvSpPr>
                <a:spLocks noEditPoints="1"/>
              </p:cNvSpPr>
              <p:nvPr/>
            </p:nvSpPr>
            <p:spPr bwMode="auto">
              <a:xfrm>
                <a:off x="1781176" y="1797050"/>
                <a:ext cx="131763" cy="469900"/>
              </a:xfrm>
              <a:custGeom>
                <a:avLst/>
                <a:gdLst>
                  <a:gd name="T0" fmla="*/ 23 w 35"/>
                  <a:gd name="T1" fmla="*/ 11 h 124"/>
                  <a:gd name="T2" fmla="*/ 22 w 35"/>
                  <a:gd name="T3" fmla="*/ 0 h 124"/>
                  <a:gd name="T4" fmla="*/ 21 w 35"/>
                  <a:gd name="T5" fmla="*/ 11 h 124"/>
                  <a:gd name="T6" fmla="*/ 8 w 35"/>
                  <a:gd name="T7" fmla="*/ 9 h 124"/>
                  <a:gd name="T8" fmla="*/ 4 w 35"/>
                  <a:gd name="T9" fmla="*/ 7 h 124"/>
                  <a:gd name="T10" fmla="*/ 3 w 35"/>
                  <a:gd name="T11" fmla="*/ 11 h 124"/>
                  <a:gd name="T12" fmla="*/ 0 w 35"/>
                  <a:gd name="T13" fmla="*/ 13 h 124"/>
                  <a:gd name="T14" fmla="*/ 2 w 35"/>
                  <a:gd name="T15" fmla="*/ 124 h 124"/>
                  <a:gd name="T16" fmla="*/ 3 w 35"/>
                  <a:gd name="T17" fmla="*/ 109 h 124"/>
                  <a:gd name="T18" fmla="*/ 12 w 35"/>
                  <a:gd name="T19" fmla="*/ 124 h 124"/>
                  <a:gd name="T20" fmla="*/ 35 w 35"/>
                  <a:gd name="T21" fmla="*/ 122 h 124"/>
                  <a:gd name="T22" fmla="*/ 32 w 35"/>
                  <a:gd name="T23" fmla="*/ 11 h 124"/>
                  <a:gd name="T24" fmla="*/ 4 w 35"/>
                  <a:gd name="T25" fmla="*/ 100 h 124"/>
                  <a:gd name="T26" fmla="*/ 16 w 35"/>
                  <a:gd name="T27" fmla="*/ 93 h 124"/>
                  <a:gd name="T28" fmla="*/ 16 w 35"/>
                  <a:gd name="T29" fmla="*/ 87 h 124"/>
                  <a:gd name="T30" fmla="*/ 4 w 35"/>
                  <a:gd name="T31" fmla="*/ 80 h 124"/>
                  <a:gd name="T32" fmla="*/ 16 w 35"/>
                  <a:gd name="T33" fmla="*/ 87 h 124"/>
                  <a:gd name="T34" fmla="*/ 4 w 35"/>
                  <a:gd name="T35" fmla="*/ 75 h 124"/>
                  <a:gd name="T36" fmla="*/ 16 w 35"/>
                  <a:gd name="T37" fmla="*/ 67 h 124"/>
                  <a:gd name="T38" fmla="*/ 16 w 35"/>
                  <a:gd name="T39" fmla="*/ 62 h 124"/>
                  <a:gd name="T40" fmla="*/ 4 w 35"/>
                  <a:gd name="T41" fmla="*/ 54 h 124"/>
                  <a:gd name="T42" fmla="*/ 16 w 35"/>
                  <a:gd name="T43" fmla="*/ 62 h 124"/>
                  <a:gd name="T44" fmla="*/ 4 w 35"/>
                  <a:gd name="T45" fmla="*/ 49 h 124"/>
                  <a:gd name="T46" fmla="*/ 16 w 35"/>
                  <a:gd name="T47" fmla="*/ 41 h 124"/>
                  <a:gd name="T48" fmla="*/ 16 w 35"/>
                  <a:gd name="T49" fmla="*/ 36 h 124"/>
                  <a:gd name="T50" fmla="*/ 4 w 35"/>
                  <a:gd name="T51" fmla="*/ 29 h 124"/>
                  <a:gd name="T52" fmla="*/ 16 w 35"/>
                  <a:gd name="T53" fmla="*/ 36 h 124"/>
                  <a:gd name="T54" fmla="*/ 4 w 35"/>
                  <a:gd name="T55" fmla="*/ 24 h 124"/>
                  <a:gd name="T56" fmla="*/ 16 w 35"/>
                  <a:gd name="T57" fmla="*/ 16 h 124"/>
                  <a:gd name="T58" fmla="*/ 30 w 35"/>
                  <a:gd name="T59" fmla="*/ 100 h 124"/>
                  <a:gd name="T60" fmla="*/ 18 w 35"/>
                  <a:gd name="T61" fmla="*/ 93 h 124"/>
                  <a:gd name="T62" fmla="*/ 30 w 35"/>
                  <a:gd name="T63" fmla="*/ 100 h 124"/>
                  <a:gd name="T64" fmla="*/ 18 w 35"/>
                  <a:gd name="T65" fmla="*/ 87 h 124"/>
                  <a:gd name="T66" fmla="*/ 30 w 35"/>
                  <a:gd name="T67" fmla="*/ 80 h 124"/>
                  <a:gd name="T68" fmla="*/ 30 w 35"/>
                  <a:gd name="T69" fmla="*/ 75 h 124"/>
                  <a:gd name="T70" fmla="*/ 18 w 35"/>
                  <a:gd name="T71" fmla="*/ 67 h 124"/>
                  <a:gd name="T72" fmla="*/ 30 w 35"/>
                  <a:gd name="T73" fmla="*/ 75 h 124"/>
                  <a:gd name="T74" fmla="*/ 18 w 35"/>
                  <a:gd name="T75" fmla="*/ 62 h 124"/>
                  <a:gd name="T76" fmla="*/ 30 w 35"/>
                  <a:gd name="T77" fmla="*/ 54 h 124"/>
                  <a:gd name="T78" fmla="*/ 30 w 35"/>
                  <a:gd name="T79" fmla="*/ 49 h 124"/>
                  <a:gd name="T80" fmla="*/ 18 w 35"/>
                  <a:gd name="T81" fmla="*/ 41 h 124"/>
                  <a:gd name="T82" fmla="*/ 30 w 35"/>
                  <a:gd name="T83" fmla="*/ 49 h 124"/>
                  <a:gd name="T84" fmla="*/ 18 w 35"/>
                  <a:gd name="T85" fmla="*/ 36 h 124"/>
                  <a:gd name="T86" fmla="*/ 30 w 35"/>
                  <a:gd name="T87" fmla="*/ 29 h 124"/>
                  <a:gd name="T88" fmla="*/ 30 w 35"/>
                  <a:gd name="T89" fmla="*/ 24 h 124"/>
                  <a:gd name="T90" fmla="*/ 18 w 35"/>
                  <a:gd name="T91" fmla="*/ 16 h 124"/>
                  <a:gd name="T92" fmla="*/ 30 w 35"/>
                  <a:gd name="T93" fmla="*/ 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 h="124">
                    <a:moveTo>
                      <a:pt x="32" y="11"/>
                    </a:moveTo>
                    <a:cubicBezTo>
                      <a:pt x="23" y="11"/>
                      <a:pt x="23" y="11"/>
                      <a:pt x="23" y="11"/>
                    </a:cubicBezTo>
                    <a:cubicBezTo>
                      <a:pt x="23" y="1"/>
                      <a:pt x="23" y="1"/>
                      <a:pt x="23" y="1"/>
                    </a:cubicBezTo>
                    <a:cubicBezTo>
                      <a:pt x="23" y="1"/>
                      <a:pt x="22" y="0"/>
                      <a:pt x="22" y="0"/>
                    </a:cubicBezTo>
                    <a:cubicBezTo>
                      <a:pt x="21" y="0"/>
                      <a:pt x="21" y="1"/>
                      <a:pt x="21" y="1"/>
                    </a:cubicBezTo>
                    <a:cubicBezTo>
                      <a:pt x="21" y="11"/>
                      <a:pt x="21" y="11"/>
                      <a:pt x="21" y="11"/>
                    </a:cubicBezTo>
                    <a:cubicBezTo>
                      <a:pt x="8" y="11"/>
                      <a:pt x="8" y="11"/>
                      <a:pt x="8" y="11"/>
                    </a:cubicBezTo>
                    <a:cubicBezTo>
                      <a:pt x="8" y="9"/>
                      <a:pt x="8" y="9"/>
                      <a:pt x="8" y="9"/>
                    </a:cubicBezTo>
                    <a:cubicBezTo>
                      <a:pt x="8" y="8"/>
                      <a:pt x="7" y="7"/>
                      <a:pt x="6" y="7"/>
                    </a:cubicBezTo>
                    <a:cubicBezTo>
                      <a:pt x="4" y="7"/>
                      <a:pt x="4" y="7"/>
                      <a:pt x="4" y="7"/>
                    </a:cubicBezTo>
                    <a:cubicBezTo>
                      <a:pt x="3" y="7"/>
                      <a:pt x="3" y="8"/>
                      <a:pt x="3" y="9"/>
                    </a:cubicBezTo>
                    <a:cubicBezTo>
                      <a:pt x="3" y="11"/>
                      <a:pt x="3" y="11"/>
                      <a:pt x="3" y="11"/>
                    </a:cubicBezTo>
                    <a:cubicBezTo>
                      <a:pt x="2" y="11"/>
                      <a:pt x="2" y="11"/>
                      <a:pt x="2" y="11"/>
                    </a:cubicBezTo>
                    <a:cubicBezTo>
                      <a:pt x="1" y="11"/>
                      <a:pt x="0" y="12"/>
                      <a:pt x="0" y="13"/>
                    </a:cubicBezTo>
                    <a:cubicBezTo>
                      <a:pt x="0" y="122"/>
                      <a:pt x="0" y="122"/>
                      <a:pt x="0" y="122"/>
                    </a:cubicBezTo>
                    <a:cubicBezTo>
                      <a:pt x="0" y="123"/>
                      <a:pt x="1" y="124"/>
                      <a:pt x="2" y="124"/>
                    </a:cubicBezTo>
                    <a:cubicBezTo>
                      <a:pt x="3" y="124"/>
                      <a:pt x="3" y="124"/>
                      <a:pt x="3" y="124"/>
                    </a:cubicBezTo>
                    <a:cubicBezTo>
                      <a:pt x="3" y="109"/>
                      <a:pt x="3" y="109"/>
                      <a:pt x="3" y="109"/>
                    </a:cubicBezTo>
                    <a:cubicBezTo>
                      <a:pt x="12" y="109"/>
                      <a:pt x="12" y="109"/>
                      <a:pt x="12" y="109"/>
                    </a:cubicBezTo>
                    <a:cubicBezTo>
                      <a:pt x="12" y="124"/>
                      <a:pt x="12" y="124"/>
                      <a:pt x="12" y="124"/>
                    </a:cubicBezTo>
                    <a:cubicBezTo>
                      <a:pt x="32" y="124"/>
                      <a:pt x="32" y="124"/>
                      <a:pt x="32" y="124"/>
                    </a:cubicBezTo>
                    <a:cubicBezTo>
                      <a:pt x="34" y="124"/>
                      <a:pt x="35" y="123"/>
                      <a:pt x="35" y="122"/>
                    </a:cubicBezTo>
                    <a:cubicBezTo>
                      <a:pt x="35" y="13"/>
                      <a:pt x="35" y="13"/>
                      <a:pt x="35" y="13"/>
                    </a:cubicBezTo>
                    <a:cubicBezTo>
                      <a:pt x="35" y="12"/>
                      <a:pt x="34" y="11"/>
                      <a:pt x="32" y="11"/>
                    </a:cubicBezTo>
                    <a:close/>
                    <a:moveTo>
                      <a:pt x="16" y="100"/>
                    </a:moveTo>
                    <a:cubicBezTo>
                      <a:pt x="4" y="100"/>
                      <a:pt x="4" y="100"/>
                      <a:pt x="4" y="100"/>
                    </a:cubicBezTo>
                    <a:cubicBezTo>
                      <a:pt x="4" y="93"/>
                      <a:pt x="4" y="93"/>
                      <a:pt x="4" y="93"/>
                    </a:cubicBezTo>
                    <a:cubicBezTo>
                      <a:pt x="16" y="93"/>
                      <a:pt x="16" y="93"/>
                      <a:pt x="16" y="93"/>
                    </a:cubicBezTo>
                    <a:lnTo>
                      <a:pt x="16" y="100"/>
                    </a:lnTo>
                    <a:close/>
                    <a:moveTo>
                      <a:pt x="16" y="87"/>
                    </a:moveTo>
                    <a:cubicBezTo>
                      <a:pt x="4" y="87"/>
                      <a:pt x="4" y="87"/>
                      <a:pt x="4" y="87"/>
                    </a:cubicBezTo>
                    <a:cubicBezTo>
                      <a:pt x="4" y="80"/>
                      <a:pt x="4" y="80"/>
                      <a:pt x="4" y="80"/>
                    </a:cubicBezTo>
                    <a:cubicBezTo>
                      <a:pt x="16" y="80"/>
                      <a:pt x="16" y="80"/>
                      <a:pt x="16" y="80"/>
                    </a:cubicBezTo>
                    <a:lnTo>
                      <a:pt x="16" y="87"/>
                    </a:lnTo>
                    <a:close/>
                    <a:moveTo>
                      <a:pt x="16" y="75"/>
                    </a:moveTo>
                    <a:cubicBezTo>
                      <a:pt x="4" y="75"/>
                      <a:pt x="4" y="75"/>
                      <a:pt x="4" y="75"/>
                    </a:cubicBezTo>
                    <a:cubicBezTo>
                      <a:pt x="4" y="67"/>
                      <a:pt x="4" y="67"/>
                      <a:pt x="4" y="67"/>
                    </a:cubicBezTo>
                    <a:cubicBezTo>
                      <a:pt x="16" y="67"/>
                      <a:pt x="16" y="67"/>
                      <a:pt x="16" y="67"/>
                    </a:cubicBezTo>
                    <a:lnTo>
                      <a:pt x="16" y="75"/>
                    </a:lnTo>
                    <a:close/>
                    <a:moveTo>
                      <a:pt x="16" y="62"/>
                    </a:moveTo>
                    <a:cubicBezTo>
                      <a:pt x="4" y="62"/>
                      <a:pt x="4" y="62"/>
                      <a:pt x="4" y="62"/>
                    </a:cubicBezTo>
                    <a:cubicBezTo>
                      <a:pt x="4" y="54"/>
                      <a:pt x="4" y="54"/>
                      <a:pt x="4" y="54"/>
                    </a:cubicBezTo>
                    <a:cubicBezTo>
                      <a:pt x="16" y="54"/>
                      <a:pt x="16" y="54"/>
                      <a:pt x="16" y="54"/>
                    </a:cubicBezTo>
                    <a:lnTo>
                      <a:pt x="16" y="62"/>
                    </a:lnTo>
                    <a:close/>
                    <a:moveTo>
                      <a:pt x="16" y="49"/>
                    </a:moveTo>
                    <a:cubicBezTo>
                      <a:pt x="4" y="49"/>
                      <a:pt x="4" y="49"/>
                      <a:pt x="4" y="49"/>
                    </a:cubicBezTo>
                    <a:cubicBezTo>
                      <a:pt x="4" y="41"/>
                      <a:pt x="4" y="41"/>
                      <a:pt x="4" y="41"/>
                    </a:cubicBezTo>
                    <a:cubicBezTo>
                      <a:pt x="16" y="41"/>
                      <a:pt x="16" y="41"/>
                      <a:pt x="16" y="41"/>
                    </a:cubicBezTo>
                    <a:lnTo>
                      <a:pt x="16" y="49"/>
                    </a:lnTo>
                    <a:close/>
                    <a:moveTo>
                      <a:pt x="16" y="36"/>
                    </a:moveTo>
                    <a:cubicBezTo>
                      <a:pt x="4" y="36"/>
                      <a:pt x="4" y="36"/>
                      <a:pt x="4" y="36"/>
                    </a:cubicBezTo>
                    <a:cubicBezTo>
                      <a:pt x="4" y="29"/>
                      <a:pt x="4" y="29"/>
                      <a:pt x="4" y="29"/>
                    </a:cubicBezTo>
                    <a:cubicBezTo>
                      <a:pt x="16" y="29"/>
                      <a:pt x="16" y="29"/>
                      <a:pt x="16" y="29"/>
                    </a:cubicBezTo>
                    <a:lnTo>
                      <a:pt x="16" y="36"/>
                    </a:lnTo>
                    <a:close/>
                    <a:moveTo>
                      <a:pt x="16" y="24"/>
                    </a:moveTo>
                    <a:cubicBezTo>
                      <a:pt x="4" y="24"/>
                      <a:pt x="4" y="24"/>
                      <a:pt x="4" y="24"/>
                    </a:cubicBezTo>
                    <a:cubicBezTo>
                      <a:pt x="4" y="16"/>
                      <a:pt x="4" y="16"/>
                      <a:pt x="4" y="16"/>
                    </a:cubicBezTo>
                    <a:cubicBezTo>
                      <a:pt x="16" y="16"/>
                      <a:pt x="16" y="16"/>
                      <a:pt x="16" y="16"/>
                    </a:cubicBezTo>
                    <a:lnTo>
                      <a:pt x="16" y="24"/>
                    </a:lnTo>
                    <a:close/>
                    <a:moveTo>
                      <a:pt x="30" y="100"/>
                    </a:moveTo>
                    <a:cubicBezTo>
                      <a:pt x="18" y="100"/>
                      <a:pt x="18" y="100"/>
                      <a:pt x="18" y="100"/>
                    </a:cubicBezTo>
                    <a:cubicBezTo>
                      <a:pt x="18" y="93"/>
                      <a:pt x="18" y="93"/>
                      <a:pt x="18" y="93"/>
                    </a:cubicBezTo>
                    <a:cubicBezTo>
                      <a:pt x="30" y="93"/>
                      <a:pt x="30" y="93"/>
                      <a:pt x="30" y="93"/>
                    </a:cubicBezTo>
                    <a:lnTo>
                      <a:pt x="30" y="100"/>
                    </a:lnTo>
                    <a:close/>
                    <a:moveTo>
                      <a:pt x="30" y="87"/>
                    </a:moveTo>
                    <a:cubicBezTo>
                      <a:pt x="18" y="87"/>
                      <a:pt x="18" y="87"/>
                      <a:pt x="18" y="87"/>
                    </a:cubicBezTo>
                    <a:cubicBezTo>
                      <a:pt x="18" y="80"/>
                      <a:pt x="18" y="80"/>
                      <a:pt x="18" y="80"/>
                    </a:cubicBezTo>
                    <a:cubicBezTo>
                      <a:pt x="30" y="80"/>
                      <a:pt x="30" y="80"/>
                      <a:pt x="30" y="80"/>
                    </a:cubicBezTo>
                    <a:lnTo>
                      <a:pt x="30" y="87"/>
                    </a:lnTo>
                    <a:close/>
                    <a:moveTo>
                      <a:pt x="30" y="75"/>
                    </a:moveTo>
                    <a:cubicBezTo>
                      <a:pt x="18" y="75"/>
                      <a:pt x="18" y="75"/>
                      <a:pt x="18" y="75"/>
                    </a:cubicBezTo>
                    <a:cubicBezTo>
                      <a:pt x="18" y="67"/>
                      <a:pt x="18" y="67"/>
                      <a:pt x="18" y="67"/>
                    </a:cubicBezTo>
                    <a:cubicBezTo>
                      <a:pt x="30" y="67"/>
                      <a:pt x="30" y="67"/>
                      <a:pt x="30" y="67"/>
                    </a:cubicBezTo>
                    <a:lnTo>
                      <a:pt x="30" y="75"/>
                    </a:lnTo>
                    <a:close/>
                    <a:moveTo>
                      <a:pt x="30" y="62"/>
                    </a:moveTo>
                    <a:cubicBezTo>
                      <a:pt x="18" y="62"/>
                      <a:pt x="18" y="62"/>
                      <a:pt x="18" y="62"/>
                    </a:cubicBezTo>
                    <a:cubicBezTo>
                      <a:pt x="18" y="54"/>
                      <a:pt x="18" y="54"/>
                      <a:pt x="18" y="54"/>
                    </a:cubicBezTo>
                    <a:cubicBezTo>
                      <a:pt x="30" y="54"/>
                      <a:pt x="30" y="54"/>
                      <a:pt x="30" y="54"/>
                    </a:cubicBezTo>
                    <a:lnTo>
                      <a:pt x="30" y="62"/>
                    </a:lnTo>
                    <a:close/>
                    <a:moveTo>
                      <a:pt x="30" y="49"/>
                    </a:moveTo>
                    <a:cubicBezTo>
                      <a:pt x="18" y="49"/>
                      <a:pt x="18" y="49"/>
                      <a:pt x="18" y="49"/>
                    </a:cubicBezTo>
                    <a:cubicBezTo>
                      <a:pt x="18" y="41"/>
                      <a:pt x="18" y="41"/>
                      <a:pt x="18" y="41"/>
                    </a:cubicBezTo>
                    <a:cubicBezTo>
                      <a:pt x="30" y="41"/>
                      <a:pt x="30" y="41"/>
                      <a:pt x="30" y="41"/>
                    </a:cubicBezTo>
                    <a:lnTo>
                      <a:pt x="30" y="49"/>
                    </a:lnTo>
                    <a:close/>
                    <a:moveTo>
                      <a:pt x="30" y="36"/>
                    </a:moveTo>
                    <a:cubicBezTo>
                      <a:pt x="18" y="36"/>
                      <a:pt x="18" y="36"/>
                      <a:pt x="18" y="36"/>
                    </a:cubicBezTo>
                    <a:cubicBezTo>
                      <a:pt x="18" y="29"/>
                      <a:pt x="18" y="29"/>
                      <a:pt x="18" y="29"/>
                    </a:cubicBezTo>
                    <a:cubicBezTo>
                      <a:pt x="30" y="29"/>
                      <a:pt x="30" y="29"/>
                      <a:pt x="30" y="29"/>
                    </a:cubicBezTo>
                    <a:lnTo>
                      <a:pt x="30" y="36"/>
                    </a:lnTo>
                    <a:close/>
                    <a:moveTo>
                      <a:pt x="30" y="24"/>
                    </a:moveTo>
                    <a:cubicBezTo>
                      <a:pt x="18" y="24"/>
                      <a:pt x="18" y="24"/>
                      <a:pt x="18" y="24"/>
                    </a:cubicBezTo>
                    <a:cubicBezTo>
                      <a:pt x="18" y="16"/>
                      <a:pt x="18" y="16"/>
                      <a:pt x="18" y="16"/>
                    </a:cubicBezTo>
                    <a:cubicBezTo>
                      <a:pt x="30" y="16"/>
                      <a:pt x="30" y="16"/>
                      <a:pt x="30" y="16"/>
                    </a:cubicBezTo>
                    <a:lnTo>
                      <a:pt x="30" y="24"/>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1" name="Freeform 75"/>
              <p:cNvSpPr/>
              <p:nvPr/>
            </p:nvSpPr>
            <p:spPr bwMode="auto">
              <a:xfrm>
                <a:off x="1927226" y="2035175"/>
                <a:ext cx="128588" cy="60325"/>
              </a:xfrm>
              <a:custGeom>
                <a:avLst/>
                <a:gdLst>
                  <a:gd name="T0" fmla="*/ 33 w 34"/>
                  <a:gd name="T1" fmla="*/ 15 h 16"/>
                  <a:gd name="T2" fmla="*/ 28 w 34"/>
                  <a:gd name="T3" fmla="*/ 10 h 16"/>
                  <a:gd name="T4" fmla="*/ 28 w 34"/>
                  <a:gd name="T5" fmla="*/ 3 h 16"/>
                  <a:gd name="T6" fmla="*/ 26 w 34"/>
                  <a:gd name="T7" fmla="*/ 2 h 16"/>
                  <a:gd name="T8" fmla="*/ 24 w 34"/>
                  <a:gd name="T9" fmla="*/ 2 h 16"/>
                  <a:gd name="T10" fmla="*/ 22 w 34"/>
                  <a:gd name="T11" fmla="*/ 3 h 16"/>
                  <a:gd name="T12" fmla="*/ 22 w 34"/>
                  <a:gd name="T13" fmla="*/ 5 h 16"/>
                  <a:gd name="T14" fmla="*/ 18 w 34"/>
                  <a:gd name="T15" fmla="*/ 0 h 16"/>
                  <a:gd name="T16" fmla="*/ 16 w 34"/>
                  <a:gd name="T17" fmla="*/ 0 h 16"/>
                  <a:gd name="T18" fmla="*/ 1 w 34"/>
                  <a:gd name="T19" fmla="*/ 15 h 16"/>
                  <a:gd name="T20" fmla="*/ 1 w 34"/>
                  <a:gd name="T21" fmla="*/ 16 h 16"/>
                  <a:gd name="T22" fmla="*/ 33 w 34"/>
                  <a:gd name="T23" fmla="*/ 16 h 16"/>
                  <a:gd name="T24" fmla="*/ 33 w 34"/>
                  <a:gd name="T25"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16">
                    <a:moveTo>
                      <a:pt x="33" y="15"/>
                    </a:moveTo>
                    <a:cubicBezTo>
                      <a:pt x="28" y="10"/>
                      <a:pt x="28" y="10"/>
                      <a:pt x="28" y="10"/>
                    </a:cubicBezTo>
                    <a:cubicBezTo>
                      <a:pt x="28" y="3"/>
                      <a:pt x="28" y="3"/>
                      <a:pt x="28" y="3"/>
                    </a:cubicBezTo>
                    <a:cubicBezTo>
                      <a:pt x="28" y="2"/>
                      <a:pt x="27" y="2"/>
                      <a:pt x="26" y="2"/>
                    </a:cubicBezTo>
                    <a:cubicBezTo>
                      <a:pt x="24" y="2"/>
                      <a:pt x="24" y="2"/>
                      <a:pt x="24" y="2"/>
                    </a:cubicBezTo>
                    <a:cubicBezTo>
                      <a:pt x="23" y="2"/>
                      <a:pt x="22" y="2"/>
                      <a:pt x="22" y="3"/>
                    </a:cubicBezTo>
                    <a:cubicBezTo>
                      <a:pt x="22" y="5"/>
                      <a:pt x="22" y="5"/>
                      <a:pt x="22" y="5"/>
                    </a:cubicBezTo>
                    <a:cubicBezTo>
                      <a:pt x="18" y="0"/>
                      <a:pt x="18" y="0"/>
                      <a:pt x="18" y="0"/>
                    </a:cubicBezTo>
                    <a:cubicBezTo>
                      <a:pt x="17" y="0"/>
                      <a:pt x="17" y="0"/>
                      <a:pt x="16" y="0"/>
                    </a:cubicBezTo>
                    <a:cubicBezTo>
                      <a:pt x="1" y="15"/>
                      <a:pt x="1" y="15"/>
                      <a:pt x="1" y="15"/>
                    </a:cubicBezTo>
                    <a:cubicBezTo>
                      <a:pt x="0" y="16"/>
                      <a:pt x="0" y="16"/>
                      <a:pt x="1" y="16"/>
                    </a:cubicBezTo>
                    <a:cubicBezTo>
                      <a:pt x="33" y="16"/>
                      <a:pt x="33" y="16"/>
                      <a:pt x="33" y="16"/>
                    </a:cubicBezTo>
                    <a:cubicBezTo>
                      <a:pt x="34" y="16"/>
                      <a:pt x="34" y="16"/>
                      <a:pt x="33" y="15"/>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47" name="文本框 46"/>
            <p:cNvSpPr txBox="1"/>
            <p:nvPr/>
          </p:nvSpPr>
          <p:spPr>
            <a:xfrm>
              <a:off x="2313412" y="3742138"/>
              <a:ext cx="476412" cy="248209"/>
            </a:xfrm>
            <a:prstGeom prst="rect">
              <a:avLst/>
            </a:prstGeom>
            <a:noFill/>
          </p:spPr>
          <p:txBody>
            <a:bodyPr wrap="none" rtlCol="0">
              <a:spAutoFit/>
            </a:bodyPr>
            <a:lstStyle/>
            <a:p>
              <a:r>
                <a:rPr lang="en-US" altLang="zh-CN" sz="1015" dirty="0">
                  <a:solidFill>
                    <a:srgbClr val="605E5E"/>
                  </a:solidFill>
                  <a:latin typeface="Tahoma" panose="020B0604030504040204" pitchFamily="34" charset="0"/>
                  <a:ea typeface="Tahoma" panose="020B0604030504040204" pitchFamily="34" charset="0"/>
                  <a:cs typeface="Tahoma" panose="020B0604030504040204" pitchFamily="34" charset="0"/>
                </a:rPr>
                <a:t>Text</a:t>
              </a:r>
              <a:r>
                <a:rPr lang="en-US" altLang="zh-CN" sz="1015" dirty="0">
                  <a:solidFill>
                    <a:srgbClr val="859291"/>
                  </a:solidFill>
                  <a:latin typeface="Tahoma" panose="020B0604030504040204" pitchFamily="34" charset="0"/>
                  <a:ea typeface="Tahoma" panose="020B0604030504040204" pitchFamily="34" charset="0"/>
                  <a:cs typeface="Tahoma" panose="020B0604030504040204" pitchFamily="34" charset="0"/>
                </a:rPr>
                <a:t>.</a:t>
              </a:r>
              <a:endParaRPr lang="zh-CN" altLang="en-US" sz="1015" dirty="0">
                <a:solidFill>
                  <a:srgbClr val="859291"/>
                </a:solidFill>
                <a:latin typeface="Tahoma" panose="020B0604030504040204" pitchFamily="34" charset="0"/>
                <a:cs typeface="Tahoma" panose="020B0604030504040204" pitchFamily="34" charset="0"/>
              </a:endParaRPr>
            </a:p>
          </p:txBody>
        </p:sp>
      </p:grpSp>
      <p:grpSp>
        <p:nvGrpSpPr>
          <p:cNvPr id="52" name="组合 51"/>
          <p:cNvGrpSpPr/>
          <p:nvPr/>
        </p:nvGrpSpPr>
        <p:grpSpPr>
          <a:xfrm>
            <a:off x="6033695" y="3180040"/>
            <a:ext cx="1088046" cy="1106333"/>
            <a:chOff x="6033695" y="3180040"/>
            <a:chExt cx="1088046" cy="1106333"/>
          </a:xfrm>
        </p:grpSpPr>
        <p:pic>
          <p:nvPicPr>
            <p:cNvPr id="53" name="图片 5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33695" y="3180040"/>
              <a:ext cx="1088046" cy="1106333"/>
            </a:xfrm>
            <a:prstGeom prst="rect">
              <a:avLst/>
            </a:prstGeom>
            <a:effectLst>
              <a:outerShdw blurRad="50800" dist="38100" dir="8100000" algn="tr" rotWithShape="0">
                <a:prstClr val="black">
                  <a:alpha val="40000"/>
                </a:prstClr>
              </a:outerShdw>
            </a:effectLst>
          </p:spPr>
        </p:pic>
        <p:grpSp>
          <p:nvGrpSpPr>
            <p:cNvPr id="54" name="组合 53"/>
            <p:cNvGrpSpPr/>
            <p:nvPr/>
          </p:nvGrpSpPr>
          <p:grpSpPr>
            <a:xfrm>
              <a:off x="6388921" y="3431979"/>
              <a:ext cx="316706" cy="301228"/>
              <a:chOff x="2921001" y="1944688"/>
              <a:chExt cx="422275" cy="401637"/>
            </a:xfrm>
          </p:grpSpPr>
          <p:sp>
            <p:nvSpPr>
              <p:cNvPr id="56" name="Oval 81"/>
              <p:cNvSpPr>
                <a:spLocks noChangeArrowheads="1"/>
              </p:cNvSpPr>
              <p:nvPr/>
            </p:nvSpPr>
            <p:spPr bwMode="auto">
              <a:xfrm>
                <a:off x="3082926" y="2281238"/>
                <a:ext cx="63500" cy="65087"/>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7" name="Oval 82"/>
              <p:cNvSpPr>
                <a:spLocks noChangeArrowheads="1"/>
              </p:cNvSpPr>
              <p:nvPr/>
            </p:nvSpPr>
            <p:spPr bwMode="auto">
              <a:xfrm>
                <a:off x="3244851" y="2281238"/>
                <a:ext cx="63500" cy="65087"/>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8" name="Oval 83"/>
              <p:cNvSpPr>
                <a:spLocks noChangeArrowheads="1"/>
              </p:cNvSpPr>
              <p:nvPr/>
            </p:nvSpPr>
            <p:spPr bwMode="auto">
              <a:xfrm>
                <a:off x="3101976" y="2092325"/>
                <a:ext cx="41275" cy="41275"/>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9" name="Oval 84"/>
              <p:cNvSpPr>
                <a:spLocks noChangeArrowheads="1"/>
              </p:cNvSpPr>
              <p:nvPr/>
            </p:nvSpPr>
            <p:spPr bwMode="auto">
              <a:xfrm>
                <a:off x="3241676" y="2092325"/>
                <a:ext cx="41275" cy="41275"/>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0" name="Oval 85"/>
              <p:cNvSpPr>
                <a:spLocks noChangeArrowheads="1"/>
              </p:cNvSpPr>
              <p:nvPr/>
            </p:nvSpPr>
            <p:spPr bwMode="auto">
              <a:xfrm>
                <a:off x="3138488" y="2160588"/>
                <a:ext cx="42863" cy="38100"/>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1" name="Oval 86"/>
              <p:cNvSpPr>
                <a:spLocks noChangeArrowheads="1"/>
              </p:cNvSpPr>
              <p:nvPr/>
            </p:nvSpPr>
            <p:spPr bwMode="auto">
              <a:xfrm>
                <a:off x="3206751" y="2160588"/>
                <a:ext cx="41275" cy="38100"/>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2" name="Freeform 87"/>
              <p:cNvSpPr/>
              <p:nvPr/>
            </p:nvSpPr>
            <p:spPr bwMode="auto">
              <a:xfrm>
                <a:off x="2921001" y="2012950"/>
                <a:ext cx="422275" cy="246062"/>
              </a:xfrm>
              <a:custGeom>
                <a:avLst/>
                <a:gdLst>
                  <a:gd name="T0" fmla="*/ 111 w 112"/>
                  <a:gd name="T1" fmla="*/ 24 h 65"/>
                  <a:gd name="T2" fmla="*/ 112 w 112"/>
                  <a:gd name="T3" fmla="*/ 25 h 65"/>
                  <a:gd name="T4" fmla="*/ 98 w 112"/>
                  <a:gd name="T5" fmla="*/ 64 h 65"/>
                  <a:gd name="T6" fmla="*/ 98 w 112"/>
                  <a:gd name="T7" fmla="*/ 65 h 65"/>
                  <a:gd name="T8" fmla="*/ 47 w 112"/>
                  <a:gd name="T9" fmla="*/ 65 h 65"/>
                  <a:gd name="T10" fmla="*/ 47 w 112"/>
                  <a:gd name="T11" fmla="*/ 64 h 65"/>
                  <a:gd name="T12" fmla="*/ 25 w 112"/>
                  <a:gd name="T13" fmla="*/ 9 h 65"/>
                  <a:gd name="T14" fmla="*/ 24 w 112"/>
                  <a:gd name="T15" fmla="*/ 9 h 65"/>
                  <a:gd name="T16" fmla="*/ 2 w 112"/>
                  <a:gd name="T17" fmla="*/ 9 h 65"/>
                  <a:gd name="T18" fmla="*/ 0 w 112"/>
                  <a:gd name="T19" fmla="*/ 8 h 65"/>
                  <a:gd name="T20" fmla="*/ 1 w 112"/>
                  <a:gd name="T21" fmla="*/ 0 h 65"/>
                  <a:gd name="T22" fmla="*/ 2 w 112"/>
                  <a:gd name="T23" fmla="*/ 0 h 65"/>
                  <a:gd name="T24" fmla="*/ 30 w 112"/>
                  <a:gd name="T25" fmla="*/ 0 h 65"/>
                  <a:gd name="T26" fmla="*/ 31 w 112"/>
                  <a:gd name="T27" fmla="*/ 0 h 65"/>
                  <a:gd name="T28" fmla="*/ 53 w 112"/>
                  <a:gd name="T29" fmla="*/ 55 h 65"/>
                  <a:gd name="T30" fmla="*/ 54 w 112"/>
                  <a:gd name="T31" fmla="*/ 56 h 65"/>
                  <a:gd name="T32" fmla="*/ 91 w 112"/>
                  <a:gd name="T33" fmla="*/ 56 h 65"/>
                  <a:gd name="T34" fmla="*/ 92 w 112"/>
                  <a:gd name="T35" fmla="*/ 55 h 65"/>
                  <a:gd name="T36" fmla="*/ 103 w 112"/>
                  <a:gd name="T37" fmla="*/ 22 h 65"/>
                  <a:gd name="T38" fmla="*/ 104 w 112"/>
                  <a:gd name="T39" fmla="*/ 21 h 65"/>
                  <a:gd name="T40" fmla="*/ 111 w 112"/>
                  <a:gd name="T41" fmla="*/ 2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65">
                    <a:moveTo>
                      <a:pt x="111" y="24"/>
                    </a:moveTo>
                    <a:cubicBezTo>
                      <a:pt x="112" y="24"/>
                      <a:pt x="112" y="24"/>
                      <a:pt x="112" y="25"/>
                    </a:cubicBezTo>
                    <a:cubicBezTo>
                      <a:pt x="98" y="64"/>
                      <a:pt x="98" y="64"/>
                      <a:pt x="98" y="64"/>
                    </a:cubicBezTo>
                    <a:cubicBezTo>
                      <a:pt x="98" y="64"/>
                      <a:pt x="98" y="65"/>
                      <a:pt x="98" y="65"/>
                    </a:cubicBezTo>
                    <a:cubicBezTo>
                      <a:pt x="47" y="65"/>
                      <a:pt x="47" y="65"/>
                      <a:pt x="47" y="65"/>
                    </a:cubicBezTo>
                    <a:cubicBezTo>
                      <a:pt x="47" y="65"/>
                      <a:pt x="47" y="64"/>
                      <a:pt x="47" y="64"/>
                    </a:cubicBezTo>
                    <a:cubicBezTo>
                      <a:pt x="25" y="9"/>
                      <a:pt x="25" y="9"/>
                      <a:pt x="25" y="9"/>
                    </a:cubicBezTo>
                    <a:cubicBezTo>
                      <a:pt x="24" y="9"/>
                      <a:pt x="24" y="9"/>
                      <a:pt x="24" y="9"/>
                    </a:cubicBezTo>
                    <a:cubicBezTo>
                      <a:pt x="2" y="9"/>
                      <a:pt x="2" y="9"/>
                      <a:pt x="2" y="9"/>
                    </a:cubicBezTo>
                    <a:cubicBezTo>
                      <a:pt x="1" y="9"/>
                      <a:pt x="1" y="9"/>
                      <a:pt x="0" y="8"/>
                    </a:cubicBezTo>
                    <a:cubicBezTo>
                      <a:pt x="1" y="0"/>
                      <a:pt x="1" y="0"/>
                      <a:pt x="1" y="0"/>
                    </a:cubicBezTo>
                    <a:cubicBezTo>
                      <a:pt x="1" y="0"/>
                      <a:pt x="1" y="0"/>
                      <a:pt x="2" y="0"/>
                    </a:cubicBezTo>
                    <a:cubicBezTo>
                      <a:pt x="30" y="0"/>
                      <a:pt x="30" y="0"/>
                      <a:pt x="30" y="0"/>
                    </a:cubicBezTo>
                    <a:cubicBezTo>
                      <a:pt x="30" y="0"/>
                      <a:pt x="31" y="0"/>
                      <a:pt x="31" y="0"/>
                    </a:cubicBezTo>
                    <a:cubicBezTo>
                      <a:pt x="53" y="55"/>
                      <a:pt x="53" y="55"/>
                      <a:pt x="53" y="55"/>
                    </a:cubicBezTo>
                    <a:cubicBezTo>
                      <a:pt x="53" y="55"/>
                      <a:pt x="53" y="56"/>
                      <a:pt x="54" y="56"/>
                    </a:cubicBezTo>
                    <a:cubicBezTo>
                      <a:pt x="91" y="56"/>
                      <a:pt x="91" y="56"/>
                      <a:pt x="91" y="56"/>
                    </a:cubicBezTo>
                    <a:cubicBezTo>
                      <a:pt x="91" y="56"/>
                      <a:pt x="92" y="55"/>
                      <a:pt x="92" y="55"/>
                    </a:cubicBezTo>
                    <a:cubicBezTo>
                      <a:pt x="103" y="22"/>
                      <a:pt x="103" y="22"/>
                      <a:pt x="103" y="22"/>
                    </a:cubicBezTo>
                    <a:cubicBezTo>
                      <a:pt x="103" y="21"/>
                      <a:pt x="104" y="21"/>
                      <a:pt x="104" y="21"/>
                    </a:cubicBezTo>
                    <a:lnTo>
                      <a:pt x="111" y="24"/>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3" name="Freeform 88"/>
              <p:cNvSpPr/>
              <p:nvPr/>
            </p:nvSpPr>
            <p:spPr bwMode="auto">
              <a:xfrm>
                <a:off x="3151188" y="1944688"/>
                <a:ext cx="85725" cy="204787"/>
              </a:xfrm>
              <a:custGeom>
                <a:avLst/>
                <a:gdLst>
                  <a:gd name="T0" fmla="*/ 8 w 23"/>
                  <a:gd name="T1" fmla="*/ 54 h 54"/>
                  <a:gd name="T2" fmla="*/ 7 w 23"/>
                  <a:gd name="T3" fmla="*/ 53 h 54"/>
                  <a:gd name="T4" fmla="*/ 7 w 23"/>
                  <a:gd name="T5" fmla="*/ 19 h 54"/>
                  <a:gd name="T6" fmla="*/ 7 w 23"/>
                  <a:gd name="T7" fmla="*/ 19 h 54"/>
                  <a:gd name="T8" fmla="*/ 1 w 23"/>
                  <a:gd name="T9" fmla="*/ 19 h 54"/>
                  <a:gd name="T10" fmla="*/ 1 w 23"/>
                  <a:gd name="T11" fmla="*/ 18 h 54"/>
                  <a:gd name="T12" fmla="*/ 11 w 23"/>
                  <a:gd name="T13" fmla="*/ 1 h 54"/>
                  <a:gd name="T14" fmla="*/ 12 w 23"/>
                  <a:gd name="T15" fmla="*/ 1 h 54"/>
                  <a:gd name="T16" fmla="*/ 23 w 23"/>
                  <a:gd name="T17" fmla="*/ 18 h 54"/>
                  <a:gd name="T18" fmla="*/ 22 w 23"/>
                  <a:gd name="T19" fmla="*/ 19 h 54"/>
                  <a:gd name="T20" fmla="*/ 17 w 23"/>
                  <a:gd name="T21" fmla="*/ 19 h 54"/>
                  <a:gd name="T22" fmla="*/ 16 w 23"/>
                  <a:gd name="T23" fmla="*/ 19 h 54"/>
                  <a:gd name="T24" fmla="*/ 16 w 23"/>
                  <a:gd name="T25" fmla="*/ 53 h 54"/>
                  <a:gd name="T26" fmla="*/ 16 w 23"/>
                  <a:gd name="T27" fmla="*/ 54 h 54"/>
                  <a:gd name="T28" fmla="*/ 8 w 23"/>
                  <a:gd name="T2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54">
                    <a:moveTo>
                      <a:pt x="8" y="54"/>
                    </a:moveTo>
                    <a:cubicBezTo>
                      <a:pt x="7" y="54"/>
                      <a:pt x="7" y="54"/>
                      <a:pt x="7" y="53"/>
                    </a:cubicBezTo>
                    <a:cubicBezTo>
                      <a:pt x="7" y="19"/>
                      <a:pt x="7" y="19"/>
                      <a:pt x="7" y="19"/>
                    </a:cubicBezTo>
                    <a:cubicBezTo>
                      <a:pt x="7" y="19"/>
                      <a:pt x="7" y="19"/>
                      <a:pt x="7" y="19"/>
                    </a:cubicBezTo>
                    <a:cubicBezTo>
                      <a:pt x="1" y="19"/>
                      <a:pt x="1" y="19"/>
                      <a:pt x="1" y="19"/>
                    </a:cubicBezTo>
                    <a:cubicBezTo>
                      <a:pt x="1" y="19"/>
                      <a:pt x="0" y="19"/>
                      <a:pt x="1" y="18"/>
                    </a:cubicBezTo>
                    <a:cubicBezTo>
                      <a:pt x="11" y="1"/>
                      <a:pt x="11" y="1"/>
                      <a:pt x="11" y="1"/>
                    </a:cubicBezTo>
                    <a:cubicBezTo>
                      <a:pt x="12" y="0"/>
                      <a:pt x="12" y="0"/>
                      <a:pt x="12" y="1"/>
                    </a:cubicBezTo>
                    <a:cubicBezTo>
                      <a:pt x="23" y="18"/>
                      <a:pt x="23" y="18"/>
                      <a:pt x="23" y="18"/>
                    </a:cubicBezTo>
                    <a:cubicBezTo>
                      <a:pt x="23" y="19"/>
                      <a:pt x="23" y="19"/>
                      <a:pt x="22" y="19"/>
                    </a:cubicBezTo>
                    <a:cubicBezTo>
                      <a:pt x="17" y="19"/>
                      <a:pt x="17" y="19"/>
                      <a:pt x="17" y="19"/>
                    </a:cubicBezTo>
                    <a:cubicBezTo>
                      <a:pt x="16" y="19"/>
                      <a:pt x="16" y="19"/>
                      <a:pt x="16" y="19"/>
                    </a:cubicBezTo>
                    <a:cubicBezTo>
                      <a:pt x="16" y="53"/>
                      <a:pt x="16" y="53"/>
                      <a:pt x="16" y="53"/>
                    </a:cubicBezTo>
                    <a:cubicBezTo>
                      <a:pt x="16" y="54"/>
                      <a:pt x="16" y="54"/>
                      <a:pt x="16" y="54"/>
                    </a:cubicBezTo>
                    <a:lnTo>
                      <a:pt x="8" y="54"/>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55" name="文本框 54"/>
            <p:cNvSpPr txBox="1"/>
            <p:nvPr/>
          </p:nvSpPr>
          <p:spPr>
            <a:xfrm>
              <a:off x="6320333" y="3742138"/>
              <a:ext cx="476412" cy="248209"/>
            </a:xfrm>
            <a:prstGeom prst="rect">
              <a:avLst/>
            </a:prstGeom>
            <a:noFill/>
          </p:spPr>
          <p:txBody>
            <a:bodyPr wrap="none" rtlCol="0">
              <a:spAutoFit/>
            </a:bodyPr>
            <a:lstStyle/>
            <a:p>
              <a:r>
                <a:rPr lang="en-US" altLang="zh-CN" sz="1015" dirty="0">
                  <a:solidFill>
                    <a:srgbClr val="605E5E"/>
                  </a:solidFill>
                  <a:latin typeface="Tahoma" panose="020B0604030504040204" pitchFamily="34" charset="0"/>
                  <a:ea typeface="Tahoma" panose="020B0604030504040204" pitchFamily="34" charset="0"/>
                  <a:cs typeface="Tahoma" panose="020B0604030504040204" pitchFamily="34" charset="0"/>
                </a:rPr>
                <a:t>Text</a:t>
              </a:r>
              <a:r>
                <a:rPr lang="en-US" altLang="zh-CN" sz="1015" dirty="0">
                  <a:solidFill>
                    <a:srgbClr val="859291"/>
                  </a:solidFill>
                  <a:latin typeface="Tahoma" panose="020B0604030504040204" pitchFamily="34" charset="0"/>
                  <a:ea typeface="Tahoma" panose="020B0604030504040204" pitchFamily="34" charset="0"/>
                  <a:cs typeface="Tahoma" panose="020B0604030504040204" pitchFamily="34" charset="0"/>
                </a:rPr>
                <a:t>.</a:t>
              </a:r>
              <a:endParaRPr lang="zh-CN" altLang="en-US" sz="1015" dirty="0">
                <a:solidFill>
                  <a:srgbClr val="859291"/>
                </a:solidFill>
                <a:latin typeface="Tahoma" panose="020B0604030504040204" pitchFamily="34" charset="0"/>
                <a:cs typeface="Tahoma" panose="020B0604030504040204" pitchFamily="34" charset="0"/>
              </a:endParaRPr>
            </a:p>
          </p:txBody>
        </p:sp>
      </p:grpSp>
      <p:grpSp>
        <p:nvGrpSpPr>
          <p:cNvPr id="64" name="组合 63"/>
          <p:cNvGrpSpPr/>
          <p:nvPr/>
        </p:nvGrpSpPr>
        <p:grpSpPr>
          <a:xfrm>
            <a:off x="2459578" y="1510627"/>
            <a:ext cx="1088046" cy="1106333"/>
            <a:chOff x="2459578" y="1510627"/>
            <a:chExt cx="1088046" cy="1106333"/>
          </a:xfrm>
        </p:grpSpPr>
        <p:grpSp>
          <p:nvGrpSpPr>
            <p:cNvPr id="65" name="组合 64"/>
            <p:cNvGrpSpPr/>
            <p:nvPr/>
          </p:nvGrpSpPr>
          <p:grpSpPr>
            <a:xfrm>
              <a:off x="2459578" y="1510627"/>
              <a:ext cx="1088046" cy="1106333"/>
              <a:chOff x="2459578" y="1510627"/>
              <a:chExt cx="1088046" cy="1106333"/>
            </a:xfrm>
          </p:grpSpPr>
          <p:pic>
            <p:nvPicPr>
              <p:cNvPr id="69" name="图片 6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59578" y="1510627"/>
                <a:ext cx="1088046" cy="1106333"/>
              </a:xfrm>
              <a:prstGeom prst="rect">
                <a:avLst/>
              </a:prstGeom>
              <a:effectLst>
                <a:outerShdw blurRad="50800" dist="38100" dir="8100000" algn="tr" rotWithShape="0">
                  <a:prstClr val="black">
                    <a:alpha val="40000"/>
                  </a:prstClr>
                </a:outerShdw>
              </a:effectLst>
            </p:spPr>
          </p:pic>
          <p:sp>
            <p:nvSpPr>
              <p:cNvPr id="70" name="文本框 69"/>
              <p:cNvSpPr txBox="1"/>
              <p:nvPr/>
            </p:nvSpPr>
            <p:spPr>
              <a:xfrm>
                <a:off x="2748295" y="2055330"/>
                <a:ext cx="476412" cy="248209"/>
              </a:xfrm>
              <a:prstGeom prst="rect">
                <a:avLst/>
              </a:prstGeom>
              <a:noFill/>
            </p:spPr>
            <p:txBody>
              <a:bodyPr wrap="none" rtlCol="0">
                <a:spAutoFit/>
              </a:bodyPr>
              <a:lstStyle/>
              <a:p>
                <a:r>
                  <a:rPr lang="en-US" altLang="zh-CN" sz="1015" dirty="0">
                    <a:solidFill>
                      <a:srgbClr val="605E5E"/>
                    </a:solidFill>
                    <a:latin typeface="Tahoma" panose="020B0604030504040204" pitchFamily="34" charset="0"/>
                    <a:ea typeface="Tahoma" panose="020B0604030504040204" pitchFamily="34" charset="0"/>
                    <a:cs typeface="Tahoma" panose="020B0604030504040204" pitchFamily="34" charset="0"/>
                  </a:rPr>
                  <a:t>Text</a:t>
                </a:r>
                <a:r>
                  <a:rPr lang="en-US" altLang="zh-CN" sz="1015" dirty="0">
                    <a:solidFill>
                      <a:srgbClr val="859291"/>
                    </a:solidFill>
                    <a:latin typeface="Tahoma" panose="020B0604030504040204" pitchFamily="34" charset="0"/>
                    <a:ea typeface="Tahoma" panose="020B0604030504040204" pitchFamily="34" charset="0"/>
                    <a:cs typeface="Tahoma" panose="020B0604030504040204" pitchFamily="34" charset="0"/>
                  </a:rPr>
                  <a:t>.</a:t>
                </a:r>
                <a:endParaRPr lang="zh-CN" altLang="en-US" sz="1015" dirty="0">
                  <a:solidFill>
                    <a:srgbClr val="859291"/>
                  </a:solidFill>
                  <a:latin typeface="Tahoma" panose="020B0604030504040204" pitchFamily="34" charset="0"/>
                  <a:cs typeface="Tahoma" panose="020B0604030504040204" pitchFamily="34" charset="0"/>
                </a:endParaRPr>
              </a:p>
            </p:txBody>
          </p:sp>
        </p:grpSp>
        <p:grpSp>
          <p:nvGrpSpPr>
            <p:cNvPr id="66" name="组合 65"/>
            <p:cNvGrpSpPr/>
            <p:nvPr/>
          </p:nvGrpSpPr>
          <p:grpSpPr>
            <a:xfrm>
              <a:off x="2830298" y="1778564"/>
              <a:ext cx="322659" cy="327422"/>
              <a:chOff x="2946401" y="1379538"/>
              <a:chExt cx="430212" cy="436562"/>
            </a:xfrm>
          </p:grpSpPr>
          <p:sp>
            <p:nvSpPr>
              <p:cNvPr id="67" name="Freeform 61"/>
              <p:cNvSpPr/>
              <p:nvPr/>
            </p:nvSpPr>
            <p:spPr bwMode="auto">
              <a:xfrm>
                <a:off x="3097213" y="1450975"/>
                <a:ext cx="279400" cy="327025"/>
              </a:xfrm>
              <a:custGeom>
                <a:avLst/>
                <a:gdLst>
                  <a:gd name="T0" fmla="*/ 53 w 74"/>
                  <a:gd name="T1" fmla="*/ 0 h 86"/>
                  <a:gd name="T2" fmla="*/ 20 w 74"/>
                  <a:gd name="T3" fmla="*/ 0 h 86"/>
                  <a:gd name="T4" fmla="*/ 0 w 74"/>
                  <a:gd name="T5" fmla="*/ 20 h 86"/>
                  <a:gd name="T6" fmla="*/ 0 w 74"/>
                  <a:gd name="T7" fmla="*/ 36 h 86"/>
                  <a:gd name="T8" fmla="*/ 20 w 74"/>
                  <a:gd name="T9" fmla="*/ 56 h 86"/>
                  <a:gd name="T10" fmla="*/ 46 w 74"/>
                  <a:gd name="T11" fmla="*/ 56 h 86"/>
                  <a:gd name="T12" fmla="*/ 62 w 74"/>
                  <a:gd name="T13" fmla="*/ 86 h 86"/>
                  <a:gd name="T14" fmla="*/ 57 w 74"/>
                  <a:gd name="T15" fmla="*/ 56 h 86"/>
                  <a:gd name="T16" fmla="*/ 74 w 74"/>
                  <a:gd name="T17" fmla="*/ 36 h 86"/>
                  <a:gd name="T18" fmla="*/ 74 w 74"/>
                  <a:gd name="T19" fmla="*/ 20 h 86"/>
                  <a:gd name="T20" fmla="*/ 53 w 74"/>
                  <a:gd name="T2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86">
                    <a:moveTo>
                      <a:pt x="53" y="0"/>
                    </a:moveTo>
                    <a:cubicBezTo>
                      <a:pt x="20" y="0"/>
                      <a:pt x="20" y="0"/>
                      <a:pt x="20" y="0"/>
                    </a:cubicBezTo>
                    <a:cubicBezTo>
                      <a:pt x="9" y="0"/>
                      <a:pt x="0" y="9"/>
                      <a:pt x="0" y="20"/>
                    </a:cubicBezTo>
                    <a:cubicBezTo>
                      <a:pt x="0" y="36"/>
                      <a:pt x="0" y="36"/>
                      <a:pt x="0" y="36"/>
                    </a:cubicBezTo>
                    <a:cubicBezTo>
                      <a:pt x="0" y="47"/>
                      <a:pt x="9" y="56"/>
                      <a:pt x="20" y="56"/>
                    </a:cubicBezTo>
                    <a:cubicBezTo>
                      <a:pt x="46" y="56"/>
                      <a:pt x="46" y="56"/>
                      <a:pt x="46" y="56"/>
                    </a:cubicBezTo>
                    <a:cubicBezTo>
                      <a:pt x="47" y="63"/>
                      <a:pt x="50" y="83"/>
                      <a:pt x="62" y="86"/>
                    </a:cubicBezTo>
                    <a:cubicBezTo>
                      <a:pt x="62" y="86"/>
                      <a:pt x="55" y="66"/>
                      <a:pt x="57" y="56"/>
                    </a:cubicBezTo>
                    <a:cubicBezTo>
                      <a:pt x="66" y="54"/>
                      <a:pt x="74" y="46"/>
                      <a:pt x="74" y="36"/>
                    </a:cubicBezTo>
                    <a:cubicBezTo>
                      <a:pt x="74" y="20"/>
                      <a:pt x="74" y="20"/>
                      <a:pt x="74" y="20"/>
                    </a:cubicBezTo>
                    <a:cubicBezTo>
                      <a:pt x="74" y="9"/>
                      <a:pt x="64" y="0"/>
                      <a:pt x="53"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8" name="Freeform 62"/>
              <p:cNvSpPr/>
              <p:nvPr/>
            </p:nvSpPr>
            <p:spPr bwMode="auto">
              <a:xfrm>
                <a:off x="2946401" y="1379538"/>
                <a:ext cx="369888" cy="436562"/>
              </a:xfrm>
              <a:custGeom>
                <a:avLst/>
                <a:gdLst>
                  <a:gd name="T0" fmla="*/ 36 w 98"/>
                  <a:gd name="T1" fmla="*/ 55 h 115"/>
                  <a:gd name="T2" fmla="*/ 36 w 98"/>
                  <a:gd name="T3" fmla="*/ 38 h 115"/>
                  <a:gd name="T4" fmla="*/ 59 w 98"/>
                  <a:gd name="T5" fmla="*/ 15 h 115"/>
                  <a:gd name="T6" fmla="*/ 95 w 98"/>
                  <a:gd name="T7" fmla="*/ 15 h 115"/>
                  <a:gd name="T8" fmla="*/ 98 w 98"/>
                  <a:gd name="T9" fmla="*/ 16 h 115"/>
                  <a:gd name="T10" fmla="*/ 78 w 98"/>
                  <a:gd name="T11" fmla="*/ 0 h 115"/>
                  <a:gd name="T12" fmla="*/ 21 w 98"/>
                  <a:gd name="T13" fmla="*/ 0 h 115"/>
                  <a:gd name="T14" fmla="*/ 0 w 98"/>
                  <a:gd name="T15" fmla="*/ 20 h 115"/>
                  <a:gd name="T16" fmla="*/ 0 w 98"/>
                  <a:gd name="T17" fmla="*/ 55 h 115"/>
                  <a:gd name="T18" fmla="*/ 21 w 98"/>
                  <a:gd name="T19" fmla="*/ 76 h 115"/>
                  <a:gd name="T20" fmla="*/ 30 w 98"/>
                  <a:gd name="T21" fmla="*/ 76 h 115"/>
                  <a:gd name="T22" fmla="*/ 11 w 98"/>
                  <a:gd name="T23" fmla="*/ 110 h 115"/>
                  <a:gd name="T24" fmla="*/ 50 w 98"/>
                  <a:gd name="T25" fmla="*/ 76 h 115"/>
                  <a:gd name="T26" fmla="*/ 36 w 98"/>
                  <a:gd name="T27" fmla="*/ 5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15">
                    <a:moveTo>
                      <a:pt x="36" y="55"/>
                    </a:moveTo>
                    <a:cubicBezTo>
                      <a:pt x="36" y="38"/>
                      <a:pt x="36" y="38"/>
                      <a:pt x="36" y="38"/>
                    </a:cubicBezTo>
                    <a:cubicBezTo>
                      <a:pt x="36" y="25"/>
                      <a:pt x="46" y="15"/>
                      <a:pt x="59" y="15"/>
                    </a:cubicBezTo>
                    <a:cubicBezTo>
                      <a:pt x="95" y="15"/>
                      <a:pt x="95" y="15"/>
                      <a:pt x="95" y="15"/>
                    </a:cubicBezTo>
                    <a:cubicBezTo>
                      <a:pt x="96" y="15"/>
                      <a:pt x="97" y="16"/>
                      <a:pt x="98" y="16"/>
                    </a:cubicBezTo>
                    <a:cubicBezTo>
                      <a:pt x="96" y="7"/>
                      <a:pt x="88" y="0"/>
                      <a:pt x="78" y="0"/>
                    </a:cubicBezTo>
                    <a:cubicBezTo>
                      <a:pt x="21" y="0"/>
                      <a:pt x="21" y="0"/>
                      <a:pt x="21" y="0"/>
                    </a:cubicBezTo>
                    <a:cubicBezTo>
                      <a:pt x="9" y="0"/>
                      <a:pt x="0" y="9"/>
                      <a:pt x="0" y="20"/>
                    </a:cubicBezTo>
                    <a:cubicBezTo>
                      <a:pt x="0" y="55"/>
                      <a:pt x="0" y="55"/>
                      <a:pt x="0" y="55"/>
                    </a:cubicBezTo>
                    <a:cubicBezTo>
                      <a:pt x="0" y="67"/>
                      <a:pt x="9" y="76"/>
                      <a:pt x="21" y="76"/>
                    </a:cubicBezTo>
                    <a:cubicBezTo>
                      <a:pt x="30" y="76"/>
                      <a:pt x="30" y="76"/>
                      <a:pt x="30" y="76"/>
                    </a:cubicBezTo>
                    <a:cubicBezTo>
                      <a:pt x="29" y="85"/>
                      <a:pt x="26" y="106"/>
                      <a:pt x="11" y="110"/>
                    </a:cubicBezTo>
                    <a:cubicBezTo>
                      <a:pt x="11" y="110"/>
                      <a:pt x="40" y="115"/>
                      <a:pt x="50" y="76"/>
                    </a:cubicBezTo>
                    <a:cubicBezTo>
                      <a:pt x="42" y="73"/>
                      <a:pt x="36" y="65"/>
                      <a:pt x="36" y="55"/>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grpSp>
        <p:nvGrpSpPr>
          <p:cNvPr id="71" name="组合 70"/>
          <p:cNvGrpSpPr/>
          <p:nvPr/>
        </p:nvGrpSpPr>
        <p:grpSpPr>
          <a:xfrm>
            <a:off x="3076602" y="1843453"/>
            <a:ext cx="2977754" cy="3581401"/>
            <a:chOff x="3076602" y="1843453"/>
            <a:chExt cx="2977754" cy="3581401"/>
          </a:xfrm>
        </p:grpSpPr>
        <p:sp>
          <p:nvSpPr>
            <p:cNvPr id="72" name="Freeform 48"/>
            <p:cNvSpPr>
              <a:spLocks noEditPoints="1"/>
            </p:cNvSpPr>
            <p:nvPr/>
          </p:nvSpPr>
          <p:spPr bwMode="auto">
            <a:xfrm>
              <a:off x="3076602" y="1843453"/>
              <a:ext cx="2977754" cy="2977754"/>
            </a:xfrm>
            <a:custGeom>
              <a:avLst/>
              <a:gdLst>
                <a:gd name="T0" fmla="*/ 556 w 1252"/>
                <a:gd name="T1" fmla="*/ 1248 h 1252"/>
                <a:gd name="T2" fmla="*/ 375 w 1252"/>
                <a:gd name="T3" fmla="*/ 1200 h 1252"/>
                <a:gd name="T4" fmla="*/ 255 w 1252"/>
                <a:gd name="T5" fmla="*/ 1130 h 1252"/>
                <a:gd name="T6" fmla="*/ 122 w 1252"/>
                <a:gd name="T7" fmla="*/ 998 h 1252"/>
                <a:gd name="T8" fmla="*/ 52 w 1252"/>
                <a:gd name="T9" fmla="*/ 877 h 1252"/>
                <a:gd name="T10" fmla="*/ 4 w 1252"/>
                <a:gd name="T11" fmla="*/ 696 h 1252"/>
                <a:gd name="T12" fmla="*/ 4 w 1252"/>
                <a:gd name="T13" fmla="*/ 560 h 1252"/>
                <a:gd name="T14" fmla="*/ 137 w 1252"/>
                <a:gd name="T15" fmla="*/ 458 h 1252"/>
                <a:gd name="T16" fmla="*/ 120 w 1252"/>
                <a:gd name="T17" fmla="*/ 257 h 1252"/>
                <a:gd name="T18" fmla="*/ 287 w 1252"/>
                <a:gd name="T19" fmla="*/ 236 h 1252"/>
                <a:gd name="T20" fmla="*/ 372 w 1252"/>
                <a:gd name="T21" fmla="*/ 54 h 1252"/>
                <a:gd name="T22" fmla="*/ 528 w 1252"/>
                <a:gd name="T23" fmla="*/ 119 h 1252"/>
                <a:gd name="T24" fmla="*/ 626 w 1252"/>
                <a:gd name="T25" fmla="*/ 0 h 1252"/>
                <a:gd name="T26" fmla="*/ 724 w 1252"/>
                <a:gd name="T27" fmla="*/ 119 h 1252"/>
                <a:gd name="T28" fmla="*/ 879 w 1252"/>
                <a:gd name="T29" fmla="*/ 54 h 1252"/>
                <a:gd name="T30" fmla="*/ 965 w 1252"/>
                <a:gd name="T31" fmla="*/ 236 h 1252"/>
                <a:gd name="T32" fmla="*/ 1132 w 1252"/>
                <a:gd name="T33" fmla="*/ 257 h 1252"/>
                <a:gd name="T34" fmla="*/ 1115 w 1252"/>
                <a:gd name="T35" fmla="*/ 458 h 1252"/>
                <a:gd name="T36" fmla="*/ 1248 w 1252"/>
                <a:gd name="T37" fmla="*/ 560 h 1252"/>
                <a:gd name="T38" fmla="*/ 1248 w 1252"/>
                <a:gd name="T39" fmla="*/ 696 h 1252"/>
                <a:gd name="T40" fmla="*/ 1200 w 1252"/>
                <a:gd name="T41" fmla="*/ 877 h 1252"/>
                <a:gd name="T42" fmla="*/ 1130 w 1252"/>
                <a:gd name="T43" fmla="*/ 998 h 1252"/>
                <a:gd name="T44" fmla="*/ 997 w 1252"/>
                <a:gd name="T45" fmla="*/ 1130 h 1252"/>
                <a:gd name="T46" fmla="*/ 877 w 1252"/>
                <a:gd name="T47" fmla="*/ 1200 h 1252"/>
                <a:gd name="T48" fmla="*/ 696 w 1252"/>
                <a:gd name="T49" fmla="*/ 1248 h 1252"/>
                <a:gd name="T50" fmla="*/ 563 w 1252"/>
                <a:gd name="T51" fmla="*/ 1241 h 1252"/>
                <a:gd name="T52" fmla="*/ 717 w 1252"/>
                <a:gd name="T53" fmla="*/ 1126 h 1252"/>
                <a:gd name="T54" fmla="*/ 797 w 1252"/>
                <a:gd name="T55" fmla="*/ 1105 h 1252"/>
                <a:gd name="T56" fmla="*/ 955 w 1252"/>
                <a:gd name="T57" fmla="*/ 1014 h 1252"/>
                <a:gd name="T58" fmla="*/ 1013 w 1252"/>
                <a:gd name="T59" fmla="*/ 955 h 1252"/>
                <a:gd name="T60" fmla="*/ 1105 w 1252"/>
                <a:gd name="T61" fmla="*/ 797 h 1252"/>
                <a:gd name="T62" fmla="*/ 1126 w 1252"/>
                <a:gd name="T63" fmla="*/ 718 h 1252"/>
                <a:gd name="T64" fmla="*/ 1240 w 1252"/>
                <a:gd name="T65" fmla="*/ 563 h 1252"/>
                <a:gd name="T66" fmla="*/ 1106 w 1252"/>
                <a:gd name="T67" fmla="*/ 458 h 1252"/>
                <a:gd name="T68" fmla="*/ 1127 w 1252"/>
                <a:gd name="T69" fmla="*/ 265 h 1252"/>
                <a:gd name="T70" fmla="*/ 957 w 1252"/>
                <a:gd name="T71" fmla="*/ 241 h 1252"/>
                <a:gd name="T72" fmla="*/ 879 w 1252"/>
                <a:gd name="T73" fmla="*/ 63 h 1252"/>
                <a:gd name="T74" fmla="*/ 720 w 1252"/>
                <a:gd name="T75" fmla="*/ 127 h 1252"/>
                <a:gd name="T76" fmla="*/ 626 w 1252"/>
                <a:gd name="T77" fmla="*/ 9 h 1252"/>
                <a:gd name="T78" fmla="*/ 532 w 1252"/>
                <a:gd name="T79" fmla="*/ 127 h 1252"/>
                <a:gd name="T80" fmla="*/ 373 w 1252"/>
                <a:gd name="T81" fmla="*/ 63 h 1252"/>
                <a:gd name="T82" fmla="*/ 295 w 1252"/>
                <a:gd name="T83" fmla="*/ 241 h 1252"/>
                <a:gd name="T84" fmla="*/ 125 w 1252"/>
                <a:gd name="T85" fmla="*/ 265 h 1252"/>
                <a:gd name="T86" fmla="*/ 146 w 1252"/>
                <a:gd name="T87" fmla="*/ 458 h 1252"/>
                <a:gd name="T88" fmla="*/ 12 w 1252"/>
                <a:gd name="T89" fmla="*/ 563 h 1252"/>
                <a:gd name="T90" fmla="*/ 126 w 1252"/>
                <a:gd name="T91" fmla="*/ 718 h 1252"/>
                <a:gd name="T92" fmla="*/ 147 w 1252"/>
                <a:gd name="T93" fmla="*/ 797 h 1252"/>
                <a:gd name="T94" fmla="*/ 239 w 1252"/>
                <a:gd name="T95" fmla="*/ 955 h 1252"/>
                <a:gd name="T96" fmla="*/ 297 w 1252"/>
                <a:gd name="T97" fmla="*/ 1014 h 1252"/>
                <a:gd name="T98" fmla="*/ 455 w 1252"/>
                <a:gd name="T99" fmla="*/ 1105 h 1252"/>
                <a:gd name="T100" fmla="*/ 535 w 1252"/>
                <a:gd name="T101" fmla="*/ 1126 h 1252"/>
                <a:gd name="T102" fmla="*/ 288 w 1252"/>
                <a:gd name="T103" fmla="*/ 964 h 1252"/>
                <a:gd name="T104" fmla="*/ 626 w 1252"/>
                <a:gd name="T105" fmla="*/ 148 h 1252"/>
                <a:gd name="T106" fmla="*/ 964 w 1252"/>
                <a:gd name="T107" fmla="*/ 964 h 1252"/>
                <a:gd name="T108" fmla="*/ 157 w 1252"/>
                <a:gd name="T109" fmla="*/ 626 h 1252"/>
                <a:gd name="T110" fmla="*/ 626 w 1252"/>
                <a:gd name="T111" fmla="*/ 157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2" h="1252">
                  <a:moveTo>
                    <a:pt x="626" y="1252"/>
                  </a:moveTo>
                  <a:cubicBezTo>
                    <a:pt x="604" y="1252"/>
                    <a:pt x="581" y="1251"/>
                    <a:pt x="559" y="1249"/>
                  </a:cubicBezTo>
                  <a:cubicBezTo>
                    <a:pt x="556" y="1248"/>
                    <a:pt x="556" y="1248"/>
                    <a:pt x="556" y="1248"/>
                  </a:cubicBezTo>
                  <a:cubicBezTo>
                    <a:pt x="528" y="1134"/>
                    <a:pt x="528" y="1134"/>
                    <a:pt x="528" y="1134"/>
                  </a:cubicBezTo>
                  <a:cubicBezTo>
                    <a:pt x="504" y="1129"/>
                    <a:pt x="480" y="1123"/>
                    <a:pt x="458" y="1115"/>
                  </a:cubicBezTo>
                  <a:cubicBezTo>
                    <a:pt x="375" y="1200"/>
                    <a:pt x="375" y="1200"/>
                    <a:pt x="375" y="1200"/>
                  </a:cubicBezTo>
                  <a:cubicBezTo>
                    <a:pt x="372" y="1199"/>
                    <a:pt x="372" y="1199"/>
                    <a:pt x="372" y="1199"/>
                  </a:cubicBezTo>
                  <a:cubicBezTo>
                    <a:pt x="332" y="1181"/>
                    <a:pt x="293" y="1158"/>
                    <a:pt x="257" y="1132"/>
                  </a:cubicBezTo>
                  <a:cubicBezTo>
                    <a:pt x="255" y="1130"/>
                    <a:pt x="255" y="1130"/>
                    <a:pt x="255" y="1130"/>
                  </a:cubicBezTo>
                  <a:cubicBezTo>
                    <a:pt x="287" y="1016"/>
                    <a:pt x="287" y="1016"/>
                    <a:pt x="287" y="1016"/>
                  </a:cubicBezTo>
                  <a:cubicBezTo>
                    <a:pt x="269" y="1001"/>
                    <a:pt x="252" y="983"/>
                    <a:pt x="236" y="965"/>
                  </a:cubicBezTo>
                  <a:cubicBezTo>
                    <a:pt x="122" y="998"/>
                    <a:pt x="122" y="998"/>
                    <a:pt x="122" y="998"/>
                  </a:cubicBezTo>
                  <a:cubicBezTo>
                    <a:pt x="120" y="995"/>
                    <a:pt x="120" y="995"/>
                    <a:pt x="120" y="995"/>
                  </a:cubicBezTo>
                  <a:cubicBezTo>
                    <a:pt x="94" y="959"/>
                    <a:pt x="72" y="921"/>
                    <a:pt x="54" y="880"/>
                  </a:cubicBezTo>
                  <a:cubicBezTo>
                    <a:pt x="52" y="877"/>
                    <a:pt x="52" y="877"/>
                    <a:pt x="52" y="877"/>
                  </a:cubicBezTo>
                  <a:cubicBezTo>
                    <a:pt x="137" y="795"/>
                    <a:pt x="137" y="795"/>
                    <a:pt x="137" y="795"/>
                  </a:cubicBezTo>
                  <a:cubicBezTo>
                    <a:pt x="130" y="772"/>
                    <a:pt x="123" y="748"/>
                    <a:pt x="119" y="725"/>
                  </a:cubicBezTo>
                  <a:cubicBezTo>
                    <a:pt x="4" y="696"/>
                    <a:pt x="4" y="696"/>
                    <a:pt x="4" y="696"/>
                  </a:cubicBezTo>
                  <a:cubicBezTo>
                    <a:pt x="4" y="693"/>
                    <a:pt x="4" y="693"/>
                    <a:pt x="4" y="693"/>
                  </a:cubicBezTo>
                  <a:cubicBezTo>
                    <a:pt x="1" y="671"/>
                    <a:pt x="0" y="648"/>
                    <a:pt x="0" y="626"/>
                  </a:cubicBezTo>
                  <a:cubicBezTo>
                    <a:pt x="0" y="604"/>
                    <a:pt x="1" y="582"/>
                    <a:pt x="4" y="560"/>
                  </a:cubicBezTo>
                  <a:cubicBezTo>
                    <a:pt x="4" y="557"/>
                    <a:pt x="4" y="557"/>
                    <a:pt x="4" y="557"/>
                  </a:cubicBezTo>
                  <a:cubicBezTo>
                    <a:pt x="119" y="528"/>
                    <a:pt x="119" y="528"/>
                    <a:pt x="119" y="528"/>
                  </a:cubicBezTo>
                  <a:cubicBezTo>
                    <a:pt x="123" y="504"/>
                    <a:pt x="130" y="481"/>
                    <a:pt x="137" y="458"/>
                  </a:cubicBezTo>
                  <a:cubicBezTo>
                    <a:pt x="52" y="376"/>
                    <a:pt x="52" y="376"/>
                    <a:pt x="52" y="376"/>
                  </a:cubicBezTo>
                  <a:cubicBezTo>
                    <a:pt x="54" y="373"/>
                    <a:pt x="54" y="373"/>
                    <a:pt x="54" y="373"/>
                  </a:cubicBezTo>
                  <a:cubicBezTo>
                    <a:pt x="72" y="332"/>
                    <a:pt x="94" y="293"/>
                    <a:pt x="120" y="257"/>
                  </a:cubicBezTo>
                  <a:cubicBezTo>
                    <a:pt x="122" y="255"/>
                    <a:pt x="122" y="255"/>
                    <a:pt x="122" y="255"/>
                  </a:cubicBezTo>
                  <a:cubicBezTo>
                    <a:pt x="236" y="287"/>
                    <a:pt x="236" y="287"/>
                    <a:pt x="236" y="287"/>
                  </a:cubicBezTo>
                  <a:cubicBezTo>
                    <a:pt x="252" y="269"/>
                    <a:pt x="269" y="252"/>
                    <a:pt x="287" y="236"/>
                  </a:cubicBezTo>
                  <a:cubicBezTo>
                    <a:pt x="255" y="122"/>
                    <a:pt x="255" y="122"/>
                    <a:pt x="255" y="122"/>
                  </a:cubicBezTo>
                  <a:cubicBezTo>
                    <a:pt x="257" y="121"/>
                    <a:pt x="257" y="121"/>
                    <a:pt x="257" y="121"/>
                  </a:cubicBezTo>
                  <a:cubicBezTo>
                    <a:pt x="293" y="94"/>
                    <a:pt x="332" y="72"/>
                    <a:pt x="372" y="54"/>
                  </a:cubicBezTo>
                  <a:cubicBezTo>
                    <a:pt x="375" y="53"/>
                    <a:pt x="375" y="53"/>
                    <a:pt x="375" y="53"/>
                  </a:cubicBezTo>
                  <a:cubicBezTo>
                    <a:pt x="458" y="138"/>
                    <a:pt x="458" y="138"/>
                    <a:pt x="458" y="138"/>
                  </a:cubicBezTo>
                  <a:cubicBezTo>
                    <a:pt x="480" y="130"/>
                    <a:pt x="504" y="123"/>
                    <a:pt x="528" y="119"/>
                  </a:cubicBezTo>
                  <a:cubicBezTo>
                    <a:pt x="556" y="4"/>
                    <a:pt x="556" y="4"/>
                    <a:pt x="556" y="4"/>
                  </a:cubicBezTo>
                  <a:cubicBezTo>
                    <a:pt x="559" y="4"/>
                    <a:pt x="559" y="4"/>
                    <a:pt x="559" y="4"/>
                  </a:cubicBezTo>
                  <a:cubicBezTo>
                    <a:pt x="581" y="2"/>
                    <a:pt x="604" y="0"/>
                    <a:pt x="626" y="0"/>
                  </a:cubicBezTo>
                  <a:cubicBezTo>
                    <a:pt x="648" y="0"/>
                    <a:pt x="671" y="2"/>
                    <a:pt x="693" y="4"/>
                  </a:cubicBezTo>
                  <a:cubicBezTo>
                    <a:pt x="696" y="4"/>
                    <a:pt x="696" y="4"/>
                    <a:pt x="696" y="4"/>
                  </a:cubicBezTo>
                  <a:cubicBezTo>
                    <a:pt x="724" y="119"/>
                    <a:pt x="724" y="119"/>
                    <a:pt x="724" y="119"/>
                  </a:cubicBezTo>
                  <a:cubicBezTo>
                    <a:pt x="748" y="123"/>
                    <a:pt x="772" y="130"/>
                    <a:pt x="794" y="138"/>
                  </a:cubicBezTo>
                  <a:cubicBezTo>
                    <a:pt x="877" y="53"/>
                    <a:pt x="877" y="53"/>
                    <a:pt x="877" y="53"/>
                  </a:cubicBezTo>
                  <a:cubicBezTo>
                    <a:pt x="879" y="54"/>
                    <a:pt x="879" y="54"/>
                    <a:pt x="879" y="54"/>
                  </a:cubicBezTo>
                  <a:cubicBezTo>
                    <a:pt x="920" y="72"/>
                    <a:pt x="959" y="94"/>
                    <a:pt x="995" y="121"/>
                  </a:cubicBezTo>
                  <a:cubicBezTo>
                    <a:pt x="997" y="122"/>
                    <a:pt x="997" y="122"/>
                    <a:pt x="997" y="122"/>
                  </a:cubicBezTo>
                  <a:cubicBezTo>
                    <a:pt x="965" y="236"/>
                    <a:pt x="965" y="236"/>
                    <a:pt x="965" y="236"/>
                  </a:cubicBezTo>
                  <a:cubicBezTo>
                    <a:pt x="983" y="252"/>
                    <a:pt x="1000" y="269"/>
                    <a:pt x="1016" y="287"/>
                  </a:cubicBezTo>
                  <a:cubicBezTo>
                    <a:pt x="1130" y="255"/>
                    <a:pt x="1130" y="255"/>
                    <a:pt x="1130" y="255"/>
                  </a:cubicBezTo>
                  <a:cubicBezTo>
                    <a:pt x="1132" y="257"/>
                    <a:pt x="1132" y="257"/>
                    <a:pt x="1132" y="257"/>
                  </a:cubicBezTo>
                  <a:cubicBezTo>
                    <a:pt x="1158" y="293"/>
                    <a:pt x="1180" y="332"/>
                    <a:pt x="1198" y="373"/>
                  </a:cubicBezTo>
                  <a:cubicBezTo>
                    <a:pt x="1200" y="376"/>
                    <a:pt x="1200" y="376"/>
                    <a:pt x="1200" y="376"/>
                  </a:cubicBezTo>
                  <a:cubicBezTo>
                    <a:pt x="1115" y="458"/>
                    <a:pt x="1115" y="458"/>
                    <a:pt x="1115" y="458"/>
                  </a:cubicBezTo>
                  <a:cubicBezTo>
                    <a:pt x="1123" y="481"/>
                    <a:pt x="1129" y="504"/>
                    <a:pt x="1133" y="528"/>
                  </a:cubicBezTo>
                  <a:cubicBezTo>
                    <a:pt x="1248" y="557"/>
                    <a:pt x="1248" y="557"/>
                    <a:pt x="1248" y="557"/>
                  </a:cubicBezTo>
                  <a:cubicBezTo>
                    <a:pt x="1248" y="560"/>
                    <a:pt x="1248" y="560"/>
                    <a:pt x="1248" y="560"/>
                  </a:cubicBezTo>
                  <a:cubicBezTo>
                    <a:pt x="1251" y="582"/>
                    <a:pt x="1252" y="604"/>
                    <a:pt x="1252" y="626"/>
                  </a:cubicBezTo>
                  <a:cubicBezTo>
                    <a:pt x="1252" y="649"/>
                    <a:pt x="1251" y="671"/>
                    <a:pt x="1248" y="693"/>
                  </a:cubicBezTo>
                  <a:cubicBezTo>
                    <a:pt x="1248" y="696"/>
                    <a:pt x="1248" y="696"/>
                    <a:pt x="1248" y="696"/>
                  </a:cubicBezTo>
                  <a:cubicBezTo>
                    <a:pt x="1133" y="725"/>
                    <a:pt x="1133" y="725"/>
                    <a:pt x="1133" y="725"/>
                  </a:cubicBezTo>
                  <a:cubicBezTo>
                    <a:pt x="1129" y="748"/>
                    <a:pt x="1122" y="772"/>
                    <a:pt x="1115" y="795"/>
                  </a:cubicBezTo>
                  <a:cubicBezTo>
                    <a:pt x="1200" y="877"/>
                    <a:pt x="1200" y="877"/>
                    <a:pt x="1200" y="877"/>
                  </a:cubicBezTo>
                  <a:cubicBezTo>
                    <a:pt x="1198" y="880"/>
                    <a:pt x="1198" y="880"/>
                    <a:pt x="1198" y="880"/>
                  </a:cubicBezTo>
                  <a:cubicBezTo>
                    <a:pt x="1180" y="920"/>
                    <a:pt x="1158" y="959"/>
                    <a:pt x="1132" y="995"/>
                  </a:cubicBezTo>
                  <a:cubicBezTo>
                    <a:pt x="1130" y="998"/>
                    <a:pt x="1130" y="998"/>
                    <a:pt x="1130" y="998"/>
                  </a:cubicBezTo>
                  <a:cubicBezTo>
                    <a:pt x="1016" y="965"/>
                    <a:pt x="1016" y="965"/>
                    <a:pt x="1016" y="965"/>
                  </a:cubicBezTo>
                  <a:cubicBezTo>
                    <a:pt x="1000" y="983"/>
                    <a:pt x="983" y="1001"/>
                    <a:pt x="965" y="1016"/>
                  </a:cubicBezTo>
                  <a:cubicBezTo>
                    <a:pt x="997" y="1130"/>
                    <a:pt x="997" y="1130"/>
                    <a:pt x="997" y="1130"/>
                  </a:cubicBezTo>
                  <a:cubicBezTo>
                    <a:pt x="995" y="1132"/>
                    <a:pt x="995" y="1132"/>
                    <a:pt x="995" y="1132"/>
                  </a:cubicBezTo>
                  <a:cubicBezTo>
                    <a:pt x="959" y="1158"/>
                    <a:pt x="920" y="1181"/>
                    <a:pt x="879" y="1199"/>
                  </a:cubicBezTo>
                  <a:cubicBezTo>
                    <a:pt x="877" y="1200"/>
                    <a:pt x="877" y="1200"/>
                    <a:pt x="877" y="1200"/>
                  </a:cubicBezTo>
                  <a:cubicBezTo>
                    <a:pt x="794" y="1115"/>
                    <a:pt x="794" y="1115"/>
                    <a:pt x="794" y="1115"/>
                  </a:cubicBezTo>
                  <a:cubicBezTo>
                    <a:pt x="772" y="1123"/>
                    <a:pt x="748" y="1129"/>
                    <a:pt x="724" y="1134"/>
                  </a:cubicBezTo>
                  <a:cubicBezTo>
                    <a:pt x="696" y="1248"/>
                    <a:pt x="696" y="1248"/>
                    <a:pt x="696" y="1248"/>
                  </a:cubicBezTo>
                  <a:cubicBezTo>
                    <a:pt x="693" y="1249"/>
                    <a:pt x="693" y="1249"/>
                    <a:pt x="693" y="1249"/>
                  </a:cubicBezTo>
                  <a:cubicBezTo>
                    <a:pt x="671" y="1251"/>
                    <a:pt x="648" y="1252"/>
                    <a:pt x="626" y="1252"/>
                  </a:cubicBezTo>
                  <a:close/>
                  <a:moveTo>
                    <a:pt x="563" y="1241"/>
                  </a:moveTo>
                  <a:cubicBezTo>
                    <a:pt x="584" y="1243"/>
                    <a:pt x="605" y="1244"/>
                    <a:pt x="626" y="1244"/>
                  </a:cubicBezTo>
                  <a:cubicBezTo>
                    <a:pt x="647" y="1244"/>
                    <a:pt x="668" y="1243"/>
                    <a:pt x="689" y="1241"/>
                  </a:cubicBezTo>
                  <a:cubicBezTo>
                    <a:pt x="717" y="1126"/>
                    <a:pt x="717" y="1126"/>
                    <a:pt x="717" y="1126"/>
                  </a:cubicBezTo>
                  <a:cubicBezTo>
                    <a:pt x="720" y="1126"/>
                    <a:pt x="720" y="1126"/>
                    <a:pt x="720" y="1126"/>
                  </a:cubicBezTo>
                  <a:cubicBezTo>
                    <a:pt x="745" y="1121"/>
                    <a:pt x="770" y="1114"/>
                    <a:pt x="794" y="1106"/>
                  </a:cubicBezTo>
                  <a:cubicBezTo>
                    <a:pt x="797" y="1105"/>
                    <a:pt x="797" y="1105"/>
                    <a:pt x="797" y="1105"/>
                  </a:cubicBezTo>
                  <a:cubicBezTo>
                    <a:pt x="879" y="1190"/>
                    <a:pt x="879" y="1190"/>
                    <a:pt x="879" y="1190"/>
                  </a:cubicBezTo>
                  <a:cubicBezTo>
                    <a:pt x="917" y="1173"/>
                    <a:pt x="953" y="1151"/>
                    <a:pt x="988" y="1127"/>
                  </a:cubicBezTo>
                  <a:cubicBezTo>
                    <a:pt x="955" y="1014"/>
                    <a:pt x="955" y="1014"/>
                    <a:pt x="955" y="1014"/>
                  </a:cubicBezTo>
                  <a:cubicBezTo>
                    <a:pt x="957" y="1012"/>
                    <a:pt x="957" y="1012"/>
                    <a:pt x="957" y="1012"/>
                  </a:cubicBezTo>
                  <a:cubicBezTo>
                    <a:pt x="977" y="995"/>
                    <a:pt x="995" y="977"/>
                    <a:pt x="1011" y="958"/>
                  </a:cubicBezTo>
                  <a:cubicBezTo>
                    <a:pt x="1013" y="955"/>
                    <a:pt x="1013" y="955"/>
                    <a:pt x="1013" y="955"/>
                  </a:cubicBezTo>
                  <a:cubicBezTo>
                    <a:pt x="1127" y="988"/>
                    <a:pt x="1127" y="988"/>
                    <a:pt x="1127" y="988"/>
                  </a:cubicBezTo>
                  <a:cubicBezTo>
                    <a:pt x="1151" y="954"/>
                    <a:pt x="1172" y="917"/>
                    <a:pt x="1189" y="879"/>
                  </a:cubicBezTo>
                  <a:cubicBezTo>
                    <a:pt x="1105" y="797"/>
                    <a:pt x="1105" y="797"/>
                    <a:pt x="1105" y="797"/>
                  </a:cubicBezTo>
                  <a:cubicBezTo>
                    <a:pt x="1106" y="795"/>
                    <a:pt x="1106" y="795"/>
                    <a:pt x="1106" y="795"/>
                  </a:cubicBezTo>
                  <a:cubicBezTo>
                    <a:pt x="1114" y="771"/>
                    <a:pt x="1121" y="746"/>
                    <a:pt x="1125" y="720"/>
                  </a:cubicBezTo>
                  <a:cubicBezTo>
                    <a:pt x="1126" y="718"/>
                    <a:pt x="1126" y="718"/>
                    <a:pt x="1126" y="718"/>
                  </a:cubicBezTo>
                  <a:cubicBezTo>
                    <a:pt x="1240" y="689"/>
                    <a:pt x="1240" y="689"/>
                    <a:pt x="1240" y="689"/>
                  </a:cubicBezTo>
                  <a:cubicBezTo>
                    <a:pt x="1242" y="668"/>
                    <a:pt x="1243" y="647"/>
                    <a:pt x="1243" y="626"/>
                  </a:cubicBezTo>
                  <a:cubicBezTo>
                    <a:pt x="1243" y="605"/>
                    <a:pt x="1242" y="584"/>
                    <a:pt x="1240" y="563"/>
                  </a:cubicBezTo>
                  <a:cubicBezTo>
                    <a:pt x="1126" y="535"/>
                    <a:pt x="1126" y="535"/>
                    <a:pt x="1126" y="535"/>
                  </a:cubicBezTo>
                  <a:cubicBezTo>
                    <a:pt x="1125" y="532"/>
                    <a:pt x="1125" y="532"/>
                    <a:pt x="1125" y="532"/>
                  </a:cubicBezTo>
                  <a:cubicBezTo>
                    <a:pt x="1121" y="507"/>
                    <a:pt x="1114" y="482"/>
                    <a:pt x="1106" y="458"/>
                  </a:cubicBezTo>
                  <a:cubicBezTo>
                    <a:pt x="1105" y="455"/>
                    <a:pt x="1105" y="455"/>
                    <a:pt x="1105" y="455"/>
                  </a:cubicBezTo>
                  <a:cubicBezTo>
                    <a:pt x="1189" y="374"/>
                    <a:pt x="1189" y="374"/>
                    <a:pt x="1189" y="374"/>
                  </a:cubicBezTo>
                  <a:cubicBezTo>
                    <a:pt x="1172" y="335"/>
                    <a:pt x="1151" y="299"/>
                    <a:pt x="1127" y="265"/>
                  </a:cubicBezTo>
                  <a:cubicBezTo>
                    <a:pt x="1013" y="297"/>
                    <a:pt x="1013" y="297"/>
                    <a:pt x="1013" y="297"/>
                  </a:cubicBezTo>
                  <a:cubicBezTo>
                    <a:pt x="1011" y="295"/>
                    <a:pt x="1011" y="295"/>
                    <a:pt x="1011" y="295"/>
                  </a:cubicBezTo>
                  <a:cubicBezTo>
                    <a:pt x="995" y="276"/>
                    <a:pt x="977" y="257"/>
                    <a:pt x="957" y="241"/>
                  </a:cubicBezTo>
                  <a:cubicBezTo>
                    <a:pt x="955" y="239"/>
                    <a:pt x="955" y="239"/>
                    <a:pt x="955" y="239"/>
                  </a:cubicBezTo>
                  <a:cubicBezTo>
                    <a:pt x="988" y="126"/>
                    <a:pt x="988" y="126"/>
                    <a:pt x="988" y="126"/>
                  </a:cubicBezTo>
                  <a:cubicBezTo>
                    <a:pt x="953" y="101"/>
                    <a:pt x="917" y="80"/>
                    <a:pt x="879" y="63"/>
                  </a:cubicBezTo>
                  <a:cubicBezTo>
                    <a:pt x="797" y="148"/>
                    <a:pt x="797" y="148"/>
                    <a:pt x="797" y="148"/>
                  </a:cubicBezTo>
                  <a:cubicBezTo>
                    <a:pt x="794" y="147"/>
                    <a:pt x="794" y="147"/>
                    <a:pt x="794" y="147"/>
                  </a:cubicBezTo>
                  <a:cubicBezTo>
                    <a:pt x="770" y="138"/>
                    <a:pt x="745" y="131"/>
                    <a:pt x="720" y="127"/>
                  </a:cubicBezTo>
                  <a:cubicBezTo>
                    <a:pt x="717" y="126"/>
                    <a:pt x="717" y="126"/>
                    <a:pt x="717" y="126"/>
                  </a:cubicBezTo>
                  <a:cubicBezTo>
                    <a:pt x="689" y="12"/>
                    <a:pt x="689" y="12"/>
                    <a:pt x="689" y="12"/>
                  </a:cubicBezTo>
                  <a:cubicBezTo>
                    <a:pt x="668" y="10"/>
                    <a:pt x="647" y="9"/>
                    <a:pt x="626" y="9"/>
                  </a:cubicBezTo>
                  <a:cubicBezTo>
                    <a:pt x="605" y="9"/>
                    <a:pt x="584" y="10"/>
                    <a:pt x="563" y="12"/>
                  </a:cubicBezTo>
                  <a:cubicBezTo>
                    <a:pt x="535" y="126"/>
                    <a:pt x="535" y="126"/>
                    <a:pt x="535" y="126"/>
                  </a:cubicBezTo>
                  <a:cubicBezTo>
                    <a:pt x="532" y="127"/>
                    <a:pt x="532" y="127"/>
                    <a:pt x="532" y="127"/>
                  </a:cubicBezTo>
                  <a:cubicBezTo>
                    <a:pt x="507" y="131"/>
                    <a:pt x="482" y="138"/>
                    <a:pt x="458" y="147"/>
                  </a:cubicBezTo>
                  <a:cubicBezTo>
                    <a:pt x="455" y="148"/>
                    <a:pt x="455" y="148"/>
                    <a:pt x="455" y="148"/>
                  </a:cubicBezTo>
                  <a:cubicBezTo>
                    <a:pt x="373" y="63"/>
                    <a:pt x="373" y="63"/>
                    <a:pt x="373" y="63"/>
                  </a:cubicBezTo>
                  <a:cubicBezTo>
                    <a:pt x="335" y="80"/>
                    <a:pt x="298" y="101"/>
                    <a:pt x="264" y="126"/>
                  </a:cubicBezTo>
                  <a:cubicBezTo>
                    <a:pt x="297" y="239"/>
                    <a:pt x="297" y="239"/>
                    <a:pt x="297" y="239"/>
                  </a:cubicBezTo>
                  <a:cubicBezTo>
                    <a:pt x="295" y="241"/>
                    <a:pt x="295" y="241"/>
                    <a:pt x="295" y="241"/>
                  </a:cubicBezTo>
                  <a:cubicBezTo>
                    <a:pt x="275" y="257"/>
                    <a:pt x="257" y="276"/>
                    <a:pt x="241" y="295"/>
                  </a:cubicBezTo>
                  <a:cubicBezTo>
                    <a:pt x="239" y="297"/>
                    <a:pt x="239" y="297"/>
                    <a:pt x="239" y="297"/>
                  </a:cubicBezTo>
                  <a:cubicBezTo>
                    <a:pt x="125" y="265"/>
                    <a:pt x="125" y="265"/>
                    <a:pt x="125" y="265"/>
                  </a:cubicBezTo>
                  <a:cubicBezTo>
                    <a:pt x="101" y="299"/>
                    <a:pt x="80" y="335"/>
                    <a:pt x="63" y="374"/>
                  </a:cubicBezTo>
                  <a:cubicBezTo>
                    <a:pt x="147" y="455"/>
                    <a:pt x="147" y="455"/>
                    <a:pt x="147" y="455"/>
                  </a:cubicBezTo>
                  <a:cubicBezTo>
                    <a:pt x="146" y="458"/>
                    <a:pt x="146" y="458"/>
                    <a:pt x="146" y="458"/>
                  </a:cubicBezTo>
                  <a:cubicBezTo>
                    <a:pt x="138" y="482"/>
                    <a:pt x="131" y="507"/>
                    <a:pt x="127" y="532"/>
                  </a:cubicBezTo>
                  <a:cubicBezTo>
                    <a:pt x="126" y="535"/>
                    <a:pt x="126" y="535"/>
                    <a:pt x="126" y="535"/>
                  </a:cubicBezTo>
                  <a:cubicBezTo>
                    <a:pt x="12" y="563"/>
                    <a:pt x="12" y="563"/>
                    <a:pt x="12" y="563"/>
                  </a:cubicBezTo>
                  <a:cubicBezTo>
                    <a:pt x="10" y="584"/>
                    <a:pt x="9" y="606"/>
                    <a:pt x="9" y="626"/>
                  </a:cubicBezTo>
                  <a:cubicBezTo>
                    <a:pt x="9" y="647"/>
                    <a:pt x="10" y="668"/>
                    <a:pt x="12" y="689"/>
                  </a:cubicBezTo>
                  <a:cubicBezTo>
                    <a:pt x="126" y="718"/>
                    <a:pt x="126" y="718"/>
                    <a:pt x="126" y="718"/>
                  </a:cubicBezTo>
                  <a:cubicBezTo>
                    <a:pt x="127" y="720"/>
                    <a:pt x="127" y="720"/>
                    <a:pt x="127" y="720"/>
                  </a:cubicBezTo>
                  <a:cubicBezTo>
                    <a:pt x="131" y="746"/>
                    <a:pt x="138" y="771"/>
                    <a:pt x="146" y="795"/>
                  </a:cubicBezTo>
                  <a:cubicBezTo>
                    <a:pt x="147" y="797"/>
                    <a:pt x="147" y="797"/>
                    <a:pt x="147" y="797"/>
                  </a:cubicBezTo>
                  <a:cubicBezTo>
                    <a:pt x="63" y="879"/>
                    <a:pt x="63" y="879"/>
                    <a:pt x="63" y="879"/>
                  </a:cubicBezTo>
                  <a:cubicBezTo>
                    <a:pt x="80" y="917"/>
                    <a:pt x="101" y="954"/>
                    <a:pt x="125" y="988"/>
                  </a:cubicBezTo>
                  <a:cubicBezTo>
                    <a:pt x="239" y="955"/>
                    <a:pt x="239" y="955"/>
                    <a:pt x="239" y="955"/>
                  </a:cubicBezTo>
                  <a:cubicBezTo>
                    <a:pt x="241" y="958"/>
                    <a:pt x="241" y="958"/>
                    <a:pt x="241" y="958"/>
                  </a:cubicBezTo>
                  <a:cubicBezTo>
                    <a:pt x="257" y="977"/>
                    <a:pt x="275" y="995"/>
                    <a:pt x="295" y="1012"/>
                  </a:cubicBezTo>
                  <a:cubicBezTo>
                    <a:pt x="297" y="1014"/>
                    <a:pt x="297" y="1014"/>
                    <a:pt x="297" y="1014"/>
                  </a:cubicBezTo>
                  <a:cubicBezTo>
                    <a:pt x="264" y="1127"/>
                    <a:pt x="264" y="1127"/>
                    <a:pt x="264" y="1127"/>
                  </a:cubicBezTo>
                  <a:cubicBezTo>
                    <a:pt x="298" y="1151"/>
                    <a:pt x="335" y="1173"/>
                    <a:pt x="373" y="1190"/>
                  </a:cubicBezTo>
                  <a:cubicBezTo>
                    <a:pt x="455" y="1105"/>
                    <a:pt x="455" y="1105"/>
                    <a:pt x="455" y="1105"/>
                  </a:cubicBezTo>
                  <a:cubicBezTo>
                    <a:pt x="458" y="1106"/>
                    <a:pt x="458" y="1106"/>
                    <a:pt x="458" y="1106"/>
                  </a:cubicBezTo>
                  <a:cubicBezTo>
                    <a:pt x="482" y="1114"/>
                    <a:pt x="507" y="1121"/>
                    <a:pt x="532" y="1126"/>
                  </a:cubicBezTo>
                  <a:cubicBezTo>
                    <a:pt x="535" y="1126"/>
                    <a:pt x="535" y="1126"/>
                    <a:pt x="535" y="1126"/>
                  </a:cubicBezTo>
                  <a:lnTo>
                    <a:pt x="563" y="1241"/>
                  </a:lnTo>
                  <a:close/>
                  <a:moveTo>
                    <a:pt x="626" y="1104"/>
                  </a:moveTo>
                  <a:cubicBezTo>
                    <a:pt x="498" y="1104"/>
                    <a:pt x="378" y="1055"/>
                    <a:pt x="288" y="964"/>
                  </a:cubicBezTo>
                  <a:cubicBezTo>
                    <a:pt x="198" y="874"/>
                    <a:pt x="148" y="754"/>
                    <a:pt x="148" y="626"/>
                  </a:cubicBezTo>
                  <a:cubicBezTo>
                    <a:pt x="148" y="499"/>
                    <a:pt x="198" y="379"/>
                    <a:pt x="288" y="288"/>
                  </a:cubicBezTo>
                  <a:cubicBezTo>
                    <a:pt x="378" y="198"/>
                    <a:pt x="498" y="148"/>
                    <a:pt x="626" y="148"/>
                  </a:cubicBezTo>
                  <a:cubicBezTo>
                    <a:pt x="754" y="148"/>
                    <a:pt x="874" y="198"/>
                    <a:pt x="964" y="288"/>
                  </a:cubicBezTo>
                  <a:cubicBezTo>
                    <a:pt x="1054" y="379"/>
                    <a:pt x="1104" y="499"/>
                    <a:pt x="1104" y="626"/>
                  </a:cubicBezTo>
                  <a:cubicBezTo>
                    <a:pt x="1104" y="754"/>
                    <a:pt x="1054" y="874"/>
                    <a:pt x="964" y="964"/>
                  </a:cubicBezTo>
                  <a:cubicBezTo>
                    <a:pt x="874" y="1055"/>
                    <a:pt x="754" y="1104"/>
                    <a:pt x="626" y="1104"/>
                  </a:cubicBezTo>
                  <a:close/>
                  <a:moveTo>
                    <a:pt x="626" y="157"/>
                  </a:moveTo>
                  <a:cubicBezTo>
                    <a:pt x="367" y="157"/>
                    <a:pt x="157" y="367"/>
                    <a:pt x="157" y="626"/>
                  </a:cubicBezTo>
                  <a:cubicBezTo>
                    <a:pt x="157" y="885"/>
                    <a:pt x="367" y="1096"/>
                    <a:pt x="626" y="1096"/>
                  </a:cubicBezTo>
                  <a:cubicBezTo>
                    <a:pt x="885" y="1096"/>
                    <a:pt x="1095" y="885"/>
                    <a:pt x="1095" y="626"/>
                  </a:cubicBezTo>
                  <a:cubicBezTo>
                    <a:pt x="1095" y="367"/>
                    <a:pt x="885" y="157"/>
                    <a:pt x="626" y="157"/>
                  </a:cubicBezTo>
                  <a:close/>
                </a:path>
              </a:pathLst>
            </a:custGeom>
            <a:solidFill>
              <a:schemeClr val="bg1">
                <a:lumMod val="75000"/>
              </a:schemeClr>
            </a:solidFill>
            <a:ln>
              <a:noFill/>
            </a:ln>
          </p:spPr>
          <p:txBody>
            <a:bodyPr vert="horz" wrap="square" lIns="68580" tIns="34290" rIns="68580" bIns="34290" numCol="1" anchor="t" anchorCtr="0" compatLnSpc="1"/>
            <a:lstStyle/>
            <a:p>
              <a:endParaRPr lang="zh-CN" altLang="en-US" sz="1015"/>
            </a:p>
          </p:txBody>
        </p:sp>
        <p:grpSp>
          <p:nvGrpSpPr>
            <p:cNvPr id="73" name="组合 72"/>
            <p:cNvGrpSpPr/>
            <p:nvPr/>
          </p:nvGrpSpPr>
          <p:grpSpPr>
            <a:xfrm>
              <a:off x="3570712" y="2304225"/>
              <a:ext cx="2003822" cy="3120629"/>
              <a:chOff x="7056438" y="2401888"/>
              <a:chExt cx="2671763" cy="4160838"/>
            </a:xfrm>
            <a:effectLst>
              <a:outerShdw blurRad="254000" dist="101600" dir="8100000" sx="102000" sy="102000" algn="tr" rotWithShape="0">
                <a:prstClr val="black">
                  <a:alpha val="28000"/>
                </a:prstClr>
              </a:outerShdw>
            </a:effectLst>
          </p:grpSpPr>
          <p:sp>
            <p:nvSpPr>
              <p:cNvPr id="81" name="Freeform 49"/>
              <p:cNvSpPr/>
              <p:nvPr/>
            </p:nvSpPr>
            <p:spPr bwMode="auto">
              <a:xfrm>
                <a:off x="7056438" y="2401888"/>
                <a:ext cx="2671763" cy="4160838"/>
              </a:xfrm>
              <a:custGeom>
                <a:avLst/>
                <a:gdLst>
                  <a:gd name="T0" fmla="*/ 388 w 842"/>
                  <a:gd name="T1" fmla="*/ 1312 h 1312"/>
                  <a:gd name="T2" fmla="*/ 340 w 842"/>
                  <a:gd name="T3" fmla="*/ 1265 h 1312"/>
                  <a:gd name="T4" fmla="*/ 343 w 842"/>
                  <a:gd name="T5" fmla="*/ 1249 h 1312"/>
                  <a:gd name="T6" fmla="*/ 278 w 842"/>
                  <a:gd name="T7" fmla="*/ 1249 h 1312"/>
                  <a:gd name="T8" fmla="*/ 228 w 842"/>
                  <a:gd name="T9" fmla="*/ 1199 h 1312"/>
                  <a:gd name="T10" fmla="*/ 241 w 842"/>
                  <a:gd name="T11" fmla="*/ 1164 h 1312"/>
                  <a:gd name="T12" fmla="*/ 219 w 842"/>
                  <a:gd name="T13" fmla="*/ 1121 h 1312"/>
                  <a:gd name="T14" fmla="*/ 232 w 842"/>
                  <a:gd name="T15" fmla="*/ 1086 h 1312"/>
                  <a:gd name="T16" fmla="*/ 196 w 842"/>
                  <a:gd name="T17" fmla="*/ 1022 h 1312"/>
                  <a:gd name="T18" fmla="*/ 196 w 842"/>
                  <a:gd name="T19" fmla="*/ 982 h 1312"/>
                  <a:gd name="T20" fmla="*/ 196 w 842"/>
                  <a:gd name="T21" fmla="*/ 982 h 1312"/>
                  <a:gd name="T22" fmla="*/ 196 w 842"/>
                  <a:gd name="T23" fmla="*/ 976 h 1312"/>
                  <a:gd name="T24" fmla="*/ 196 w 842"/>
                  <a:gd name="T25" fmla="*/ 947 h 1312"/>
                  <a:gd name="T26" fmla="*/ 197 w 842"/>
                  <a:gd name="T27" fmla="*/ 940 h 1312"/>
                  <a:gd name="T28" fmla="*/ 197 w 842"/>
                  <a:gd name="T29" fmla="*/ 917 h 1312"/>
                  <a:gd name="T30" fmla="*/ 180 w 842"/>
                  <a:gd name="T31" fmla="*/ 849 h 1312"/>
                  <a:gd name="T32" fmla="*/ 129 w 842"/>
                  <a:gd name="T33" fmla="*/ 779 h 1312"/>
                  <a:gd name="T34" fmla="*/ 0 w 842"/>
                  <a:gd name="T35" fmla="*/ 419 h 1312"/>
                  <a:gd name="T36" fmla="*/ 419 w 842"/>
                  <a:gd name="T37" fmla="*/ 0 h 1312"/>
                  <a:gd name="T38" fmla="*/ 423 w 842"/>
                  <a:gd name="T39" fmla="*/ 0 h 1312"/>
                  <a:gd name="T40" fmla="*/ 842 w 842"/>
                  <a:gd name="T41" fmla="*/ 419 h 1312"/>
                  <a:gd name="T42" fmla="*/ 713 w 842"/>
                  <a:gd name="T43" fmla="*/ 779 h 1312"/>
                  <a:gd name="T44" fmla="*/ 662 w 842"/>
                  <a:gd name="T45" fmla="*/ 849 h 1312"/>
                  <a:gd name="T46" fmla="*/ 647 w 842"/>
                  <a:gd name="T47" fmla="*/ 899 h 1312"/>
                  <a:gd name="T48" fmla="*/ 646 w 842"/>
                  <a:gd name="T49" fmla="*/ 1023 h 1312"/>
                  <a:gd name="T50" fmla="*/ 610 w 842"/>
                  <a:gd name="T51" fmla="*/ 1086 h 1312"/>
                  <a:gd name="T52" fmla="*/ 623 w 842"/>
                  <a:gd name="T53" fmla="*/ 1121 h 1312"/>
                  <a:gd name="T54" fmla="*/ 601 w 842"/>
                  <a:gd name="T55" fmla="*/ 1164 h 1312"/>
                  <a:gd name="T56" fmla="*/ 614 w 842"/>
                  <a:gd name="T57" fmla="*/ 1199 h 1312"/>
                  <a:gd name="T58" fmla="*/ 564 w 842"/>
                  <a:gd name="T59" fmla="*/ 1249 h 1312"/>
                  <a:gd name="T60" fmla="*/ 499 w 842"/>
                  <a:gd name="T61" fmla="*/ 1249 h 1312"/>
                  <a:gd name="T62" fmla="*/ 502 w 842"/>
                  <a:gd name="T63" fmla="*/ 1265 h 1312"/>
                  <a:gd name="T64" fmla="*/ 455 w 842"/>
                  <a:gd name="T65" fmla="*/ 1312 h 1312"/>
                  <a:gd name="T66" fmla="*/ 388 w 842"/>
                  <a:gd name="T67" fmla="*/ 1312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2" h="1312">
                    <a:moveTo>
                      <a:pt x="388" y="1312"/>
                    </a:moveTo>
                    <a:cubicBezTo>
                      <a:pt x="362" y="1312"/>
                      <a:pt x="340" y="1291"/>
                      <a:pt x="340" y="1265"/>
                    </a:cubicBezTo>
                    <a:cubicBezTo>
                      <a:pt x="340" y="1259"/>
                      <a:pt x="341" y="1254"/>
                      <a:pt x="343" y="1249"/>
                    </a:cubicBezTo>
                    <a:cubicBezTo>
                      <a:pt x="278" y="1249"/>
                      <a:pt x="278" y="1249"/>
                      <a:pt x="278" y="1249"/>
                    </a:cubicBezTo>
                    <a:cubicBezTo>
                      <a:pt x="250" y="1249"/>
                      <a:pt x="228" y="1226"/>
                      <a:pt x="228" y="1199"/>
                    </a:cubicBezTo>
                    <a:cubicBezTo>
                      <a:pt x="228" y="1186"/>
                      <a:pt x="233" y="1173"/>
                      <a:pt x="241" y="1164"/>
                    </a:cubicBezTo>
                    <a:cubicBezTo>
                      <a:pt x="228" y="1156"/>
                      <a:pt x="219" y="1140"/>
                      <a:pt x="219" y="1121"/>
                    </a:cubicBezTo>
                    <a:cubicBezTo>
                      <a:pt x="219" y="1108"/>
                      <a:pt x="223" y="1095"/>
                      <a:pt x="232" y="1086"/>
                    </a:cubicBezTo>
                    <a:cubicBezTo>
                      <a:pt x="210" y="1073"/>
                      <a:pt x="196" y="1049"/>
                      <a:pt x="196" y="1022"/>
                    </a:cubicBezTo>
                    <a:cubicBezTo>
                      <a:pt x="196" y="982"/>
                      <a:pt x="196" y="982"/>
                      <a:pt x="196" y="982"/>
                    </a:cubicBezTo>
                    <a:cubicBezTo>
                      <a:pt x="196" y="982"/>
                      <a:pt x="196" y="982"/>
                      <a:pt x="196" y="982"/>
                    </a:cubicBezTo>
                    <a:cubicBezTo>
                      <a:pt x="196" y="976"/>
                      <a:pt x="196" y="976"/>
                      <a:pt x="196" y="976"/>
                    </a:cubicBezTo>
                    <a:cubicBezTo>
                      <a:pt x="196" y="966"/>
                      <a:pt x="196" y="957"/>
                      <a:pt x="196" y="947"/>
                    </a:cubicBezTo>
                    <a:cubicBezTo>
                      <a:pt x="197" y="940"/>
                      <a:pt x="197" y="940"/>
                      <a:pt x="197" y="940"/>
                    </a:cubicBezTo>
                    <a:cubicBezTo>
                      <a:pt x="197" y="917"/>
                      <a:pt x="197" y="917"/>
                      <a:pt x="197" y="917"/>
                    </a:cubicBezTo>
                    <a:cubicBezTo>
                      <a:pt x="196" y="897"/>
                      <a:pt x="194" y="871"/>
                      <a:pt x="180" y="849"/>
                    </a:cubicBezTo>
                    <a:cubicBezTo>
                      <a:pt x="166" y="824"/>
                      <a:pt x="148" y="802"/>
                      <a:pt x="129" y="779"/>
                    </a:cubicBezTo>
                    <a:cubicBezTo>
                      <a:pt x="69" y="706"/>
                      <a:pt x="0" y="623"/>
                      <a:pt x="0" y="419"/>
                    </a:cubicBezTo>
                    <a:cubicBezTo>
                      <a:pt x="0" y="188"/>
                      <a:pt x="188" y="0"/>
                      <a:pt x="419" y="0"/>
                    </a:cubicBezTo>
                    <a:cubicBezTo>
                      <a:pt x="423" y="0"/>
                      <a:pt x="423" y="0"/>
                      <a:pt x="423" y="0"/>
                    </a:cubicBezTo>
                    <a:cubicBezTo>
                      <a:pt x="654" y="0"/>
                      <a:pt x="842" y="188"/>
                      <a:pt x="842" y="419"/>
                    </a:cubicBezTo>
                    <a:cubicBezTo>
                      <a:pt x="842" y="623"/>
                      <a:pt x="773" y="706"/>
                      <a:pt x="713" y="779"/>
                    </a:cubicBezTo>
                    <a:cubicBezTo>
                      <a:pt x="694" y="802"/>
                      <a:pt x="676" y="824"/>
                      <a:pt x="662" y="849"/>
                    </a:cubicBezTo>
                    <a:cubicBezTo>
                      <a:pt x="653" y="863"/>
                      <a:pt x="649" y="879"/>
                      <a:pt x="647" y="899"/>
                    </a:cubicBezTo>
                    <a:cubicBezTo>
                      <a:pt x="646" y="1023"/>
                      <a:pt x="646" y="1023"/>
                      <a:pt x="646" y="1023"/>
                    </a:cubicBezTo>
                    <a:cubicBezTo>
                      <a:pt x="646" y="1049"/>
                      <a:pt x="632" y="1073"/>
                      <a:pt x="610" y="1086"/>
                    </a:cubicBezTo>
                    <a:cubicBezTo>
                      <a:pt x="619" y="1095"/>
                      <a:pt x="623" y="1108"/>
                      <a:pt x="623" y="1121"/>
                    </a:cubicBezTo>
                    <a:cubicBezTo>
                      <a:pt x="623" y="1140"/>
                      <a:pt x="614" y="1156"/>
                      <a:pt x="601" y="1164"/>
                    </a:cubicBezTo>
                    <a:cubicBezTo>
                      <a:pt x="609" y="1173"/>
                      <a:pt x="614" y="1186"/>
                      <a:pt x="614" y="1199"/>
                    </a:cubicBezTo>
                    <a:cubicBezTo>
                      <a:pt x="614" y="1226"/>
                      <a:pt x="592" y="1249"/>
                      <a:pt x="564" y="1249"/>
                    </a:cubicBezTo>
                    <a:cubicBezTo>
                      <a:pt x="499" y="1249"/>
                      <a:pt x="499" y="1249"/>
                      <a:pt x="499" y="1249"/>
                    </a:cubicBezTo>
                    <a:cubicBezTo>
                      <a:pt x="501" y="1254"/>
                      <a:pt x="502" y="1259"/>
                      <a:pt x="502" y="1265"/>
                    </a:cubicBezTo>
                    <a:cubicBezTo>
                      <a:pt x="502" y="1291"/>
                      <a:pt x="480" y="1312"/>
                      <a:pt x="455" y="1312"/>
                    </a:cubicBezTo>
                    <a:lnTo>
                      <a:pt x="388" y="1312"/>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2" name="Freeform 50"/>
              <p:cNvSpPr/>
              <p:nvPr/>
            </p:nvSpPr>
            <p:spPr bwMode="auto">
              <a:xfrm>
                <a:off x="8247063" y="6384925"/>
                <a:ext cx="293688" cy="82550"/>
              </a:xfrm>
              <a:custGeom>
                <a:avLst/>
                <a:gdLst>
                  <a:gd name="T0" fmla="*/ 13 w 93"/>
                  <a:gd name="T1" fmla="*/ 26 h 26"/>
                  <a:gd name="T2" fmla="*/ 0 w 93"/>
                  <a:gd name="T3" fmla="*/ 13 h 26"/>
                  <a:gd name="T4" fmla="*/ 13 w 93"/>
                  <a:gd name="T5" fmla="*/ 0 h 26"/>
                  <a:gd name="T6" fmla="*/ 80 w 93"/>
                  <a:gd name="T7" fmla="*/ 0 h 26"/>
                  <a:gd name="T8" fmla="*/ 93 w 93"/>
                  <a:gd name="T9" fmla="*/ 13 h 26"/>
                  <a:gd name="T10" fmla="*/ 80 w 93"/>
                  <a:gd name="T11" fmla="*/ 26 h 26"/>
                  <a:gd name="T12" fmla="*/ 13 w 93"/>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93" h="26">
                    <a:moveTo>
                      <a:pt x="13" y="26"/>
                    </a:moveTo>
                    <a:cubicBezTo>
                      <a:pt x="5" y="26"/>
                      <a:pt x="0" y="20"/>
                      <a:pt x="0" y="13"/>
                    </a:cubicBezTo>
                    <a:cubicBezTo>
                      <a:pt x="0" y="6"/>
                      <a:pt x="5" y="0"/>
                      <a:pt x="13" y="0"/>
                    </a:cubicBezTo>
                    <a:cubicBezTo>
                      <a:pt x="80" y="0"/>
                      <a:pt x="80" y="0"/>
                      <a:pt x="80" y="0"/>
                    </a:cubicBezTo>
                    <a:cubicBezTo>
                      <a:pt x="87" y="0"/>
                      <a:pt x="93" y="6"/>
                      <a:pt x="93" y="13"/>
                    </a:cubicBezTo>
                    <a:cubicBezTo>
                      <a:pt x="93" y="20"/>
                      <a:pt x="87" y="26"/>
                      <a:pt x="80" y="26"/>
                    </a:cubicBezTo>
                    <a:lnTo>
                      <a:pt x="13" y="26"/>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3" name="Freeform 51"/>
              <p:cNvSpPr/>
              <p:nvPr/>
            </p:nvSpPr>
            <p:spPr bwMode="auto">
              <a:xfrm>
                <a:off x="7888288" y="6162675"/>
                <a:ext cx="1008063" cy="104775"/>
              </a:xfrm>
              <a:custGeom>
                <a:avLst/>
                <a:gdLst>
                  <a:gd name="T0" fmla="*/ 16 w 318"/>
                  <a:gd name="T1" fmla="*/ 33 h 33"/>
                  <a:gd name="T2" fmla="*/ 0 w 318"/>
                  <a:gd name="T3" fmla="*/ 16 h 33"/>
                  <a:gd name="T4" fmla="*/ 16 w 318"/>
                  <a:gd name="T5" fmla="*/ 0 h 33"/>
                  <a:gd name="T6" fmla="*/ 302 w 318"/>
                  <a:gd name="T7" fmla="*/ 0 h 33"/>
                  <a:gd name="T8" fmla="*/ 318 w 318"/>
                  <a:gd name="T9" fmla="*/ 16 h 33"/>
                  <a:gd name="T10" fmla="*/ 302 w 318"/>
                  <a:gd name="T11" fmla="*/ 33 h 33"/>
                  <a:gd name="T12" fmla="*/ 16 w 318"/>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18" h="33">
                    <a:moveTo>
                      <a:pt x="16" y="33"/>
                    </a:moveTo>
                    <a:cubicBezTo>
                      <a:pt x="7" y="33"/>
                      <a:pt x="0" y="25"/>
                      <a:pt x="0" y="16"/>
                    </a:cubicBezTo>
                    <a:cubicBezTo>
                      <a:pt x="0" y="7"/>
                      <a:pt x="7" y="0"/>
                      <a:pt x="16" y="0"/>
                    </a:cubicBezTo>
                    <a:cubicBezTo>
                      <a:pt x="302" y="0"/>
                      <a:pt x="302" y="0"/>
                      <a:pt x="302" y="0"/>
                    </a:cubicBezTo>
                    <a:cubicBezTo>
                      <a:pt x="311" y="0"/>
                      <a:pt x="318" y="7"/>
                      <a:pt x="318" y="16"/>
                    </a:cubicBezTo>
                    <a:cubicBezTo>
                      <a:pt x="318" y="25"/>
                      <a:pt x="311" y="33"/>
                      <a:pt x="302" y="33"/>
                    </a:cubicBezTo>
                    <a:lnTo>
                      <a:pt x="16" y="33"/>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4" name="Freeform 52"/>
              <p:cNvSpPr/>
              <p:nvPr/>
            </p:nvSpPr>
            <p:spPr bwMode="auto">
              <a:xfrm>
                <a:off x="7856538" y="5897563"/>
                <a:ext cx="1052513" cy="107950"/>
              </a:xfrm>
              <a:custGeom>
                <a:avLst/>
                <a:gdLst>
                  <a:gd name="T0" fmla="*/ 17 w 332"/>
                  <a:gd name="T1" fmla="*/ 34 h 34"/>
                  <a:gd name="T2" fmla="*/ 0 w 332"/>
                  <a:gd name="T3" fmla="*/ 17 h 34"/>
                  <a:gd name="T4" fmla="*/ 17 w 332"/>
                  <a:gd name="T5" fmla="*/ 0 h 34"/>
                  <a:gd name="T6" fmla="*/ 315 w 332"/>
                  <a:gd name="T7" fmla="*/ 0 h 34"/>
                  <a:gd name="T8" fmla="*/ 332 w 332"/>
                  <a:gd name="T9" fmla="*/ 17 h 34"/>
                  <a:gd name="T10" fmla="*/ 315 w 332"/>
                  <a:gd name="T11" fmla="*/ 34 h 34"/>
                  <a:gd name="T12" fmla="*/ 17 w 332"/>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332" h="34">
                    <a:moveTo>
                      <a:pt x="17" y="34"/>
                    </a:moveTo>
                    <a:cubicBezTo>
                      <a:pt x="8" y="34"/>
                      <a:pt x="0" y="26"/>
                      <a:pt x="0" y="17"/>
                    </a:cubicBezTo>
                    <a:cubicBezTo>
                      <a:pt x="0" y="7"/>
                      <a:pt x="8" y="0"/>
                      <a:pt x="17" y="0"/>
                    </a:cubicBezTo>
                    <a:cubicBezTo>
                      <a:pt x="315" y="0"/>
                      <a:pt x="315" y="0"/>
                      <a:pt x="315" y="0"/>
                    </a:cubicBezTo>
                    <a:cubicBezTo>
                      <a:pt x="324" y="0"/>
                      <a:pt x="332" y="7"/>
                      <a:pt x="332" y="17"/>
                    </a:cubicBezTo>
                    <a:cubicBezTo>
                      <a:pt x="332" y="26"/>
                      <a:pt x="324" y="34"/>
                      <a:pt x="315" y="34"/>
                    </a:cubicBezTo>
                    <a:lnTo>
                      <a:pt x="17" y="34"/>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5" name="Freeform 53"/>
              <p:cNvSpPr/>
              <p:nvPr/>
            </p:nvSpPr>
            <p:spPr bwMode="auto">
              <a:xfrm>
                <a:off x="7780338" y="5211763"/>
                <a:ext cx="1223963" cy="552450"/>
              </a:xfrm>
              <a:custGeom>
                <a:avLst/>
                <a:gdLst>
                  <a:gd name="T0" fmla="*/ 3 w 386"/>
                  <a:gd name="T1" fmla="*/ 30 h 174"/>
                  <a:gd name="T2" fmla="*/ 3 w 386"/>
                  <a:gd name="T3" fmla="*/ 30 h 174"/>
                  <a:gd name="T4" fmla="*/ 3 w 386"/>
                  <a:gd name="T5" fmla="*/ 54 h 174"/>
                  <a:gd name="T6" fmla="*/ 2 w 386"/>
                  <a:gd name="T7" fmla="*/ 62 h 174"/>
                  <a:gd name="T8" fmla="*/ 3 w 386"/>
                  <a:gd name="T9" fmla="*/ 62 h 174"/>
                  <a:gd name="T10" fmla="*/ 2 w 386"/>
                  <a:gd name="T11" fmla="*/ 137 h 174"/>
                  <a:gd name="T12" fmla="*/ 27 w 386"/>
                  <a:gd name="T13" fmla="*/ 174 h 174"/>
                  <a:gd name="T14" fmla="*/ 359 w 386"/>
                  <a:gd name="T15" fmla="*/ 174 h 174"/>
                  <a:gd name="T16" fmla="*/ 384 w 386"/>
                  <a:gd name="T17" fmla="*/ 136 h 174"/>
                  <a:gd name="T18" fmla="*/ 385 w 386"/>
                  <a:gd name="T19" fmla="*/ 11 h 174"/>
                  <a:gd name="T20" fmla="*/ 385 w 386"/>
                  <a:gd name="T21" fmla="*/ 10 h 174"/>
                  <a:gd name="T22" fmla="*/ 386 w 386"/>
                  <a:gd name="T23" fmla="*/ 0 h 174"/>
                  <a:gd name="T24" fmla="*/ 0 w 386"/>
                  <a:gd name="T25" fmla="*/ 0 h 174"/>
                  <a:gd name="T26" fmla="*/ 3 w 386"/>
                  <a:gd name="T27" fmla="*/ 3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6" h="174">
                    <a:moveTo>
                      <a:pt x="3" y="30"/>
                    </a:moveTo>
                    <a:cubicBezTo>
                      <a:pt x="3" y="30"/>
                      <a:pt x="3" y="30"/>
                      <a:pt x="3" y="30"/>
                    </a:cubicBezTo>
                    <a:cubicBezTo>
                      <a:pt x="3" y="54"/>
                      <a:pt x="3" y="54"/>
                      <a:pt x="3" y="54"/>
                    </a:cubicBezTo>
                    <a:cubicBezTo>
                      <a:pt x="3" y="54"/>
                      <a:pt x="2" y="62"/>
                      <a:pt x="2" y="62"/>
                    </a:cubicBezTo>
                    <a:cubicBezTo>
                      <a:pt x="3" y="62"/>
                      <a:pt x="3" y="62"/>
                      <a:pt x="3" y="62"/>
                    </a:cubicBezTo>
                    <a:cubicBezTo>
                      <a:pt x="2" y="137"/>
                      <a:pt x="2" y="137"/>
                      <a:pt x="2" y="137"/>
                    </a:cubicBezTo>
                    <a:cubicBezTo>
                      <a:pt x="2" y="153"/>
                      <a:pt x="12" y="168"/>
                      <a:pt x="27" y="174"/>
                    </a:cubicBezTo>
                    <a:cubicBezTo>
                      <a:pt x="34" y="173"/>
                      <a:pt x="359" y="174"/>
                      <a:pt x="359" y="174"/>
                    </a:cubicBezTo>
                    <a:cubicBezTo>
                      <a:pt x="374" y="168"/>
                      <a:pt x="384" y="153"/>
                      <a:pt x="384" y="136"/>
                    </a:cubicBezTo>
                    <a:cubicBezTo>
                      <a:pt x="385" y="11"/>
                      <a:pt x="385" y="11"/>
                      <a:pt x="385" y="11"/>
                    </a:cubicBezTo>
                    <a:cubicBezTo>
                      <a:pt x="385" y="10"/>
                      <a:pt x="385" y="10"/>
                      <a:pt x="385" y="10"/>
                    </a:cubicBezTo>
                    <a:cubicBezTo>
                      <a:pt x="385" y="6"/>
                      <a:pt x="385" y="3"/>
                      <a:pt x="386" y="0"/>
                    </a:cubicBezTo>
                    <a:cubicBezTo>
                      <a:pt x="0" y="0"/>
                      <a:pt x="0" y="0"/>
                      <a:pt x="0" y="0"/>
                    </a:cubicBezTo>
                    <a:cubicBezTo>
                      <a:pt x="2" y="11"/>
                      <a:pt x="2" y="21"/>
                      <a:pt x="3" y="3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6" name="Freeform 54"/>
              <p:cNvSpPr/>
              <p:nvPr/>
            </p:nvSpPr>
            <p:spPr bwMode="auto">
              <a:xfrm>
                <a:off x="7167563" y="2509838"/>
                <a:ext cx="2452688" cy="2578100"/>
              </a:xfrm>
              <a:custGeom>
                <a:avLst/>
                <a:gdLst>
                  <a:gd name="T0" fmla="*/ 597 w 773"/>
                  <a:gd name="T1" fmla="*/ 797 h 813"/>
                  <a:gd name="T2" fmla="*/ 652 w 773"/>
                  <a:gd name="T3" fmla="*/ 723 h 813"/>
                  <a:gd name="T4" fmla="*/ 773 w 773"/>
                  <a:gd name="T5" fmla="*/ 385 h 813"/>
                  <a:gd name="T6" fmla="*/ 388 w 773"/>
                  <a:gd name="T7" fmla="*/ 0 h 813"/>
                  <a:gd name="T8" fmla="*/ 384 w 773"/>
                  <a:gd name="T9" fmla="*/ 0 h 813"/>
                  <a:gd name="T10" fmla="*/ 0 w 773"/>
                  <a:gd name="T11" fmla="*/ 385 h 813"/>
                  <a:gd name="T12" fmla="*/ 120 w 773"/>
                  <a:gd name="T13" fmla="*/ 723 h 813"/>
                  <a:gd name="T14" fmla="*/ 175 w 773"/>
                  <a:gd name="T15" fmla="*/ 797 h 813"/>
                  <a:gd name="T16" fmla="*/ 183 w 773"/>
                  <a:gd name="T17" fmla="*/ 813 h 813"/>
                  <a:gd name="T18" fmla="*/ 589 w 773"/>
                  <a:gd name="T19" fmla="*/ 813 h 813"/>
                  <a:gd name="T20" fmla="*/ 597 w 773"/>
                  <a:gd name="T21" fmla="*/ 797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3" h="813">
                    <a:moveTo>
                      <a:pt x="597" y="797"/>
                    </a:moveTo>
                    <a:cubicBezTo>
                      <a:pt x="613" y="771"/>
                      <a:pt x="632" y="748"/>
                      <a:pt x="652" y="723"/>
                    </a:cubicBezTo>
                    <a:cubicBezTo>
                      <a:pt x="709" y="655"/>
                      <a:pt x="773" y="577"/>
                      <a:pt x="773" y="385"/>
                    </a:cubicBezTo>
                    <a:cubicBezTo>
                      <a:pt x="773" y="173"/>
                      <a:pt x="600" y="0"/>
                      <a:pt x="388" y="0"/>
                    </a:cubicBezTo>
                    <a:cubicBezTo>
                      <a:pt x="384" y="0"/>
                      <a:pt x="384" y="0"/>
                      <a:pt x="384" y="0"/>
                    </a:cubicBezTo>
                    <a:cubicBezTo>
                      <a:pt x="172" y="0"/>
                      <a:pt x="0" y="173"/>
                      <a:pt x="0" y="385"/>
                    </a:cubicBezTo>
                    <a:cubicBezTo>
                      <a:pt x="0" y="577"/>
                      <a:pt x="64" y="655"/>
                      <a:pt x="120" y="723"/>
                    </a:cubicBezTo>
                    <a:cubicBezTo>
                      <a:pt x="140" y="748"/>
                      <a:pt x="159" y="771"/>
                      <a:pt x="175" y="797"/>
                    </a:cubicBezTo>
                    <a:cubicBezTo>
                      <a:pt x="178" y="803"/>
                      <a:pt x="180" y="808"/>
                      <a:pt x="183" y="813"/>
                    </a:cubicBezTo>
                    <a:cubicBezTo>
                      <a:pt x="589" y="813"/>
                      <a:pt x="589" y="813"/>
                      <a:pt x="589" y="813"/>
                    </a:cubicBezTo>
                    <a:cubicBezTo>
                      <a:pt x="592" y="808"/>
                      <a:pt x="594" y="802"/>
                      <a:pt x="597" y="79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74" name="组合 73"/>
            <p:cNvGrpSpPr/>
            <p:nvPr/>
          </p:nvGrpSpPr>
          <p:grpSpPr>
            <a:xfrm>
              <a:off x="4346119" y="3653612"/>
              <a:ext cx="435308" cy="587352"/>
              <a:chOff x="2301876" y="1898650"/>
              <a:chExt cx="331788" cy="447675"/>
            </a:xfrm>
          </p:grpSpPr>
          <p:sp>
            <p:nvSpPr>
              <p:cNvPr id="76" name="Freeform 76"/>
              <p:cNvSpPr/>
              <p:nvPr/>
            </p:nvSpPr>
            <p:spPr bwMode="auto">
              <a:xfrm>
                <a:off x="2308226" y="2266950"/>
                <a:ext cx="53975" cy="79375"/>
              </a:xfrm>
              <a:custGeom>
                <a:avLst/>
                <a:gdLst>
                  <a:gd name="T0" fmla="*/ 13 w 14"/>
                  <a:gd name="T1" fmla="*/ 0 h 21"/>
                  <a:gd name="T2" fmla="*/ 1 w 14"/>
                  <a:gd name="T3" fmla="*/ 0 h 21"/>
                  <a:gd name="T4" fmla="*/ 0 w 14"/>
                  <a:gd name="T5" fmla="*/ 1 h 21"/>
                  <a:gd name="T6" fmla="*/ 0 w 14"/>
                  <a:gd name="T7" fmla="*/ 20 h 21"/>
                  <a:gd name="T8" fmla="*/ 1 w 14"/>
                  <a:gd name="T9" fmla="*/ 21 h 21"/>
                  <a:gd name="T10" fmla="*/ 13 w 14"/>
                  <a:gd name="T11" fmla="*/ 21 h 21"/>
                  <a:gd name="T12" fmla="*/ 14 w 14"/>
                  <a:gd name="T13" fmla="*/ 20 h 21"/>
                  <a:gd name="T14" fmla="*/ 14 w 14"/>
                  <a:gd name="T15" fmla="*/ 1 h 21"/>
                  <a:gd name="T16" fmla="*/ 13 w 14"/>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1">
                    <a:moveTo>
                      <a:pt x="13" y="0"/>
                    </a:moveTo>
                    <a:cubicBezTo>
                      <a:pt x="1" y="0"/>
                      <a:pt x="1" y="0"/>
                      <a:pt x="1" y="0"/>
                    </a:cubicBezTo>
                    <a:cubicBezTo>
                      <a:pt x="1" y="0"/>
                      <a:pt x="0" y="0"/>
                      <a:pt x="0" y="1"/>
                    </a:cubicBezTo>
                    <a:cubicBezTo>
                      <a:pt x="0" y="20"/>
                      <a:pt x="0" y="20"/>
                      <a:pt x="0" y="20"/>
                    </a:cubicBezTo>
                    <a:cubicBezTo>
                      <a:pt x="0" y="21"/>
                      <a:pt x="1" y="21"/>
                      <a:pt x="1" y="21"/>
                    </a:cubicBezTo>
                    <a:cubicBezTo>
                      <a:pt x="13" y="21"/>
                      <a:pt x="13" y="21"/>
                      <a:pt x="13" y="21"/>
                    </a:cubicBezTo>
                    <a:cubicBezTo>
                      <a:pt x="14" y="21"/>
                      <a:pt x="14" y="21"/>
                      <a:pt x="14" y="20"/>
                    </a:cubicBezTo>
                    <a:cubicBezTo>
                      <a:pt x="14" y="1"/>
                      <a:pt x="14" y="1"/>
                      <a:pt x="14" y="1"/>
                    </a:cubicBezTo>
                    <a:cubicBezTo>
                      <a:pt x="14" y="0"/>
                      <a:pt x="14" y="0"/>
                      <a:pt x="13"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7" name="Freeform 77"/>
              <p:cNvSpPr/>
              <p:nvPr/>
            </p:nvSpPr>
            <p:spPr bwMode="auto">
              <a:xfrm>
                <a:off x="2398713" y="2300288"/>
                <a:ext cx="53975" cy="46037"/>
              </a:xfrm>
              <a:custGeom>
                <a:avLst/>
                <a:gdLst>
                  <a:gd name="T0" fmla="*/ 13 w 14"/>
                  <a:gd name="T1" fmla="*/ 0 h 12"/>
                  <a:gd name="T2" fmla="*/ 1 w 14"/>
                  <a:gd name="T3" fmla="*/ 0 h 12"/>
                  <a:gd name="T4" fmla="*/ 0 w 14"/>
                  <a:gd name="T5" fmla="*/ 0 h 12"/>
                  <a:gd name="T6" fmla="*/ 0 w 14"/>
                  <a:gd name="T7" fmla="*/ 12 h 12"/>
                  <a:gd name="T8" fmla="*/ 1 w 14"/>
                  <a:gd name="T9" fmla="*/ 12 h 12"/>
                  <a:gd name="T10" fmla="*/ 13 w 14"/>
                  <a:gd name="T11" fmla="*/ 12 h 12"/>
                  <a:gd name="T12" fmla="*/ 14 w 14"/>
                  <a:gd name="T13" fmla="*/ 12 h 12"/>
                  <a:gd name="T14" fmla="*/ 14 w 14"/>
                  <a:gd name="T15" fmla="*/ 0 h 12"/>
                  <a:gd name="T16" fmla="*/ 13 w 14"/>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2">
                    <a:moveTo>
                      <a:pt x="13" y="0"/>
                    </a:moveTo>
                    <a:cubicBezTo>
                      <a:pt x="1" y="0"/>
                      <a:pt x="1" y="0"/>
                      <a:pt x="1" y="0"/>
                    </a:cubicBezTo>
                    <a:cubicBezTo>
                      <a:pt x="0" y="0"/>
                      <a:pt x="0" y="0"/>
                      <a:pt x="0" y="0"/>
                    </a:cubicBezTo>
                    <a:cubicBezTo>
                      <a:pt x="0" y="12"/>
                      <a:pt x="0" y="12"/>
                      <a:pt x="0" y="12"/>
                    </a:cubicBezTo>
                    <a:cubicBezTo>
                      <a:pt x="0" y="12"/>
                      <a:pt x="0" y="12"/>
                      <a:pt x="1" y="12"/>
                    </a:cubicBezTo>
                    <a:cubicBezTo>
                      <a:pt x="13" y="12"/>
                      <a:pt x="13" y="12"/>
                      <a:pt x="13" y="12"/>
                    </a:cubicBezTo>
                    <a:cubicBezTo>
                      <a:pt x="13" y="12"/>
                      <a:pt x="14" y="12"/>
                      <a:pt x="14" y="12"/>
                    </a:cubicBezTo>
                    <a:cubicBezTo>
                      <a:pt x="14" y="0"/>
                      <a:pt x="14" y="0"/>
                      <a:pt x="14" y="0"/>
                    </a:cubicBezTo>
                    <a:cubicBezTo>
                      <a:pt x="14" y="0"/>
                      <a:pt x="13" y="0"/>
                      <a:pt x="13"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8" name="Freeform 78"/>
              <p:cNvSpPr/>
              <p:nvPr/>
            </p:nvSpPr>
            <p:spPr bwMode="auto">
              <a:xfrm>
                <a:off x="2486026" y="2206625"/>
                <a:ext cx="52388" cy="139700"/>
              </a:xfrm>
              <a:custGeom>
                <a:avLst/>
                <a:gdLst>
                  <a:gd name="T0" fmla="*/ 13 w 14"/>
                  <a:gd name="T1" fmla="*/ 0 h 37"/>
                  <a:gd name="T2" fmla="*/ 1 w 14"/>
                  <a:gd name="T3" fmla="*/ 0 h 37"/>
                  <a:gd name="T4" fmla="*/ 0 w 14"/>
                  <a:gd name="T5" fmla="*/ 2 h 37"/>
                  <a:gd name="T6" fmla="*/ 0 w 14"/>
                  <a:gd name="T7" fmla="*/ 35 h 37"/>
                  <a:gd name="T8" fmla="*/ 1 w 14"/>
                  <a:gd name="T9" fmla="*/ 37 h 37"/>
                  <a:gd name="T10" fmla="*/ 13 w 14"/>
                  <a:gd name="T11" fmla="*/ 37 h 37"/>
                  <a:gd name="T12" fmla="*/ 14 w 14"/>
                  <a:gd name="T13" fmla="*/ 35 h 37"/>
                  <a:gd name="T14" fmla="*/ 14 w 14"/>
                  <a:gd name="T15" fmla="*/ 2 h 37"/>
                  <a:gd name="T16" fmla="*/ 13 w 14"/>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7">
                    <a:moveTo>
                      <a:pt x="13" y="0"/>
                    </a:moveTo>
                    <a:cubicBezTo>
                      <a:pt x="1" y="0"/>
                      <a:pt x="1" y="0"/>
                      <a:pt x="1" y="0"/>
                    </a:cubicBezTo>
                    <a:cubicBezTo>
                      <a:pt x="1" y="0"/>
                      <a:pt x="0" y="1"/>
                      <a:pt x="0" y="2"/>
                    </a:cubicBezTo>
                    <a:cubicBezTo>
                      <a:pt x="0" y="35"/>
                      <a:pt x="0" y="35"/>
                      <a:pt x="0" y="35"/>
                    </a:cubicBezTo>
                    <a:cubicBezTo>
                      <a:pt x="0" y="36"/>
                      <a:pt x="1" y="37"/>
                      <a:pt x="1" y="37"/>
                    </a:cubicBezTo>
                    <a:cubicBezTo>
                      <a:pt x="13" y="37"/>
                      <a:pt x="13" y="37"/>
                      <a:pt x="13" y="37"/>
                    </a:cubicBezTo>
                    <a:cubicBezTo>
                      <a:pt x="14" y="37"/>
                      <a:pt x="14" y="36"/>
                      <a:pt x="14" y="35"/>
                    </a:cubicBezTo>
                    <a:cubicBezTo>
                      <a:pt x="14" y="2"/>
                      <a:pt x="14" y="2"/>
                      <a:pt x="14" y="2"/>
                    </a:cubicBezTo>
                    <a:cubicBezTo>
                      <a:pt x="14" y="1"/>
                      <a:pt x="14" y="0"/>
                      <a:pt x="13"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9" name="Freeform 79"/>
              <p:cNvSpPr/>
              <p:nvPr/>
            </p:nvSpPr>
            <p:spPr bwMode="auto">
              <a:xfrm>
                <a:off x="2576513" y="2073275"/>
                <a:ext cx="53975" cy="273050"/>
              </a:xfrm>
              <a:custGeom>
                <a:avLst/>
                <a:gdLst>
                  <a:gd name="T0" fmla="*/ 13 w 14"/>
                  <a:gd name="T1" fmla="*/ 0 h 72"/>
                  <a:gd name="T2" fmla="*/ 1 w 14"/>
                  <a:gd name="T3" fmla="*/ 0 h 72"/>
                  <a:gd name="T4" fmla="*/ 0 w 14"/>
                  <a:gd name="T5" fmla="*/ 4 h 72"/>
                  <a:gd name="T6" fmla="*/ 0 w 14"/>
                  <a:gd name="T7" fmla="*/ 68 h 72"/>
                  <a:gd name="T8" fmla="*/ 1 w 14"/>
                  <a:gd name="T9" fmla="*/ 72 h 72"/>
                  <a:gd name="T10" fmla="*/ 13 w 14"/>
                  <a:gd name="T11" fmla="*/ 72 h 72"/>
                  <a:gd name="T12" fmla="*/ 14 w 14"/>
                  <a:gd name="T13" fmla="*/ 68 h 72"/>
                  <a:gd name="T14" fmla="*/ 14 w 14"/>
                  <a:gd name="T15" fmla="*/ 4 h 72"/>
                  <a:gd name="T16" fmla="*/ 13 w 14"/>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72">
                    <a:moveTo>
                      <a:pt x="13" y="0"/>
                    </a:moveTo>
                    <a:cubicBezTo>
                      <a:pt x="1" y="0"/>
                      <a:pt x="1" y="0"/>
                      <a:pt x="1" y="0"/>
                    </a:cubicBezTo>
                    <a:cubicBezTo>
                      <a:pt x="1" y="0"/>
                      <a:pt x="0" y="2"/>
                      <a:pt x="0" y="4"/>
                    </a:cubicBezTo>
                    <a:cubicBezTo>
                      <a:pt x="0" y="68"/>
                      <a:pt x="0" y="68"/>
                      <a:pt x="0" y="68"/>
                    </a:cubicBezTo>
                    <a:cubicBezTo>
                      <a:pt x="0" y="70"/>
                      <a:pt x="1" y="72"/>
                      <a:pt x="1" y="72"/>
                    </a:cubicBezTo>
                    <a:cubicBezTo>
                      <a:pt x="13" y="72"/>
                      <a:pt x="13" y="72"/>
                      <a:pt x="13" y="72"/>
                    </a:cubicBezTo>
                    <a:cubicBezTo>
                      <a:pt x="14" y="72"/>
                      <a:pt x="14" y="70"/>
                      <a:pt x="14" y="68"/>
                    </a:cubicBezTo>
                    <a:cubicBezTo>
                      <a:pt x="14" y="4"/>
                      <a:pt x="14" y="4"/>
                      <a:pt x="14" y="4"/>
                    </a:cubicBezTo>
                    <a:cubicBezTo>
                      <a:pt x="14" y="2"/>
                      <a:pt x="14" y="0"/>
                      <a:pt x="13"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0" name="Freeform 80"/>
              <p:cNvSpPr/>
              <p:nvPr/>
            </p:nvSpPr>
            <p:spPr bwMode="auto">
              <a:xfrm>
                <a:off x="2301876" y="1898650"/>
                <a:ext cx="331788" cy="346075"/>
              </a:xfrm>
              <a:custGeom>
                <a:avLst/>
                <a:gdLst>
                  <a:gd name="T0" fmla="*/ 147 w 209"/>
                  <a:gd name="T1" fmla="*/ 48 h 218"/>
                  <a:gd name="T2" fmla="*/ 159 w 209"/>
                  <a:gd name="T3" fmla="*/ 58 h 218"/>
                  <a:gd name="T4" fmla="*/ 71 w 209"/>
                  <a:gd name="T5" fmla="*/ 191 h 218"/>
                  <a:gd name="T6" fmla="*/ 19 w 209"/>
                  <a:gd name="T7" fmla="*/ 163 h 218"/>
                  <a:gd name="T8" fmla="*/ 0 w 209"/>
                  <a:gd name="T9" fmla="*/ 187 h 218"/>
                  <a:gd name="T10" fmla="*/ 14 w 209"/>
                  <a:gd name="T11" fmla="*/ 198 h 218"/>
                  <a:gd name="T12" fmla="*/ 23 w 209"/>
                  <a:gd name="T13" fmla="*/ 187 h 218"/>
                  <a:gd name="T14" fmla="*/ 78 w 209"/>
                  <a:gd name="T15" fmla="*/ 218 h 218"/>
                  <a:gd name="T16" fmla="*/ 176 w 209"/>
                  <a:gd name="T17" fmla="*/ 67 h 218"/>
                  <a:gd name="T18" fmla="*/ 188 w 209"/>
                  <a:gd name="T19" fmla="*/ 77 h 218"/>
                  <a:gd name="T20" fmla="*/ 197 w 209"/>
                  <a:gd name="T21" fmla="*/ 38 h 218"/>
                  <a:gd name="T22" fmla="*/ 209 w 209"/>
                  <a:gd name="T23" fmla="*/ 0 h 218"/>
                  <a:gd name="T24" fmla="*/ 178 w 209"/>
                  <a:gd name="T25" fmla="*/ 24 h 218"/>
                  <a:gd name="T26" fmla="*/ 147 w 209"/>
                  <a:gd name="T27" fmla="*/ 4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9" h="218">
                    <a:moveTo>
                      <a:pt x="147" y="48"/>
                    </a:moveTo>
                    <a:lnTo>
                      <a:pt x="159" y="58"/>
                    </a:lnTo>
                    <a:lnTo>
                      <a:pt x="71" y="191"/>
                    </a:lnTo>
                    <a:lnTo>
                      <a:pt x="19" y="163"/>
                    </a:lnTo>
                    <a:lnTo>
                      <a:pt x="0" y="187"/>
                    </a:lnTo>
                    <a:lnTo>
                      <a:pt x="14" y="198"/>
                    </a:lnTo>
                    <a:lnTo>
                      <a:pt x="23" y="187"/>
                    </a:lnTo>
                    <a:lnTo>
                      <a:pt x="78" y="218"/>
                    </a:lnTo>
                    <a:lnTo>
                      <a:pt x="176" y="67"/>
                    </a:lnTo>
                    <a:lnTo>
                      <a:pt x="188" y="77"/>
                    </a:lnTo>
                    <a:lnTo>
                      <a:pt x="197" y="38"/>
                    </a:lnTo>
                    <a:lnTo>
                      <a:pt x="209" y="0"/>
                    </a:lnTo>
                    <a:lnTo>
                      <a:pt x="178" y="24"/>
                    </a:lnTo>
                    <a:lnTo>
                      <a:pt x="147" y="48"/>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75" name="文本框 74"/>
            <p:cNvSpPr txBox="1"/>
            <p:nvPr/>
          </p:nvSpPr>
          <p:spPr>
            <a:xfrm>
              <a:off x="3825206" y="2919936"/>
              <a:ext cx="1569239" cy="323165"/>
            </a:xfrm>
            <a:prstGeom prst="rect">
              <a:avLst/>
            </a:prstGeom>
            <a:noFill/>
          </p:spPr>
          <p:txBody>
            <a:bodyPr wrap="square" rtlCol="0">
              <a:spAutoFit/>
            </a:bodyPr>
            <a:lstStyle/>
            <a:p>
              <a:r>
                <a:rPr lang="zh-CN" altLang="en-US" sz="1500" dirty="0">
                  <a:latin typeface="Arial Unicode MS" panose="020B0604020202020204" pitchFamily="34" charset="-122"/>
                  <a:ea typeface="Arial Unicode MS" panose="020B0604020202020204" pitchFamily="34" charset="-122"/>
                  <a:cs typeface="Arial Unicode MS" panose="020B0604020202020204" pitchFamily="34" charset="-122"/>
                </a:rPr>
                <a:t>点击输入标题</a:t>
              </a:r>
              <a:endParaRPr lang="zh-CN" altLang="en-US" sz="15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87" name="文本框 86"/>
          <p:cNvSpPr txBox="1"/>
          <p:nvPr/>
        </p:nvSpPr>
        <p:spPr>
          <a:xfrm>
            <a:off x="6766056" y="2323133"/>
            <a:ext cx="1415772" cy="461665"/>
          </a:xfrm>
          <a:prstGeom prst="rect">
            <a:avLst/>
          </a:prstGeom>
          <a:noFill/>
        </p:spPr>
        <p:txBody>
          <a:bodyPr wrap="none" rtlCol="0">
            <a:spAutoFit/>
          </a:bodyPr>
          <a:lstStyle/>
          <a:p>
            <a:r>
              <a:rPr lang="zh-CN" altLang="en-US" sz="1200" dirty="0">
                <a:solidFill>
                  <a:schemeClr val="tx1">
                    <a:lumMod val="75000"/>
                    <a:lumOff val="25000"/>
                  </a:schemeClr>
                </a:solidFill>
                <a:latin typeface="时尚中黑简体" panose="01010104010101010101" pitchFamily="2" charset="-122"/>
                <a:ea typeface="时尚中黑简体" panose="01010104010101010101" pitchFamily="2" charset="-122"/>
              </a:rPr>
              <a:t>点击添加标题文字</a:t>
            </a:r>
            <a:endParaRPr lang="en-US" altLang="zh-CN" sz="1200" dirty="0">
              <a:solidFill>
                <a:schemeClr val="tx1">
                  <a:lumMod val="75000"/>
                  <a:lumOff val="25000"/>
                </a:schemeClr>
              </a:solidFill>
              <a:latin typeface="时尚中黑简体" panose="01010104010101010101" pitchFamily="2" charset="-122"/>
              <a:ea typeface="时尚中黑简体" panose="01010104010101010101" pitchFamily="2" charset="-122"/>
            </a:endParaRPr>
          </a:p>
          <a:p>
            <a:r>
              <a:rPr lang="zh-CN" altLang="en-US" sz="1200" dirty="0">
                <a:solidFill>
                  <a:schemeClr val="tx1">
                    <a:lumMod val="75000"/>
                    <a:lumOff val="25000"/>
                  </a:schemeClr>
                </a:solidFill>
                <a:latin typeface="时尚中黑简体" panose="01010104010101010101" pitchFamily="2" charset="-122"/>
                <a:ea typeface="时尚中黑简体" panose="01010104010101010101" pitchFamily="2" charset="-122"/>
              </a:rPr>
              <a:t>点击添加标题文字</a:t>
            </a:r>
            <a:endParaRPr lang="zh-CN" altLang="en-US" sz="1200" dirty="0">
              <a:solidFill>
                <a:schemeClr val="tx1">
                  <a:lumMod val="75000"/>
                  <a:lumOff val="25000"/>
                </a:schemeClr>
              </a:solidFill>
              <a:latin typeface="时尚中黑简体" panose="01010104010101010101" pitchFamily="2" charset="-122"/>
              <a:ea typeface="时尚中黑简体" panose="01010104010101010101" pitchFamily="2" charset="-122"/>
            </a:endParaRPr>
          </a:p>
        </p:txBody>
      </p:sp>
      <p:sp>
        <p:nvSpPr>
          <p:cNvPr id="88" name="文本框 87"/>
          <p:cNvSpPr txBox="1"/>
          <p:nvPr/>
        </p:nvSpPr>
        <p:spPr>
          <a:xfrm>
            <a:off x="7387718" y="3496773"/>
            <a:ext cx="1415772" cy="461665"/>
          </a:xfrm>
          <a:prstGeom prst="rect">
            <a:avLst/>
          </a:prstGeom>
          <a:noFill/>
        </p:spPr>
        <p:txBody>
          <a:bodyPr wrap="none" rtlCol="0">
            <a:spAutoFit/>
          </a:bodyPr>
          <a:lstStyle/>
          <a:p>
            <a:r>
              <a:rPr lang="zh-CN" altLang="en-US" sz="1200" dirty="0">
                <a:solidFill>
                  <a:schemeClr val="tx1">
                    <a:lumMod val="75000"/>
                    <a:lumOff val="25000"/>
                  </a:schemeClr>
                </a:solidFill>
                <a:latin typeface="时尚中黑简体" panose="01010104010101010101" pitchFamily="2" charset="-122"/>
                <a:ea typeface="时尚中黑简体" panose="01010104010101010101" pitchFamily="2" charset="-122"/>
              </a:rPr>
              <a:t>点击添加标题文字</a:t>
            </a:r>
            <a:endParaRPr lang="en-US" altLang="zh-CN" sz="1200" dirty="0">
              <a:solidFill>
                <a:schemeClr val="tx1">
                  <a:lumMod val="75000"/>
                  <a:lumOff val="25000"/>
                </a:schemeClr>
              </a:solidFill>
              <a:latin typeface="时尚中黑简体" panose="01010104010101010101" pitchFamily="2" charset="-122"/>
              <a:ea typeface="时尚中黑简体" panose="01010104010101010101" pitchFamily="2" charset="-122"/>
            </a:endParaRPr>
          </a:p>
          <a:p>
            <a:r>
              <a:rPr lang="zh-CN" altLang="en-US" sz="1200" dirty="0">
                <a:solidFill>
                  <a:schemeClr val="tx1">
                    <a:lumMod val="75000"/>
                    <a:lumOff val="25000"/>
                  </a:schemeClr>
                </a:solidFill>
                <a:latin typeface="时尚中黑简体" panose="01010104010101010101" pitchFamily="2" charset="-122"/>
                <a:ea typeface="时尚中黑简体" panose="01010104010101010101" pitchFamily="2" charset="-122"/>
              </a:rPr>
              <a:t>点击添加标题文字</a:t>
            </a:r>
            <a:endParaRPr lang="zh-CN" altLang="en-US" sz="1200" dirty="0">
              <a:solidFill>
                <a:schemeClr val="tx1">
                  <a:lumMod val="75000"/>
                  <a:lumOff val="25000"/>
                </a:schemeClr>
              </a:solidFill>
              <a:latin typeface="时尚中黑简体" panose="01010104010101010101" pitchFamily="2" charset="-122"/>
              <a:ea typeface="时尚中黑简体" panose="01010104010101010101" pitchFamily="2" charset="-122"/>
            </a:endParaRPr>
          </a:p>
        </p:txBody>
      </p:sp>
      <p:sp>
        <p:nvSpPr>
          <p:cNvPr id="89" name="文本框 88"/>
          <p:cNvSpPr txBox="1"/>
          <p:nvPr/>
        </p:nvSpPr>
        <p:spPr>
          <a:xfrm>
            <a:off x="5378932" y="957480"/>
            <a:ext cx="1415772" cy="461665"/>
          </a:xfrm>
          <a:prstGeom prst="rect">
            <a:avLst/>
          </a:prstGeom>
          <a:noFill/>
        </p:spPr>
        <p:txBody>
          <a:bodyPr wrap="none" rtlCol="0">
            <a:spAutoFit/>
          </a:bodyPr>
          <a:lstStyle/>
          <a:p>
            <a:r>
              <a:rPr lang="zh-CN" altLang="en-US" sz="1200" dirty="0">
                <a:solidFill>
                  <a:schemeClr val="tx1">
                    <a:lumMod val="75000"/>
                    <a:lumOff val="25000"/>
                  </a:schemeClr>
                </a:solidFill>
                <a:latin typeface="时尚中黑简体" panose="01010104010101010101" pitchFamily="2" charset="-122"/>
                <a:ea typeface="时尚中黑简体" panose="01010104010101010101" pitchFamily="2" charset="-122"/>
              </a:rPr>
              <a:t>点击添加标题文字</a:t>
            </a:r>
            <a:endParaRPr lang="en-US" altLang="zh-CN" sz="1200" dirty="0">
              <a:solidFill>
                <a:schemeClr val="tx1">
                  <a:lumMod val="75000"/>
                  <a:lumOff val="25000"/>
                </a:schemeClr>
              </a:solidFill>
              <a:latin typeface="时尚中黑简体" panose="01010104010101010101" pitchFamily="2" charset="-122"/>
              <a:ea typeface="时尚中黑简体" panose="01010104010101010101" pitchFamily="2" charset="-122"/>
            </a:endParaRPr>
          </a:p>
          <a:p>
            <a:r>
              <a:rPr lang="zh-CN" altLang="en-US" sz="1200" dirty="0">
                <a:solidFill>
                  <a:schemeClr val="tx1">
                    <a:lumMod val="75000"/>
                    <a:lumOff val="25000"/>
                  </a:schemeClr>
                </a:solidFill>
                <a:latin typeface="时尚中黑简体" panose="01010104010101010101" pitchFamily="2" charset="-122"/>
                <a:ea typeface="时尚中黑简体" panose="01010104010101010101" pitchFamily="2" charset="-122"/>
              </a:rPr>
              <a:t>点击添加标题文字</a:t>
            </a:r>
            <a:endParaRPr lang="zh-CN" altLang="en-US" sz="1200" dirty="0">
              <a:solidFill>
                <a:schemeClr val="tx1">
                  <a:lumMod val="75000"/>
                  <a:lumOff val="25000"/>
                </a:schemeClr>
              </a:solidFill>
              <a:latin typeface="时尚中黑简体" panose="01010104010101010101" pitchFamily="2" charset="-122"/>
              <a:ea typeface="时尚中黑简体" panose="01010104010101010101" pitchFamily="2" charset="-122"/>
            </a:endParaRPr>
          </a:p>
        </p:txBody>
      </p:sp>
      <p:sp>
        <p:nvSpPr>
          <p:cNvPr id="90" name="文本框 89"/>
          <p:cNvSpPr txBox="1"/>
          <p:nvPr/>
        </p:nvSpPr>
        <p:spPr>
          <a:xfrm>
            <a:off x="416879" y="1723943"/>
            <a:ext cx="1415772" cy="461665"/>
          </a:xfrm>
          <a:prstGeom prst="rect">
            <a:avLst/>
          </a:prstGeom>
          <a:noFill/>
        </p:spPr>
        <p:txBody>
          <a:bodyPr wrap="none" rtlCol="0">
            <a:spAutoFit/>
          </a:bodyPr>
          <a:lstStyle/>
          <a:p>
            <a:r>
              <a:rPr lang="zh-CN" altLang="en-US" sz="1200" dirty="0">
                <a:solidFill>
                  <a:schemeClr val="tx1">
                    <a:lumMod val="75000"/>
                    <a:lumOff val="25000"/>
                  </a:schemeClr>
                </a:solidFill>
                <a:latin typeface="时尚中黑简体" panose="01010104010101010101" pitchFamily="2" charset="-122"/>
                <a:ea typeface="时尚中黑简体" panose="01010104010101010101" pitchFamily="2" charset="-122"/>
              </a:rPr>
              <a:t>点击添加标题文字</a:t>
            </a:r>
            <a:endParaRPr lang="en-US" altLang="zh-CN" sz="1200" dirty="0">
              <a:solidFill>
                <a:schemeClr val="tx1">
                  <a:lumMod val="75000"/>
                  <a:lumOff val="25000"/>
                </a:schemeClr>
              </a:solidFill>
              <a:latin typeface="时尚中黑简体" panose="01010104010101010101" pitchFamily="2" charset="-122"/>
              <a:ea typeface="时尚中黑简体" panose="01010104010101010101" pitchFamily="2" charset="-122"/>
            </a:endParaRPr>
          </a:p>
          <a:p>
            <a:r>
              <a:rPr lang="zh-CN" altLang="en-US" sz="1200" dirty="0">
                <a:solidFill>
                  <a:schemeClr val="tx1">
                    <a:lumMod val="75000"/>
                    <a:lumOff val="25000"/>
                  </a:schemeClr>
                </a:solidFill>
                <a:latin typeface="时尚中黑简体" panose="01010104010101010101" pitchFamily="2" charset="-122"/>
                <a:ea typeface="时尚中黑简体" panose="01010104010101010101" pitchFamily="2" charset="-122"/>
              </a:rPr>
              <a:t>点击添加标题文字</a:t>
            </a:r>
            <a:endParaRPr lang="zh-CN" altLang="en-US" sz="1200" dirty="0">
              <a:solidFill>
                <a:schemeClr val="tx1">
                  <a:lumMod val="75000"/>
                  <a:lumOff val="25000"/>
                </a:schemeClr>
              </a:solidFill>
              <a:latin typeface="时尚中黑简体" panose="01010104010101010101" pitchFamily="2" charset="-122"/>
              <a:ea typeface="时尚中黑简体" panose="01010104010101010101" pitchFamily="2" charset="-122"/>
            </a:endParaRPr>
          </a:p>
        </p:txBody>
      </p:sp>
      <p:sp>
        <p:nvSpPr>
          <p:cNvPr id="91" name="文本框 90"/>
          <p:cNvSpPr txBox="1"/>
          <p:nvPr/>
        </p:nvSpPr>
        <p:spPr>
          <a:xfrm>
            <a:off x="282332" y="3779299"/>
            <a:ext cx="1415772" cy="461665"/>
          </a:xfrm>
          <a:prstGeom prst="rect">
            <a:avLst/>
          </a:prstGeom>
          <a:noFill/>
        </p:spPr>
        <p:txBody>
          <a:bodyPr wrap="none" rtlCol="0">
            <a:spAutoFit/>
          </a:bodyPr>
          <a:lstStyle/>
          <a:p>
            <a:r>
              <a:rPr lang="zh-CN" altLang="en-US" sz="1200" dirty="0">
                <a:solidFill>
                  <a:schemeClr val="tx1">
                    <a:lumMod val="75000"/>
                    <a:lumOff val="25000"/>
                  </a:schemeClr>
                </a:solidFill>
                <a:latin typeface="时尚中黑简体" panose="01010104010101010101" pitchFamily="2" charset="-122"/>
                <a:ea typeface="时尚中黑简体" panose="01010104010101010101" pitchFamily="2" charset="-122"/>
              </a:rPr>
              <a:t>点击添加标题文字</a:t>
            </a:r>
            <a:endParaRPr lang="en-US" altLang="zh-CN" sz="1200" dirty="0">
              <a:solidFill>
                <a:schemeClr val="tx1">
                  <a:lumMod val="75000"/>
                  <a:lumOff val="25000"/>
                </a:schemeClr>
              </a:solidFill>
              <a:latin typeface="时尚中黑简体" panose="01010104010101010101" pitchFamily="2" charset="-122"/>
              <a:ea typeface="时尚中黑简体" panose="01010104010101010101" pitchFamily="2" charset="-122"/>
            </a:endParaRPr>
          </a:p>
          <a:p>
            <a:r>
              <a:rPr lang="zh-CN" altLang="en-US" sz="1200" dirty="0">
                <a:solidFill>
                  <a:schemeClr val="tx1">
                    <a:lumMod val="75000"/>
                    <a:lumOff val="25000"/>
                  </a:schemeClr>
                </a:solidFill>
                <a:latin typeface="时尚中黑简体" panose="01010104010101010101" pitchFamily="2" charset="-122"/>
                <a:ea typeface="时尚中黑简体" panose="01010104010101010101" pitchFamily="2" charset="-122"/>
              </a:rPr>
              <a:t>点击添加标题文字</a:t>
            </a:r>
            <a:endParaRPr lang="zh-CN" altLang="en-US" sz="1200" dirty="0">
              <a:solidFill>
                <a:schemeClr val="tx1">
                  <a:lumMod val="75000"/>
                  <a:lumOff val="25000"/>
                </a:schemeClr>
              </a:solidFill>
              <a:latin typeface="时尚中黑简体" panose="01010104010101010101" pitchFamily="2" charset="-122"/>
              <a:ea typeface="时尚中黑简体" panose="01010104010101010101" pitchFamily="2" charset="-122"/>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300"/>
                                        <p:tgtEl>
                                          <p:spTgt spid="20"/>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p:tgtEl>
                                          <p:spTgt spid="21"/>
                                        </p:tgtEl>
                                        <p:attrNameLst>
                                          <p:attrName>ppt_x</p:attrName>
                                        </p:attrNameLst>
                                      </p:cBhvr>
                                      <p:tavLst>
                                        <p:tav tm="0">
                                          <p:val>
                                            <p:strVal val="#ppt_x-#ppt_w*1.125000"/>
                                          </p:val>
                                        </p:tav>
                                        <p:tav tm="100000">
                                          <p:val>
                                            <p:strVal val="#ppt_x"/>
                                          </p:val>
                                        </p:tav>
                                      </p:tavLst>
                                    </p:anim>
                                    <p:animEffect transition="in" filter="wipe(right)">
                                      <p:cBhvr>
                                        <p:cTn id="12" dur="500"/>
                                        <p:tgtEl>
                                          <p:spTgt spid="21"/>
                                        </p:tgtEl>
                                      </p:cBhvr>
                                    </p:animEffect>
                                  </p:childTnLst>
                                </p:cTn>
                              </p:par>
                              <p:par>
                                <p:cTn id="13" presetID="12" presetClass="entr" presetSubtype="8"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ppt_x</p:attrName>
                                        </p:attrNameLst>
                                      </p:cBhvr>
                                      <p:tavLst>
                                        <p:tav tm="0">
                                          <p:val>
                                            <p:strVal val="#ppt_x-#ppt_w*1.125000"/>
                                          </p:val>
                                        </p:tav>
                                        <p:tav tm="100000">
                                          <p:val>
                                            <p:strVal val="#ppt_x"/>
                                          </p:val>
                                        </p:tav>
                                      </p:tavLst>
                                    </p:anim>
                                    <p:animEffect transition="in" filter="wipe(right)">
                                      <p:cBhvr>
                                        <p:cTn id="16" dur="500"/>
                                        <p:tgtEl>
                                          <p:spTgt spid="23"/>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ppt_x</p:attrName>
                                        </p:attrNameLst>
                                      </p:cBhvr>
                                      <p:tavLst>
                                        <p:tav tm="0">
                                          <p:val>
                                            <p:strVal val="#ppt_x-#ppt_w*1.125000"/>
                                          </p:val>
                                        </p:tav>
                                        <p:tav tm="100000">
                                          <p:val>
                                            <p:strVal val="#ppt_x"/>
                                          </p:val>
                                        </p:tav>
                                      </p:tavLst>
                                    </p:anim>
                                    <p:animEffect transition="in" filter="wipe(right)">
                                      <p:cBhvr>
                                        <p:cTn id="20" dur="500"/>
                                        <p:tgtEl>
                                          <p:spTgt spid="22"/>
                                        </p:tgtEl>
                                      </p:cBhvr>
                                    </p:animEffect>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1000"/>
                                        <p:tgtEl>
                                          <p:spTgt spid="71"/>
                                        </p:tgtEl>
                                      </p:cBhvr>
                                    </p:animEffect>
                                    <p:anim calcmode="lin" valueType="num">
                                      <p:cBhvr>
                                        <p:cTn id="25" dur="1000" fill="hold"/>
                                        <p:tgtEl>
                                          <p:spTgt spid="71"/>
                                        </p:tgtEl>
                                        <p:attrNameLst>
                                          <p:attrName>ppt_x</p:attrName>
                                        </p:attrNameLst>
                                      </p:cBhvr>
                                      <p:tavLst>
                                        <p:tav tm="0">
                                          <p:val>
                                            <p:strVal val="#ppt_x"/>
                                          </p:val>
                                        </p:tav>
                                        <p:tav tm="100000">
                                          <p:val>
                                            <p:strVal val="#ppt_x"/>
                                          </p:val>
                                        </p:tav>
                                      </p:tavLst>
                                    </p:anim>
                                    <p:anim calcmode="lin" valueType="num">
                                      <p:cBhvr>
                                        <p:cTn id="26"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75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par>
                                <p:cTn id="32" presetID="10" presetClass="entr" presetSubtype="0" fill="hold" nodeType="withEffect">
                                  <p:stCondLst>
                                    <p:cond delay="750"/>
                                  </p:stCondLst>
                                  <p:childTnLst>
                                    <p:set>
                                      <p:cBhvr>
                                        <p:cTn id="33" dur="1" fill="hold">
                                          <p:stCondLst>
                                            <p:cond delay="0"/>
                                          </p:stCondLst>
                                        </p:cTn>
                                        <p:tgtEl>
                                          <p:spTgt spid="64"/>
                                        </p:tgtEl>
                                        <p:attrNameLst>
                                          <p:attrName>style.visibility</p:attrName>
                                        </p:attrNameLst>
                                      </p:cBhvr>
                                      <p:to>
                                        <p:strVal val="visible"/>
                                      </p:to>
                                    </p:set>
                                    <p:animEffect transition="in" filter="fade">
                                      <p:cBhvr>
                                        <p:cTn id="34" dur="500"/>
                                        <p:tgtEl>
                                          <p:spTgt spid="64"/>
                                        </p:tgtEl>
                                      </p:cBhvr>
                                    </p:animEffect>
                                  </p:childTnLst>
                                </p:cTn>
                              </p:par>
                              <p:par>
                                <p:cTn id="35" presetID="10" presetClass="entr" presetSubtype="0" fill="hold" nodeType="withEffect">
                                  <p:stCondLst>
                                    <p:cond delay="75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nodeType="withEffect">
                                  <p:stCondLst>
                                    <p:cond delay="75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nodeType="withEffect">
                                  <p:stCondLst>
                                    <p:cond delay="75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par>
                                <p:cTn id="44" presetID="0" presetClass="path" presetSubtype="0" accel="50000" decel="50000" fill="hold" nodeType="withEffect">
                                  <p:stCondLst>
                                    <p:cond delay="0"/>
                                  </p:stCondLst>
                                  <p:childTnLst>
                                    <p:animMotion origin="layout" path="M 0.21893 -0.07654 L 0.21893 -0.07654 C 0.18941 -0.08147 0.20972 -0.07993 0.16962 -0.07376 C 0.15382 -0.07129 0.14757 -0.07191 0.13316 -0.0682 C 0.11528 -0.06357 0.1375 -0.06604 0.11094 -0.06265 C 0.10139 -0.0611 0.09184 -0.06049 0.08247 -0.05956 C 0.0809 -0.05863 0.07934 -0.0574 0.07761 -0.05678 C 0.07031 -0.05462 0.05538 -0.05123 0.05538 -0.05123 C 0.05018 -0.04814 0.04844 -0.04721 0.04271 -0.04289 C 0.04063 -0.04104 0.03854 -0.03857 0.03646 -0.03703 C 0.03333 -0.03487 0.02691 -0.03147 0.02691 -0.03147 C 0.02535 -0.02962 0.02379 -0.02746 0.02205 -0.02592 C 0.02066 -0.02438 0.01875 -0.02438 0.01736 -0.02314 C 0.01406 -0.01975 0.01094 -0.01542 0.00781 -0.01172 C 0.00191 -0.00462 0.00452 -0.00863 -5.55556E-7 -0.0003 L -5.55556E-7 -0.0003 " pathEditMode="relative" ptsTypes="AAAAAAAAAAAAAAAA">
                                      <p:cBhvr>
                                        <p:cTn id="45" dur="2000" fill="hold"/>
                                        <p:tgtEl>
                                          <p:spTgt spid="44"/>
                                        </p:tgtEl>
                                        <p:attrNameLst>
                                          <p:attrName>ppt_x</p:attrName>
                                          <p:attrName>ppt_y</p:attrName>
                                        </p:attrNameLst>
                                      </p:cBhvr>
                                    </p:animMotion>
                                  </p:childTnLst>
                                </p:cTn>
                              </p:par>
                              <p:par>
                                <p:cTn id="46" presetID="0" presetClass="path" presetSubtype="0" accel="50000" decel="50000" fill="hold" nodeType="withEffect">
                                  <p:stCondLst>
                                    <p:cond delay="0"/>
                                  </p:stCondLst>
                                  <p:childTnLst>
                                    <p:animMotion origin="layout" path="M 0.17466 0.23982 L 0.17466 0.23982 C 0.17084 0.23303 0.16754 0.22562 0.16337 0.21976 C 0.16216 0.2179 0.16007 0.21852 0.15869 0.21698 C 0.15643 0.21482 0.15452 0.21142 0.15226 0.20865 C 0.14775 0.20278 0.14584 0.20155 0.14115 0.19445 C 0.13889 0.19105 0.13716 0.18642 0.1349 0.18303 C 0.12483 0.16852 0.12587 0.17068 0.1158 0.16328 C 0.1007 0.13642 0.12014 0.16852 0.10625 0.15216 C 0.10435 0.15 0.1033 0.14599 0.10157 0.14352 C 0.09966 0.14105 0.09723 0.14013 0.09514 0.13797 C 0.08664 0.12932 0.09445 0.13457 0.0856 0.12963 C 0.07101 0.11204 0.09375 0.13982 0.07448 0.11266 C 0.07153 0.10834 0.06806 0.10525 0.06494 0.10124 C 0.06285 0.09846 0.06094 0.09507 0.05869 0.0929 C 0.0507 0.08488 0.05191 0.09044 0.04601 0.08149 C 0.04375 0.07809 0.04202 0.07346 0.03959 0.07007 C 0.03768 0.0676 0.03525 0.06698 0.03334 0.06451 C 0.03143 0.06204 0.03039 0.05834 0.02848 0.05618 C 0.02657 0.05371 0.02396 0.05278 0.02223 0.05031 C 0.0198 0.04723 0.01823 0.04229 0.0158 0.0392 C 0.01389 0.03642 0.01146 0.0355 0.00938 0.03334 C 0.00782 0.03179 0.00625 0.02963 0.00469 0.02778 C 0.00365 0.025 0.00209 0.02253 0.00157 0.01945 C -0.00017 0.0105 -2.5E-6 0.00649 -2.5E-6 -0.0003 L -2.5E-6 -0.0003 " pathEditMode="relative" ptsTypes="AAAAAAAAAAAAAAAAAAAAAAAAAA">
                                      <p:cBhvr>
                                        <p:cTn id="47" dur="2000" fill="hold"/>
                                        <p:tgtEl>
                                          <p:spTgt spid="64"/>
                                        </p:tgtEl>
                                        <p:attrNameLst>
                                          <p:attrName>ppt_x</p:attrName>
                                          <p:attrName>ppt_y</p:attrName>
                                        </p:attrNameLst>
                                      </p:cBhvr>
                                    </p:animMotion>
                                  </p:childTnLst>
                                </p:cTn>
                              </p:par>
                              <p:par>
                                <p:cTn id="48" presetID="0" presetClass="path" presetSubtype="0" accel="50000" decel="50000" fill="hold" nodeType="withEffect">
                                  <p:stCondLst>
                                    <p:cond delay="0"/>
                                  </p:stCondLst>
                                  <p:childTnLst>
                                    <p:animMotion origin="layout" path="M -0.00156 0.41172 L -0.00156 0.41172 C -0.00104 0.4003 -0.00087 0.38888 -1.66667E-6 0.37777 C 0.00034 0.37376 0.00173 0.37037 0.00173 0.36635 C 0.00173 0.32592 0.00017 0.28549 -1.66667E-6 0.24506 C -0.00035 0.16327 -1.66667E-6 0.08148 -1.66667E-6 -0.00031 L -1.66667E-6 -0.00031 " pathEditMode="relative" ptsTypes="AAAAAAA">
                                      <p:cBhvr>
                                        <p:cTn id="49" dur="2000" fill="hold"/>
                                        <p:tgtEl>
                                          <p:spTgt spid="24"/>
                                        </p:tgtEl>
                                        <p:attrNameLst>
                                          <p:attrName>ppt_x</p:attrName>
                                          <p:attrName>ppt_y</p:attrName>
                                        </p:attrNameLst>
                                      </p:cBhvr>
                                    </p:animMotion>
                                  </p:childTnLst>
                                </p:cTn>
                              </p:par>
                              <p:par>
                                <p:cTn id="50" presetID="0" presetClass="path" presetSubtype="0" accel="50000" decel="50000" fill="hold" nodeType="withEffect">
                                  <p:stCondLst>
                                    <p:cond delay="0"/>
                                  </p:stCondLst>
                                  <p:childTnLst>
                                    <p:animMotion origin="layout" path="M -0.18716 0.2253 L -0.18716 0.2253 C -0.18195 0.21759 -0.17639 0.2108 -0.17136 0.20246 C -0.16893 0.19845 -0.16771 0.19228 -0.16511 0.18858 C -0.16233 0.18456 -0.15851 0.18333 -0.15556 0.17993 C -0.15226 0.17654 -0.14931 0.17222 -0.14601 0.16882 C -0.14184 0.1645 -0.13768 0.16111 -0.13334 0.1574 C -0.12969 0.15432 -0.1257 0.15246 -0.12223 0.14907 C -0.11615 0.14321 -0.11042 0.13611 -0.10469 0.12932 C -0.10313 0.12746 -0.10139 0.12592 -0.1 0.12376 C -0.09671 0.11821 -0.09428 0.11111 -0.09046 0.10679 C -0.07952 0.09382 -0.09289 0.11018 -0.07934 0.08981 C -0.07553 0.08395 -0.07275 0.08302 -0.06823 0.07839 C -0.06667 0.07685 -0.06511 0.07469 -0.06355 0.07284 C -0.06094 0.07006 -0.05816 0.06728 -0.05556 0.0645 C -0.05105 0.05925 -0.04323 0.04938 -0.0382 0.04475 C -0.03664 0.04321 -0.0349 0.0429 -0.03334 0.04197 C -0.03125 0.04012 -0.02917 0.03796 -0.02709 0.03611 C -0.02084 0.01944 -0.02778 0.03518 -0.01754 0.02222 C -0.01563 0.01975 -0.01459 0.01605 -0.01285 0.01358 C -0.00643 0.00493 -0.00539 0.00432 1.66667E-6 -0.00031 L 1.66667E-6 -0.00031 " pathEditMode="relative" ptsTypes="AAAAAAAAAAAAAAAAAAAAAA">
                                      <p:cBhvr>
                                        <p:cTn id="51" dur="2000" fill="hold"/>
                                        <p:tgtEl>
                                          <p:spTgt spid="31"/>
                                        </p:tgtEl>
                                        <p:attrNameLst>
                                          <p:attrName>ppt_x</p:attrName>
                                          <p:attrName>ppt_y</p:attrName>
                                        </p:attrNameLst>
                                      </p:cBhvr>
                                    </p:animMotion>
                                  </p:childTnLst>
                                </p:cTn>
                              </p:par>
                              <p:par>
                                <p:cTn id="52" presetID="0" presetClass="path" presetSubtype="0" accel="50000" decel="50000" fill="hold" nodeType="withEffect">
                                  <p:stCondLst>
                                    <p:cond delay="0"/>
                                  </p:stCondLst>
                                  <p:childTnLst>
                                    <p:animMotion origin="layout" path="M -0.22864 -0.10185 L -0.22864 -0.10185 C -0.20121 -0.08889 -0.21302 -0.0929 -0.19375 -0.08796 C -0.17014 -0.06975 -0.19635 -0.08827 -0.1684 -0.07377 C -0.13403 -0.05587 -0.17517 -0.07253 -0.14462 -0.06266 C -0.11649 -0.0534 -0.16128 -0.06698 -0.13194 -0.05401 C -0.12778 -0.05216 -0.12344 -0.05216 -0.1191 -0.05124 C -0.10712 -0.04414 -0.11285 -0.04692 -0.10174 -0.0429 C -0.09913 -0.04074 -0.09653 -0.03827 -0.09375 -0.03704 C -0.0875 -0.03457 -0.07465 -0.03148 -0.07465 -0.03148 C -0.07014 -0.02871 -0.06858 -0.02747 -0.06354 -0.02593 C -0.05781 -0.02377 -0.05191 -0.02253 -0.04618 -0.02006 C -0.01927 -0.00895 -0.05538 -0.01945 -0.02552 -0.01173 L -0.01128 -0.0034 C -0.00955 -0.00247 -0.00816 -0.00031 -0.00642 -0.00031 L 1.73472E-18 -0.00031 L 1.73472E-18 -0.00031 " pathEditMode="relative" ptsTypes="AAAAAAAAAAAAAAAAA">
                                      <p:cBhvr>
                                        <p:cTn id="53" dur="2000" fill="hold"/>
                                        <p:tgtEl>
                                          <p:spTgt spid="52"/>
                                        </p:tgtEl>
                                        <p:attrNameLst>
                                          <p:attrName>ppt_x</p:attrName>
                                          <p:attrName>ppt_y</p:attrName>
                                        </p:attrNameLst>
                                      </p:cBhvr>
                                    </p:animMotion>
                                  </p:childTnLst>
                                </p:cTn>
                              </p:par>
                            </p:childTnLst>
                          </p:cTn>
                        </p:par>
                        <p:par>
                          <p:cTn id="54" fill="hold">
                            <p:stCondLst>
                              <p:cond delay="1250"/>
                            </p:stCondLst>
                            <p:childTnLst>
                              <p:par>
                                <p:cTn id="55" presetID="14" presetClass="entr" presetSubtype="10"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randombar(horizontal)">
                                      <p:cBhvr>
                                        <p:cTn id="57" dur="500"/>
                                        <p:tgtEl>
                                          <p:spTgt spid="87"/>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88"/>
                                        </p:tgtEl>
                                        <p:attrNameLst>
                                          <p:attrName>style.visibility</p:attrName>
                                        </p:attrNameLst>
                                      </p:cBhvr>
                                      <p:to>
                                        <p:strVal val="visible"/>
                                      </p:to>
                                    </p:set>
                                    <p:animEffect transition="in" filter="randombar(horizontal)">
                                      <p:cBhvr>
                                        <p:cTn id="60" dur="500"/>
                                        <p:tgtEl>
                                          <p:spTgt spid="88"/>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randombar(horizontal)">
                                      <p:cBhvr>
                                        <p:cTn id="63" dur="500"/>
                                        <p:tgtEl>
                                          <p:spTgt spid="89"/>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90"/>
                                        </p:tgtEl>
                                        <p:attrNameLst>
                                          <p:attrName>style.visibility</p:attrName>
                                        </p:attrNameLst>
                                      </p:cBhvr>
                                      <p:to>
                                        <p:strVal val="visible"/>
                                      </p:to>
                                    </p:set>
                                    <p:animEffect transition="in" filter="randombar(horizontal)">
                                      <p:cBhvr>
                                        <p:cTn id="66" dur="500"/>
                                        <p:tgtEl>
                                          <p:spTgt spid="90"/>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91"/>
                                        </p:tgtEl>
                                        <p:attrNameLst>
                                          <p:attrName>style.visibility</p:attrName>
                                        </p:attrNameLst>
                                      </p:cBhvr>
                                      <p:to>
                                        <p:strVal val="visible"/>
                                      </p:to>
                                    </p:set>
                                    <p:animEffect transition="in" filter="randombar(horizontal)">
                                      <p:cBhvr>
                                        <p:cTn id="69"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p:bldP spid="87" grpId="0"/>
      <p:bldP spid="88" grpId="0"/>
      <p:bldP spid="89" grpId="0"/>
      <p:bldP spid="90"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右箭头 102"/>
          <p:cNvSpPr/>
          <p:nvPr/>
        </p:nvSpPr>
        <p:spPr>
          <a:xfrm>
            <a:off x="646881" y="242193"/>
            <a:ext cx="274777" cy="274777"/>
          </a:xfrm>
          <a:prstGeom prst="rightArrow">
            <a:avLst/>
          </a:prstGeom>
          <a:solidFill>
            <a:srgbClr val="0070C0"/>
          </a:solidFill>
          <a:ln w="28575">
            <a:solidFill>
              <a:srgbClr val="F2F2F2"/>
            </a:solidFill>
          </a:ln>
          <a:effectLst>
            <a:outerShdw blurRad="88900" dist="75434" dir="2700003"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0000"/>
              </a:solidFill>
              <a:cs typeface="+mn-ea"/>
              <a:sym typeface="+mn-lt"/>
            </a:endParaRPr>
          </a:p>
        </p:txBody>
      </p:sp>
      <p:sp>
        <p:nvSpPr>
          <p:cNvPr id="94" name="TextBox 93"/>
          <p:cNvSpPr txBox="1"/>
          <p:nvPr/>
        </p:nvSpPr>
        <p:spPr>
          <a:xfrm>
            <a:off x="908957" y="206330"/>
            <a:ext cx="1364476" cy="400110"/>
          </a:xfrm>
          <a:prstGeom prst="rect">
            <a:avLst/>
          </a:prstGeom>
          <a:noFill/>
        </p:spPr>
        <p:txBody>
          <a:bodyPr wrap="none" rtlCol="0">
            <a:spAutoFit/>
          </a:bodyPr>
          <a:lstStyle/>
          <a:p>
            <a:r>
              <a:rPr lang="zh-CN" altLang="en-US" sz="2000" spc="300" dirty="0">
                <a:cs typeface="+mn-ea"/>
                <a:sym typeface="+mn-lt"/>
              </a:rPr>
              <a:t>知识技能</a:t>
            </a:r>
            <a:endParaRPr lang="zh-CN" altLang="en-US" sz="2000" spc="300" dirty="0">
              <a:cs typeface="+mn-ea"/>
              <a:sym typeface="+mn-lt"/>
            </a:endParaRPr>
          </a:p>
        </p:txBody>
      </p:sp>
      <p:sp>
        <p:nvSpPr>
          <p:cNvPr id="116" name="TextBox 115"/>
          <p:cNvSpPr txBox="1"/>
          <p:nvPr/>
        </p:nvSpPr>
        <p:spPr>
          <a:xfrm>
            <a:off x="2441104" y="267886"/>
            <a:ext cx="1286955" cy="338554"/>
          </a:xfrm>
          <a:prstGeom prst="rect">
            <a:avLst/>
          </a:prstGeom>
          <a:noFill/>
        </p:spPr>
        <p:txBody>
          <a:bodyPr wrap="none" rtlCol="0">
            <a:spAutoFit/>
          </a:bodyPr>
          <a:lstStyle/>
          <a:p>
            <a:r>
              <a:rPr lang="en-US" altLang="zh-CN" sz="1600" dirty="0">
                <a:cs typeface="+mn-ea"/>
                <a:sym typeface="+mn-lt"/>
              </a:rPr>
              <a:t>KNOWLEDGE</a:t>
            </a:r>
            <a:endParaRPr lang="zh-CN" altLang="en-US" sz="1600" dirty="0">
              <a:cs typeface="+mn-ea"/>
              <a:sym typeface="+mn-lt"/>
            </a:endParaRPr>
          </a:p>
        </p:txBody>
      </p:sp>
      <p:cxnSp>
        <p:nvCxnSpPr>
          <p:cNvPr id="14" name="直接连接符 13"/>
          <p:cNvCxnSpPr/>
          <p:nvPr/>
        </p:nvCxnSpPr>
        <p:spPr>
          <a:xfrm>
            <a:off x="2307128" y="288300"/>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609990" y="6382589"/>
            <a:ext cx="877163" cy="369332"/>
          </a:xfrm>
          <a:prstGeom prst="rect">
            <a:avLst/>
          </a:prstGeom>
          <a:noFill/>
        </p:spPr>
        <p:txBody>
          <a:bodyPr wrap="none" rtlCol="0">
            <a:spAutoFit/>
          </a:bodyPr>
          <a:lstStyle/>
          <a:p>
            <a:r>
              <a:rPr lang="zh-CN" altLang="en-US" sz="1800" dirty="0">
                <a:cs typeface="+mn-ea"/>
                <a:sym typeface="+mn-lt"/>
              </a:rPr>
              <a:t>延时符</a:t>
            </a:r>
            <a:endParaRPr lang="zh-CN" altLang="en-US" sz="1800" dirty="0">
              <a:cs typeface="+mn-ea"/>
              <a:sym typeface="+mn-lt"/>
            </a:endParaRPr>
          </a:p>
        </p:txBody>
      </p:sp>
      <p:sp>
        <p:nvSpPr>
          <p:cNvPr id="23" name="任意多边形 22"/>
          <p:cNvSpPr/>
          <p:nvPr/>
        </p:nvSpPr>
        <p:spPr>
          <a:xfrm>
            <a:off x="1400365" y="1738030"/>
            <a:ext cx="2758265" cy="3405470"/>
          </a:xfrm>
          <a:custGeom>
            <a:avLst/>
            <a:gdLst>
              <a:gd name="connsiteX0" fmla="*/ 1743740 w 3742661"/>
              <a:gd name="connsiteY0" fmla="*/ 4476307 h 4476307"/>
              <a:gd name="connsiteX1" fmla="*/ 1796903 w 3742661"/>
              <a:gd name="connsiteY1" fmla="*/ 3785190 h 4476307"/>
              <a:gd name="connsiteX2" fmla="*/ 1307805 w 3742661"/>
              <a:gd name="connsiteY2" fmla="*/ 3381153 h 4476307"/>
              <a:gd name="connsiteX3" fmla="*/ 31898 w 3742661"/>
              <a:gd name="connsiteY3" fmla="*/ 2945218 h 4476307"/>
              <a:gd name="connsiteX4" fmla="*/ 1127052 w 3742661"/>
              <a:gd name="connsiteY4" fmla="*/ 3242930 h 4476307"/>
              <a:gd name="connsiteX5" fmla="*/ 393405 w 3742661"/>
              <a:gd name="connsiteY5" fmla="*/ 2456121 h 4476307"/>
              <a:gd name="connsiteX6" fmla="*/ 1775638 w 3742661"/>
              <a:gd name="connsiteY6" fmla="*/ 3519376 h 4476307"/>
              <a:gd name="connsiteX7" fmla="*/ 1679945 w 3742661"/>
              <a:gd name="connsiteY7" fmla="*/ 2392325 h 4476307"/>
              <a:gd name="connsiteX8" fmla="*/ 0 w 3742661"/>
              <a:gd name="connsiteY8" fmla="*/ 754911 h 4476307"/>
              <a:gd name="connsiteX9" fmla="*/ 988828 w 3742661"/>
              <a:gd name="connsiteY9" fmla="*/ 1924493 h 4476307"/>
              <a:gd name="connsiteX10" fmla="*/ 1137684 w 3742661"/>
              <a:gd name="connsiteY10" fmla="*/ 861237 h 4476307"/>
              <a:gd name="connsiteX11" fmla="*/ 1222745 w 3742661"/>
              <a:gd name="connsiteY11" fmla="*/ 2062716 h 4476307"/>
              <a:gd name="connsiteX12" fmla="*/ 1690577 w 3742661"/>
              <a:gd name="connsiteY12" fmla="*/ 2190307 h 4476307"/>
              <a:gd name="connsiteX13" fmla="*/ 1956391 w 3742661"/>
              <a:gd name="connsiteY13" fmla="*/ 0 h 4476307"/>
              <a:gd name="connsiteX14" fmla="*/ 2083982 w 3742661"/>
              <a:gd name="connsiteY14" fmla="*/ 978195 h 4476307"/>
              <a:gd name="connsiteX15" fmla="*/ 1881963 w 3742661"/>
              <a:gd name="connsiteY15" fmla="*/ 2232837 h 4476307"/>
              <a:gd name="connsiteX16" fmla="*/ 2041452 w 3742661"/>
              <a:gd name="connsiteY16" fmla="*/ 3030279 h 4476307"/>
              <a:gd name="connsiteX17" fmla="*/ 2647507 w 3742661"/>
              <a:gd name="connsiteY17" fmla="*/ 2519916 h 4476307"/>
              <a:gd name="connsiteX18" fmla="*/ 2849526 w 3742661"/>
              <a:gd name="connsiteY18" fmla="*/ 1307804 h 4476307"/>
              <a:gd name="connsiteX19" fmla="*/ 2838893 w 3742661"/>
              <a:gd name="connsiteY19" fmla="*/ 2371060 h 4476307"/>
              <a:gd name="connsiteX20" fmla="*/ 3742661 w 3742661"/>
              <a:gd name="connsiteY20" fmla="*/ 1148316 h 4476307"/>
              <a:gd name="connsiteX21" fmla="*/ 2222205 w 3742661"/>
              <a:gd name="connsiteY21" fmla="*/ 3370521 h 4476307"/>
              <a:gd name="connsiteX22" fmla="*/ 2169042 w 3742661"/>
              <a:gd name="connsiteY22" fmla="*/ 3817088 h 4476307"/>
              <a:gd name="connsiteX23" fmla="*/ 3317358 w 3742661"/>
              <a:gd name="connsiteY23" fmla="*/ 3094074 h 4476307"/>
              <a:gd name="connsiteX24" fmla="*/ 2190307 w 3742661"/>
              <a:gd name="connsiteY24" fmla="*/ 4051004 h 4476307"/>
              <a:gd name="connsiteX25" fmla="*/ 2232838 w 3742661"/>
              <a:gd name="connsiteY25" fmla="*/ 4476307 h 4476307"/>
              <a:gd name="connsiteX26" fmla="*/ 1743740 w 3742661"/>
              <a:gd name="connsiteY26" fmla="*/ 4476307 h 4476307"/>
              <a:gd name="connsiteX0-1" fmla="*/ 1743740 w 3742661"/>
              <a:gd name="connsiteY0-2" fmla="*/ 4492350 h 4492350"/>
              <a:gd name="connsiteX1-3" fmla="*/ 1796903 w 3742661"/>
              <a:gd name="connsiteY1-4" fmla="*/ 3785190 h 4492350"/>
              <a:gd name="connsiteX2-5" fmla="*/ 1307805 w 3742661"/>
              <a:gd name="connsiteY2-6" fmla="*/ 3381153 h 4492350"/>
              <a:gd name="connsiteX3-7" fmla="*/ 31898 w 3742661"/>
              <a:gd name="connsiteY3-8" fmla="*/ 2945218 h 4492350"/>
              <a:gd name="connsiteX4-9" fmla="*/ 1127052 w 3742661"/>
              <a:gd name="connsiteY4-10" fmla="*/ 3242930 h 4492350"/>
              <a:gd name="connsiteX5-11" fmla="*/ 393405 w 3742661"/>
              <a:gd name="connsiteY5-12" fmla="*/ 2456121 h 4492350"/>
              <a:gd name="connsiteX6-13" fmla="*/ 1775638 w 3742661"/>
              <a:gd name="connsiteY6-14" fmla="*/ 3519376 h 4492350"/>
              <a:gd name="connsiteX7-15" fmla="*/ 1679945 w 3742661"/>
              <a:gd name="connsiteY7-16" fmla="*/ 2392325 h 4492350"/>
              <a:gd name="connsiteX8-17" fmla="*/ 0 w 3742661"/>
              <a:gd name="connsiteY8-18" fmla="*/ 754911 h 4492350"/>
              <a:gd name="connsiteX9-19" fmla="*/ 988828 w 3742661"/>
              <a:gd name="connsiteY9-20" fmla="*/ 1924493 h 4492350"/>
              <a:gd name="connsiteX10-21" fmla="*/ 1137684 w 3742661"/>
              <a:gd name="connsiteY10-22" fmla="*/ 861237 h 4492350"/>
              <a:gd name="connsiteX11-23" fmla="*/ 1222745 w 3742661"/>
              <a:gd name="connsiteY11-24" fmla="*/ 2062716 h 4492350"/>
              <a:gd name="connsiteX12-25" fmla="*/ 1690577 w 3742661"/>
              <a:gd name="connsiteY12-26" fmla="*/ 2190307 h 4492350"/>
              <a:gd name="connsiteX13-27" fmla="*/ 1956391 w 3742661"/>
              <a:gd name="connsiteY13-28" fmla="*/ 0 h 4492350"/>
              <a:gd name="connsiteX14-29" fmla="*/ 2083982 w 3742661"/>
              <a:gd name="connsiteY14-30" fmla="*/ 978195 h 4492350"/>
              <a:gd name="connsiteX15-31" fmla="*/ 1881963 w 3742661"/>
              <a:gd name="connsiteY15-32" fmla="*/ 2232837 h 4492350"/>
              <a:gd name="connsiteX16-33" fmla="*/ 2041452 w 3742661"/>
              <a:gd name="connsiteY16-34" fmla="*/ 3030279 h 4492350"/>
              <a:gd name="connsiteX17-35" fmla="*/ 2647507 w 3742661"/>
              <a:gd name="connsiteY17-36" fmla="*/ 2519916 h 4492350"/>
              <a:gd name="connsiteX18-37" fmla="*/ 2849526 w 3742661"/>
              <a:gd name="connsiteY18-38" fmla="*/ 1307804 h 4492350"/>
              <a:gd name="connsiteX19-39" fmla="*/ 2838893 w 3742661"/>
              <a:gd name="connsiteY19-40" fmla="*/ 2371060 h 4492350"/>
              <a:gd name="connsiteX20-41" fmla="*/ 3742661 w 3742661"/>
              <a:gd name="connsiteY20-42" fmla="*/ 1148316 h 4492350"/>
              <a:gd name="connsiteX21-43" fmla="*/ 2222205 w 3742661"/>
              <a:gd name="connsiteY21-44" fmla="*/ 3370521 h 4492350"/>
              <a:gd name="connsiteX22-45" fmla="*/ 2169042 w 3742661"/>
              <a:gd name="connsiteY22-46" fmla="*/ 3817088 h 4492350"/>
              <a:gd name="connsiteX23-47" fmla="*/ 3317358 w 3742661"/>
              <a:gd name="connsiteY23-48" fmla="*/ 3094074 h 4492350"/>
              <a:gd name="connsiteX24-49" fmla="*/ 2190307 w 3742661"/>
              <a:gd name="connsiteY24-50" fmla="*/ 4051004 h 4492350"/>
              <a:gd name="connsiteX25-51" fmla="*/ 2232838 w 3742661"/>
              <a:gd name="connsiteY25-52" fmla="*/ 4476307 h 4492350"/>
              <a:gd name="connsiteX26-53" fmla="*/ 1743740 w 3742661"/>
              <a:gd name="connsiteY26-54" fmla="*/ 4492350 h 4492350"/>
              <a:gd name="connsiteX0-55" fmla="*/ 1743740 w 3742661"/>
              <a:gd name="connsiteY0-56" fmla="*/ 4492350 h 4492350"/>
              <a:gd name="connsiteX1-57" fmla="*/ 1796903 w 3742661"/>
              <a:gd name="connsiteY1-58" fmla="*/ 3785190 h 4492350"/>
              <a:gd name="connsiteX2-59" fmla="*/ 1307805 w 3742661"/>
              <a:gd name="connsiteY2-60" fmla="*/ 3381153 h 4492350"/>
              <a:gd name="connsiteX3-61" fmla="*/ 31898 w 3742661"/>
              <a:gd name="connsiteY3-62" fmla="*/ 2945218 h 4492350"/>
              <a:gd name="connsiteX4-63" fmla="*/ 1127052 w 3742661"/>
              <a:gd name="connsiteY4-64" fmla="*/ 3242930 h 4492350"/>
              <a:gd name="connsiteX5-65" fmla="*/ 393405 w 3742661"/>
              <a:gd name="connsiteY5-66" fmla="*/ 2456121 h 4492350"/>
              <a:gd name="connsiteX6-67" fmla="*/ 1775638 w 3742661"/>
              <a:gd name="connsiteY6-68" fmla="*/ 3519376 h 4492350"/>
              <a:gd name="connsiteX7-69" fmla="*/ 1679945 w 3742661"/>
              <a:gd name="connsiteY7-70" fmla="*/ 2392325 h 4492350"/>
              <a:gd name="connsiteX8-71" fmla="*/ 0 w 3742661"/>
              <a:gd name="connsiteY8-72" fmla="*/ 754911 h 4492350"/>
              <a:gd name="connsiteX9-73" fmla="*/ 988828 w 3742661"/>
              <a:gd name="connsiteY9-74" fmla="*/ 1924493 h 4492350"/>
              <a:gd name="connsiteX10-75" fmla="*/ 1137684 w 3742661"/>
              <a:gd name="connsiteY10-76" fmla="*/ 861237 h 4492350"/>
              <a:gd name="connsiteX11-77" fmla="*/ 1222745 w 3742661"/>
              <a:gd name="connsiteY11-78" fmla="*/ 2062716 h 4492350"/>
              <a:gd name="connsiteX12-79" fmla="*/ 1690577 w 3742661"/>
              <a:gd name="connsiteY12-80" fmla="*/ 2190307 h 4492350"/>
              <a:gd name="connsiteX13-81" fmla="*/ 1956391 w 3742661"/>
              <a:gd name="connsiteY13-82" fmla="*/ 0 h 4492350"/>
              <a:gd name="connsiteX14-83" fmla="*/ 2083982 w 3742661"/>
              <a:gd name="connsiteY14-84" fmla="*/ 978195 h 4492350"/>
              <a:gd name="connsiteX15-85" fmla="*/ 1881963 w 3742661"/>
              <a:gd name="connsiteY15-86" fmla="*/ 2232837 h 4492350"/>
              <a:gd name="connsiteX16-87" fmla="*/ 2041452 w 3742661"/>
              <a:gd name="connsiteY16-88" fmla="*/ 3030279 h 4492350"/>
              <a:gd name="connsiteX17-89" fmla="*/ 2647507 w 3742661"/>
              <a:gd name="connsiteY17-90" fmla="*/ 2519916 h 4492350"/>
              <a:gd name="connsiteX18-91" fmla="*/ 2849526 w 3742661"/>
              <a:gd name="connsiteY18-92" fmla="*/ 1307804 h 4492350"/>
              <a:gd name="connsiteX19-93" fmla="*/ 2838893 w 3742661"/>
              <a:gd name="connsiteY19-94" fmla="*/ 2371060 h 4492350"/>
              <a:gd name="connsiteX20-95" fmla="*/ 3742661 w 3742661"/>
              <a:gd name="connsiteY20-96" fmla="*/ 1148316 h 4492350"/>
              <a:gd name="connsiteX21-97" fmla="*/ 2222205 w 3742661"/>
              <a:gd name="connsiteY21-98" fmla="*/ 3370521 h 4492350"/>
              <a:gd name="connsiteX22-99" fmla="*/ 2169042 w 3742661"/>
              <a:gd name="connsiteY22-100" fmla="*/ 3817088 h 4492350"/>
              <a:gd name="connsiteX23-101" fmla="*/ 3317358 w 3742661"/>
              <a:gd name="connsiteY23-102" fmla="*/ 3094074 h 4492350"/>
              <a:gd name="connsiteX24-103" fmla="*/ 2190307 w 3742661"/>
              <a:gd name="connsiteY24-104" fmla="*/ 4051004 h 4492350"/>
              <a:gd name="connsiteX25-105" fmla="*/ 2232838 w 3742661"/>
              <a:gd name="connsiteY25-106" fmla="*/ 4476307 h 4492350"/>
              <a:gd name="connsiteX26-107" fmla="*/ 2218194 w 3742661"/>
              <a:gd name="connsiteY26-108" fmla="*/ 4491415 h 4492350"/>
              <a:gd name="connsiteX27" fmla="*/ 1743740 w 3742661"/>
              <a:gd name="connsiteY27" fmla="*/ 4492350 h 4492350"/>
              <a:gd name="connsiteX0-109" fmla="*/ 1743740 w 3742661"/>
              <a:gd name="connsiteY0-110" fmla="*/ 4492350 h 4492350"/>
              <a:gd name="connsiteX1-111" fmla="*/ 1796903 w 3742661"/>
              <a:gd name="connsiteY1-112" fmla="*/ 3785190 h 4492350"/>
              <a:gd name="connsiteX2-113" fmla="*/ 1307805 w 3742661"/>
              <a:gd name="connsiteY2-114" fmla="*/ 3381153 h 4492350"/>
              <a:gd name="connsiteX3-115" fmla="*/ 31898 w 3742661"/>
              <a:gd name="connsiteY3-116" fmla="*/ 2945218 h 4492350"/>
              <a:gd name="connsiteX4-117" fmla="*/ 1127052 w 3742661"/>
              <a:gd name="connsiteY4-118" fmla="*/ 3242930 h 4492350"/>
              <a:gd name="connsiteX5-119" fmla="*/ 393405 w 3742661"/>
              <a:gd name="connsiteY5-120" fmla="*/ 2456121 h 4492350"/>
              <a:gd name="connsiteX6-121" fmla="*/ 1775638 w 3742661"/>
              <a:gd name="connsiteY6-122" fmla="*/ 3519376 h 4492350"/>
              <a:gd name="connsiteX7-123" fmla="*/ 1679945 w 3742661"/>
              <a:gd name="connsiteY7-124" fmla="*/ 2392325 h 4492350"/>
              <a:gd name="connsiteX8-125" fmla="*/ 0 w 3742661"/>
              <a:gd name="connsiteY8-126" fmla="*/ 754911 h 4492350"/>
              <a:gd name="connsiteX9-127" fmla="*/ 988828 w 3742661"/>
              <a:gd name="connsiteY9-128" fmla="*/ 1924493 h 4492350"/>
              <a:gd name="connsiteX10-129" fmla="*/ 1137684 w 3742661"/>
              <a:gd name="connsiteY10-130" fmla="*/ 861237 h 4492350"/>
              <a:gd name="connsiteX11-131" fmla="*/ 1222745 w 3742661"/>
              <a:gd name="connsiteY11-132" fmla="*/ 2062716 h 4492350"/>
              <a:gd name="connsiteX12-133" fmla="*/ 1690577 w 3742661"/>
              <a:gd name="connsiteY12-134" fmla="*/ 2190307 h 4492350"/>
              <a:gd name="connsiteX13-135" fmla="*/ 1956391 w 3742661"/>
              <a:gd name="connsiteY13-136" fmla="*/ 0 h 4492350"/>
              <a:gd name="connsiteX14-137" fmla="*/ 2083982 w 3742661"/>
              <a:gd name="connsiteY14-138" fmla="*/ 978195 h 4492350"/>
              <a:gd name="connsiteX15-139" fmla="*/ 1881963 w 3742661"/>
              <a:gd name="connsiteY15-140" fmla="*/ 2232837 h 4492350"/>
              <a:gd name="connsiteX16-141" fmla="*/ 2041452 w 3742661"/>
              <a:gd name="connsiteY16-142" fmla="*/ 3030279 h 4492350"/>
              <a:gd name="connsiteX17-143" fmla="*/ 2647507 w 3742661"/>
              <a:gd name="connsiteY17-144" fmla="*/ 2519916 h 4492350"/>
              <a:gd name="connsiteX18-145" fmla="*/ 2849526 w 3742661"/>
              <a:gd name="connsiteY18-146" fmla="*/ 1307804 h 4492350"/>
              <a:gd name="connsiteX19-147" fmla="*/ 2838893 w 3742661"/>
              <a:gd name="connsiteY19-148" fmla="*/ 2371060 h 4492350"/>
              <a:gd name="connsiteX20-149" fmla="*/ 3742661 w 3742661"/>
              <a:gd name="connsiteY20-150" fmla="*/ 1148316 h 4492350"/>
              <a:gd name="connsiteX21-151" fmla="*/ 2222205 w 3742661"/>
              <a:gd name="connsiteY21-152" fmla="*/ 3370521 h 4492350"/>
              <a:gd name="connsiteX22-153" fmla="*/ 2169042 w 3742661"/>
              <a:gd name="connsiteY22-154" fmla="*/ 3817088 h 4492350"/>
              <a:gd name="connsiteX23-155" fmla="*/ 3317358 w 3742661"/>
              <a:gd name="connsiteY23-156" fmla="*/ 3094074 h 4492350"/>
              <a:gd name="connsiteX24-157" fmla="*/ 2190307 w 3742661"/>
              <a:gd name="connsiteY24-158" fmla="*/ 4051004 h 4492350"/>
              <a:gd name="connsiteX25-159" fmla="*/ 2232838 w 3742661"/>
              <a:gd name="connsiteY25-160" fmla="*/ 4476307 h 4492350"/>
              <a:gd name="connsiteX26-161" fmla="*/ 2218194 w 3742661"/>
              <a:gd name="connsiteY26-162" fmla="*/ 4491415 h 4492350"/>
              <a:gd name="connsiteX27-163" fmla="*/ 1743740 w 3742661"/>
              <a:gd name="connsiteY27-164" fmla="*/ 4492350 h 4492350"/>
              <a:gd name="connsiteX0-165" fmla="*/ 1743740 w 3742661"/>
              <a:gd name="connsiteY0-166" fmla="*/ 4492350 h 4492350"/>
              <a:gd name="connsiteX1-167" fmla="*/ 1796903 w 3742661"/>
              <a:gd name="connsiteY1-168" fmla="*/ 3785190 h 4492350"/>
              <a:gd name="connsiteX2-169" fmla="*/ 1307805 w 3742661"/>
              <a:gd name="connsiteY2-170" fmla="*/ 3381153 h 4492350"/>
              <a:gd name="connsiteX3-171" fmla="*/ 31898 w 3742661"/>
              <a:gd name="connsiteY3-172" fmla="*/ 2945218 h 4492350"/>
              <a:gd name="connsiteX4-173" fmla="*/ 1127052 w 3742661"/>
              <a:gd name="connsiteY4-174" fmla="*/ 3242930 h 4492350"/>
              <a:gd name="connsiteX5-175" fmla="*/ 393405 w 3742661"/>
              <a:gd name="connsiteY5-176" fmla="*/ 2456121 h 4492350"/>
              <a:gd name="connsiteX6-177" fmla="*/ 1775638 w 3742661"/>
              <a:gd name="connsiteY6-178" fmla="*/ 3519376 h 4492350"/>
              <a:gd name="connsiteX7-179" fmla="*/ 1679945 w 3742661"/>
              <a:gd name="connsiteY7-180" fmla="*/ 2392325 h 4492350"/>
              <a:gd name="connsiteX8-181" fmla="*/ 0 w 3742661"/>
              <a:gd name="connsiteY8-182" fmla="*/ 754911 h 4492350"/>
              <a:gd name="connsiteX9-183" fmla="*/ 988828 w 3742661"/>
              <a:gd name="connsiteY9-184" fmla="*/ 1924493 h 4492350"/>
              <a:gd name="connsiteX10-185" fmla="*/ 1137684 w 3742661"/>
              <a:gd name="connsiteY10-186" fmla="*/ 861237 h 4492350"/>
              <a:gd name="connsiteX11-187" fmla="*/ 1222745 w 3742661"/>
              <a:gd name="connsiteY11-188" fmla="*/ 2062716 h 4492350"/>
              <a:gd name="connsiteX12-189" fmla="*/ 1690577 w 3742661"/>
              <a:gd name="connsiteY12-190" fmla="*/ 2190307 h 4492350"/>
              <a:gd name="connsiteX13-191" fmla="*/ 1956391 w 3742661"/>
              <a:gd name="connsiteY13-192" fmla="*/ 0 h 4492350"/>
              <a:gd name="connsiteX14-193" fmla="*/ 2083982 w 3742661"/>
              <a:gd name="connsiteY14-194" fmla="*/ 978195 h 4492350"/>
              <a:gd name="connsiteX15-195" fmla="*/ 1881963 w 3742661"/>
              <a:gd name="connsiteY15-196" fmla="*/ 2232837 h 4492350"/>
              <a:gd name="connsiteX16-197" fmla="*/ 2041452 w 3742661"/>
              <a:gd name="connsiteY16-198" fmla="*/ 3030279 h 4492350"/>
              <a:gd name="connsiteX17-199" fmla="*/ 2647507 w 3742661"/>
              <a:gd name="connsiteY17-200" fmla="*/ 2519916 h 4492350"/>
              <a:gd name="connsiteX18-201" fmla="*/ 2849526 w 3742661"/>
              <a:gd name="connsiteY18-202" fmla="*/ 1307804 h 4492350"/>
              <a:gd name="connsiteX19-203" fmla="*/ 2838893 w 3742661"/>
              <a:gd name="connsiteY19-204" fmla="*/ 2371060 h 4492350"/>
              <a:gd name="connsiteX20-205" fmla="*/ 3742661 w 3742661"/>
              <a:gd name="connsiteY20-206" fmla="*/ 1148316 h 4492350"/>
              <a:gd name="connsiteX21-207" fmla="*/ 2222205 w 3742661"/>
              <a:gd name="connsiteY21-208" fmla="*/ 3370521 h 4492350"/>
              <a:gd name="connsiteX22-209" fmla="*/ 2169042 w 3742661"/>
              <a:gd name="connsiteY22-210" fmla="*/ 3817088 h 4492350"/>
              <a:gd name="connsiteX23-211" fmla="*/ 3317358 w 3742661"/>
              <a:gd name="connsiteY23-212" fmla="*/ 3094074 h 4492350"/>
              <a:gd name="connsiteX24-213" fmla="*/ 2190307 w 3742661"/>
              <a:gd name="connsiteY24-214" fmla="*/ 4051004 h 4492350"/>
              <a:gd name="connsiteX25-215" fmla="*/ 2232838 w 3742661"/>
              <a:gd name="connsiteY25-216" fmla="*/ 4476307 h 4492350"/>
              <a:gd name="connsiteX26-217" fmla="*/ 2218194 w 3742661"/>
              <a:gd name="connsiteY26-218" fmla="*/ 4491415 h 4492350"/>
              <a:gd name="connsiteX27-219" fmla="*/ 1743740 w 3742661"/>
              <a:gd name="connsiteY27-220" fmla="*/ 4492350 h 4492350"/>
              <a:gd name="connsiteX0-221" fmla="*/ 1743740 w 3742661"/>
              <a:gd name="connsiteY0-222" fmla="*/ 4492350 h 4492350"/>
              <a:gd name="connsiteX1-223" fmla="*/ 1796903 w 3742661"/>
              <a:gd name="connsiteY1-224" fmla="*/ 3785190 h 4492350"/>
              <a:gd name="connsiteX2-225" fmla="*/ 1307805 w 3742661"/>
              <a:gd name="connsiteY2-226" fmla="*/ 3381153 h 4492350"/>
              <a:gd name="connsiteX3-227" fmla="*/ 31898 w 3742661"/>
              <a:gd name="connsiteY3-228" fmla="*/ 2945218 h 4492350"/>
              <a:gd name="connsiteX4-229" fmla="*/ 1127052 w 3742661"/>
              <a:gd name="connsiteY4-230" fmla="*/ 3242930 h 4492350"/>
              <a:gd name="connsiteX5-231" fmla="*/ 393405 w 3742661"/>
              <a:gd name="connsiteY5-232" fmla="*/ 2456121 h 4492350"/>
              <a:gd name="connsiteX6-233" fmla="*/ 1775638 w 3742661"/>
              <a:gd name="connsiteY6-234" fmla="*/ 3519376 h 4492350"/>
              <a:gd name="connsiteX7-235" fmla="*/ 1679945 w 3742661"/>
              <a:gd name="connsiteY7-236" fmla="*/ 2392325 h 4492350"/>
              <a:gd name="connsiteX8-237" fmla="*/ 0 w 3742661"/>
              <a:gd name="connsiteY8-238" fmla="*/ 754911 h 4492350"/>
              <a:gd name="connsiteX9-239" fmla="*/ 988828 w 3742661"/>
              <a:gd name="connsiteY9-240" fmla="*/ 1924493 h 4492350"/>
              <a:gd name="connsiteX10-241" fmla="*/ 1137684 w 3742661"/>
              <a:gd name="connsiteY10-242" fmla="*/ 861237 h 4492350"/>
              <a:gd name="connsiteX11-243" fmla="*/ 1222745 w 3742661"/>
              <a:gd name="connsiteY11-244" fmla="*/ 2062716 h 4492350"/>
              <a:gd name="connsiteX12-245" fmla="*/ 1690577 w 3742661"/>
              <a:gd name="connsiteY12-246" fmla="*/ 2190307 h 4492350"/>
              <a:gd name="connsiteX13-247" fmla="*/ 1956391 w 3742661"/>
              <a:gd name="connsiteY13-248" fmla="*/ 0 h 4492350"/>
              <a:gd name="connsiteX14-249" fmla="*/ 2083982 w 3742661"/>
              <a:gd name="connsiteY14-250" fmla="*/ 978195 h 4492350"/>
              <a:gd name="connsiteX15-251" fmla="*/ 1881963 w 3742661"/>
              <a:gd name="connsiteY15-252" fmla="*/ 2232837 h 4492350"/>
              <a:gd name="connsiteX16-253" fmla="*/ 2041452 w 3742661"/>
              <a:gd name="connsiteY16-254" fmla="*/ 3030279 h 4492350"/>
              <a:gd name="connsiteX17-255" fmla="*/ 2647507 w 3742661"/>
              <a:gd name="connsiteY17-256" fmla="*/ 2519916 h 4492350"/>
              <a:gd name="connsiteX18-257" fmla="*/ 2849526 w 3742661"/>
              <a:gd name="connsiteY18-258" fmla="*/ 1307804 h 4492350"/>
              <a:gd name="connsiteX19-259" fmla="*/ 2838893 w 3742661"/>
              <a:gd name="connsiteY19-260" fmla="*/ 2371060 h 4492350"/>
              <a:gd name="connsiteX20-261" fmla="*/ 3742661 w 3742661"/>
              <a:gd name="connsiteY20-262" fmla="*/ 1148316 h 4492350"/>
              <a:gd name="connsiteX21-263" fmla="*/ 2222205 w 3742661"/>
              <a:gd name="connsiteY21-264" fmla="*/ 3370521 h 4492350"/>
              <a:gd name="connsiteX22-265" fmla="*/ 2169042 w 3742661"/>
              <a:gd name="connsiteY22-266" fmla="*/ 3817088 h 4492350"/>
              <a:gd name="connsiteX23-267" fmla="*/ 3317358 w 3742661"/>
              <a:gd name="connsiteY23-268" fmla="*/ 3094074 h 4492350"/>
              <a:gd name="connsiteX24-269" fmla="*/ 2190307 w 3742661"/>
              <a:gd name="connsiteY24-270" fmla="*/ 4051004 h 4492350"/>
              <a:gd name="connsiteX25-271" fmla="*/ 2232838 w 3742661"/>
              <a:gd name="connsiteY25-272" fmla="*/ 4476307 h 4492350"/>
              <a:gd name="connsiteX26-273" fmla="*/ 2218194 w 3742661"/>
              <a:gd name="connsiteY26-274" fmla="*/ 4491415 h 4492350"/>
              <a:gd name="connsiteX27-275" fmla="*/ 1743740 w 3742661"/>
              <a:gd name="connsiteY27-276" fmla="*/ 4492350 h 4492350"/>
              <a:gd name="connsiteX0-277" fmla="*/ 1743740 w 3742661"/>
              <a:gd name="connsiteY0-278" fmla="*/ 4492350 h 4492350"/>
              <a:gd name="connsiteX1-279" fmla="*/ 1796903 w 3742661"/>
              <a:gd name="connsiteY1-280" fmla="*/ 3785190 h 4492350"/>
              <a:gd name="connsiteX2-281" fmla="*/ 1307805 w 3742661"/>
              <a:gd name="connsiteY2-282" fmla="*/ 3381153 h 4492350"/>
              <a:gd name="connsiteX3-283" fmla="*/ 31898 w 3742661"/>
              <a:gd name="connsiteY3-284" fmla="*/ 2945218 h 4492350"/>
              <a:gd name="connsiteX4-285" fmla="*/ 1127052 w 3742661"/>
              <a:gd name="connsiteY4-286" fmla="*/ 3242930 h 4492350"/>
              <a:gd name="connsiteX5-287" fmla="*/ 393405 w 3742661"/>
              <a:gd name="connsiteY5-288" fmla="*/ 2456121 h 4492350"/>
              <a:gd name="connsiteX6-289" fmla="*/ 1775638 w 3742661"/>
              <a:gd name="connsiteY6-290" fmla="*/ 3519376 h 4492350"/>
              <a:gd name="connsiteX7-291" fmla="*/ 1679945 w 3742661"/>
              <a:gd name="connsiteY7-292" fmla="*/ 2392325 h 4492350"/>
              <a:gd name="connsiteX8-293" fmla="*/ 0 w 3742661"/>
              <a:gd name="connsiteY8-294" fmla="*/ 754911 h 4492350"/>
              <a:gd name="connsiteX9-295" fmla="*/ 988828 w 3742661"/>
              <a:gd name="connsiteY9-296" fmla="*/ 1924493 h 4492350"/>
              <a:gd name="connsiteX10-297" fmla="*/ 1137684 w 3742661"/>
              <a:gd name="connsiteY10-298" fmla="*/ 861237 h 4492350"/>
              <a:gd name="connsiteX11-299" fmla="*/ 1222745 w 3742661"/>
              <a:gd name="connsiteY11-300" fmla="*/ 2062716 h 4492350"/>
              <a:gd name="connsiteX12-301" fmla="*/ 1690577 w 3742661"/>
              <a:gd name="connsiteY12-302" fmla="*/ 2190307 h 4492350"/>
              <a:gd name="connsiteX13-303" fmla="*/ 1956391 w 3742661"/>
              <a:gd name="connsiteY13-304" fmla="*/ 0 h 4492350"/>
              <a:gd name="connsiteX14-305" fmla="*/ 2083982 w 3742661"/>
              <a:gd name="connsiteY14-306" fmla="*/ 978195 h 4492350"/>
              <a:gd name="connsiteX15-307" fmla="*/ 1881963 w 3742661"/>
              <a:gd name="connsiteY15-308" fmla="*/ 2232837 h 4492350"/>
              <a:gd name="connsiteX16-309" fmla="*/ 2041452 w 3742661"/>
              <a:gd name="connsiteY16-310" fmla="*/ 3030279 h 4492350"/>
              <a:gd name="connsiteX17-311" fmla="*/ 2647507 w 3742661"/>
              <a:gd name="connsiteY17-312" fmla="*/ 2519916 h 4492350"/>
              <a:gd name="connsiteX18-313" fmla="*/ 2849526 w 3742661"/>
              <a:gd name="connsiteY18-314" fmla="*/ 1307804 h 4492350"/>
              <a:gd name="connsiteX19-315" fmla="*/ 2838893 w 3742661"/>
              <a:gd name="connsiteY19-316" fmla="*/ 2371060 h 4492350"/>
              <a:gd name="connsiteX20-317" fmla="*/ 3742661 w 3742661"/>
              <a:gd name="connsiteY20-318" fmla="*/ 1148316 h 4492350"/>
              <a:gd name="connsiteX21-319" fmla="*/ 2222205 w 3742661"/>
              <a:gd name="connsiteY21-320" fmla="*/ 3370521 h 4492350"/>
              <a:gd name="connsiteX22-321" fmla="*/ 2169042 w 3742661"/>
              <a:gd name="connsiteY22-322" fmla="*/ 3817088 h 4492350"/>
              <a:gd name="connsiteX23-323" fmla="*/ 3317358 w 3742661"/>
              <a:gd name="connsiteY23-324" fmla="*/ 3094074 h 4492350"/>
              <a:gd name="connsiteX24-325" fmla="*/ 2194317 w 3742661"/>
              <a:gd name="connsiteY24-326" fmla="*/ 4030951 h 4492350"/>
              <a:gd name="connsiteX25-327" fmla="*/ 2232838 w 3742661"/>
              <a:gd name="connsiteY25-328" fmla="*/ 4476307 h 4492350"/>
              <a:gd name="connsiteX26-329" fmla="*/ 2218194 w 3742661"/>
              <a:gd name="connsiteY26-330" fmla="*/ 4491415 h 4492350"/>
              <a:gd name="connsiteX27-331" fmla="*/ 1743740 w 3742661"/>
              <a:gd name="connsiteY27-332" fmla="*/ 4492350 h 4492350"/>
              <a:gd name="connsiteX0-333" fmla="*/ 1743740 w 3742661"/>
              <a:gd name="connsiteY0-334" fmla="*/ 4492350 h 4492350"/>
              <a:gd name="connsiteX1-335" fmla="*/ 1796903 w 3742661"/>
              <a:gd name="connsiteY1-336" fmla="*/ 3785190 h 4492350"/>
              <a:gd name="connsiteX2-337" fmla="*/ 1307805 w 3742661"/>
              <a:gd name="connsiteY2-338" fmla="*/ 3381153 h 4492350"/>
              <a:gd name="connsiteX3-339" fmla="*/ 31898 w 3742661"/>
              <a:gd name="connsiteY3-340" fmla="*/ 2945218 h 4492350"/>
              <a:gd name="connsiteX4-341" fmla="*/ 1127052 w 3742661"/>
              <a:gd name="connsiteY4-342" fmla="*/ 3242930 h 4492350"/>
              <a:gd name="connsiteX5-343" fmla="*/ 393405 w 3742661"/>
              <a:gd name="connsiteY5-344" fmla="*/ 2456121 h 4492350"/>
              <a:gd name="connsiteX6-345" fmla="*/ 1775638 w 3742661"/>
              <a:gd name="connsiteY6-346" fmla="*/ 3519376 h 4492350"/>
              <a:gd name="connsiteX7-347" fmla="*/ 1679945 w 3742661"/>
              <a:gd name="connsiteY7-348" fmla="*/ 2392325 h 4492350"/>
              <a:gd name="connsiteX8-349" fmla="*/ 0 w 3742661"/>
              <a:gd name="connsiteY8-350" fmla="*/ 754911 h 4492350"/>
              <a:gd name="connsiteX9-351" fmla="*/ 988828 w 3742661"/>
              <a:gd name="connsiteY9-352" fmla="*/ 1924493 h 4492350"/>
              <a:gd name="connsiteX10-353" fmla="*/ 1137684 w 3742661"/>
              <a:gd name="connsiteY10-354" fmla="*/ 861237 h 4492350"/>
              <a:gd name="connsiteX11-355" fmla="*/ 1222745 w 3742661"/>
              <a:gd name="connsiteY11-356" fmla="*/ 2062716 h 4492350"/>
              <a:gd name="connsiteX12-357" fmla="*/ 1690577 w 3742661"/>
              <a:gd name="connsiteY12-358" fmla="*/ 2190307 h 4492350"/>
              <a:gd name="connsiteX13-359" fmla="*/ 1956391 w 3742661"/>
              <a:gd name="connsiteY13-360" fmla="*/ 0 h 4492350"/>
              <a:gd name="connsiteX14-361" fmla="*/ 2083982 w 3742661"/>
              <a:gd name="connsiteY14-362" fmla="*/ 978195 h 4492350"/>
              <a:gd name="connsiteX15-363" fmla="*/ 1881963 w 3742661"/>
              <a:gd name="connsiteY15-364" fmla="*/ 2232837 h 4492350"/>
              <a:gd name="connsiteX16-365" fmla="*/ 2041452 w 3742661"/>
              <a:gd name="connsiteY16-366" fmla="*/ 3030279 h 4492350"/>
              <a:gd name="connsiteX17-367" fmla="*/ 2647507 w 3742661"/>
              <a:gd name="connsiteY17-368" fmla="*/ 2519916 h 4492350"/>
              <a:gd name="connsiteX18-369" fmla="*/ 2849526 w 3742661"/>
              <a:gd name="connsiteY18-370" fmla="*/ 1307804 h 4492350"/>
              <a:gd name="connsiteX19-371" fmla="*/ 2838893 w 3742661"/>
              <a:gd name="connsiteY19-372" fmla="*/ 2371060 h 4492350"/>
              <a:gd name="connsiteX20-373" fmla="*/ 3742661 w 3742661"/>
              <a:gd name="connsiteY20-374" fmla="*/ 1148316 h 4492350"/>
              <a:gd name="connsiteX21-375" fmla="*/ 2222205 w 3742661"/>
              <a:gd name="connsiteY21-376" fmla="*/ 3370521 h 4492350"/>
              <a:gd name="connsiteX22-377" fmla="*/ 2169042 w 3742661"/>
              <a:gd name="connsiteY22-378" fmla="*/ 3817088 h 4492350"/>
              <a:gd name="connsiteX23-379" fmla="*/ 3317358 w 3742661"/>
              <a:gd name="connsiteY23-380" fmla="*/ 3094074 h 4492350"/>
              <a:gd name="connsiteX24-381" fmla="*/ 2194317 w 3742661"/>
              <a:gd name="connsiteY24-382" fmla="*/ 4030951 h 4492350"/>
              <a:gd name="connsiteX25-383" fmla="*/ 2232838 w 3742661"/>
              <a:gd name="connsiteY25-384" fmla="*/ 4476307 h 4492350"/>
              <a:gd name="connsiteX26-385" fmla="*/ 2218194 w 3742661"/>
              <a:gd name="connsiteY26-386" fmla="*/ 4491415 h 4492350"/>
              <a:gd name="connsiteX27-387" fmla="*/ 1743740 w 3742661"/>
              <a:gd name="connsiteY27-388" fmla="*/ 4492350 h 4492350"/>
              <a:gd name="connsiteX0-389" fmla="*/ 1743740 w 3742661"/>
              <a:gd name="connsiteY0-390" fmla="*/ 4492350 h 4492350"/>
              <a:gd name="connsiteX1-391" fmla="*/ 1796903 w 3742661"/>
              <a:gd name="connsiteY1-392" fmla="*/ 3785190 h 4492350"/>
              <a:gd name="connsiteX2-393" fmla="*/ 1307805 w 3742661"/>
              <a:gd name="connsiteY2-394" fmla="*/ 3381153 h 4492350"/>
              <a:gd name="connsiteX3-395" fmla="*/ 31898 w 3742661"/>
              <a:gd name="connsiteY3-396" fmla="*/ 2945218 h 4492350"/>
              <a:gd name="connsiteX4-397" fmla="*/ 1127052 w 3742661"/>
              <a:gd name="connsiteY4-398" fmla="*/ 3242930 h 4492350"/>
              <a:gd name="connsiteX5-399" fmla="*/ 393405 w 3742661"/>
              <a:gd name="connsiteY5-400" fmla="*/ 2456121 h 4492350"/>
              <a:gd name="connsiteX6-401" fmla="*/ 1775638 w 3742661"/>
              <a:gd name="connsiteY6-402" fmla="*/ 3519376 h 4492350"/>
              <a:gd name="connsiteX7-403" fmla="*/ 1679945 w 3742661"/>
              <a:gd name="connsiteY7-404" fmla="*/ 2392325 h 4492350"/>
              <a:gd name="connsiteX8-405" fmla="*/ 0 w 3742661"/>
              <a:gd name="connsiteY8-406" fmla="*/ 754911 h 4492350"/>
              <a:gd name="connsiteX9-407" fmla="*/ 988828 w 3742661"/>
              <a:gd name="connsiteY9-408" fmla="*/ 1924493 h 4492350"/>
              <a:gd name="connsiteX10-409" fmla="*/ 1137684 w 3742661"/>
              <a:gd name="connsiteY10-410" fmla="*/ 861237 h 4492350"/>
              <a:gd name="connsiteX11-411" fmla="*/ 1222745 w 3742661"/>
              <a:gd name="connsiteY11-412" fmla="*/ 2062716 h 4492350"/>
              <a:gd name="connsiteX12-413" fmla="*/ 1690577 w 3742661"/>
              <a:gd name="connsiteY12-414" fmla="*/ 2190307 h 4492350"/>
              <a:gd name="connsiteX13-415" fmla="*/ 1956391 w 3742661"/>
              <a:gd name="connsiteY13-416" fmla="*/ 0 h 4492350"/>
              <a:gd name="connsiteX14-417" fmla="*/ 2083982 w 3742661"/>
              <a:gd name="connsiteY14-418" fmla="*/ 978195 h 4492350"/>
              <a:gd name="connsiteX15-419" fmla="*/ 1881963 w 3742661"/>
              <a:gd name="connsiteY15-420" fmla="*/ 2232837 h 4492350"/>
              <a:gd name="connsiteX16-421" fmla="*/ 2041452 w 3742661"/>
              <a:gd name="connsiteY16-422" fmla="*/ 3030279 h 4492350"/>
              <a:gd name="connsiteX17-423" fmla="*/ 2647507 w 3742661"/>
              <a:gd name="connsiteY17-424" fmla="*/ 2519916 h 4492350"/>
              <a:gd name="connsiteX18-425" fmla="*/ 2849526 w 3742661"/>
              <a:gd name="connsiteY18-426" fmla="*/ 1307804 h 4492350"/>
              <a:gd name="connsiteX19-427" fmla="*/ 2838893 w 3742661"/>
              <a:gd name="connsiteY19-428" fmla="*/ 2371060 h 4492350"/>
              <a:gd name="connsiteX20-429" fmla="*/ 3742661 w 3742661"/>
              <a:gd name="connsiteY20-430" fmla="*/ 1148316 h 4492350"/>
              <a:gd name="connsiteX21-431" fmla="*/ 2222205 w 3742661"/>
              <a:gd name="connsiteY21-432" fmla="*/ 3370521 h 4492350"/>
              <a:gd name="connsiteX22-433" fmla="*/ 2169042 w 3742661"/>
              <a:gd name="connsiteY22-434" fmla="*/ 3817088 h 4492350"/>
              <a:gd name="connsiteX23-435" fmla="*/ 3317358 w 3742661"/>
              <a:gd name="connsiteY23-436" fmla="*/ 3094074 h 4492350"/>
              <a:gd name="connsiteX24-437" fmla="*/ 2194317 w 3742661"/>
              <a:gd name="connsiteY24-438" fmla="*/ 4030951 h 4492350"/>
              <a:gd name="connsiteX25-439" fmla="*/ 2232838 w 3742661"/>
              <a:gd name="connsiteY25-440" fmla="*/ 4476307 h 4492350"/>
              <a:gd name="connsiteX26-441" fmla="*/ 2218194 w 3742661"/>
              <a:gd name="connsiteY26-442" fmla="*/ 4491415 h 4492350"/>
              <a:gd name="connsiteX27-443" fmla="*/ 1743740 w 3742661"/>
              <a:gd name="connsiteY27-444" fmla="*/ 4492350 h 4492350"/>
              <a:gd name="connsiteX0-445" fmla="*/ 1743740 w 3742661"/>
              <a:gd name="connsiteY0-446" fmla="*/ 4492350 h 4492350"/>
              <a:gd name="connsiteX1-447" fmla="*/ 1796903 w 3742661"/>
              <a:gd name="connsiteY1-448" fmla="*/ 3785190 h 4492350"/>
              <a:gd name="connsiteX2-449" fmla="*/ 1307805 w 3742661"/>
              <a:gd name="connsiteY2-450" fmla="*/ 3381153 h 4492350"/>
              <a:gd name="connsiteX3-451" fmla="*/ 31898 w 3742661"/>
              <a:gd name="connsiteY3-452" fmla="*/ 2945218 h 4492350"/>
              <a:gd name="connsiteX4-453" fmla="*/ 1127052 w 3742661"/>
              <a:gd name="connsiteY4-454" fmla="*/ 3242930 h 4492350"/>
              <a:gd name="connsiteX5-455" fmla="*/ 393405 w 3742661"/>
              <a:gd name="connsiteY5-456" fmla="*/ 2456121 h 4492350"/>
              <a:gd name="connsiteX6-457" fmla="*/ 1775638 w 3742661"/>
              <a:gd name="connsiteY6-458" fmla="*/ 3519376 h 4492350"/>
              <a:gd name="connsiteX7-459" fmla="*/ 1679945 w 3742661"/>
              <a:gd name="connsiteY7-460" fmla="*/ 2392325 h 4492350"/>
              <a:gd name="connsiteX8-461" fmla="*/ 0 w 3742661"/>
              <a:gd name="connsiteY8-462" fmla="*/ 754911 h 4492350"/>
              <a:gd name="connsiteX9-463" fmla="*/ 988828 w 3742661"/>
              <a:gd name="connsiteY9-464" fmla="*/ 1924493 h 4492350"/>
              <a:gd name="connsiteX10-465" fmla="*/ 1137684 w 3742661"/>
              <a:gd name="connsiteY10-466" fmla="*/ 861237 h 4492350"/>
              <a:gd name="connsiteX11-467" fmla="*/ 1222745 w 3742661"/>
              <a:gd name="connsiteY11-468" fmla="*/ 2062716 h 4492350"/>
              <a:gd name="connsiteX12-469" fmla="*/ 1690577 w 3742661"/>
              <a:gd name="connsiteY12-470" fmla="*/ 2190307 h 4492350"/>
              <a:gd name="connsiteX13-471" fmla="*/ 1956391 w 3742661"/>
              <a:gd name="connsiteY13-472" fmla="*/ 0 h 4492350"/>
              <a:gd name="connsiteX14-473" fmla="*/ 2083982 w 3742661"/>
              <a:gd name="connsiteY14-474" fmla="*/ 978195 h 4492350"/>
              <a:gd name="connsiteX15-475" fmla="*/ 1881963 w 3742661"/>
              <a:gd name="connsiteY15-476" fmla="*/ 2232837 h 4492350"/>
              <a:gd name="connsiteX16-477" fmla="*/ 2041452 w 3742661"/>
              <a:gd name="connsiteY16-478" fmla="*/ 3030279 h 4492350"/>
              <a:gd name="connsiteX17-479" fmla="*/ 2647507 w 3742661"/>
              <a:gd name="connsiteY17-480" fmla="*/ 2519916 h 4492350"/>
              <a:gd name="connsiteX18-481" fmla="*/ 2849526 w 3742661"/>
              <a:gd name="connsiteY18-482" fmla="*/ 1307804 h 4492350"/>
              <a:gd name="connsiteX19-483" fmla="*/ 2838893 w 3742661"/>
              <a:gd name="connsiteY19-484" fmla="*/ 2371060 h 4492350"/>
              <a:gd name="connsiteX20-485" fmla="*/ 3742661 w 3742661"/>
              <a:gd name="connsiteY20-486" fmla="*/ 1148316 h 4492350"/>
              <a:gd name="connsiteX21-487" fmla="*/ 2222205 w 3742661"/>
              <a:gd name="connsiteY21-488" fmla="*/ 3370521 h 4492350"/>
              <a:gd name="connsiteX22-489" fmla="*/ 2169042 w 3742661"/>
              <a:gd name="connsiteY22-490" fmla="*/ 3817088 h 4492350"/>
              <a:gd name="connsiteX23-491" fmla="*/ 3317358 w 3742661"/>
              <a:gd name="connsiteY23-492" fmla="*/ 3094074 h 4492350"/>
              <a:gd name="connsiteX24-493" fmla="*/ 2194317 w 3742661"/>
              <a:gd name="connsiteY24-494" fmla="*/ 4030951 h 4492350"/>
              <a:gd name="connsiteX25-495" fmla="*/ 2232838 w 3742661"/>
              <a:gd name="connsiteY25-496" fmla="*/ 4476307 h 4492350"/>
              <a:gd name="connsiteX26-497" fmla="*/ 2218194 w 3742661"/>
              <a:gd name="connsiteY26-498" fmla="*/ 4491415 h 4492350"/>
              <a:gd name="connsiteX27-499" fmla="*/ 1743740 w 3742661"/>
              <a:gd name="connsiteY27-500" fmla="*/ 4492350 h 4492350"/>
              <a:gd name="connsiteX0-501" fmla="*/ 1743740 w 3742661"/>
              <a:gd name="connsiteY0-502" fmla="*/ 4492350 h 4492350"/>
              <a:gd name="connsiteX1-503" fmla="*/ 1796903 w 3742661"/>
              <a:gd name="connsiteY1-504" fmla="*/ 3785190 h 4492350"/>
              <a:gd name="connsiteX2-505" fmla="*/ 1307805 w 3742661"/>
              <a:gd name="connsiteY2-506" fmla="*/ 3381153 h 4492350"/>
              <a:gd name="connsiteX3-507" fmla="*/ 31898 w 3742661"/>
              <a:gd name="connsiteY3-508" fmla="*/ 2945218 h 4492350"/>
              <a:gd name="connsiteX4-509" fmla="*/ 1127052 w 3742661"/>
              <a:gd name="connsiteY4-510" fmla="*/ 3242930 h 4492350"/>
              <a:gd name="connsiteX5-511" fmla="*/ 393405 w 3742661"/>
              <a:gd name="connsiteY5-512" fmla="*/ 2456121 h 4492350"/>
              <a:gd name="connsiteX6-513" fmla="*/ 1775638 w 3742661"/>
              <a:gd name="connsiteY6-514" fmla="*/ 3519376 h 4492350"/>
              <a:gd name="connsiteX7-515" fmla="*/ 1679945 w 3742661"/>
              <a:gd name="connsiteY7-516" fmla="*/ 2392325 h 4492350"/>
              <a:gd name="connsiteX8-517" fmla="*/ 0 w 3742661"/>
              <a:gd name="connsiteY8-518" fmla="*/ 754911 h 4492350"/>
              <a:gd name="connsiteX9-519" fmla="*/ 988828 w 3742661"/>
              <a:gd name="connsiteY9-520" fmla="*/ 1924493 h 4492350"/>
              <a:gd name="connsiteX10-521" fmla="*/ 1137684 w 3742661"/>
              <a:gd name="connsiteY10-522" fmla="*/ 861237 h 4492350"/>
              <a:gd name="connsiteX11-523" fmla="*/ 1222745 w 3742661"/>
              <a:gd name="connsiteY11-524" fmla="*/ 2062716 h 4492350"/>
              <a:gd name="connsiteX12-525" fmla="*/ 1690577 w 3742661"/>
              <a:gd name="connsiteY12-526" fmla="*/ 2190307 h 4492350"/>
              <a:gd name="connsiteX13-527" fmla="*/ 1956391 w 3742661"/>
              <a:gd name="connsiteY13-528" fmla="*/ 0 h 4492350"/>
              <a:gd name="connsiteX14-529" fmla="*/ 2083982 w 3742661"/>
              <a:gd name="connsiteY14-530" fmla="*/ 978195 h 4492350"/>
              <a:gd name="connsiteX15-531" fmla="*/ 1881963 w 3742661"/>
              <a:gd name="connsiteY15-532" fmla="*/ 2232837 h 4492350"/>
              <a:gd name="connsiteX16-533" fmla="*/ 2041452 w 3742661"/>
              <a:gd name="connsiteY16-534" fmla="*/ 3030279 h 4492350"/>
              <a:gd name="connsiteX17-535" fmla="*/ 2647507 w 3742661"/>
              <a:gd name="connsiteY17-536" fmla="*/ 2519916 h 4492350"/>
              <a:gd name="connsiteX18-537" fmla="*/ 2849526 w 3742661"/>
              <a:gd name="connsiteY18-538" fmla="*/ 1307804 h 4492350"/>
              <a:gd name="connsiteX19-539" fmla="*/ 2838893 w 3742661"/>
              <a:gd name="connsiteY19-540" fmla="*/ 2371060 h 4492350"/>
              <a:gd name="connsiteX20-541" fmla="*/ 3742661 w 3742661"/>
              <a:gd name="connsiteY20-542" fmla="*/ 1148316 h 4492350"/>
              <a:gd name="connsiteX21-543" fmla="*/ 2222205 w 3742661"/>
              <a:gd name="connsiteY21-544" fmla="*/ 3370521 h 4492350"/>
              <a:gd name="connsiteX22-545" fmla="*/ 2169042 w 3742661"/>
              <a:gd name="connsiteY22-546" fmla="*/ 3817088 h 4492350"/>
              <a:gd name="connsiteX23-547" fmla="*/ 3317358 w 3742661"/>
              <a:gd name="connsiteY23-548" fmla="*/ 3094074 h 4492350"/>
              <a:gd name="connsiteX24-549" fmla="*/ 2194317 w 3742661"/>
              <a:gd name="connsiteY24-550" fmla="*/ 4030951 h 4492350"/>
              <a:gd name="connsiteX25-551" fmla="*/ 2232838 w 3742661"/>
              <a:gd name="connsiteY25-552" fmla="*/ 4476307 h 4492350"/>
              <a:gd name="connsiteX26-553" fmla="*/ 2218194 w 3742661"/>
              <a:gd name="connsiteY26-554" fmla="*/ 4491415 h 4492350"/>
              <a:gd name="connsiteX27-555" fmla="*/ 1743740 w 3742661"/>
              <a:gd name="connsiteY27-556" fmla="*/ 4492350 h 4492350"/>
              <a:gd name="connsiteX0-557" fmla="*/ 1743740 w 3742661"/>
              <a:gd name="connsiteY0-558" fmla="*/ 4492350 h 4492350"/>
              <a:gd name="connsiteX1-559" fmla="*/ 1796903 w 3742661"/>
              <a:gd name="connsiteY1-560" fmla="*/ 3785190 h 4492350"/>
              <a:gd name="connsiteX2-561" fmla="*/ 1307805 w 3742661"/>
              <a:gd name="connsiteY2-562" fmla="*/ 3381153 h 4492350"/>
              <a:gd name="connsiteX3-563" fmla="*/ 31898 w 3742661"/>
              <a:gd name="connsiteY3-564" fmla="*/ 2945218 h 4492350"/>
              <a:gd name="connsiteX4-565" fmla="*/ 1127052 w 3742661"/>
              <a:gd name="connsiteY4-566" fmla="*/ 3242930 h 4492350"/>
              <a:gd name="connsiteX5-567" fmla="*/ 393405 w 3742661"/>
              <a:gd name="connsiteY5-568" fmla="*/ 2456121 h 4492350"/>
              <a:gd name="connsiteX6-569" fmla="*/ 1775638 w 3742661"/>
              <a:gd name="connsiteY6-570" fmla="*/ 3519376 h 4492350"/>
              <a:gd name="connsiteX7-571" fmla="*/ 1679945 w 3742661"/>
              <a:gd name="connsiteY7-572" fmla="*/ 2392325 h 4492350"/>
              <a:gd name="connsiteX8-573" fmla="*/ 0 w 3742661"/>
              <a:gd name="connsiteY8-574" fmla="*/ 754911 h 4492350"/>
              <a:gd name="connsiteX9-575" fmla="*/ 988828 w 3742661"/>
              <a:gd name="connsiteY9-576" fmla="*/ 1924493 h 4492350"/>
              <a:gd name="connsiteX10-577" fmla="*/ 1137684 w 3742661"/>
              <a:gd name="connsiteY10-578" fmla="*/ 861237 h 4492350"/>
              <a:gd name="connsiteX11-579" fmla="*/ 1222745 w 3742661"/>
              <a:gd name="connsiteY11-580" fmla="*/ 2062716 h 4492350"/>
              <a:gd name="connsiteX12-581" fmla="*/ 1690577 w 3742661"/>
              <a:gd name="connsiteY12-582" fmla="*/ 2190307 h 4492350"/>
              <a:gd name="connsiteX13-583" fmla="*/ 1956391 w 3742661"/>
              <a:gd name="connsiteY13-584" fmla="*/ 0 h 4492350"/>
              <a:gd name="connsiteX14-585" fmla="*/ 2083982 w 3742661"/>
              <a:gd name="connsiteY14-586" fmla="*/ 978195 h 4492350"/>
              <a:gd name="connsiteX15-587" fmla="*/ 1881963 w 3742661"/>
              <a:gd name="connsiteY15-588" fmla="*/ 2232837 h 4492350"/>
              <a:gd name="connsiteX16-589" fmla="*/ 2041452 w 3742661"/>
              <a:gd name="connsiteY16-590" fmla="*/ 3030279 h 4492350"/>
              <a:gd name="connsiteX17-591" fmla="*/ 2647507 w 3742661"/>
              <a:gd name="connsiteY17-592" fmla="*/ 2519916 h 4492350"/>
              <a:gd name="connsiteX18-593" fmla="*/ 2849526 w 3742661"/>
              <a:gd name="connsiteY18-594" fmla="*/ 1307804 h 4492350"/>
              <a:gd name="connsiteX19-595" fmla="*/ 2838893 w 3742661"/>
              <a:gd name="connsiteY19-596" fmla="*/ 2371060 h 4492350"/>
              <a:gd name="connsiteX20-597" fmla="*/ 3742661 w 3742661"/>
              <a:gd name="connsiteY20-598" fmla="*/ 1148316 h 4492350"/>
              <a:gd name="connsiteX21-599" fmla="*/ 2222205 w 3742661"/>
              <a:gd name="connsiteY21-600" fmla="*/ 3370521 h 4492350"/>
              <a:gd name="connsiteX22-601" fmla="*/ 2169042 w 3742661"/>
              <a:gd name="connsiteY22-602" fmla="*/ 3817088 h 4492350"/>
              <a:gd name="connsiteX23-603" fmla="*/ 3317358 w 3742661"/>
              <a:gd name="connsiteY23-604" fmla="*/ 3094074 h 4492350"/>
              <a:gd name="connsiteX24-605" fmla="*/ 2194317 w 3742661"/>
              <a:gd name="connsiteY24-606" fmla="*/ 4030951 h 4492350"/>
              <a:gd name="connsiteX25-607" fmla="*/ 2232838 w 3742661"/>
              <a:gd name="connsiteY25-608" fmla="*/ 4476307 h 4492350"/>
              <a:gd name="connsiteX26-609" fmla="*/ 2218194 w 3742661"/>
              <a:gd name="connsiteY26-610" fmla="*/ 4491415 h 4492350"/>
              <a:gd name="connsiteX27-611" fmla="*/ 1743740 w 3742661"/>
              <a:gd name="connsiteY27-612" fmla="*/ 4492350 h 4492350"/>
              <a:gd name="connsiteX0-613" fmla="*/ 1743740 w 3742661"/>
              <a:gd name="connsiteY0-614" fmla="*/ 4492350 h 4492350"/>
              <a:gd name="connsiteX1-615" fmla="*/ 1796903 w 3742661"/>
              <a:gd name="connsiteY1-616" fmla="*/ 3785190 h 4492350"/>
              <a:gd name="connsiteX2-617" fmla="*/ 1307805 w 3742661"/>
              <a:gd name="connsiteY2-618" fmla="*/ 3381153 h 4492350"/>
              <a:gd name="connsiteX3-619" fmla="*/ 31898 w 3742661"/>
              <a:gd name="connsiteY3-620" fmla="*/ 2945218 h 4492350"/>
              <a:gd name="connsiteX4-621" fmla="*/ 1127052 w 3742661"/>
              <a:gd name="connsiteY4-622" fmla="*/ 3242930 h 4492350"/>
              <a:gd name="connsiteX5-623" fmla="*/ 393405 w 3742661"/>
              <a:gd name="connsiteY5-624" fmla="*/ 2456121 h 4492350"/>
              <a:gd name="connsiteX6-625" fmla="*/ 1775638 w 3742661"/>
              <a:gd name="connsiteY6-626" fmla="*/ 3519376 h 4492350"/>
              <a:gd name="connsiteX7-627" fmla="*/ 1679945 w 3742661"/>
              <a:gd name="connsiteY7-628" fmla="*/ 2392325 h 4492350"/>
              <a:gd name="connsiteX8-629" fmla="*/ 0 w 3742661"/>
              <a:gd name="connsiteY8-630" fmla="*/ 754911 h 4492350"/>
              <a:gd name="connsiteX9-631" fmla="*/ 988828 w 3742661"/>
              <a:gd name="connsiteY9-632" fmla="*/ 1924493 h 4492350"/>
              <a:gd name="connsiteX10-633" fmla="*/ 1137684 w 3742661"/>
              <a:gd name="connsiteY10-634" fmla="*/ 861237 h 4492350"/>
              <a:gd name="connsiteX11-635" fmla="*/ 1222745 w 3742661"/>
              <a:gd name="connsiteY11-636" fmla="*/ 2062716 h 4492350"/>
              <a:gd name="connsiteX12-637" fmla="*/ 1690577 w 3742661"/>
              <a:gd name="connsiteY12-638" fmla="*/ 2190307 h 4492350"/>
              <a:gd name="connsiteX13-639" fmla="*/ 1956391 w 3742661"/>
              <a:gd name="connsiteY13-640" fmla="*/ 0 h 4492350"/>
              <a:gd name="connsiteX14-641" fmla="*/ 2083982 w 3742661"/>
              <a:gd name="connsiteY14-642" fmla="*/ 978195 h 4492350"/>
              <a:gd name="connsiteX15-643" fmla="*/ 1881963 w 3742661"/>
              <a:gd name="connsiteY15-644" fmla="*/ 2232837 h 4492350"/>
              <a:gd name="connsiteX16-645" fmla="*/ 2041452 w 3742661"/>
              <a:gd name="connsiteY16-646" fmla="*/ 3030279 h 4492350"/>
              <a:gd name="connsiteX17-647" fmla="*/ 2647507 w 3742661"/>
              <a:gd name="connsiteY17-648" fmla="*/ 2519916 h 4492350"/>
              <a:gd name="connsiteX18-649" fmla="*/ 2849526 w 3742661"/>
              <a:gd name="connsiteY18-650" fmla="*/ 1307804 h 4492350"/>
              <a:gd name="connsiteX19-651" fmla="*/ 2838893 w 3742661"/>
              <a:gd name="connsiteY19-652" fmla="*/ 2371060 h 4492350"/>
              <a:gd name="connsiteX20-653" fmla="*/ 3742661 w 3742661"/>
              <a:gd name="connsiteY20-654" fmla="*/ 1148316 h 4492350"/>
              <a:gd name="connsiteX21-655" fmla="*/ 2222205 w 3742661"/>
              <a:gd name="connsiteY21-656" fmla="*/ 3370521 h 4492350"/>
              <a:gd name="connsiteX22-657" fmla="*/ 2169042 w 3742661"/>
              <a:gd name="connsiteY22-658" fmla="*/ 3817088 h 4492350"/>
              <a:gd name="connsiteX23-659" fmla="*/ 3317358 w 3742661"/>
              <a:gd name="connsiteY23-660" fmla="*/ 3094074 h 4492350"/>
              <a:gd name="connsiteX24-661" fmla="*/ 2194317 w 3742661"/>
              <a:gd name="connsiteY24-662" fmla="*/ 4030951 h 4492350"/>
              <a:gd name="connsiteX25-663" fmla="*/ 2232838 w 3742661"/>
              <a:gd name="connsiteY25-664" fmla="*/ 4476307 h 4492350"/>
              <a:gd name="connsiteX26-665" fmla="*/ 2218194 w 3742661"/>
              <a:gd name="connsiteY26-666" fmla="*/ 4491415 h 4492350"/>
              <a:gd name="connsiteX27-667" fmla="*/ 1743740 w 3742661"/>
              <a:gd name="connsiteY27-668" fmla="*/ 4492350 h 4492350"/>
              <a:gd name="connsiteX0-669" fmla="*/ 1743740 w 3742661"/>
              <a:gd name="connsiteY0-670" fmla="*/ 4492350 h 4492350"/>
              <a:gd name="connsiteX1-671" fmla="*/ 1796903 w 3742661"/>
              <a:gd name="connsiteY1-672" fmla="*/ 3785190 h 4492350"/>
              <a:gd name="connsiteX2-673" fmla="*/ 1307805 w 3742661"/>
              <a:gd name="connsiteY2-674" fmla="*/ 3381153 h 4492350"/>
              <a:gd name="connsiteX3-675" fmla="*/ 31898 w 3742661"/>
              <a:gd name="connsiteY3-676" fmla="*/ 2945218 h 4492350"/>
              <a:gd name="connsiteX4-677" fmla="*/ 1127052 w 3742661"/>
              <a:gd name="connsiteY4-678" fmla="*/ 3242930 h 4492350"/>
              <a:gd name="connsiteX5-679" fmla="*/ 393405 w 3742661"/>
              <a:gd name="connsiteY5-680" fmla="*/ 2456121 h 4492350"/>
              <a:gd name="connsiteX6-681" fmla="*/ 1775638 w 3742661"/>
              <a:gd name="connsiteY6-682" fmla="*/ 3519376 h 4492350"/>
              <a:gd name="connsiteX7-683" fmla="*/ 1679945 w 3742661"/>
              <a:gd name="connsiteY7-684" fmla="*/ 2392325 h 4492350"/>
              <a:gd name="connsiteX8-685" fmla="*/ 0 w 3742661"/>
              <a:gd name="connsiteY8-686" fmla="*/ 754911 h 4492350"/>
              <a:gd name="connsiteX9-687" fmla="*/ 988828 w 3742661"/>
              <a:gd name="connsiteY9-688" fmla="*/ 1924493 h 4492350"/>
              <a:gd name="connsiteX10-689" fmla="*/ 1137684 w 3742661"/>
              <a:gd name="connsiteY10-690" fmla="*/ 861237 h 4492350"/>
              <a:gd name="connsiteX11-691" fmla="*/ 1222745 w 3742661"/>
              <a:gd name="connsiteY11-692" fmla="*/ 2062716 h 4492350"/>
              <a:gd name="connsiteX12-693" fmla="*/ 1690577 w 3742661"/>
              <a:gd name="connsiteY12-694" fmla="*/ 2190307 h 4492350"/>
              <a:gd name="connsiteX13-695" fmla="*/ 1956391 w 3742661"/>
              <a:gd name="connsiteY13-696" fmla="*/ 0 h 4492350"/>
              <a:gd name="connsiteX14-697" fmla="*/ 2083982 w 3742661"/>
              <a:gd name="connsiteY14-698" fmla="*/ 978195 h 4492350"/>
              <a:gd name="connsiteX15-699" fmla="*/ 1881963 w 3742661"/>
              <a:gd name="connsiteY15-700" fmla="*/ 2232837 h 4492350"/>
              <a:gd name="connsiteX16-701" fmla="*/ 2041452 w 3742661"/>
              <a:gd name="connsiteY16-702" fmla="*/ 3030279 h 4492350"/>
              <a:gd name="connsiteX17-703" fmla="*/ 2647507 w 3742661"/>
              <a:gd name="connsiteY17-704" fmla="*/ 2519916 h 4492350"/>
              <a:gd name="connsiteX18-705" fmla="*/ 2849526 w 3742661"/>
              <a:gd name="connsiteY18-706" fmla="*/ 1307804 h 4492350"/>
              <a:gd name="connsiteX19-707" fmla="*/ 2838893 w 3742661"/>
              <a:gd name="connsiteY19-708" fmla="*/ 2371060 h 4492350"/>
              <a:gd name="connsiteX20-709" fmla="*/ 3742661 w 3742661"/>
              <a:gd name="connsiteY20-710" fmla="*/ 1148316 h 4492350"/>
              <a:gd name="connsiteX21-711" fmla="*/ 2222205 w 3742661"/>
              <a:gd name="connsiteY21-712" fmla="*/ 3370521 h 4492350"/>
              <a:gd name="connsiteX22-713" fmla="*/ 2169042 w 3742661"/>
              <a:gd name="connsiteY22-714" fmla="*/ 3817088 h 4492350"/>
              <a:gd name="connsiteX23-715" fmla="*/ 3317358 w 3742661"/>
              <a:gd name="connsiteY23-716" fmla="*/ 3094074 h 4492350"/>
              <a:gd name="connsiteX24-717" fmla="*/ 2194317 w 3742661"/>
              <a:gd name="connsiteY24-718" fmla="*/ 4030951 h 4492350"/>
              <a:gd name="connsiteX25-719" fmla="*/ 2232838 w 3742661"/>
              <a:gd name="connsiteY25-720" fmla="*/ 4476307 h 4492350"/>
              <a:gd name="connsiteX26-721" fmla="*/ 2218194 w 3742661"/>
              <a:gd name="connsiteY26-722" fmla="*/ 4491415 h 4492350"/>
              <a:gd name="connsiteX27-723" fmla="*/ 1743740 w 3742661"/>
              <a:gd name="connsiteY27-724" fmla="*/ 4492350 h 4492350"/>
              <a:gd name="connsiteX0-725" fmla="*/ 1743740 w 3742661"/>
              <a:gd name="connsiteY0-726" fmla="*/ 4492350 h 4492350"/>
              <a:gd name="connsiteX1-727" fmla="*/ 1796903 w 3742661"/>
              <a:gd name="connsiteY1-728" fmla="*/ 3785190 h 4492350"/>
              <a:gd name="connsiteX2-729" fmla="*/ 1307805 w 3742661"/>
              <a:gd name="connsiteY2-730" fmla="*/ 3381153 h 4492350"/>
              <a:gd name="connsiteX3-731" fmla="*/ 31898 w 3742661"/>
              <a:gd name="connsiteY3-732" fmla="*/ 2945218 h 4492350"/>
              <a:gd name="connsiteX4-733" fmla="*/ 1127052 w 3742661"/>
              <a:gd name="connsiteY4-734" fmla="*/ 3242930 h 4492350"/>
              <a:gd name="connsiteX5-735" fmla="*/ 393405 w 3742661"/>
              <a:gd name="connsiteY5-736" fmla="*/ 2456121 h 4492350"/>
              <a:gd name="connsiteX6-737" fmla="*/ 1775638 w 3742661"/>
              <a:gd name="connsiteY6-738" fmla="*/ 3519376 h 4492350"/>
              <a:gd name="connsiteX7-739" fmla="*/ 1679945 w 3742661"/>
              <a:gd name="connsiteY7-740" fmla="*/ 2392325 h 4492350"/>
              <a:gd name="connsiteX8-741" fmla="*/ 0 w 3742661"/>
              <a:gd name="connsiteY8-742" fmla="*/ 754911 h 4492350"/>
              <a:gd name="connsiteX9-743" fmla="*/ 988828 w 3742661"/>
              <a:gd name="connsiteY9-744" fmla="*/ 1924493 h 4492350"/>
              <a:gd name="connsiteX10-745" fmla="*/ 1137684 w 3742661"/>
              <a:gd name="connsiteY10-746" fmla="*/ 861237 h 4492350"/>
              <a:gd name="connsiteX11-747" fmla="*/ 1222745 w 3742661"/>
              <a:gd name="connsiteY11-748" fmla="*/ 2062716 h 4492350"/>
              <a:gd name="connsiteX12-749" fmla="*/ 1690577 w 3742661"/>
              <a:gd name="connsiteY12-750" fmla="*/ 2190307 h 4492350"/>
              <a:gd name="connsiteX13-751" fmla="*/ 1956391 w 3742661"/>
              <a:gd name="connsiteY13-752" fmla="*/ 0 h 4492350"/>
              <a:gd name="connsiteX14-753" fmla="*/ 2083982 w 3742661"/>
              <a:gd name="connsiteY14-754" fmla="*/ 978195 h 4492350"/>
              <a:gd name="connsiteX15-755" fmla="*/ 1881963 w 3742661"/>
              <a:gd name="connsiteY15-756" fmla="*/ 2232837 h 4492350"/>
              <a:gd name="connsiteX16-757" fmla="*/ 2041452 w 3742661"/>
              <a:gd name="connsiteY16-758" fmla="*/ 3030279 h 4492350"/>
              <a:gd name="connsiteX17-759" fmla="*/ 2647507 w 3742661"/>
              <a:gd name="connsiteY17-760" fmla="*/ 2519916 h 4492350"/>
              <a:gd name="connsiteX18-761" fmla="*/ 2849526 w 3742661"/>
              <a:gd name="connsiteY18-762" fmla="*/ 1307804 h 4492350"/>
              <a:gd name="connsiteX19-763" fmla="*/ 2838893 w 3742661"/>
              <a:gd name="connsiteY19-764" fmla="*/ 2371060 h 4492350"/>
              <a:gd name="connsiteX20-765" fmla="*/ 3742661 w 3742661"/>
              <a:gd name="connsiteY20-766" fmla="*/ 1148316 h 4492350"/>
              <a:gd name="connsiteX21-767" fmla="*/ 2222205 w 3742661"/>
              <a:gd name="connsiteY21-768" fmla="*/ 3370521 h 4492350"/>
              <a:gd name="connsiteX22-769" fmla="*/ 2169042 w 3742661"/>
              <a:gd name="connsiteY22-770" fmla="*/ 3817088 h 4492350"/>
              <a:gd name="connsiteX23-771" fmla="*/ 3317358 w 3742661"/>
              <a:gd name="connsiteY23-772" fmla="*/ 3094074 h 4492350"/>
              <a:gd name="connsiteX24-773" fmla="*/ 2194317 w 3742661"/>
              <a:gd name="connsiteY24-774" fmla="*/ 4030951 h 4492350"/>
              <a:gd name="connsiteX25-775" fmla="*/ 2232838 w 3742661"/>
              <a:gd name="connsiteY25-776" fmla="*/ 4476307 h 4492350"/>
              <a:gd name="connsiteX26-777" fmla="*/ 2218194 w 3742661"/>
              <a:gd name="connsiteY26-778" fmla="*/ 4491415 h 4492350"/>
              <a:gd name="connsiteX27-779" fmla="*/ 1743740 w 3742661"/>
              <a:gd name="connsiteY27-780" fmla="*/ 4492350 h 4492350"/>
              <a:gd name="connsiteX0-781" fmla="*/ 1743740 w 3742661"/>
              <a:gd name="connsiteY0-782" fmla="*/ 4492350 h 4492350"/>
              <a:gd name="connsiteX1-783" fmla="*/ 1796903 w 3742661"/>
              <a:gd name="connsiteY1-784" fmla="*/ 3785190 h 4492350"/>
              <a:gd name="connsiteX2-785" fmla="*/ 1307805 w 3742661"/>
              <a:gd name="connsiteY2-786" fmla="*/ 3381153 h 4492350"/>
              <a:gd name="connsiteX3-787" fmla="*/ 31898 w 3742661"/>
              <a:gd name="connsiteY3-788" fmla="*/ 2945218 h 4492350"/>
              <a:gd name="connsiteX4-789" fmla="*/ 1127052 w 3742661"/>
              <a:gd name="connsiteY4-790" fmla="*/ 3242930 h 4492350"/>
              <a:gd name="connsiteX5-791" fmla="*/ 393405 w 3742661"/>
              <a:gd name="connsiteY5-792" fmla="*/ 2456121 h 4492350"/>
              <a:gd name="connsiteX6-793" fmla="*/ 1775638 w 3742661"/>
              <a:gd name="connsiteY6-794" fmla="*/ 3519376 h 4492350"/>
              <a:gd name="connsiteX7-795" fmla="*/ 1679945 w 3742661"/>
              <a:gd name="connsiteY7-796" fmla="*/ 2392325 h 4492350"/>
              <a:gd name="connsiteX8-797" fmla="*/ 0 w 3742661"/>
              <a:gd name="connsiteY8-798" fmla="*/ 754911 h 4492350"/>
              <a:gd name="connsiteX9-799" fmla="*/ 988828 w 3742661"/>
              <a:gd name="connsiteY9-800" fmla="*/ 1924493 h 4492350"/>
              <a:gd name="connsiteX10-801" fmla="*/ 1137684 w 3742661"/>
              <a:gd name="connsiteY10-802" fmla="*/ 861237 h 4492350"/>
              <a:gd name="connsiteX11-803" fmla="*/ 1222745 w 3742661"/>
              <a:gd name="connsiteY11-804" fmla="*/ 2062716 h 4492350"/>
              <a:gd name="connsiteX12-805" fmla="*/ 1690577 w 3742661"/>
              <a:gd name="connsiteY12-806" fmla="*/ 2190307 h 4492350"/>
              <a:gd name="connsiteX13-807" fmla="*/ 1956391 w 3742661"/>
              <a:gd name="connsiteY13-808" fmla="*/ 0 h 4492350"/>
              <a:gd name="connsiteX14-809" fmla="*/ 2083982 w 3742661"/>
              <a:gd name="connsiteY14-810" fmla="*/ 978195 h 4492350"/>
              <a:gd name="connsiteX15-811" fmla="*/ 1881963 w 3742661"/>
              <a:gd name="connsiteY15-812" fmla="*/ 2232837 h 4492350"/>
              <a:gd name="connsiteX16-813" fmla="*/ 2041452 w 3742661"/>
              <a:gd name="connsiteY16-814" fmla="*/ 3030279 h 4492350"/>
              <a:gd name="connsiteX17-815" fmla="*/ 2647507 w 3742661"/>
              <a:gd name="connsiteY17-816" fmla="*/ 2519916 h 4492350"/>
              <a:gd name="connsiteX18-817" fmla="*/ 2849526 w 3742661"/>
              <a:gd name="connsiteY18-818" fmla="*/ 1307804 h 4492350"/>
              <a:gd name="connsiteX19-819" fmla="*/ 2838893 w 3742661"/>
              <a:gd name="connsiteY19-820" fmla="*/ 2371060 h 4492350"/>
              <a:gd name="connsiteX20-821" fmla="*/ 3742661 w 3742661"/>
              <a:gd name="connsiteY20-822" fmla="*/ 1148316 h 4492350"/>
              <a:gd name="connsiteX21-823" fmla="*/ 2222205 w 3742661"/>
              <a:gd name="connsiteY21-824" fmla="*/ 3370521 h 4492350"/>
              <a:gd name="connsiteX22-825" fmla="*/ 2169042 w 3742661"/>
              <a:gd name="connsiteY22-826" fmla="*/ 3817088 h 4492350"/>
              <a:gd name="connsiteX23-827" fmla="*/ 3317358 w 3742661"/>
              <a:gd name="connsiteY23-828" fmla="*/ 3094074 h 4492350"/>
              <a:gd name="connsiteX24-829" fmla="*/ 2194317 w 3742661"/>
              <a:gd name="connsiteY24-830" fmla="*/ 4030951 h 4492350"/>
              <a:gd name="connsiteX25-831" fmla="*/ 2232838 w 3742661"/>
              <a:gd name="connsiteY25-832" fmla="*/ 4476307 h 4492350"/>
              <a:gd name="connsiteX26-833" fmla="*/ 2218194 w 3742661"/>
              <a:gd name="connsiteY26-834" fmla="*/ 4491415 h 4492350"/>
              <a:gd name="connsiteX27-835" fmla="*/ 1743740 w 3742661"/>
              <a:gd name="connsiteY27-836" fmla="*/ 4492350 h 4492350"/>
              <a:gd name="connsiteX0-837" fmla="*/ 1743740 w 3742661"/>
              <a:gd name="connsiteY0-838" fmla="*/ 4492350 h 4492350"/>
              <a:gd name="connsiteX1-839" fmla="*/ 1796903 w 3742661"/>
              <a:gd name="connsiteY1-840" fmla="*/ 3785190 h 4492350"/>
              <a:gd name="connsiteX2-841" fmla="*/ 1307805 w 3742661"/>
              <a:gd name="connsiteY2-842" fmla="*/ 3381153 h 4492350"/>
              <a:gd name="connsiteX3-843" fmla="*/ 31898 w 3742661"/>
              <a:gd name="connsiteY3-844" fmla="*/ 2945218 h 4492350"/>
              <a:gd name="connsiteX4-845" fmla="*/ 1127052 w 3742661"/>
              <a:gd name="connsiteY4-846" fmla="*/ 3242930 h 4492350"/>
              <a:gd name="connsiteX5-847" fmla="*/ 393405 w 3742661"/>
              <a:gd name="connsiteY5-848" fmla="*/ 2456121 h 4492350"/>
              <a:gd name="connsiteX6-849" fmla="*/ 1775638 w 3742661"/>
              <a:gd name="connsiteY6-850" fmla="*/ 3519376 h 4492350"/>
              <a:gd name="connsiteX7-851" fmla="*/ 1679945 w 3742661"/>
              <a:gd name="connsiteY7-852" fmla="*/ 2392325 h 4492350"/>
              <a:gd name="connsiteX8-853" fmla="*/ 0 w 3742661"/>
              <a:gd name="connsiteY8-854" fmla="*/ 754911 h 4492350"/>
              <a:gd name="connsiteX9-855" fmla="*/ 988828 w 3742661"/>
              <a:gd name="connsiteY9-856" fmla="*/ 1924493 h 4492350"/>
              <a:gd name="connsiteX10-857" fmla="*/ 1137684 w 3742661"/>
              <a:gd name="connsiteY10-858" fmla="*/ 861237 h 4492350"/>
              <a:gd name="connsiteX11-859" fmla="*/ 1222745 w 3742661"/>
              <a:gd name="connsiteY11-860" fmla="*/ 2062716 h 4492350"/>
              <a:gd name="connsiteX12-861" fmla="*/ 1690577 w 3742661"/>
              <a:gd name="connsiteY12-862" fmla="*/ 2190307 h 4492350"/>
              <a:gd name="connsiteX13-863" fmla="*/ 1956391 w 3742661"/>
              <a:gd name="connsiteY13-864" fmla="*/ 0 h 4492350"/>
              <a:gd name="connsiteX14-865" fmla="*/ 2083982 w 3742661"/>
              <a:gd name="connsiteY14-866" fmla="*/ 978195 h 4492350"/>
              <a:gd name="connsiteX15-867" fmla="*/ 1881963 w 3742661"/>
              <a:gd name="connsiteY15-868" fmla="*/ 2232837 h 4492350"/>
              <a:gd name="connsiteX16-869" fmla="*/ 2041452 w 3742661"/>
              <a:gd name="connsiteY16-870" fmla="*/ 3030279 h 4492350"/>
              <a:gd name="connsiteX17-871" fmla="*/ 2647507 w 3742661"/>
              <a:gd name="connsiteY17-872" fmla="*/ 2519916 h 4492350"/>
              <a:gd name="connsiteX18-873" fmla="*/ 2849526 w 3742661"/>
              <a:gd name="connsiteY18-874" fmla="*/ 1307804 h 4492350"/>
              <a:gd name="connsiteX19-875" fmla="*/ 2838893 w 3742661"/>
              <a:gd name="connsiteY19-876" fmla="*/ 2371060 h 4492350"/>
              <a:gd name="connsiteX20-877" fmla="*/ 3742661 w 3742661"/>
              <a:gd name="connsiteY20-878" fmla="*/ 1148316 h 4492350"/>
              <a:gd name="connsiteX21-879" fmla="*/ 2222205 w 3742661"/>
              <a:gd name="connsiteY21-880" fmla="*/ 3370521 h 4492350"/>
              <a:gd name="connsiteX22-881" fmla="*/ 2169042 w 3742661"/>
              <a:gd name="connsiteY22-882" fmla="*/ 3817088 h 4492350"/>
              <a:gd name="connsiteX23-883" fmla="*/ 3317358 w 3742661"/>
              <a:gd name="connsiteY23-884" fmla="*/ 3094074 h 4492350"/>
              <a:gd name="connsiteX24-885" fmla="*/ 2194317 w 3742661"/>
              <a:gd name="connsiteY24-886" fmla="*/ 4030951 h 4492350"/>
              <a:gd name="connsiteX25-887" fmla="*/ 2232838 w 3742661"/>
              <a:gd name="connsiteY25-888" fmla="*/ 4476307 h 4492350"/>
              <a:gd name="connsiteX26-889" fmla="*/ 2218194 w 3742661"/>
              <a:gd name="connsiteY26-890" fmla="*/ 4491415 h 4492350"/>
              <a:gd name="connsiteX27-891" fmla="*/ 1743740 w 3742661"/>
              <a:gd name="connsiteY27-892" fmla="*/ 4492350 h 4492350"/>
              <a:gd name="connsiteX0-893" fmla="*/ 1743740 w 3742661"/>
              <a:gd name="connsiteY0-894" fmla="*/ 4492350 h 4492350"/>
              <a:gd name="connsiteX1-895" fmla="*/ 1796903 w 3742661"/>
              <a:gd name="connsiteY1-896" fmla="*/ 3785190 h 4492350"/>
              <a:gd name="connsiteX2-897" fmla="*/ 1307805 w 3742661"/>
              <a:gd name="connsiteY2-898" fmla="*/ 3381153 h 4492350"/>
              <a:gd name="connsiteX3-899" fmla="*/ 31898 w 3742661"/>
              <a:gd name="connsiteY3-900" fmla="*/ 2945218 h 4492350"/>
              <a:gd name="connsiteX4-901" fmla="*/ 1127052 w 3742661"/>
              <a:gd name="connsiteY4-902" fmla="*/ 3242930 h 4492350"/>
              <a:gd name="connsiteX5-903" fmla="*/ 393405 w 3742661"/>
              <a:gd name="connsiteY5-904" fmla="*/ 2456121 h 4492350"/>
              <a:gd name="connsiteX6-905" fmla="*/ 1775638 w 3742661"/>
              <a:gd name="connsiteY6-906" fmla="*/ 3519376 h 4492350"/>
              <a:gd name="connsiteX7-907" fmla="*/ 1679945 w 3742661"/>
              <a:gd name="connsiteY7-908" fmla="*/ 2392325 h 4492350"/>
              <a:gd name="connsiteX8-909" fmla="*/ 0 w 3742661"/>
              <a:gd name="connsiteY8-910" fmla="*/ 754911 h 4492350"/>
              <a:gd name="connsiteX9-911" fmla="*/ 988828 w 3742661"/>
              <a:gd name="connsiteY9-912" fmla="*/ 1924493 h 4492350"/>
              <a:gd name="connsiteX10-913" fmla="*/ 1137684 w 3742661"/>
              <a:gd name="connsiteY10-914" fmla="*/ 861237 h 4492350"/>
              <a:gd name="connsiteX11-915" fmla="*/ 1222745 w 3742661"/>
              <a:gd name="connsiteY11-916" fmla="*/ 2062716 h 4492350"/>
              <a:gd name="connsiteX12-917" fmla="*/ 1690577 w 3742661"/>
              <a:gd name="connsiteY12-918" fmla="*/ 2190307 h 4492350"/>
              <a:gd name="connsiteX13-919" fmla="*/ 1956391 w 3742661"/>
              <a:gd name="connsiteY13-920" fmla="*/ 0 h 4492350"/>
              <a:gd name="connsiteX14-921" fmla="*/ 2083982 w 3742661"/>
              <a:gd name="connsiteY14-922" fmla="*/ 978195 h 4492350"/>
              <a:gd name="connsiteX15-923" fmla="*/ 1881963 w 3742661"/>
              <a:gd name="connsiteY15-924" fmla="*/ 2232837 h 4492350"/>
              <a:gd name="connsiteX16-925" fmla="*/ 2041452 w 3742661"/>
              <a:gd name="connsiteY16-926" fmla="*/ 3030279 h 4492350"/>
              <a:gd name="connsiteX17-927" fmla="*/ 2647507 w 3742661"/>
              <a:gd name="connsiteY17-928" fmla="*/ 2519916 h 4492350"/>
              <a:gd name="connsiteX18-929" fmla="*/ 2849526 w 3742661"/>
              <a:gd name="connsiteY18-930" fmla="*/ 1307804 h 4492350"/>
              <a:gd name="connsiteX19-931" fmla="*/ 2838893 w 3742661"/>
              <a:gd name="connsiteY19-932" fmla="*/ 2371060 h 4492350"/>
              <a:gd name="connsiteX20-933" fmla="*/ 3742661 w 3742661"/>
              <a:gd name="connsiteY20-934" fmla="*/ 1148316 h 4492350"/>
              <a:gd name="connsiteX21-935" fmla="*/ 2222205 w 3742661"/>
              <a:gd name="connsiteY21-936" fmla="*/ 3370521 h 4492350"/>
              <a:gd name="connsiteX22-937" fmla="*/ 2169042 w 3742661"/>
              <a:gd name="connsiteY22-938" fmla="*/ 3817088 h 4492350"/>
              <a:gd name="connsiteX23-939" fmla="*/ 3317358 w 3742661"/>
              <a:gd name="connsiteY23-940" fmla="*/ 3094074 h 4492350"/>
              <a:gd name="connsiteX24-941" fmla="*/ 2194317 w 3742661"/>
              <a:gd name="connsiteY24-942" fmla="*/ 4030951 h 4492350"/>
              <a:gd name="connsiteX25-943" fmla="*/ 2232838 w 3742661"/>
              <a:gd name="connsiteY25-944" fmla="*/ 4476307 h 4492350"/>
              <a:gd name="connsiteX26-945" fmla="*/ 2218194 w 3742661"/>
              <a:gd name="connsiteY26-946" fmla="*/ 4491415 h 4492350"/>
              <a:gd name="connsiteX27-947" fmla="*/ 1743740 w 3742661"/>
              <a:gd name="connsiteY27-948" fmla="*/ 4492350 h 4492350"/>
              <a:gd name="connsiteX0-949" fmla="*/ 1743740 w 3742661"/>
              <a:gd name="connsiteY0-950" fmla="*/ 4492350 h 4492350"/>
              <a:gd name="connsiteX1-951" fmla="*/ 1796903 w 3742661"/>
              <a:gd name="connsiteY1-952" fmla="*/ 3785190 h 4492350"/>
              <a:gd name="connsiteX2-953" fmla="*/ 1307805 w 3742661"/>
              <a:gd name="connsiteY2-954" fmla="*/ 3381153 h 4492350"/>
              <a:gd name="connsiteX3-955" fmla="*/ 31898 w 3742661"/>
              <a:gd name="connsiteY3-956" fmla="*/ 2945218 h 4492350"/>
              <a:gd name="connsiteX4-957" fmla="*/ 1127052 w 3742661"/>
              <a:gd name="connsiteY4-958" fmla="*/ 3242930 h 4492350"/>
              <a:gd name="connsiteX5-959" fmla="*/ 393405 w 3742661"/>
              <a:gd name="connsiteY5-960" fmla="*/ 2456121 h 4492350"/>
              <a:gd name="connsiteX6-961" fmla="*/ 1775638 w 3742661"/>
              <a:gd name="connsiteY6-962" fmla="*/ 3519376 h 4492350"/>
              <a:gd name="connsiteX7-963" fmla="*/ 1679945 w 3742661"/>
              <a:gd name="connsiteY7-964" fmla="*/ 2392325 h 4492350"/>
              <a:gd name="connsiteX8-965" fmla="*/ 0 w 3742661"/>
              <a:gd name="connsiteY8-966" fmla="*/ 754911 h 4492350"/>
              <a:gd name="connsiteX9-967" fmla="*/ 988828 w 3742661"/>
              <a:gd name="connsiteY9-968" fmla="*/ 1924493 h 4492350"/>
              <a:gd name="connsiteX10-969" fmla="*/ 1137684 w 3742661"/>
              <a:gd name="connsiteY10-970" fmla="*/ 861237 h 4492350"/>
              <a:gd name="connsiteX11-971" fmla="*/ 1222745 w 3742661"/>
              <a:gd name="connsiteY11-972" fmla="*/ 2062716 h 4492350"/>
              <a:gd name="connsiteX12-973" fmla="*/ 1690577 w 3742661"/>
              <a:gd name="connsiteY12-974" fmla="*/ 2190307 h 4492350"/>
              <a:gd name="connsiteX13-975" fmla="*/ 1956391 w 3742661"/>
              <a:gd name="connsiteY13-976" fmla="*/ 0 h 4492350"/>
              <a:gd name="connsiteX14-977" fmla="*/ 2083982 w 3742661"/>
              <a:gd name="connsiteY14-978" fmla="*/ 978195 h 4492350"/>
              <a:gd name="connsiteX15-979" fmla="*/ 1881963 w 3742661"/>
              <a:gd name="connsiteY15-980" fmla="*/ 2232837 h 4492350"/>
              <a:gd name="connsiteX16-981" fmla="*/ 2041452 w 3742661"/>
              <a:gd name="connsiteY16-982" fmla="*/ 3030279 h 4492350"/>
              <a:gd name="connsiteX17-983" fmla="*/ 2647507 w 3742661"/>
              <a:gd name="connsiteY17-984" fmla="*/ 2519916 h 4492350"/>
              <a:gd name="connsiteX18-985" fmla="*/ 2849526 w 3742661"/>
              <a:gd name="connsiteY18-986" fmla="*/ 1307804 h 4492350"/>
              <a:gd name="connsiteX19-987" fmla="*/ 2838893 w 3742661"/>
              <a:gd name="connsiteY19-988" fmla="*/ 2371060 h 4492350"/>
              <a:gd name="connsiteX20-989" fmla="*/ 3742661 w 3742661"/>
              <a:gd name="connsiteY20-990" fmla="*/ 1148316 h 4492350"/>
              <a:gd name="connsiteX21-991" fmla="*/ 2222205 w 3742661"/>
              <a:gd name="connsiteY21-992" fmla="*/ 3370521 h 4492350"/>
              <a:gd name="connsiteX22-993" fmla="*/ 2169042 w 3742661"/>
              <a:gd name="connsiteY22-994" fmla="*/ 3817088 h 4492350"/>
              <a:gd name="connsiteX23-995" fmla="*/ 3317358 w 3742661"/>
              <a:gd name="connsiteY23-996" fmla="*/ 3094074 h 4492350"/>
              <a:gd name="connsiteX24-997" fmla="*/ 2194317 w 3742661"/>
              <a:gd name="connsiteY24-998" fmla="*/ 4030951 h 4492350"/>
              <a:gd name="connsiteX25-999" fmla="*/ 2232838 w 3742661"/>
              <a:gd name="connsiteY25-1000" fmla="*/ 4476307 h 4492350"/>
              <a:gd name="connsiteX26-1001" fmla="*/ 2218194 w 3742661"/>
              <a:gd name="connsiteY26-1002" fmla="*/ 4491415 h 4492350"/>
              <a:gd name="connsiteX27-1003" fmla="*/ 1743740 w 3742661"/>
              <a:gd name="connsiteY27-1004" fmla="*/ 4492350 h 4492350"/>
              <a:gd name="connsiteX0-1005" fmla="*/ 1743740 w 3742661"/>
              <a:gd name="connsiteY0-1006" fmla="*/ 4492350 h 4492350"/>
              <a:gd name="connsiteX1-1007" fmla="*/ 1796903 w 3742661"/>
              <a:gd name="connsiteY1-1008" fmla="*/ 3785190 h 4492350"/>
              <a:gd name="connsiteX2-1009" fmla="*/ 1307805 w 3742661"/>
              <a:gd name="connsiteY2-1010" fmla="*/ 3381153 h 4492350"/>
              <a:gd name="connsiteX3-1011" fmla="*/ 31898 w 3742661"/>
              <a:gd name="connsiteY3-1012" fmla="*/ 2945218 h 4492350"/>
              <a:gd name="connsiteX4-1013" fmla="*/ 1127052 w 3742661"/>
              <a:gd name="connsiteY4-1014" fmla="*/ 3242930 h 4492350"/>
              <a:gd name="connsiteX5-1015" fmla="*/ 393405 w 3742661"/>
              <a:gd name="connsiteY5-1016" fmla="*/ 2456121 h 4492350"/>
              <a:gd name="connsiteX6-1017" fmla="*/ 1775638 w 3742661"/>
              <a:gd name="connsiteY6-1018" fmla="*/ 3519376 h 4492350"/>
              <a:gd name="connsiteX7-1019" fmla="*/ 1679945 w 3742661"/>
              <a:gd name="connsiteY7-1020" fmla="*/ 2392325 h 4492350"/>
              <a:gd name="connsiteX8-1021" fmla="*/ 0 w 3742661"/>
              <a:gd name="connsiteY8-1022" fmla="*/ 754911 h 4492350"/>
              <a:gd name="connsiteX9-1023" fmla="*/ 988828 w 3742661"/>
              <a:gd name="connsiteY9-1024" fmla="*/ 1924493 h 4492350"/>
              <a:gd name="connsiteX10-1025" fmla="*/ 1137684 w 3742661"/>
              <a:gd name="connsiteY10-1026" fmla="*/ 861237 h 4492350"/>
              <a:gd name="connsiteX11-1027" fmla="*/ 1222745 w 3742661"/>
              <a:gd name="connsiteY11-1028" fmla="*/ 2062716 h 4492350"/>
              <a:gd name="connsiteX12-1029" fmla="*/ 1690577 w 3742661"/>
              <a:gd name="connsiteY12-1030" fmla="*/ 2190307 h 4492350"/>
              <a:gd name="connsiteX13-1031" fmla="*/ 1956391 w 3742661"/>
              <a:gd name="connsiteY13-1032" fmla="*/ 0 h 4492350"/>
              <a:gd name="connsiteX14-1033" fmla="*/ 2083982 w 3742661"/>
              <a:gd name="connsiteY14-1034" fmla="*/ 978195 h 4492350"/>
              <a:gd name="connsiteX15-1035" fmla="*/ 1881963 w 3742661"/>
              <a:gd name="connsiteY15-1036" fmla="*/ 2232837 h 4492350"/>
              <a:gd name="connsiteX16-1037" fmla="*/ 2057494 w 3742661"/>
              <a:gd name="connsiteY16-1038" fmla="*/ 3046321 h 4492350"/>
              <a:gd name="connsiteX17-1039" fmla="*/ 2647507 w 3742661"/>
              <a:gd name="connsiteY17-1040" fmla="*/ 2519916 h 4492350"/>
              <a:gd name="connsiteX18-1041" fmla="*/ 2849526 w 3742661"/>
              <a:gd name="connsiteY18-1042" fmla="*/ 1307804 h 4492350"/>
              <a:gd name="connsiteX19-1043" fmla="*/ 2838893 w 3742661"/>
              <a:gd name="connsiteY19-1044" fmla="*/ 2371060 h 4492350"/>
              <a:gd name="connsiteX20-1045" fmla="*/ 3742661 w 3742661"/>
              <a:gd name="connsiteY20-1046" fmla="*/ 1148316 h 4492350"/>
              <a:gd name="connsiteX21-1047" fmla="*/ 2222205 w 3742661"/>
              <a:gd name="connsiteY21-1048" fmla="*/ 3370521 h 4492350"/>
              <a:gd name="connsiteX22-1049" fmla="*/ 2169042 w 3742661"/>
              <a:gd name="connsiteY22-1050" fmla="*/ 3817088 h 4492350"/>
              <a:gd name="connsiteX23-1051" fmla="*/ 3317358 w 3742661"/>
              <a:gd name="connsiteY23-1052" fmla="*/ 3094074 h 4492350"/>
              <a:gd name="connsiteX24-1053" fmla="*/ 2194317 w 3742661"/>
              <a:gd name="connsiteY24-1054" fmla="*/ 4030951 h 4492350"/>
              <a:gd name="connsiteX25-1055" fmla="*/ 2232838 w 3742661"/>
              <a:gd name="connsiteY25-1056" fmla="*/ 4476307 h 4492350"/>
              <a:gd name="connsiteX26-1057" fmla="*/ 2218194 w 3742661"/>
              <a:gd name="connsiteY26-1058" fmla="*/ 4491415 h 4492350"/>
              <a:gd name="connsiteX27-1059" fmla="*/ 1743740 w 3742661"/>
              <a:gd name="connsiteY27-1060" fmla="*/ 4492350 h 4492350"/>
              <a:gd name="connsiteX0-1061" fmla="*/ 1743740 w 3742661"/>
              <a:gd name="connsiteY0-1062" fmla="*/ 4492350 h 4492350"/>
              <a:gd name="connsiteX1-1063" fmla="*/ 1796903 w 3742661"/>
              <a:gd name="connsiteY1-1064" fmla="*/ 3785190 h 4492350"/>
              <a:gd name="connsiteX2-1065" fmla="*/ 1307805 w 3742661"/>
              <a:gd name="connsiteY2-1066" fmla="*/ 3381153 h 4492350"/>
              <a:gd name="connsiteX3-1067" fmla="*/ 31898 w 3742661"/>
              <a:gd name="connsiteY3-1068" fmla="*/ 2945218 h 4492350"/>
              <a:gd name="connsiteX4-1069" fmla="*/ 1127052 w 3742661"/>
              <a:gd name="connsiteY4-1070" fmla="*/ 3242930 h 4492350"/>
              <a:gd name="connsiteX5-1071" fmla="*/ 393405 w 3742661"/>
              <a:gd name="connsiteY5-1072" fmla="*/ 2456121 h 4492350"/>
              <a:gd name="connsiteX6-1073" fmla="*/ 1775638 w 3742661"/>
              <a:gd name="connsiteY6-1074" fmla="*/ 3519376 h 4492350"/>
              <a:gd name="connsiteX7-1075" fmla="*/ 1679945 w 3742661"/>
              <a:gd name="connsiteY7-1076" fmla="*/ 2392325 h 4492350"/>
              <a:gd name="connsiteX8-1077" fmla="*/ 0 w 3742661"/>
              <a:gd name="connsiteY8-1078" fmla="*/ 754911 h 4492350"/>
              <a:gd name="connsiteX9-1079" fmla="*/ 988828 w 3742661"/>
              <a:gd name="connsiteY9-1080" fmla="*/ 1924493 h 4492350"/>
              <a:gd name="connsiteX10-1081" fmla="*/ 1137684 w 3742661"/>
              <a:gd name="connsiteY10-1082" fmla="*/ 861237 h 4492350"/>
              <a:gd name="connsiteX11-1083" fmla="*/ 1222745 w 3742661"/>
              <a:gd name="connsiteY11-1084" fmla="*/ 2062716 h 4492350"/>
              <a:gd name="connsiteX12-1085" fmla="*/ 1690577 w 3742661"/>
              <a:gd name="connsiteY12-1086" fmla="*/ 2190307 h 4492350"/>
              <a:gd name="connsiteX13-1087" fmla="*/ 1956391 w 3742661"/>
              <a:gd name="connsiteY13-1088" fmla="*/ 0 h 4492350"/>
              <a:gd name="connsiteX14-1089" fmla="*/ 2083982 w 3742661"/>
              <a:gd name="connsiteY14-1090" fmla="*/ 978195 h 4492350"/>
              <a:gd name="connsiteX15-1091" fmla="*/ 1881963 w 3742661"/>
              <a:gd name="connsiteY15-1092" fmla="*/ 2232837 h 4492350"/>
              <a:gd name="connsiteX16-1093" fmla="*/ 2057494 w 3742661"/>
              <a:gd name="connsiteY16-1094" fmla="*/ 3046321 h 4492350"/>
              <a:gd name="connsiteX17-1095" fmla="*/ 2647507 w 3742661"/>
              <a:gd name="connsiteY17-1096" fmla="*/ 2519916 h 4492350"/>
              <a:gd name="connsiteX18-1097" fmla="*/ 2849526 w 3742661"/>
              <a:gd name="connsiteY18-1098" fmla="*/ 1307804 h 4492350"/>
              <a:gd name="connsiteX19-1099" fmla="*/ 2838893 w 3742661"/>
              <a:gd name="connsiteY19-1100" fmla="*/ 2371060 h 4492350"/>
              <a:gd name="connsiteX20-1101" fmla="*/ 3742661 w 3742661"/>
              <a:gd name="connsiteY20-1102" fmla="*/ 1148316 h 4492350"/>
              <a:gd name="connsiteX21-1103" fmla="*/ 2222205 w 3742661"/>
              <a:gd name="connsiteY21-1104" fmla="*/ 3370521 h 4492350"/>
              <a:gd name="connsiteX22-1105" fmla="*/ 2169042 w 3742661"/>
              <a:gd name="connsiteY22-1106" fmla="*/ 3817088 h 4492350"/>
              <a:gd name="connsiteX23-1107" fmla="*/ 3317358 w 3742661"/>
              <a:gd name="connsiteY23-1108" fmla="*/ 3094074 h 4492350"/>
              <a:gd name="connsiteX24-1109" fmla="*/ 2194317 w 3742661"/>
              <a:gd name="connsiteY24-1110" fmla="*/ 4030951 h 4492350"/>
              <a:gd name="connsiteX25-1111" fmla="*/ 2232838 w 3742661"/>
              <a:gd name="connsiteY25-1112" fmla="*/ 4476307 h 4492350"/>
              <a:gd name="connsiteX26-1113" fmla="*/ 2218194 w 3742661"/>
              <a:gd name="connsiteY26-1114" fmla="*/ 4491415 h 4492350"/>
              <a:gd name="connsiteX27-1115" fmla="*/ 1743740 w 3742661"/>
              <a:gd name="connsiteY27-1116" fmla="*/ 4492350 h 4492350"/>
              <a:gd name="connsiteX0-1117" fmla="*/ 1743740 w 3742661"/>
              <a:gd name="connsiteY0-1118" fmla="*/ 4492350 h 4492350"/>
              <a:gd name="connsiteX1-1119" fmla="*/ 1796903 w 3742661"/>
              <a:gd name="connsiteY1-1120" fmla="*/ 3785190 h 4492350"/>
              <a:gd name="connsiteX2-1121" fmla="*/ 1307805 w 3742661"/>
              <a:gd name="connsiteY2-1122" fmla="*/ 3381153 h 4492350"/>
              <a:gd name="connsiteX3-1123" fmla="*/ 31898 w 3742661"/>
              <a:gd name="connsiteY3-1124" fmla="*/ 2945218 h 4492350"/>
              <a:gd name="connsiteX4-1125" fmla="*/ 1127052 w 3742661"/>
              <a:gd name="connsiteY4-1126" fmla="*/ 3242930 h 4492350"/>
              <a:gd name="connsiteX5-1127" fmla="*/ 393405 w 3742661"/>
              <a:gd name="connsiteY5-1128" fmla="*/ 2456121 h 4492350"/>
              <a:gd name="connsiteX6-1129" fmla="*/ 1775638 w 3742661"/>
              <a:gd name="connsiteY6-1130" fmla="*/ 3519376 h 4492350"/>
              <a:gd name="connsiteX7-1131" fmla="*/ 1679945 w 3742661"/>
              <a:gd name="connsiteY7-1132" fmla="*/ 2392325 h 4492350"/>
              <a:gd name="connsiteX8-1133" fmla="*/ 0 w 3742661"/>
              <a:gd name="connsiteY8-1134" fmla="*/ 754911 h 4492350"/>
              <a:gd name="connsiteX9-1135" fmla="*/ 988828 w 3742661"/>
              <a:gd name="connsiteY9-1136" fmla="*/ 1924493 h 4492350"/>
              <a:gd name="connsiteX10-1137" fmla="*/ 1137684 w 3742661"/>
              <a:gd name="connsiteY10-1138" fmla="*/ 861237 h 4492350"/>
              <a:gd name="connsiteX11-1139" fmla="*/ 1222745 w 3742661"/>
              <a:gd name="connsiteY11-1140" fmla="*/ 2062716 h 4492350"/>
              <a:gd name="connsiteX12-1141" fmla="*/ 1690577 w 3742661"/>
              <a:gd name="connsiteY12-1142" fmla="*/ 2190307 h 4492350"/>
              <a:gd name="connsiteX13-1143" fmla="*/ 1956391 w 3742661"/>
              <a:gd name="connsiteY13-1144" fmla="*/ 0 h 4492350"/>
              <a:gd name="connsiteX14-1145" fmla="*/ 2083982 w 3742661"/>
              <a:gd name="connsiteY14-1146" fmla="*/ 978195 h 4492350"/>
              <a:gd name="connsiteX15-1147" fmla="*/ 1881963 w 3742661"/>
              <a:gd name="connsiteY15-1148" fmla="*/ 2232837 h 4492350"/>
              <a:gd name="connsiteX16-1149" fmla="*/ 2057494 w 3742661"/>
              <a:gd name="connsiteY16-1150" fmla="*/ 3046321 h 4492350"/>
              <a:gd name="connsiteX17-1151" fmla="*/ 2647507 w 3742661"/>
              <a:gd name="connsiteY17-1152" fmla="*/ 2519916 h 4492350"/>
              <a:gd name="connsiteX18-1153" fmla="*/ 2849526 w 3742661"/>
              <a:gd name="connsiteY18-1154" fmla="*/ 1307804 h 4492350"/>
              <a:gd name="connsiteX19-1155" fmla="*/ 2838893 w 3742661"/>
              <a:gd name="connsiteY19-1156" fmla="*/ 2371060 h 4492350"/>
              <a:gd name="connsiteX20-1157" fmla="*/ 3742661 w 3742661"/>
              <a:gd name="connsiteY20-1158" fmla="*/ 1148316 h 4492350"/>
              <a:gd name="connsiteX21-1159" fmla="*/ 2222205 w 3742661"/>
              <a:gd name="connsiteY21-1160" fmla="*/ 3370521 h 4492350"/>
              <a:gd name="connsiteX22-1161" fmla="*/ 2169042 w 3742661"/>
              <a:gd name="connsiteY22-1162" fmla="*/ 3817088 h 4492350"/>
              <a:gd name="connsiteX23-1163" fmla="*/ 3317358 w 3742661"/>
              <a:gd name="connsiteY23-1164" fmla="*/ 3094074 h 4492350"/>
              <a:gd name="connsiteX24-1165" fmla="*/ 2194317 w 3742661"/>
              <a:gd name="connsiteY24-1166" fmla="*/ 4030951 h 4492350"/>
              <a:gd name="connsiteX25-1167" fmla="*/ 2232838 w 3742661"/>
              <a:gd name="connsiteY25-1168" fmla="*/ 4476307 h 4492350"/>
              <a:gd name="connsiteX26-1169" fmla="*/ 2218194 w 3742661"/>
              <a:gd name="connsiteY26-1170" fmla="*/ 4491415 h 4492350"/>
              <a:gd name="connsiteX27-1171" fmla="*/ 1743740 w 3742661"/>
              <a:gd name="connsiteY27-1172" fmla="*/ 4492350 h 4492350"/>
              <a:gd name="connsiteX0-1173" fmla="*/ 1743740 w 3742661"/>
              <a:gd name="connsiteY0-1174" fmla="*/ 4492350 h 4492350"/>
              <a:gd name="connsiteX1-1175" fmla="*/ 1796903 w 3742661"/>
              <a:gd name="connsiteY1-1176" fmla="*/ 3785190 h 4492350"/>
              <a:gd name="connsiteX2-1177" fmla="*/ 1307805 w 3742661"/>
              <a:gd name="connsiteY2-1178" fmla="*/ 3381153 h 4492350"/>
              <a:gd name="connsiteX3-1179" fmla="*/ 31898 w 3742661"/>
              <a:gd name="connsiteY3-1180" fmla="*/ 2945218 h 4492350"/>
              <a:gd name="connsiteX4-1181" fmla="*/ 1127052 w 3742661"/>
              <a:gd name="connsiteY4-1182" fmla="*/ 3242930 h 4492350"/>
              <a:gd name="connsiteX5-1183" fmla="*/ 393405 w 3742661"/>
              <a:gd name="connsiteY5-1184" fmla="*/ 2456121 h 4492350"/>
              <a:gd name="connsiteX6-1185" fmla="*/ 1775638 w 3742661"/>
              <a:gd name="connsiteY6-1186" fmla="*/ 3519376 h 4492350"/>
              <a:gd name="connsiteX7-1187" fmla="*/ 1679945 w 3742661"/>
              <a:gd name="connsiteY7-1188" fmla="*/ 2392325 h 4492350"/>
              <a:gd name="connsiteX8-1189" fmla="*/ 0 w 3742661"/>
              <a:gd name="connsiteY8-1190" fmla="*/ 754911 h 4492350"/>
              <a:gd name="connsiteX9-1191" fmla="*/ 988828 w 3742661"/>
              <a:gd name="connsiteY9-1192" fmla="*/ 1924493 h 4492350"/>
              <a:gd name="connsiteX10-1193" fmla="*/ 1137684 w 3742661"/>
              <a:gd name="connsiteY10-1194" fmla="*/ 861237 h 4492350"/>
              <a:gd name="connsiteX11-1195" fmla="*/ 1222745 w 3742661"/>
              <a:gd name="connsiteY11-1196" fmla="*/ 2062716 h 4492350"/>
              <a:gd name="connsiteX12-1197" fmla="*/ 1690577 w 3742661"/>
              <a:gd name="connsiteY12-1198" fmla="*/ 2190307 h 4492350"/>
              <a:gd name="connsiteX13-1199" fmla="*/ 1956391 w 3742661"/>
              <a:gd name="connsiteY13-1200" fmla="*/ 0 h 4492350"/>
              <a:gd name="connsiteX14-1201" fmla="*/ 2083982 w 3742661"/>
              <a:gd name="connsiteY14-1202" fmla="*/ 978195 h 4492350"/>
              <a:gd name="connsiteX15-1203" fmla="*/ 1881963 w 3742661"/>
              <a:gd name="connsiteY15-1204" fmla="*/ 2232837 h 4492350"/>
              <a:gd name="connsiteX16-1205" fmla="*/ 2057494 w 3742661"/>
              <a:gd name="connsiteY16-1206" fmla="*/ 3046321 h 4492350"/>
              <a:gd name="connsiteX17-1207" fmla="*/ 2647507 w 3742661"/>
              <a:gd name="connsiteY17-1208" fmla="*/ 2519916 h 4492350"/>
              <a:gd name="connsiteX18-1209" fmla="*/ 2913694 w 3742661"/>
              <a:gd name="connsiteY18-1210" fmla="*/ 1291762 h 4492350"/>
              <a:gd name="connsiteX19-1211" fmla="*/ 2838893 w 3742661"/>
              <a:gd name="connsiteY19-1212" fmla="*/ 2371060 h 4492350"/>
              <a:gd name="connsiteX20-1213" fmla="*/ 3742661 w 3742661"/>
              <a:gd name="connsiteY20-1214" fmla="*/ 1148316 h 4492350"/>
              <a:gd name="connsiteX21-1215" fmla="*/ 2222205 w 3742661"/>
              <a:gd name="connsiteY21-1216" fmla="*/ 3370521 h 4492350"/>
              <a:gd name="connsiteX22-1217" fmla="*/ 2169042 w 3742661"/>
              <a:gd name="connsiteY22-1218" fmla="*/ 3817088 h 4492350"/>
              <a:gd name="connsiteX23-1219" fmla="*/ 3317358 w 3742661"/>
              <a:gd name="connsiteY23-1220" fmla="*/ 3094074 h 4492350"/>
              <a:gd name="connsiteX24-1221" fmla="*/ 2194317 w 3742661"/>
              <a:gd name="connsiteY24-1222" fmla="*/ 4030951 h 4492350"/>
              <a:gd name="connsiteX25-1223" fmla="*/ 2232838 w 3742661"/>
              <a:gd name="connsiteY25-1224" fmla="*/ 4476307 h 4492350"/>
              <a:gd name="connsiteX26-1225" fmla="*/ 2218194 w 3742661"/>
              <a:gd name="connsiteY26-1226" fmla="*/ 4491415 h 4492350"/>
              <a:gd name="connsiteX27-1227" fmla="*/ 1743740 w 3742661"/>
              <a:gd name="connsiteY27-1228" fmla="*/ 4492350 h 4492350"/>
              <a:gd name="connsiteX0-1229" fmla="*/ 1743740 w 3742661"/>
              <a:gd name="connsiteY0-1230" fmla="*/ 4492350 h 4492350"/>
              <a:gd name="connsiteX1-1231" fmla="*/ 1796903 w 3742661"/>
              <a:gd name="connsiteY1-1232" fmla="*/ 3785190 h 4492350"/>
              <a:gd name="connsiteX2-1233" fmla="*/ 1307805 w 3742661"/>
              <a:gd name="connsiteY2-1234" fmla="*/ 3381153 h 4492350"/>
              <a:gd name="connsiteX3-1235" fmla="*/ 31898 w 3742661"/>
              <a:gd name="connsiteY3-1236" fmla="*/ 2945218 h 4492350"/>
              <a:gd name="connsiteX4-1237" fmla="*/ 1127052 w 3742661"/>
              <a:gd name="connsiteY4-1238" fmla="*/ 3242930 h 4492350"/>
              <a:gd name="connsiteX5-1239" fmla="*/ 393405 w 3742661"/>
              <a:gd name="connsiteY5-1240" fmla="*/ 2456121 h 4492350"/>
              <a:gd name="connsiteX6-1241" fmla="*/ 1775638 w 3742661"/>
              <a:gd name="connsiteY6-1242" fmla="*/ 3519376 h 4492350"/>
              <a:gd name="connsiteX7-1243" fmla="*/ 1679945 w 3742661"/>
              <a:gd name="connsiteY7-1244" fmla="*/ 2392325 h 4492350"/>
              <a:gd name="connsiteX8-1245" fmla="*/ 0 w 3742661"/>
              <a:gd name="connsiteY8-1246" fmla="*/ 754911 h 4492350"/>
              <a:gd name="connsiteX9-1247" fmla="*/ 988828 w 3742661"/>
              <a:gd name="connsiteY9-1248" fmla="*/ 1924493 h 4492350"/>
              <a:gd name="connsiteX10-1249" fmla="*/ 1137684 w 3742661"/>
              <a:gd name="connsiteY10-1250" fmla="*/ 861237 h 4492350"/>
              <a:gd name="connsiteX11-1251" fmla="*/ 1222745 w 3742661"/>
              <a:gd name="connsiteY11-1252" fmla="*/ 2062716 h 4492350"/>
              <a:gd name="connsiteX12-1253" fmla="*/ 1690577 w 3742661"/>
              <a:gd name="connsiteY12-1254" fmla="*/ 2190307 h 4492350"/>
              <a:gd name="connsiteX13-1255" fmla="*/ 1956391 w 3742661"/>
              <a:gd name="connsiteY13-1256" fmla="*/ 0 h 4492350"/>
              <a:gd name="connsiteX14-1257" fmla="*/ 2083982 w 3742661"/>
              <a:gd name="connsiteY14-1258" fmla="*/ 978195 h 4492350"/>
              <a:gd name="connsiteX15-1259" fmla="*/ 1881963 w 3742661"/>
              <a:gd name="connsiteY15-1260" fmla="*/ 2232837 h 4492350"/>
              <a:gd name="connsiteX16-1261" fmla="*/ 2057494 w 3742661"/>
              <a:gd name="connsiteY16-1262" fmla="*/ 3046321 h 4492350"/>
              <a:gd name="connsiteX17-1263" fmla="*/ 2647507 w 3742661"/>
              <a:gd name="connsiteY17-1264" fmla="*/ 2519916 h 4492350"/>
              <a:gd name="connsiteX18-1265" fmla="*/ 2913694 w 3742661"/>
              <a:gd name="connsiteY18-1266" fmla="*/ 1291762 h 4492350"/>
              <a:gd name="connsiteX19-1267" fmla="*/ 2838893 w 3742661"/>
              <a:gd name="connsiteY19-1268" fmla="*/ 2371060 h 4492350"/>
              <a:gd name="connsiteX20-1269" fmla="*/ 3742661 w 3742661"/>
              <a:gd name="connsiteY20-1270" fmla="*/ 1148316 h 4492350"/>
              <a:gd name="connsiteX21-1271" fmla="*/ 2222205 w 3742661"/>
              <a:gd name="connsiteY21-1272" fmla="*/ 3370521 h 4492350"/>
              <a:gd name="connsiteX22-1273" fmla="*/ 2169042 w 3742661"/>
              <a:gd name="connsiteY22-1274" fmla="*/ 3817088 h 4492350"/>
              <a:gd name="connsiteX23-1275" fmla="*/ 3317358 w 3742661"/>
              <a:gd name="connsiteY23-1276" fmla="*/ 3094074 h 4492350"/>
              <a:gd name="connsiteX24-1277" fmla="*/ 2194317 w 3742661"/>
              <a:gd name="connsiteY24-1278" fmla="*/ 4030951 h 4492350"/>
              <a:gd name="connsiteX25-1279" fmla="*/ 2232838 w 3742661"/>
              <a:gd name="connsiteY25-1280" fmla="*/ 4476307 h 4492350"/>
              <a:gd name="connsiteX26-1281" fmla="*/ 2218194 w 3742661"/>
              <a:gd name="connsiteY26-1282" fmla="*/ 4491415 h 4492350"/>
              <a:gd name="connsiteX27-1283" fmla="*/ 1743740 w 3742661"/>
              <a:gd name="connsiteY27-1284" fmla="*/ 4492350 h 4492350"/>
              <a:gd name="connsiteX0-1285" fmla="*/ 1743740 w 3742661"/>
              <a:gd name="connsiteY0-1286" fmla="*/ 4492350 h 4492350"/>
              <a:gd name="connsiteX1-1287" fmla="*/ 1796903 w 3742661"/>
              <a:gd name="connsiteY1-1288" fmla="*/ 3785190 h 4492350"/>
              <a:gd name="connsiteX2-1289" fmla="*/ 1307805 w 3742661"/>
              <a:gd name="connsiteY2-1290" fmla="*/ 3381153 h 4492350"/>
              <a:gd name="connsiteX3-1291" fmla="*/ 31898 w 3742661"/>
              <a:gd name="connsiteY3-1292" fmla="*/ 2945218 h 4492350"/>
              <a:gd name="connsiteX4-1293" fmla="*/ 1127052 w 3742661"/>
              <a:gd name="connsiteY4-1294" fmla="*/ 3242930 h 4492350"/>
              <a:gd name="connsiteX5-1295" fmla="*/ 393405 w 3742661"/>
              <a:gd name="connsiteY5-1296" fmla="*/ 2456121 h 4492350"/>
              <a:gd name="connsiteX6-1297" fmla="*/ 1775638 w 3742661"/>
              <a:gd name="connsiteY6-1298" fmla="*/ 3519376 h 4492350"/>
              <a:gd name="connsiteX7-1299" fmla="*/ 1679945 w 3742661"/>
              <a:gd name="connsiteY7-1300" fmla="*/ 2392325 h 4492350"/>
              <a:gd name="connsiteX8-1301" fmla="*/ 0 w 3742661"/>
              <a:gd name="connsiteY8-1302" fmla="*/ 754911 h 4492350"/>
              <a:gd name="connsiteX9-1303" fmla="*/ 988828 w 3742661"/>
              <a:gd name="connsiteY9-1304" fmla="*/ 1924493 h 4492350"/>
              <a:gd name="connsiteX10-1305" fmla="*/ 1137684 w 3742661"/>
              <a:gd name="connsiteY10-1306" fmla="*/ 861237 h 4492350"/>
              <a:gd name="connsiteX11-1307" fmla="*/ 1222745 w 3742661"/>
              <a:gd name="connsiteY11-1308" fmla="*/ 2062716 h 4492350"/>
              <a:gd name="connsiteX12-1309" fmla="*/ 1690577 w 3742661"/>
              <a:gd name="connsiteY12-1310" fmla="*/ 2190307 h 4492350"/>
              <a:gd name="connsiteX13-1311" fmla="*/ 1956391 w 3742661"/>
              <a:gd name="connsiteY13-1312" fmla="*/ 0 h 4492350"/>
              <a:gd name="connsiteX14-1313" fmla="*/ 2083982 w 3742661"/>
              <a:gd name="connsiteY14-1314" fmla="*/ 978195 h 4492350"/>
              <a:gd name="connsiteX15-1315" fmla="*/ 1881963 w 3742661"/>
              <a:gd name="connsiteY15-1316" fmla="*/ 2232837 h 4492350"/>
              <a:gd name="connsiteX16-1317" fmla="*/ 2057494 w 3742661"/>
              <a:gd name="connsiteY16-1318" fmla="*/ 3046321 h 4492350"/>
              <a:gd name="connsiteX17-1319" fmla="*/ 2647507 w 3742661"/>
              <a:gd name="connsiteY17-1320" fmla="*/ 2519916 h 4492350"/>
              <a:gd name="connsiteX18-1321" fmla="*/ 2913694 w 3742661"/>
              <a:gd name="connsiteY18-1322" fmla="*/ 1291762 h 4492350"/>
              <a:gd name="connsiteX19-1323" fmla="*/ 2838893 w 3742661"/>
              <a:gd name="connsiteY19-1324" fmla="*/ 2371060 h 4492350"/>
              <a:gd name="connsiteX20-1325" fmla="*/ 3742661 w 3742661"/>
              <a:gd name="connsiteY20-1326" fmla="*/ 1148316 h 4492350"/>
              <a:gd name="connsiteX21-1327" fmla="*/ 2222205 w 3742661"/>
              <a:gd name="connsiteY21-1328" fmla="*/ 3370521 h 4492350"/>
              <a:gd name="connsiteX22-1329" fmla="*/ 2169042 w 3742661"/>
              <a:gd name="connsiteY22-1330" fmla="*/ 3817088 h 4492350"/>
              <a:gd name="connsiteX23-1331" fmla="*/ 3317358 w 3742661"/>
              <a:gd name="connsiteY23-1332" fmla="*/ 3094074 h 4492350"/>
              <a:gd name="connsiteX24-1333" fmla="*/ 2194317 w 3742661"/>
              <a:gd name="connsiteY24-1334" fmla="*/ 4030951 h 4492350"/>
              <a:gd name="connsiteX25-1335" fmla="*/ 2232838 w 3742661"/>
              <a:gd name="connsiteY25-1336" fmla="*/ 4476307 h 4492350"/>
              <a:gd name="connsiteX26-1337" fmla="*/ 2218194 w 3742661"/>
              <a:gd name="connsiteY26-1338" fmla="*/ 4491415 h 4492350"/>
              <a:gd name="connsiteX27-1339" fmla="*/ 1743740 w 3742661"/>
              <a:gd name="connsiteY27-1340" fmla="*/ 4492350 h 4492350"/>
              <a:gd name="connsiteX0-1341" fmla="*/ 1743740 w 3742661"/>
              <a:gd name="connsiteY0-1342" fmla="*/ 4492350 h 4492350"/>
              <a:gd name="connsiteX1-1343" fmla="*/ 1796903 w 3742661"/>
              <a:gd name="connsiteY1-1344" fmla="*/ 3785190 h 4492350"/>
              <a:gd name="connsiteX2-1345" fmla="*/ 1307805 w 3742661"/>
              <a:gd name="connsiteY2-1346" fmla="*/ 3381153 h 4492350"/>
              <a:gd name="connsiteX3-1347" fmla="*/ 31898 w 3742661"/>
              <a:gd name="connsiteY3-1348" fmla="*/ 2945218 h 4492350"/>
              <a:gd name="connsiteX4-1349" fmla="*/ 1127052 w 3742661"/>
              <a:gd name="connsiteY4-1350" fmla="*/ 3242930 h 4492350"/>
              <a:gd name="connsiteX5-1351" fmla="*/ 393405 w 3742661"/>
              <a:gd name="connsiteY5-1352" fmla="*/ 2456121 h 4492350"/>
              <a:gd name="connsiteX6-1353" fmla="*/ 1775638 w 3742661"/>
              <a:gd name="connsiteY6-1354" fmla="*/ 3519376 h 4492350"/>
              <a:gd name="connsiteX7-1355" fmla="*/ 1679945 w 3742661"/>
              <a:gd name="connsiteY7-1356" fmla="*/ 2392325 h 4492350"/>
              <a:gd name="connsiteX8-1357" fmla="*/ 0 w 3742661"/>
              <a:gd name="connsiteY8-1358" fmla="*/ 754911 h 4492350"/>
              <a:gd name="connsiteX9-1359" fmla="*/ 988828 w 3742661"/>
              <a:gd name="connsiteY9-1360" fmla="*/ 1924493 h 4492350"/>
              <a:gd name="connsiteX10-1361" fmla="*/ 1137684 w 3742661"/>
              <a:gd name="connsiteY10-1362" fmla="*/ 861237 h 4492350"/>
              <a:gd name="connsiteX11-1363" fmla="*/ 1222745 w 3742661"/>
              <a:gd name="connsiteY11-1364" fmla="*/ 2062716 h 4492350"/>
              <a:gd name="connsiteX12-1365" fmla="*/ 1690577 w 3742661"/>
              <a:gd name="connsiteY12-1366" fmla="*/ 2190307 h 4492350"/>
              <a:gd name="connsiteX13-1367" fmla="*/ 1956391 w 3742661"/>
              <a:gd name="connsiteY13-1368" fmla="*/ 0 h 4492350"/>
              <a:gd name="connsiteX14-1369" fmla="*/ 2083982 w 3742661"/>
              <a:gd name="connsiteY14-1370" fmla="*/ 978195 h 4492350"/>
              <a:gd name="connsiteX15-1371" fmla="*/ 1881963 w 3742661"/>
              <a:gd name="connsiteY15-1372" fmla="*/ 2232837 h 4492350"/>
              <a:gd name="connsiteX16-1373" fmla="*/ 2057494 w 3742661"/>
              <a:gd name="connsiteY16-1374" fmla="*/ 3046321 h 4492350"/>
              <a:gd name="connsiteX17-1375" fmla="*/ 2647507 w 3742661"/>
              <a:gd name="connsiteY17-1376" fmla="*/ 2519916 h 4492350"/>
              <a:gd name="connsiteX18-1377" fmla="*/ 2913694 w 3742661"/>
              <a:gd name="connsiteY18-1378" fmla="*/ 1291762 h 4492350"/>
              <a:gd name="connsiteX19-1379" fmla="*/ 2806809 w 3742661"/>
              <a:gd name="connsiteY19-1380" fmla="*/ 2383091 h 4492350"/>
              <a:gd name="connsiteX20-1381" fmla="*/ 3742661 w 3742661"/>
              <a:gd name="connsiteY20-1382" fmla="*/ 1148316 h 4492350"/>
              <a:gd name="connsiteX21-1383" fmla="*/ 2222205 w 3742661"/>
              <a:gd name="connsiteY21-1384" fmla="*/ 3370521 h 4492350"/>
              <a:gd name="connsiteX22-1385" fmla="*/ 2169042 w 3742661"/>
              <a:gd name="connsiteY22-1386" fmla="*/ 3817088 h 4492350"/>
              <a:gd name="connsiteX23-1387" fmla="*/ 3317358 w 3742661"/>
              <a:gd name="connsiteY23-1388" fmla="*/ 3094074 h 4492350"/>
              <a:gd name="connsiteX24-1389" fmla="*/ 2194317 w 3742661"/>
              <a:gd name="connsiteY24-1390" fmla="*/ 4030951 h 4492350"/>
              <a:gd name="connsiteX25-1391" fmla="*/ 2232838 w 3742661"/>
              <a:gd name="connsiteY25-1392" fmla="*/ 4476307 h 4492350"/>
              <a:gd name="connsiteX26-1393" fmla="*/ 2218194 w 3742661"/>
              <a:gd name="connsiteY26-1394" fmla="*/ 4491415 h 4492350"/>
              <a:gd name="connsiteX27-1395" fmla="*/ 1743740 w 3742661"/>
              <a:gd name="connsiteY27-1396" fmla="*/ 4492350 h 4492350"/>
              <a:gd name="connsiteX0-1397" fmla="*/ 1743740 w 3742661"/>
              <a:gd name="connsiteY0-1398" fmla="*/ 4492350 h 4492350"/>
              <a:gd name="connsiteX1-1399" fmla="*/ 1796903 w 3742661"/>
              <a:gd name="connsiteY1-1400" fmla="*/ 3785190 h 4492350"/>
              <a:gd name="connsiteX2-1401" fmla="*/ 1307805 w 3742661"/>
              <a:gd name="connsiteY2-1402" fmla="*/ 3381153 h 4492350"/>
              <a:gd name="connsiteX3-1403" fmla="*/ 31898 w 3742661"/>
              <a:gd name="connsiteY3-1404" fmla="*/ 2945218 h 4492350"/>
              <a:gd name="connsiteX4-1405" fmla="*/ 1127052 w 3742661"/>
              <a:gd name="connsiteY4-1406" fmla="*/ 3242930 h 4492350"/>
              <a:gd name="connsiteX5-1407" fmla="*/ 393405 w 3742661"/>
              <a:gd name="connsiteY5-1408" fmla="*/ 2456121 h 4492350"/>
              <a:gd name="connsiteX6-1409" fmla="*/ 1775638 w 3742661"/>
              <a:gd name="connsiteY6-1410" fmla="*/ 3519376 h 4492350"/>
              <a:gd name="connsiteX7-1411" fmla="*/ 1679945 w 3742661"/>
              <a:gd name="connsiteY7-1412" fmla="*/ 2392325 h 4492350"/>
              <a:gd name="connsiteX8-1413" fmla="*/ 0 w 3742661"/>
              <a:gd name="connsiteY8-1414" fmla="*/ 754911 h 4492350"/>
              <a:gd name="connsiteX9-1415" fmla="*/ 988828 w 3742661"/>
              <a:gd name="connsiteY9-1416" fmla="*/ 1924493 h 4492350"/>
              <a:gd name="connsiteX10-1417" fmla="*/ 1137684 w 3742661"/>
              <a:gd name="connsiteY10-1418" fmla="*/ 861237 h 4492350"/>
              <a:gd name="connsiteX11-1419" fmla="*/ 1222745 w 3742661"/>
              <a:gd name="connsiteY11-1420" fmla="*/ 2062716 h 4492350"/>
              <a:gd name="connsiteX12-1421" fmla="*/ 1690577 w 3742661"/>
              <a:gd name="connsiteY12-1422" fmla="*/ 2190307 h 4492350"/>
              <a:gd name="connsiteX13-1423" fmla="*/ 1956391 w 3742661"/>
              <a:gd name="connsiteY13-1424" fmla="*/ 0 h 4492350"/>
              <a:gd name="connsiteX14-1425" fmla="*/ 2083982 w 3742661"/>
              <a:gd name="connsiteY14-1426" fmla="*/ 978195 h 4492350"/>
              <a:gd name="connsiteX15-1427" fmla="*/ 1881963 w 3742661"/>
              <a:gd name="connsiteY15-1428" fmla="*/ 2232837 h 4492350"/>
              <a:gd name="connsiteX16-1429" fmla="*/ 2057494 w 3742661"/>
              <a:gd name="connsiteY16-1430" fmla="*/ 3046321 h 4492350"/>
              <a:gd name="connsiteX17-1431" fmla="*/ 2647507 w 3742661"/>
              <a:gd name="connsiteY17-1432" fmla="*/ 2519916 h 4492350"/>
              <a:gd name="connsiteX18-1433" fmla="*/ 2913694 w 3742661"/>
              <a:gd name="connsiteY18-1434" fmla="*/ 1291762 h 4492350"/>
              <a:gd name="connsiteX19-1435" fmla="*/ 2806809 w 3742661"/>
              <a:gd name="connsiteY19-1436" fmla="*/ 2383091 h 4492350"/>
              <a:gd name="connsiteX20-1437" fmla="*/ 3742661 w 3742661"/>
              <a:gd name="connsiteY20-1438" fmla="*/ 1148316 h 4492350"/>
              <a:gd name="connsiteX21-1439" fmla="*/ 2222205 w 3742661"/>
              <a:gd name="connsiteY21-1440" fmla="*/ 3370521 h 4492350"/>
              <a:gd name="connsiteX22-1441" fmla="*/ 2169042 w 3742661"/>
              <a:gd name="connsiteY22-1442" fmla="*/ 3817088 h 4492350"/>
              <a:gd name="connsiteX23-1443" fmla="*/ 3317358 w 3742661"/>
              <a:gd name="connsiteY23-1444" fmla="*/ 3094074 h 4492350"/>
              <a:gd name="connsiteX24-1445" fmla="*/ 2194317 w 3742661"/>
              <a:gd name="connsiteY24-1446" fmla="*/ 4030951 h 4492350"/>
              <a:gd name="connsiteX25-1447" fmla="*/ 2232838 w 3742661"/>
              <a:gd name="connsiteY25-1448" fmla="*/ 4476307 h 4492350"/>
              <a:gd name="connsiteX26-1449" fmla="*/ 2218194 w 3742661"/>
              <a:gd name="connsiteY26-1450" fmla="*/ 4491415 h 4492350"/>
              <a:gd name="connsiteX27-1451" fmla="*/ 1743740 w 3742661"/>
              <a:gd name="connsiteY27-1452" fmla="*/ 4492350 h 4492350"/>
              <a:gd name="connsiteX0-1453" fmla="*/ 1743740 w 3742661"/>
              <a:gd name="connsiteY0-1454" fmla="*/ 4492350 h 4492350"/>
              <a:gd name="connsiteX1-1455" fmla="*/ 1796903 w 3742661"/>
              <a:gd name="connsiteY1-1456" fmla="*/ 3785190 h 4492350"/>
              <a:gd name="connsiteX2-1457" fmla="*/ 1307805 w 3742661"/>
              <a:gd name="connsiteY2-1458" fmla="*/ 3381153 h 4492350"/>
              <a:gd name="connsiteX3-1459" fmla="*/ 31898 w 3742661"/>
              <a:gd name="connsiteY3-1460" fmla="*/ 2945218 h 4492350"/>
              <a:gd name="connsiteX4-1461" fmla="*/ 1127052 w 3742661"/>
              <a:gd name="connsiteY4-1462" fmla="*/ 3242930 h 4492350"/>
              <a:gd name="connsiteX5-1463" fmla="*/ 393405 w 3742661"/>
              <a:gd name="connsiteY5-1464" fmla="*/ 2456121 h 4492350"/>
              <a:gd name="connsiteX6-1465" fmla="*/ 1775638 w 3742661"/>
              <a:gd name="connsiteY6-1466" fmla="*/ 3519376 h 4492350"/>
              <a:gd name="connsiteX7-1467" fmla="*/ 1679945 w 3742661"/>
              <a:gd name="connsiteY7-1468" fmla="*/ 2392325 h 4492350"/>
              <a:gd name="connsiteX8-1469" fmla="*/ 0 w 3742661"/>
              <a:gd name="connsiteY8-1470" fmla="*/ 754911 h 4492350"/>
              <a:gd name="connsiteX9-1471" fmla="*/ 988828 w 3742661"/>
              <a:gd name="connsiteY9-1472" fmla="*/ 1924493 h 4492350"/>
              <a:gd name="connsiteX10-1473" fmla="*/ 1137684 w 3742661"/>
              <a:gd name="connsiteY10-1474" fmla="*/ 861237 h 4492350"/>
              <a:gd name="connsiteX11-1475" fmla="*/ 1222745 w 3742661"/>
              <a:gd name="connsiteY11-1476" fmla="*/ 2062716 h 4492350"/>
              <a:gd name="connsiteX12-1477" fmla="*/ 1690577 w 3742661"/>
              <a:gd name="connsiteY12-1478" fmla="*/ 2190307 h 4492350"/>
              <a:gd name="connsiteX13-1479" fmla="*/ 1956391 w 3742661"/>
              <a:gd name="connsiteY13-1480" fmla="*/ 0 h 4492350"/>
              <a:gd name="connsiteX14-1481" fmla="*/ 2083982 w 3742661"/>
              <a:gd name="connsiteY14-1482" fmla="*/ 978195 h 4492350"/>
              <a:gd name="connsiteX15-1483" fmla="*/ 1881963 w 3742661"/>
              <a:gd name="connsiteY15-1484" fmla="*/ 2232837 h 4492350"/>
              <a:gd name="connsiteX16-1485" fmla="*/ 2057494 w 3742661"/>
              <a:gd name="connsiteY16-1486" fmla="*/ 3046321 h 4492350"/>
              <a:gd name="connsiteX17-1487" fmla="*/ 2647507 w 3742661"/>
              <a:gd name="connsiteY17-1488" fmla="*/ 2519916 h 4492350"/>
              <a:gd name="connsiteX18-1489" fmla="*/ 2913694 w 3742661"/>
              <a:gd name="connsiteY18-1490" fmla="*/ 1291762 h 4492350"/>
              <a:gd name="connsiteX19-1491" fmla="*/ 2806809 w 3742661"/>
              <a:gd name="connsiteY19-1492" fmla="*/ 2383091 h 4492350"/>
              <a:gd name="connsiteX20-1493" fmla="*/ 3742661 w 3742661"/>
              <a:gd name="connsiteY20-1494" fmla="*/ 1148316 h 4492350"/>
              <a:gd name="connsiteX21-1495" fmla="*/ 2222205 w 3742661"/>
              <a:gd name="connsiteY21-1496" fmla="*/ 3370521 h 4492350"/>
              <a:gd name="connsiteX22-1497" fmla="*/ 2169042 w 3742661"/>
              <a:gd name="connsiteY22-1498" fmla="*/ 3817088 h 4492350"/>
              <a:gd name="connsiteX23-1499" fmla="*/ 3317358 w 3742661"/>
              <a:gd name="connsiteY23-1500" fmla="*/ 3094074 h 4492350"/>
              <a:gd name="connsiteX24-1501" fmla="*/ 2194317 w 3742661"/>
              <a:gd name="connsiteY24-1502" fmla="*/ 4030951 h 4492350"/>
              <a:gd name="connsiteX25-1503" fmla="*/ 2232838 w 3742661"/>
              <a:gd name="connsiteY25-1504" fmla="*/ 4476307 h 4492350"/>
              <a:gd name="connsiteX26-1505" fmla="*/ 2218194 w 3742661"/>
              <a:gd name="connsiteY26-1506" fmla="*/ 4491415 h 4492350"/>
              <a:gd name="connsiteX27-1507" fmla="*/ 1743740 w 3742661"/>
              <a:gd name="connsiteY27-1508" fmla="*/ 4492350 h 4492350"/>
              <a:gd name="connsiteX0-1509" fmla="*/ 1743740 w 3742661"/>
              <a:gd name="connsiteY0-1510" fmla="*/ 4492350 h 4492350"/>
              <a:gd name="connsiteX1-1511" fmla="*/ 1796903 w 3742661"/>
              <a:gd name="connsiteY1-1512" fmla="*/ 3785190 h 4492350"/>
              <a:gd name="connsiteX2-1513" fmla="*/ 1307805 w 3742661"/>
              <a:gd name="connsiteY2-1514" fmla="*/ 3381153 h 4492350"/>
              <a:gd name="connsiteX3-1515" fmla="*/ 31898 w 3742661"/>
              <a:gd name="connsiteY3-1516" fmla="*/ 2945218 h 4492350"/>
              <a:gd name="connsiteX4-1517" fmla="*/ 1127052 w 3742661"/>
              <a:gd name="connsiteY4-1518" fmla="*/ 3242930 h 4492350"/>
              <a:gd name="connsiteX5-1519" fmla="*/ 393405 w 3742661"/>
              <a:gd name="connsiteY5-1520" fmla="*/ 2456121 h 4492350"/>
              <a:gd name="connsiteX6-1521" fmla="*/ 1775638 w 3742661"/>
              <a:gd name="connsiteY6-1522" fmla="*/ 3519376 h 4492350"/>
              <a:gd name="connsiteX7-1523" fmla="*/ 1679945 w 3742661"/>
              <a:gd name="connsiteY7-1524" fmla="*/ 2392325 h 4492350"/>
              <a:gd name="connsiteX8-1525" fmla="*/ 0 w 3742661"/>
              <a:gd name="connsiteY8-1526" fmla="*/ 754911 h 4492350"/>
              <a:gd name="connsiteX9-1527" fmla="*/ 988828 w 3742661"/>
              <a:gd name="connsiteY9-1528" fmla="*/ 1924493 h 4492350"/>
              <a:gd name="connsiteX10-1529" fmla="*/ 1137684 w 3742661"/>
              <a:gd name="connsiteY10-1530" fmla="*/ 861237 h 4492350"/>
              <a:gd name="connsiteX11-1531" fmla="*/ 1222745 w 3742661"/>
              <a:gd name="connsiteY11-1532" fmla="*/ 2062716 h 4492350"/>
              <a:gd name="connsiteX12-1533" fmla="*/ 1690577 w 3742661"/>
              <a:gd name="connsiteY12-1534" fmla="*/ 2190307 h 4492350"/>
              <a:gd name="connsiteX13-1535" fmla="*/ 1956391 w 3742661"/>
              <a:gd name="connsiteY13-1536" fmla="*/ 0 h 4492350"/>
              <a:gd name="connsiteX14-1537" fmla="*/ 2083982 w 3742661"/>
              <a:gd name="connsiteY14-1538" fmla="*/ 978195 h 4492350"/>
              <a:gd name="connsiteX15-1539" fmla="*/ 1881963 w 3742661"/>
              <a:gd name="connsiteY15-1540" fmla="*/ 2232837 h 4492350"/>
              <a:gd name="connsiteX16-1541" fmla="*/ 2057494 w 3742661"/>
              <a:gd name="connsiteY16-1542" fmla="*/ 3046321 h 4492350"/>
              <a:gd name="connsiteX17-1543" fmla="*/ 2647507 w 3742661"/>
              <a:gd name="connsiteY17-1544" fmla="*/ 2519916 h 4492350"/>
              <a:gd name="connsiteX18-1545" fmla="*/ 2913694 w 3742661"/>
              <a:gd name="connsiteY18-1546" fmla="*/ 1291762 h 4492350"/>
              <a:gd name="connsiteX19-1547" fmla="*/ 2806809 w 3742661"/>
              <a:gd name="connsiteY19-1548" fmla="*/ 2383091 h 4492350"/>
              <a:gd name="connsiteX20-1549" fmla="*/ 3742661 w 3742661"/>
              <a:gd name="connsiteY20-1550" fmla="*/ 1148316 h 4492350"/>
              <a:gd name="connsiteX21-1551" fmla="*/ 2222205 w 3742661"/>
              <a:gd name="connsiteY21-1552" fmla="*/ 3370521 h 4492350"/>
              <a:gd name="connsiteX22-1553" fmla="*/ 2169042 w 3742661"/>
              <a:gd name="connsiteY22-1554" fmla="*/ 3817088 h 4492350"/>
              <a:gd name="connsiteX23-1555" fmla="*/ 3317358 w 3742661"/>
              <a:gd name="connsiteY23-1556" fmla="*/ 3094074 h 4492350"/>
              <a:gd name="connsiteX24-1557" fmla="*/ 2194317 w 3742661"/>
              <a:gd name="connsiteY24-1558" fmla="*/ 4030951 h 4492350"/>
              <a:gd name="connsiteX25-1559" fmla="*/ 2232838 w 3742661"/>
              <a:gd name="connsiteY25-1560" fmla="*/ 4476307 h 4492350"/>
              <a:gd name="connsiteX26-1561" fmla="*/ 2218194 w 3742661"/>
              <a:gd name="connsiteY26-1562" fmla="*/ 4491415 h 4492350"/>
              <a:gd name="connsiteX27-1563" fmla="*/ 1743740 w 3742661"/>
              <a:gd name="connsiteY27-1564" fmla="*/ 4492350 h 4492350"/>
              <a:gd name="connsiteX0-1565" fmla="*/ 1743740 w 3742661"/>
              <a:gd name="connsiteY0-1566" fmla="*/ 4492350 h 4492350"/>
              <a:gd name="connsiteX1-1567" fmla="*/ 1796903 w 3742661"/>
              <a:gd name="connsiteY1-1568" fmla="*/ 3785190 h 4492350"/>
              <a:gd name="connsiteX2-1569" fmla="*/ 1307805 w 3742661"/>
              <a:gd name="connsiteY2-1570" fmla="*/ 3381153 h 4492350"/>
              <a:gd name="connsiteX3-1571" fmla="*/ 31898 w 3742661"/>
              <a:gd name="connsiteY3-1572" fmla="*/ 2945218 h 4492350"/>
              <a:gd name="connsiteX4-1573" fmla="*/ 1127052 w 3742661"/>
              <a:gd name="connsiteY4-1574" fmla="*/ 3242930 h 4492350"/>
              <a:gd name="connsiteX5-1575" fmla="*/ 393405 w 3742661"/>
              <a:gd name="connsiteY5-1576" fmla="*/ 2456121 h 4492350"/>
              <a:gd name="connsiteX6-1577" fmla="*/ 1775638 w 3742661"/>
              <a:gd name="connsiteY6-1578" fmla="*/ 3519376 h 4492350"/>
              <a:gd name="connsiteX7-1579" fmla="*/ 1679945 w 3742661"/>
              <a:gd name="connsiteY7-1580" fmla="*/ 2392325 h 4492350"/>
              <a:gd name="connsiteX8-1581" fmla="*/ 0 w 3742661"/>
              <a:gd name="connsiteY8-1582" fmla="*/ 754911 h 4492350"/>
              <a:gd name="connsiteX9-1583" fmla="*/ 988828 w 3742661"/>
              <a:gd name="connsiteY9-1584" fmla="*/ 1924493 h 4492350"/>
              <a:gd name="connsiteX10-1585" fmla="*/ 1137684 w 3742661"/>
              <a:gd name="connsiteY10-1586" fmla="*/ 861237 h 4492350"/>
              <a:gd name="connsiteX11-1587" fmla="*/ 1222745 w 3742661"/>
              <a:gd name="connsiteY11-1588" fmla="*/ 2062716 h 4492350"/>
              <a:gd name="connsiteX12-1589" fmla="*/ 1690577 w 3742661"/>
              <a:gd name="connsiteY12-1590" fmla="*/ 2190307 h 4492350"/>
              <a:gd name="connsiteX13-1591" fmla="*/ 1956391 w 3742661"/>
              <a:gd name="connsiteY13-1592" fmla="*/ 0 h 4492350"/>
              <a:gd name="connsiteX14-1593" fmla="*/ 2083982 w 3742661"/>
              <a:gd name="connsiteY14-1594" fmla="*/ 978195 h 4492350"/>
              <a:gd name="connsiteX15-1595" fmla="*/ 1881963 w 3742661"/>
              <a:gd name="connsiteY15-1596" fmla="*/ 2232837 h 4492350"/>
              <a:gd name="connsiteX16-1597" fmla="*/ 2057494 w 3742661"/>
              <a:gd name="connsiteY16-1598" fmla="*/ 3046321 h 4492350"/>
              <a:gd name="connsiteX17-1599" fmla="*/ 2647507 w 3742661"/>
              <a:gd name="connsiteY17-1600" fmla="*/ 2519916 h 4492350"/>
              <a:gd name="connsiteX18-1601" fmla="*/ 2913694 w 3742661"/>
              <a:gd name="connsiteY18-1602" fmla="*/ 1291762 h 4492350"/>
              <a:gd name="connsiteX19-1603" fmla="*/ 2806809 w 3742661"/>
              <a:gd name="connsiteY19-1604" fmla="*/ 2383091 h 4492350"/>
              <a:gd name="connsiteX20-1605" fmla="*/ 3742661 w 3742661"/>
              <a:gd name="connsiteY20-1606" fmla="*/ 1148316 h 4492350"/>
              <a:gd name="connsiteX21-1607" fmla="*/ 2222205 w 3742661"/>
              <a:gd name="connsiteY21-1608" fmla="*/ 3370521 h 4492350"/>
              <a:gd name="connsiteX22-1609" fmla="*/ 2169042 w 3742661"/>
              <a:gd name="connsiteY22-1610" fmla="*/ 3817088 h 4492350"/>
              <a:gd name="connsiteX23-1611" fmla="*/ 3317358 w 3742661"/>
              <a:gd name="connsiteY23-1612" fmla="*/ 3094074 h 4492350"/>
              <a:gd name="connsiteX24-1613" fmla="*/ 2194317 w 3742661"/>
              <a:gd name="connsiteY24-1614" fmla="*/ 4030951 h 4492350"/>
              <a:gd name="connsiteX25-1615" fmla="*/ 2232838 w 3742661"/>
              <a:gd name="connsiteY25-1616" fmla="*/ 4476307 h 4492350"/>
              <a:gd name="connsiteX26-1617" fmla="*/ 2218194 w 3742661"/>
              <a:gd name="connsiteY26-1618" fmla="*/ 4491415 h 4492350"/>
              <a:gd name="connsiteX27-1619" fmla="*/ 1743740 w 3742661"/>
              <a:gd name="connsiteY27-1620" fmla="*/ 4492350 h 4492350"/>
              <a:gd name="connsiteX0-1621" fmla="*/ 1743740 w 3718598"/>
              <a:gd name="connsiteY0-1622" fmla="*/ 4492350 h 4492350"/>
              <a:gd name="connsiteX1-1623" fmla="*/ 1796903 w 3718598"/>
              <a:gd name="connsiteY1-1624" fmla="*/ 3785190 h 4492350"/>
              <a:gd name="connsiteX2-1625" fmla="*/ 1307805 w 3718598"/>
              <a:gd name="connsiteY2-1626" fmla="*/ 3381153 h 4492350"/>
              <a:gd name="connsiteX3-1627" fmla="*/ 31898 w 3718598"/>
              <a:gd name="connsiteY3-1628" fmla="*/ 2945218 h 4492350"/>
              <a:gd name="connsiteX4-1629" fmla="*/ 1127052 w 3718598"/>
              <a:gd name="connsiteY4-1630" fmla="*/ 3242930 h 4492350"/>
              <a:gd name="connsiteX5-1631" fmla="*/ 393405 w 3718598"/>
              <a:gd name="connsiteY5-1632" fmla="*/ 2456121 h 4492350"/>
              <a:gd name="connsiteX6-1633" fmla="*/ 1775638 w 3718598"/>
              <a:gd name="connsiteY6-1634" fmla="*/ 3519376 h 4492350"/>
              <a:gd name="connsiteX7-1635" fmla="*/ 1679945 w 3718598"/>
              <a:gd name="connsiteY7-1636" fmla="*/ 2392325 h 4492350"/>
              <a:gd name="connsiteX8-1637" fmla="*/ 0 w 3718598"/>
              <a:gd name="connsiteY8-1638" fmla="*/ 754911 h 4492350"/>
              <a:gd name="connsiteX9-1639" fmla="*/ 988828 w 3718598"/>
              <a:gd name="connsiteY9-1640" fmla="*/ 1924493 h 4492350"/>
              <a:gd name="connsiteX10-1641" fmla="*/ 1137684 w 3718598"/>
              <a:gd name="connsiteY10-1642" fmla="*/ 861237 h 4492350"/>
              <a:gd name="connsiteX11-1643" fmla="*/ 1222745 w 3718598"/>
              <a:gd name="connsiteY11-1644" fmla="*/ 2062716 h 4492350"/>
              <a:gd name="connsiteX12-1645" fmla="*/ 1690577 w 3718598"/>
              <a:gd name="connsiteY12-1646" fmla="*/ 2190307 h 4492350"/>
              <a:gd name="connsiteX13-1647" fmla="*/ 1956391 w 3718598"/>
              <a:gd name="connsiteY13-1648" fmla="*/ 0 h 4492350"/>
              <a:gd name="connsiteX14-1649" fmla="*/ 2083982 w 3718598"/>
              <a:gd name="connsiteY14-1650" fmla="*/ 978195 h 4492350"/>
              <a:gd name="connsiteX15-1651" fmla="*/ 1881963 w 3718598"/>
              <a:gd name="connsiteY15-1652" fmla="*/ 2232837 h 4492350"/>
              <a:gd name="connsiteX16-1653" fmla="*/ 2057494 w 3718598"/>
              <a:gd name="connsiteY16-1654" fmla="*/ 3046321 h 4492350"/>
              <a:gd name="connsiteX17-1655" fmla="*/ 2647507 w 3718598"/>
              <a:gd name="connsiteY17-1656" fmla="*/ 2519916 h 4492350"/>
              <a:gd name="connsiteX18-1657" fmla="*/ 2913694 w 3718598"/>
              <a:gd name="connsiteY18-1658" fmla="*/ 1291762 h 4492350"/>
              <a:gd name="connsiteX19-1659" fmla="*/ 2806809 w 3718598"/>
              <a:gd name="connsiteY19-1660" fmla="*/ 2383091 h 4492350"/>
              <a:gd name="connsiteX20-1661" fmla="*/ 3718598 w 3718598"/>
              <a:gd name="connsiteY20-1662" fmla="*/ 1120242 h 4492350"/>
              <a:gd name="connsiteX21-1663" fmla="*/ 2222205 w 3718598"/>
              <a:gd name="connsiteY21-1664" fmla="*/ 3370521 h 4492350"/>
              <a:gd name="connsiteX22-1665" fmla="*/ 2169042 w 3718598"/>
              <a:gd name="connsiteY22-1666" fmla="*/ 3817088 h 4492350"/>
              <a:gd name="connsiteX23-1667" fmla="*/ 3317358 w 3718598"/>
              <a:gd name="connsiteY23-1668" fmla="*/ 3094074 h 4492350"/>
              <a:gd name="connsiteX24-1669" fmla="*/ 2194317 w 3718598"/>
              <a:gd name="connsiteY24-1670" fmla="*/ 4030951 h 4492350"/>
              <a:gd name="connsiteX25-1671" fmla="*/ 2232838 w 3718598"/>
              <a:gd name="connsiteY25-1672" fmla="*/ 4476307 h 4492350"/>
              <a:gd name="connsiteX26-1673" fmla="*/ 2218194 w 3718598"/>
              <a:gd name="connsiteY26-1674" fmla="*/ 4491415 h 4492350"/>
              <a:gd name="connsiteX27-1675" fmla="*/ 1743740 w 3718598"/>
              <a:gd name="connsiteY27-1676" fmla="*/ 4492350 h 4492350"/>
              <a:gd name="connsiteX0-1677" fmla="*/ 1743740 w 3718598"/>
              <a:gd name="connsiteY0-1678" fmla="*/ 4492350 h 4492350"/>
              <a:gd name="connsiteX1-1679" fmla="*/ 1796903 w 3718598"/>
              <a:gd name="connsiteY1-1680" fmla="*/ 3785190 h 4492350"/>
              <a:gd name="connsiteX2-1681" fmla="*/ 1307805 w 3718598"/>
              <a:gd name="connsiteY2-1682" fmla="*/ 3381153 h 4492350"/>
              <a:gd name="connsiteX3-1683" fmla="*/ 31898 w 3718598"/>
              <a:gd name="connsiteY3-1684" fmla="*/ 2945218 h 4492350"/>
              <a:gd name="connsiteX4-1685" fmla="*/ 1127052 w 3718598"/>
              <a:gd name="connsiteY4-1686" fmla="*/ 3242930 h 4492350"/>
              <a:gd name="connsiteX5-1687" fmla="*/ 393405 w 3718598"/>
              <a:gd name="connsiteY5-1688" fmla="*/ 2456121 h 4492350"/>
              <a:gd name="connsiteX6-1689" fmla="*/ 1775638 w 3718598"/>
              <a:gd name="connsiteY6-1690" fmla="*/ 3519376 h 4492350"/>
              <a:gd name="connsiteX7-1691" fmla="*/ 1679945 w 3718598"/>
              <a:gd name="connsiteY7-1692" fmla="*/ 2392325 h 4492350"/>
              <a:gd name="connsiteX8-1693" fmla="*/ 0 w 3718598"/>
              <a:gd name="connsiteY8-1694" fmla="*/ 754911 h 4492350"/>
              <a:gd name="connsiteX9-1695" fmla="*/ 988828 w 3718598"/>
              <a:gd name="connsiteY9-1696" fmla="*/ 1924493 h 4492350"/>
              <a:gd name="connsiteX10-1697" fmla="*/ 1137684 w 3718598"/>
              <a:gd name="connsiteY10-1698" fmla="*/ 861237 h 4492350"/>
              <a:gd name="connsiteX11-1699" fmla="*/ 1222745 w 3718598"/>
              <a:gd name="connsiteY11-1700" fmla="*/ 2062716 h 4492350"/>
              <a:gd name="connsiteX12-1701" fmla="*/ 1690577 w 3718598"/>
              <a:gd name="connsiteY12-1702" fmla="*/ 2190307 h 4492350"/>
              <a:gd name="connsiteX13-1703" fmla="*/ 1956391 w 3718598"/>
              <a:gd name="connsiteY13-1704" fmla="*/ 0 h 4492350"/>
              <a:gd name="connsiteX14-1705" fmla="*/ 2083982 w 3718598"/>
              <a:gd name="connsiteY14-1706" fmla="*/ 978195 h 4492350"/>
              <a:gd name="connsiteX15-1707" fmla="*/ 1881963 w 3718598"/>
              <a:gd name="connsiteY15-1708" fmla="*/ 2232837 h 4492350"/>
              <a:gd name="connsiteX16-1709" fmla="*/ 2057494 w 3718598"/>
              <a:gd name="connsiteY16-1710" fmla="*/ 3046321 h 4492350"/>
              <a:gd name="connsiteX17-1711" fmla="*/ 2647507 w 3718598"/>
              <a:gd name="connsiteY17-1712" fmla="*/ 2519916 h 4492350"/>
              <a:gd name="connsiteX18-1713" fmla="*/ 2913694 w 3718598"/>
              <a:gd name="connsiteY18-1714" fmla="*/ 1291762 h 4492350"/>
              <a:gd name="connsiteX19-1715" fmla="*/ 2806809 w 3718598"/>
              <a:gd name="connsiteY19-1716" fmla="*/ 2383091 h 4492350"/>
              <a:gd name="connsiteX20-1717" fmla="*/ 3718598 w 3718598"/>
              <a:gd name="connsiteY20-1718" fmla="*/ 1120242 h 4492350"/>
              <a:gd name="connsiteX21-1719" fmla="*/ 2222205 w 3718598"/>
              <a:gd name="connsiteY21-1720" fmla="*/ 3370521 h 4492350"/>
              <a:gd name="connsiteX22-1721" fmla="*/ 2169042 w 3718598"/>
              <a:gd name="connsiteY22-1722" fmla="*/ 3817088 h 4492350"/>
              <a:gd name="connsiteX23-1723" fmla="*/ 3317358 w 3718598"/>
              <a:gd name="connsiteY23-1724" fmla="*/ 3094074 h 4492350"/>
              <a:gd name="connsiteX24-1725" fmla="*/ 2194317 w 3718598"/>
              <a:gd name="connsiteY24-1726" fmla="*/ 4030951 h 4492350"/>
              <a:gd name="connsiteX25-1727" fmla="*/ 2232838 w 3718598"/>
              <a:gd name="connsiteY25-1728" fmla="*/ 4476307 h 4492350"/>
              <a:gd name="connsiteX26-1729" fmla="*/ 2218194 w 3718598"/>
              <a:gd name="connsiteY26-1730" fmla="*/ 4491415 h 4492350"/>
              <a:gd name="connsiteX27-1731" fmla="*/ 1743740 w 3718598"/>
              <a:gd name="connsiteY27-1732" fmla="*/ 4492350 h 4492350"/>
              <a:gd name="connsiteX0-1733" fmla="*/ 1743740 w 3718598"/>
              <a:gd name="connsiteY0-1734" fmla="*/ 4492350 h 4492350"/>
              <a:gd name="connsiteX1-1735" fmla="*/ 1796903 w 3718598"/>
              <a:gd name="connsiteY1-1736" fmla="*/ 3785190 h 4492350"/>
              <a:gd name="connsiteX2-1737" fmla="*/ 1307805 w 3718598"/>
              <a:gd name="connsiteY2-1738" fmla="*/ 3381153 h 4492350"/>
              <a:gd name="connsiteX3-1739" fmla="*/ 31898 w 3718598"/>
              <a:gd name="connsiteY3-1740" fmla="*/ 2945218 h 4492350"/>
              <a:gd name="connsiteX4-1741" fmla="*/ 1127052 w 3718598"/>
              <a:gd name="connsiteY4-1742" fmla="*/ 3242930 h 4492350"/>
              <a:gd name="connsiteX5-1743" fmla="*/ 393405 w 3718598"/>
              <a:gd name="connsiteY5-1744" fmla="*/ 2456121 h 4492350"/>
              <a:gd name="connsiteX6-1745" fmla="*/ 1775638 w 3718598"/>
              <a:gd name="connsiteY6-1746" fmla="*/ 3519376 h 4492350"/>
              <a:gd name="connsiteX7-1747" fmla="*/ 1679945 w 3718598"/>
              <a:gd name="connsiteY7-1748" fmla="*/ 2392325 h 4492350"/>
              <a:gd name="connsiteX8-1749" fmla="*/ 0 w 3718598"/>
              <a:gd name="connsiteY8-1750" fmla="*/ 754911 h 4492350"/>
              <a:gd name="connsiteX9-1751" fmla="*/ 988828 w 3718598"/>
              <a:gd name="connsiteY9-1752" fmla="*/ 1924493 h 4492350"/>
              <a:gd name="connsiteX10-1753" fmla="*/ 1137684 w 3718598"/>
              <a:gd name="connsiteY10-1754" fmla="*/ 861237 h 4492350"/>
              <a:gd name="connsiteX11-1755" fmla="*/ 1222745 w 3718598"/>
              <a:gd name="connsiteY11-1756" fmla="*/ 2062716 h 4492350"/>
              <a:gd name="connsiteX12-1757" fmla="*/ 1690577 w 3718598"/>
              <a:gd name="connsiteY12-1758" fmla="*/ 2190307 h 4492350"/>
              <a:gd name="connsiteX13-1759" fmla="*/ 1956391 w 3718598"/>
              <a:gd name="connsiteY13-1760" fmla="*/ 0 h 4492350"/>
              <a:gd name="connsiteX14-1761" fmla="*/ 2083982 w 3718598"/>
              <a:gd name="connsiteY14-1762" fmla="*/ 978195 h 4492350"/>
              <a:gd name="connsiteX15-1763" fmla="*/ 1881963 w 3718598"/>
              <a:gd name="connsiteY15-1764" fmla="*/ 2232837 h 4492350"/>
              <a:gd name="connsiteX16-1765" fmla="*/ 2057494 w 3718598"/>
              <a:gd name="connsiteY16-1766" fmla="*/ 3046321 h 4492350"/>
              <a:gd name="connsiteX17-1767" fmla="*/ 2647507 w 3718598"/>
              <a:gd name="connsiteY17-1768" fmla="*/ 2519916 h 4492350"/>
              <a:gd name="connsiteX18-1769" fmla="*/ 2913694 w 3718598"/>
              <a:gd name="connsiteY18-1770" fmla="*/ 1291762 h 4492350"/>
              <a:gd name="connsiteX19-1771" fmla="*/ 2806809 w 3718598"/>
              <a:gd name="connsiteY19-1772" fmla="*/ 2383091 h 4492350"/>
              <a:gd name="connsiteX20-1773" fmla="*/ 3718598 w 3718598"/>
              <a:gd name="connsiteY20-1774" fmla="*/ 1120242 h 4492350"/>
              <a:gd name="connsiteX21-1775" fmla="*/ 2222205 w 3718598"/>
              <a:gd name="connsiteY21-1776" fmla="*/ 3370521 h 4492350"/>
              <a:gd name="connsiteX22-1777" fmla="*/ 2169042 w 3718598"/>
              <a:gd name="connsiteY22-1778" fmla="*/ 3817088 h 4492350"/>
              <a:gd name="connsiteX23-1779" fmla="*/ 3317358 w 3718598"/>
              <a:gd name="connsiteY23-1780" fmla="*/ 3094074 h 4492350"/>
              <a:gd name="connsiteX24-1781" fmla="*/ 2194317 w 3718598"/>
              <a:gd name="connsiteY24-1782" fmla="*/ 4030951 h 4492350"/>
              <a:gd name="connsiteX25-1783" fmla="*/ 2232838 w 3718598"/>
              <a:gd name="connsiteY25-1784" fmla="*/ 4476307 h 4492350"/>
              <a:gd name="connsiteX26-1785" fmla="*/ 2218194 w 3718598"/>
              <a:gd name="connsiteY26-1786" fmla="*/ 4491415 h 4492350"/>
              <a:gd name="connsiteX27-1787" fmla="*/ 1743740 w 3718598"/>
              <a:gd name="connsiteY27-1788" fmla="*/ 4492350 h 4492350"/>
              <a:gd name="connsiteX0-1789" fmla="*/ 1743740 w 3718598"/>
              <a:gd name="connsiteY0-1790" fmla="*/ 4492350 h 4492350"/>
              <a:gd name="connsiteX1-1791" fmla="*/ 1796903 w 3718598"/>
              <a:gd name="connsiteY1-1792" fmla="*/ 3785190 h 4492350"/>
              <a:gd name="connsiteX2-1793" fmla="*/ 1307805 w 3718598"/>
              <a:gd name="connsiteY2-1794" fmla="*/ 3381153 h 4492350"/>
              <a:gd name="connsiteX3-1795" fmla="*/ 31898 w 3718598"/>
              <a:gd name="connsiteY3-1796" fmla="*/ 2945218 h 4492350"/>
              <a:gd name="connsiteX4-1797" fmla="*/ 1127052 w 3718598"/>
              <a:gd name="connsiteY4-1798" fmla="*/ 3242930 h 4492350"/>
              <a:gd name="connsiteX5-1799" fmla="*/ 393405 w 3718598"/>
              <a:gd name="connsiteY5-1800" fmla="*/ 2456121 h 4492350"/>
              <a:gd name="connsiteX6-1801" fmla="*/ 1775638 w 3718598"/>
              <a:gd name="connsiteY6-1802" fmla="*/ 3519376 h 4492350"/>
              <a:gd name="connsiteX7-1803" fmla="*/ 1679945 w 3718598"/>
              <a:gd name="connsiteY7-1804" fmla="*/ 2392325 h 4492350"/>
              <a:gd name="connsiteX8-1805" fmla="*/ 0 w 3718598"/>
              <a:gd name="connsiteY8-1806" fmla="*/ 754911 h 4492350"/>
              <a:gd name="connsiteX9-1807" fmla="*/ 988828 w 3718598"/>
              <a:gd name="connsiteY9-1808" fmla="*/ 1924493 h 4492350"/>
              <a:gd name="connsiteX10-1809" fmla="*/ 1137684 w 3718598"/>
              <a:gd name="connsiteY10-1810" fmla="*/ 861237 h 4492350"/>
              <a:gd name="connsiteX11-1811" fmla="*/ 1222745 w 3718598"/>
              <a:gd name="connsiteY11-1812" fmla="*/ 2062716 h 4492350"/>
              <a:gd name="connsiteX12-1813" fmla="*/ 1690577 w 3718598"/>
              <a:gd name="connsiteY12-1814" fmla="*/ 2190307 h 4492350"/>
              <a:gd name="connsiteX13-1815" fmla="*/ 1956391 w 3718598"/>
              <a:gd name="connsiteY13-1816" fmla="*/ 0 h 4492350"/>
              <a:gd name="connsiteX14-1817" fmla="*/ 2083982 w 3718598"/>
              <a:gd name="connsiteY14-1818" fmla="*/ 978195 h 4492350"/>
              <a:gd name="connsiteX15-1819" fmla="*/ 1881963 w 3718598"/>
              <a:gd name="connsiteY15-1820" fmla="*/ 2232837 h 4492350"/>
              <a:gd name="connsiteX16-1821" fmla="*/ 2057494 w 3718598"/>
              <a:gd name="connsiteY16-1822" fmla="*/ 3046321 h 4492350"/>
              <a:gd name="connsiteX17-1823" fmla="*/ 2647507 w 3718598"/>
              <a:gd name="connsiteY17-1824" fmla="*/ 2519916 h 4492350"/>
              <a:gd name="connsiteX18-1825" fmla="*/ 2913694 w 3718598"/>
              <a:gd name="connsiteY18-1826" fmla="*/ 1291762 h 4492350"/>
              <a:gd name="connsiteX19-1827" fmla="*/ 2806809 w 3718598"/>
              <a:gd name="connsiteY19-1828" fmla="*/ 2383091 h 4492350"/>
              <a:gd name="connsiteX20-1829" fmla="*/ 3718598 w 3718598"/>
              <a:gd name="connsiteY20-1830" fmla="*/ 1120242 h 4492350"/>
              <a:gd name="connsiteX21-1831" fmla="*/ 2222205 w 3718598"/>
              <a:gd name="connsiteY21-1832" fmla="*/ 3370521 h 4492350"/>
              <a:gd name="connsiteX22-1833" fmla="*/ 2169042 w 3718598"/>
              <a:gd name="connsiteY22-1834" fmla="*/ 3817088 h 4492350"/>
              <a:gd name="connsiteX23-1835" fmla="*/ 3317358 w 3718598"/>
              <a:gd name="connsiteY23-1836" fmla="*/ 3094074 h 4492350"/>
              <a:gd name="connsiteX24-1837" fmla="*/ 2194317 w 3718598"/>
              <a:gd name="connsiteY24-1838" fmla="*/ 4030951 h 4492350"/>
              <a:gd name="connsiteX25-1839" fmla="*/ 2232838 w 3718598"/>
              <a:gd name="connsiteY25-1840" fmla="*/ 4476307 h 4492350"/>
              <a:gd name="connsiteX26-1841" fmla="*/ 2218194 w 3718598"/>
              <a:gd name="connsiteY26-1842" fmla="*/ 4491415 h 4492350"/>
              <a:gd name="connsiteX27-1843" fmla="*/ 1743740 w 3718598"/>
              <a:gd name="connsiteY27-1844" fmla="*/ 4492350 h 4492350"/>
              <a:gd name="connsiteX0-1845" fmla="*/ 1743740 w 3718598"/>
              <a:gd name="connsiteY0-1846" fmla="*/ 4492350 h 4492350"/>
              <a:gd name="connsiteX1-1847" fmla="*/ 1796903 w 3718598"/>
              <a:gd name="connsiteY1-1848" fmla="*/ 3785190 h 4492350"/>
              <a:gd name="connsiteX2-1849" fmla="*/ 1307805 w 3718598"/>
              <a:gd name="connsiteY2-1850" fmla="*/ 3381153 h 4492350"/>
              <a:gd name="connsiteX3-1851" fmla="*/ 31898 w 3718598"/>
              <a:gd name="connsiteY3-1852" fmla="*/ 2945218 h 4492350"/>
              <a:gd name="connsiteX4-1853" fmla="*/ 1127052 w 3718598"/>
              <a:gd name="connsiteY4-1854" fmla="*/ 3242930 h 4492350"/>
              <a:gd name="connsiteX5-1855" fmla="*/ 393405 w 3718598"/>
              <a:gd name="connsiteY5-1856" fmla="*/ 2456121 h 4492350"/>
              <a:gd name="connsiteX6-1857" fmla="*/ 1775638 w 3718598"/>
              <a:gd name="connsiteY6-1858" fmla="*/ 3519376 h 4492350"/>
              <a:gd name="connsiteX7-1859" fmla="*/ 1679945 w 3718598"/>
              <a:gd name="connsiteY7-1860" fmla="*/ 2392325 h 4492350"/>
              <a:gd name="connsiteX8-1861" fmla="*/ 0 w 3718598"/>
              <a:gd name="connsiteY8-1862" fmla="*/ 754911 h 4492350"/>
              <a:gd name="connsiteX9-1863" fmla="*/ 988828 w 3718598"/>
              <a:gd name="connsiteY9-1864" fmla="*/ 1924493 h 4492350"/>
              <a:gd name="connsiteX10-1865" fmla="*/ 1137684 w 3718598"/>
              <a:gd name="connsiteY10-1866" fmla="*/ 861237 h 4492350"/>
              <a:gd name="connsiteX11-1867" fmla="*/ 1222745 w 3718598"/>
              <a:gd name="connsiteY11-1868" fmla="*/ 2062716 h 4492350"/>
              <a:gd name="connsiteX12-1869" fmla="*/ 1690577 w 3718598"/>
              <a:gd name="connsiteY12-1870" fmla="*/ 2190307 h 4492350"/>
              <a:gd name="connsiteX13-1871" fmla="*/ 1956391 w 3718598"/>
              <a:gd name="connsiteY13-1872" fmla="*/ 0 h 4492350"/>
              <a:gd name="connsiteX14-1873" fmla="*/ 2083982 w 3718598"/>
              <a:gd name="connsiteY14-1874" fmla="*/ 978195 h 4492350"/>
              <a:gd name="connsiteX15-1875" fmla="*/ 1881963 w 3718598"/>
              <a:gd name="connsiteY15-1876" fmla="*/ 2232837 h 4492350"/>
              <a:gd name="connsiteX16-1877" fmla="*/ 2057494 w 3718598"/>
              <a:gd name="connsiteY16-1878" fmla="*/ 3046321 h 4492350"/>
              <a:gd name="connsiteX17-1879" fmla="*/ 2647507 w 3718598"/>
              <a:gd name="connsiteY17-1880" fmla="*/ 2519916 h 4492350"/>
              <a:gd name="connsiteX18-1881" fmla="*/ 2913694 w 3718598"/>
              <a:gd name="connsiteY18-1882" fmla="*/ 1291762 h 4492350"/>
              <a:gd name="connsiteX19-1883" fmla="*/ 2806809 w 3718598"/>
              <a:gd name="connsiteY19-1884" fmla="*/ 2383091 h 4492350"/>
              <a:gd name="connsiteX20-1885" fmla="*/ 3718598 w 3718598"/>
              <a:gd name="connsiteY20-1886" fmla="*/ 1120242 h 4492350"/>
              <a:gd name="connsiteX21-1887" fmla="*/ 2222205 w 3718598"/>
              <a:gd name="connsiteY21-1888" fmla="*/ 3370521 h 4492350"/>
              <a:gd name="connsiteX22-1889" fmla="*/ 2169042 w 3718598"/>
              <a:gd name="connsiteY22-1890" fmla="*/ 3817088 h 4492350"/>
              <a:gd name="connsiteX23-1891" fmla="*/ 3317358 w 3718598"/>
              <a:gd name="connsiteY23-1892" fmla="*/ 3094074 h 4492350"/>
              <a:gd name="connsiteX24-1893" fmla="*/ 2194317 w 3718598"/>
              <a:gd name="connsiteY24-1894" fmla="*/ 4030951 h 4492350"/>
              <a:gd name="connsiteX25-1895" fmla="*/ 2232838 w 3718598"/>
              <a:gd name="connsiteY25-1896" fmla="*/ 4476307 h 4492350"/>
              <a:gd name="connsiteX26-1897" fmla="*/ 2218194 w 3718598"/>
              <a:gd name="connsiteY26-1898" fmla="*/ 4491415 h 4492350"/>
              <a:gd name="connsiteX27-1899" fmla="*/ 1743740 w 3718598"/>
              <a:gd name="connsiteY27-1900" fmla="*/ 4492350 h 4492350"/>
              <a:gd name="connsiteX0-1901" fmla="*/ 1743740 w 3718598"/>
              <a:gd name="connsiteY0-1902" fmla="*/ 4492350 h 4492350"/>
              <a:gd name="connsiteX1-1903" fmla="*/ 1796903 w 3718598"/>
              <a:gd name="connsiteY1-1904" fmla="*/ 3785190 h 4492350"/>
              <a:gd name="connsiteX2-1905" fmla="*/ 1307805 w 3718598"/>
              <a:gd name="connsiteY2-1906" fmla="*/ 3381153 h 4492350"/>
              <a:gd name="connsiteX3-1907" fmla="*/ 31898 w 3718598"/>
              <a:gd name="connsiteY3-1908" fmla="*/ 2945218 h 4492350"/>
              <a:gd name="connsiteX4-1909" fmla="*/ 1127052 w 3718598"/>
              <a:gd name="connsiteY4-1910" fmla="*/ 3242930 h 4492350"/>
              <a:gd name="connsiteX5-1911" fmla="*/ 393405 w 3718598"/>
              <a:gd name="connsiteY5-1912" fmla="*/ 2456121 h 4492350"/>
              <a:gd name="connsiteX6-1913" fmla="*/ 1775638 w 3718598"/>
              <a:gd name="connsiteY6-1914" fmla="*/ 3519376 h 4492350"/>
              <a:gd name="connsiteX7-1915" fmla="*/ 1679945 w 3718598"/>
              <a:gd name="connsiteY7-1916" fmla="*/ 2392325 h 4492350"/>
              <a:gd name="connsiteX8-1917" fmla="*/ 0 w 3718598"/>
              <a:gd name="connsiteY8-1918" fmla="*/ 754911 h 4492350"/>
              <a:gd name="connsiteX9-1919" fmla="*/ 988828 w 3718598"/>
              <a:gd name="connsiteY9-1920" fmla="*/ 1924493 h 4492350"/>
              <a:gd name="connsiteX10-1921" fmla="*/ 1137684 w 3718598"/>
              <a:gd name="connsiteY10-1922" fmla="*/ 861237 h 4492350"/>
              <a:gd name="connsiteX11-1923" fmla="*/ 1222745 w 3718598"/>
              <a:gd name="connsiteY11-1924" fmla="*/ 2062716 h 4492350"/>
              <a:gd name="connsiteX12-1925" fmla="*/ 1690577 w 3718598"/>
              <a:gd name="connsiteY12-1926" fmla="*/ 2190307 h 4492350"/>
              <a:gd name="connsiteX13-1927" fmla="*/ 1956391 w 3718598"/>
              <a:gd name="connsiteY13-1928" fmla="*/ 0 h 4492350"/>
              <a:gd name="connsiteX14-1929" fmla="*/ 2083982 w 3718598"/>
              <a:gd name="connsiteY14-1930" fmla="*/ 978195 h 4492350"/>
              <a:gd name="connsiteX15-1931" fmla="*/ 1881963 w 3718598"/>
              <a:gd name="connsiteY15-1932" fmla="*/ 2232837 h 4492350"/>
              <a:gd name="connsiteX16-1933" fmla="*/ 2057494 w 3718598"/>
              <a:gd name="connsiteY16-1934" fmla="*/ 3046321 h 4492350"/>
              <a:gd name="connsiteX17-1935" fmla="*/ 2647507 w 3718598"/>
              <a:gd name="connsiteY17-1936" fmla="*/ 2519916 h 4492350"/>
              <a:gd name="connsiteX18-1937" fmla="*/ 2913694 w 3718598"/>
              <a:gd name="connsiteY18-1938" fmla="*/ 1291762 h 4492350"/>
              <a:gd name="connsiteX19-1939" fmla="*/ 2806809 w 3718598"/>
              <a:gd name="connsiteY19-1940" fmla="*/ 2383091 h 4492350"/>
              <a:gd name="connsiteX20-1941" fmla="*/ 3718598 w 3718598"/>
              <a:gd name="connsiteY20-1942" fmla="*/ 1120242 h 4492350"/>
              <a:gd name="connsiteX21-1943" fmla="*/ 2222205 w 3718598"/>
              <a:gd name="connsiteY21-1944" fmla="*/ 3370521 h 4492350"/>
              <a:gd name="connsiteX22-1945" fmla="*/ 2169042 w 3718598"/>
              <a:gd name="connsiteY22-1946" fmla="*/ 3817088 h 4492350"/>
              <a:gd name="connsiteX23-1947" fmla="*/ 3317358 w 3718598"/>
              <a:gd name="connsiteY23-1948" fmla="*/ 3094074 h 4492350"/>
              <a:gd name="connsiteX24-1949" fmla="*/ 2194317 w 3718598"/>
              <a:gd name="connsiteY24-1950" fmla="*/ 4030951 h 4492350"/>
              <a:gd name="connsiteX25-1951" fmla="*/ 2232838 w 3718598"/>
              <a:gd name="connsiteY25-1952" fmla="*/ 4476307 h 4492350"/>
              <a:gd name="connsiteX26-1953" fmla="*/ 2218194 w 3718598"/>
              <a:gd name="connsiteY26-1954" fmla="*/ 4491415 h 4492350"/>
              <a:gd name="connsiteX27-1955" fmla="*/ 1743740 w 3718598"/>
              <a:gd name="connsiteY27-1956" fmla="*/ 4492350 h 4492350"/>
              <a:gd name="connsiteX0-1957" fmla="*/ 1743740 w 3718598"/>
              <a:gd name="connsiteY0-1958" fmla="*/ 4492350 h 4492350"/>
              <a:gd name="connsiteX1-1959" fmla="*/ 1796903 w 3718598"/>
              <a:gd name="connsiteY1-1960" fmla="*/ 3785190 h 4492350"/>
              <a:gd name="connsiteX2-1961" fmla="*/ 1307805 w 3718598"/>
              <a:gd name="connsiteY2-1962" fmla="*/ 3381153 h 4492350"/>
              <a:gd name="connsiteX3-1963" fmla="*/ 31898 w 3718598"/>
              <a:gd name="connsiteY3-1964" fmla="*/ 2945218 h 4492350"/>
              <a:gd name="connsiteX4-1965" fmla="*/ 1127052 w 3718598"/>
              <a:gd name="connsiteY4-1966" fmla="*/ 3242930 h 4492350"/>
              <a:gd name="connsiteX5-1967" fmla="*/ 393405 w 3718598"/>
              <a:gd name="connsiteY5-1968" fmla="*/ 2456121 h 4492350"/>
              <a:gd name="connsiteX6-1969" fmla="*/ 1775638 w 3718598"/>
              <a:gd name="connsiteY6-1970" fmla="*/ 3519376 h 4492350"/>
              <a:gd name="connsiteX7-1971" fmla="*/ 1679945 w 3718598"/>
              <a:gd name="connsiteY7-1972" fmla="*/ 2392325 h 4492350"/>
              <a:gd name="connsiteX8-1973" fmla="*/ 0 w 3718598"/>
              <a:gd name="connsiteY8-1974" fmla="*/ 754911 h 4492350"/>
              <a:gd name="connsiteX9-1975" fmla="*/ 988828 w 3718598"/>
              <a:gd name="connsiteY9-1976" fmla="*/ 1924493 h 4492350"/>
              <a:gd name="connsiteX10-1977" fmla="*/ 1137684 w 3718598"/>
              <a:gd name="connsiteY10-1978" fmla="*/ 861237 h 4492350"/>
              <a:gd name="connsiteX11-1979" fmla="*/ 1222745 w 3718598"/>
              <a:gd name="connsiteY11-1980" fmla="*/ 2062716 h 4492350"/>
              <a:gd name="connsiteX12-1981" fmla="*/ 1690577 w 3718598"/>
              <a:gd name="connsiteY12-1982" fmla="*/ 2190307 h 4492350"/>
              <a:gd name="connsiteX13-1983" fmla="*/ 1956391 w 3718598"/>
              <a:gd name="connsiteY13-1984" fmla="*/ 0 h 4492350"/>
              <a:gd name="connsiteX14-1985" fmla="*/ 2083982 w 3718598"/>
              <a:gd name="connsiteY14-1986" fmla="*/ 978195 h 4492350"/>
              <a:gd name="connsiteX15-1987" fmla="*/ 1881963 w 3718598"/>
              <a:gd name="connsiteY15-1988" fmla="*/ 2232837 h 4492350"/>
              <a:gd name="connsiteX16-1989" fmla="*/ 2057494 w 3718598"/>
              <a:gd name="connsiteY16-1990" fmla="*/ 3046321 h 4492350"/>
              <a:gd name="connsiteX17-1991" fmla="*/ 2647507 w 3718598"/>
              <a:gd name="connsiteY17-1992" fmla="*/ 2519916 h 4492350"/>
              <a:gd name="connsiteX18-1993" fmla="*/ 2913694 w 3718598"/>
              <a:gd name="connsiteY18-1994" fmla="*/ 1291762 h 4492350"/>
              <a:gd name="connsiteX19-1995" fmla="*/ 2806809 w 3718598"/>
              <a:gd name="connsiteY19-1996" fmla="*/ 2383091 h 4492350"/>
              <a:gd name="connsiteX20-1997" fmla="*/ 3718598 w 3718598"/>
              <a:gd name="connsiteY20-1998" fmla="*/ 1120242 h 4492350"/>
              <a:gd name="connsiteX21-1999" fmla="*/ 2222205 w 3718598"/>
              <a:gd name="connsiteY21-2000" fmla="*/ 3370521 h 4492350"/>
              <a:gd name="connsiteX22-2001" fmla="*/ 2169042 w 3718598"/>
              <a:gd name="connsiteY22-2002" fmla="*/ 3817088 h 4492350"/>
              <a:gd name="connsiteX23-2003" fmla="*/ 3317358 w 3718598"/>
              <a:gd name="connsiteY23-2004" fmla="*/ 3094074 h 4492350"/>
              <a:gd name="connsiteX24-2005" fmla="*/ 2194317 w 3718598"/>
              <a:gd name="connsiteY24-2006" fmla="*/ 4030951 h 4492350"/>
              <a:gd name="connsiteX25-2007" fmla="*/ 2232838 w 3718598"/>
              <a:gd name="connsiteY25-2008" fmla="*/ 4476307 h 4492350"/>
              <a:gd name="connsiteX26-2009" fmla="*/ 2218194 w 3718598"/>
              <a:gd name="connsiteY26-2010" fmla="*/ 4491415 h 4492350"/>
              <a:gd name="connsiteX27-2011" fmla="*/ 1743740 w 3718598"/>
              <a:gd name="connsiteY27-2012" fmla="*/ 4492350 h 4492350"/>
              <a:gd name="connsiteX0-2013" fmla="*/ 1743740 w 3694535"/>
              <a:gd name="connsiteY0-2014" fmla="*/ 4492350 h 4492350"/>
              <a:gd name="connsiteX1-2015" fmla="*/ 1796903 w 3694535"/>
              <a:gd name="connsiteY1-2016" fmla="*/ 3785190 h 4492350"/>
              <a:gd name="connsiteX2-2017" fmla="*/ 1307805 w 3694535"/>
              <a:gd name="connsiteY2-2018" fmla="*/ 3381153 h 4492350"/>
              <a:gd name="connsiteX3-2019" fmla="*/ 31898 w 3694535"/>
              <a:gd name="connsiteY3-2020" fmla="*/ 2945218 h 4492350"/>
              <a:gd name="connsiteX4-2021" fmla="*/ 1127052 w 3694535"/>
              <a:gd name="connsiteY4-2022" fmla="*/ 3242930 h 4492350"/>
              <a:gd name="connsiteX5-2023" fmla="*/ 393405 w 3694535"/>
              <a:gd name="connsiteY5-2024" fmla="*/ 2456121 h 4492350"/>
              <a:gd name="connsiteX6-2025" fmla="*/ 1775638 w 3694535"/>
              <a:gd name="connsiteY6-2026" fmla="*/ 3519376 h 4492350"/>
              <a:gd name="connsiteX7-2027" fmla="*/ 1679945 w 3694535"/>
              <a:gd name="connsiteY7-2028" fmla="*/ 2392325 h 4492350"/>
              <a:gd name="connsiteX8-2029" fmla="*/ 0 w 3694535"/>
              <a:gd name="connsiteY8-2030" fmla="*/ 754911 h 4492350"/>
              <a:gd name="connsiteX9-2031" fmla="*/ 988828 w 3694535"/>
              <a:gd name="connsiteY9-2032" fmla="*/ 1924493 h 4492350"/>
              <a:gd name="connsiteX10-2033" fmla="*/ 1137684 w 3694535"/>
              <a:gd name="connsiteY10-2034" fmla="*/ 861237 h 4492350"/>
              <a:gd name="connsiteX11-2035" fmla="*/ 1222745 w 3694535"/>
              <a:gd name="connsiteY11-2036" fmla="*/ 2062716 h 4492350"/>
              <a:gd name="connsiteX12-2037" fmla="*/ 1690577 w 3694535"/>
              <a:gd name="connsiteY12-2038" fmla="*/ 2190307 h 4492350"/>
              <a:gd name="connsiteX13-2039" fmla="*/ 1956391 w 3694535"/>
              <a:gd name="connsiteY13-2040" fmla="*/ 0 h 4492350"/>
              <a:gd name="connsiteX14-2041" fmla="*/ 2083982 w 3694535"/>
              <a:gd name="connsiteY14-2042" fmla="*/ 978195 h 4492350"/>
              <a:gd name="connsiteX15-2043" fmla="*/ 1881963 w 3694535"/>
              <a:gd name="connsiteY15-2044" fmla="*/ 2232837 h 4492350"/>
              <a:gd name="connsiteX16-2045" fmla="*/ 2057494 w 3694535"/>
              <a:gd name="connsiteY16-2046" fmla="*/ 3046321 h 4492350"/>
              <a:gd name="connsiteX17-2047" fmla="*/ 2647507 w 3694535"/>
              <a:gd name="connsiteY17-2048" fmla="*/ 2519916 h 4492350"/>
              <a:gd name="connsiteX18-2049" fmla="*/ 2913694 w 3694535"/>
              <a:gd name="connsiteY18-2050" fmla="*/ 1291762 h 4492350"/>
              <a:gd name="connsiteX19-2051" fmla="*/ 2806809 w 3694535"/>
              <a:gd name="connsiteY19-2052" fmla="*/ 2383091 h 4492350"/>
              <a:gd name="connsiteX20-2053" fmla="*/ 3694535 w 3694535"/>
              <a:gd name="connsiteY20-2054" fmla="*/ 1124252 h 4492350"/>
              <a:gd name="connsiteX21-2055" fmla="*/ 2222205 w 3694535"/>
              <a:gd name="connsiteY21-2056" fmla="*/ 3370521 h 4492350"/>
              <a:gd name="connsiteX22-2057" fmla="*/ 2169042 w 3694535"/>
              <a:gd name="connsiteY22-2058" fmla="*/ 3817088 h 4492350"/>
              <a:gd name="connsiteX23-2059" fmla="*/ 3317358 w 3694535"/>
              <a:gd name="connsiteY23-2060" fmla="*/ 3094074 h 4492350"/>
              <a:gd name="connsiteX24-2061" fmla="*/ 2194317 w 3694535"/>
              <a:gd name="connsiteY24-2062" fmla="*/ 4030951 h 4492350"/>
              <a:gd name="connsiteX25-2063" fmla="*/ 2232838 w 3694535"/>
              <a:gd name="connsiteY25-2064" fmla="*/ 4476307 h 4492350"/>
              <a:gd name="connsiteX26-2065" fmla="*/ 2218194 w 3694535"/>
              <a:gd name="connsiteY26-2066" fmla="*/ 4491415 h 4492350"/>
              <a:gd name="connsiteX27-2067" fmla="*/ 1743740 w 3694535"/>
              <a:gd name="connsiteY27-2068" fmla="*/ 4492350 h 4492350"/>
              <a:gd name="connsiteX0-2069" fmla="*/ 1743740 w 3694535"/>
              <a:gd name="connsiteY0-2070" fmla="*/ 4492350 h 4492350"/>
              <a:gd name="connsiteX1-2071" fmla="*/ 1796903 w 3694535"/>
              <a:gd name="connsiteY1-2072" fmla="*/ 3785190 h 4492350"/>
              <a:gd name="connsiteX2-2073" fmla="*/ 1307805 w 3694535"/>
              <a:gd name="connsiteY2-2074" fmla="*/ 3381153 h 4492350"/>
              <a:gd name="connsiteX3-2075" fmla="*/ 31898 w 3694535"/>
              <a:gd name="connsiteY3-2076" fmla="*/ 2945218 h 4492350"/>
              <a:gd name="connsiteX4-2077" fmla="*/ 1127052 w 3694535"/>
              <a:gd name="connsiteY4-2078" fmla="*/ 3242930 h 4492350"/>
              <a:gd name="connsiteX5-2079" fmla="*/ 393405 w 3694535"/>
              <a:gd name="connsiteY5-2080" fmla="*/ 2456121 h 4492350"/>
              <a:gd name="connsiteX6-2081" fmla="*/ 1775638 w 3694535"/>
              <a:gd name="connsiteY6-2082" fmla="*/ 3519376 h 4492350"/>
              <a:gd name="connsiteX7-2083" fmla="*/ 1679945 w 3694535"/>
              <a:gd name="connsiteY7-2084" fmla="*/ 2392325 h 4492350"/>
              <a:gd name="connsiteX8-2085" fmla="*/ 0 w 3694535"/>
              <a:gd name="connsiteY8-2086" fmla="*/ 754911 h 4492350"/>
              <a:gd name="connsiteX9-2087" fmla="*/ 988828 w 3694535"/>
              <a:gd name="connsiteY9-2088" fmla="*/ 1924493 h 4492350"/>
              <a:gd name="connsiteX10-2089" fmla="*/ 1137684 w 3694535"/>
              <a:gd name="connsiteY10-2090" fmla="*/ 861237 h 4492350"/>
              <a:gd name="connsiteX11-2091" fmla="*/ 1222745 w 3694535"/>
              <a:gd name="connsiteY11-2092" fmla="*/ 2062716 h 4492350"/>
              <a:gd name="connsiteX12-2093" fmla="*/ 1690577 w 3694535"/>
              <a:gd name="connsiteY12-2094" fmla="*/ 2190307 h 4492350"/>
              <a:gd name="connsiteX13-2095" fmla="*/ 1956391 w 3694535"/>
              <a:gd name="connsiteY13-2096" fmla="*/ 0 h 4492350"/>
              <a:gd name="connsiteX14-2097" fmla="*/ 2083982 w 3694535"/>
              <a:gd name="connsiteY14-2098" fmla="*/ 978195 h 4492350"/>
              <a:gd name="connsiteX15-2099" fmla="*/ 1881963 w 3694535"/>
              <a:gd name="connsiteY15-2100" fmla="*/ 2232837 h 4492350"/>
              <a:gd name="connsiteX16-2101" fmla="*/ 2057494 w 3694535"/>
              <a:gd name="connsiteY16-2102" fmla="*/ 3046321 h 4492350"/>
              <a:gd name="connsiteX17-2103" fmla="*/ 2647507 w 3694535"/>
              <a:gd name="connsiteY17-2104" fmla="*/ 2519916 h 4492350"/>
              <a:gd name="connsiteX18-2105" fmla="*/ 2913694 w 3694535"/>
              <a:gd name="connsiteY18-2106" fmla="*/ 1291762 h 4492350"/>
              <a:gd name="connsiteX19-2107" fmla="*/ 2806809 w 3694535"/>
              <a:gd name="connsiteY19-2108" fmla="*/ 2383091 h 4492350"/>
              <a:gd name="connsiteX20-2109" fmla="*/ 3694535 w 3694535"/>
              <a:gd name="connsiteY20-2110" fmla="*/ 1124252 h 4492350"/>
              <a:gd name="connsiteX21-2111" fmla="*/ 2222205 w 3694535"/>
              <a:gd name="connsiteY21-2112" fmla="*/ 3370521 h 4492350"/>
              <a:gd name="connsiteX22-2113" fmla="*/ 2169042 w 3694535"/>
              <a:gd name="connsiteY22-2114" fmla="*/ 3817088 h 4492350"/>
              <a:gd name="connsiteX23-2115" fmla="*/ 3317358 w 3694535"/>
              <a:gd name="connsiteY23-2116" fmla="*/ 3094074 h 4492350"/>
              <a:gd name="connsiteX24-2117" fmla="*/ 2194317 w 3694535"/>
              <a:gd name="connsiteY24-2118" fmla="*/ 4030951 h 4492350"/>
              <a:gd name="connsiteX25-2119" fmla="*/ 2232838 w 3694535"/>
              <a:gd name="connsiteY25-2120" fmla="*/ 4476307 h 4492350"/>
              <a:gd name="connsiteX26-2121" fmla="*/ 2218194 w 3694535"/>
              <a:gd name="connsiteY26-2122" fmla="*/ 4491415 h 4492350"/>
              <a:gd name="connsiteX27-2123" fmla="*/ 1743740 w 3694535"/>
              <a:gd name="connsiteY27-2124" fmla="*/ 4492350 h 4492350"/>
              <a:gd name="connsiteX0-2125" fmla="*/ 1743740 w 3694535"/>
              <a:gd name="connsiteY0-2126" fmla="*/ 4492350 h 4492350"/>
              <a:gd name="connsiteX1-2127" fmla="*/ 1796903 w 3694535"/>
              <a:gd name="connsiteY1-2128" fmla="*/ 3785190 h 4492350"/>
              <a:gd name="connsiteX2-2129" fmla="*/ 1307805 w 3694535"/>
              <a:gd name="connsiteY2-2130" fmla="*/ 3381153 h 4492350"/>
              <a:gd name="connsiteX3-2131" fmla="*/ 31898 w 3694535"/>
              <a:gd name="connsiteY3-2132" fmla="*/ 2945218 h 4492350"/>
              <a:gd name="connsiteX4-2133" fmla="*/ 1127052 w 3694535"/>
              <a:gd name="connsiteY4-2134" fmla="*/ 3242930 h 4492350"/>
              <a:gd name="connsiteX5-2135" fmla="*/ 393405 w 3694535"/>
              <a:gd name="connsiteY5-2136" fmla="*/ 2456121 h 4492350"/>
              <a:gd name="connsiteX6-2137" fmla="*/ 1775638 w 3694535"/>
              <a:gd name="connsiteY6-2138" fmla="*/ 3519376 h 4492350"/>
              <a:gd name="connsiteX7-2139" fmla="*/ 1679945 w 3694535"/>
              <a:gd name="connsiteY7-2140" fmla="*/ 2392325 h 4492350"/>
              <a:gd name="connsiteX8-2141" fmla="*/ 0 w 3694535"/>
              <a:gd name="connsiteY8-2142" fmla="*/ 754911 h 4492350"/>
              <a:gd name="connsiteX9-2143" fmla="*/ 988828 w 3694535"/>
              <a:gd name="connsiteY9-2144" fmla="*/ 1924493 h 4492350"/>
              <a:gd name="connsiteX10-2145" fmla="*/ 1137684 w 3694535"/>
              <a:gd name="connsiteY10-2146" fmla="*/ 861237 h 4492350"/>
              <a:gd name="connsiteX11-2147" fmla="*/ 1222745 w 3694535"/>
              <a:gd name="connsiteY11-2148" fmla="*/ 2062716 h 4492350"/>
              <a:gd name="connsiteX12-2149" fmla="*/ 1690577 w 3694535"/>
              <a:gd name="connsiteY12-2150" fmla="*/ 2190307 h 4492350"/>
              <a:gd name="connsiteX13-2151" fmla="*/ 1956391 w 3694535"/>
              <a:gd name="connsiteY13-2152" fmla="*/ 0 h 4492350"/>
              <a:gd name="connsiteX14-2153" fmla="*/ 2083982 w 3694535"/>
              <a:gd name="connsiteY14-2154" fmla="*/ 978195 h 4492350"/>
              <a:gd name="connsiteX15-2155" fmla="*/ 1881963 w 3694535"/>
              <a:gd name="connsiteY15-2156" fmla="*/ 2232837 h 4492350"/>
              <a:gd name="connsiteX16-2157" fmla="*/ 2057494 w 3694535"/>
              <a:gd name="connsiteY16-2158" fmla="*/ 3046321 h 4492350"/>
              <a:gd name="connsiteX17-2159" fmla="*/ 2647507 w 3694535"/>
              <a:gd name="connsiteY17-2160" fmla="*/ 2519916 h 4492350"/>
              <a:gd name="connsiteX18-2161" fmla="*/ 2913694 w 3694535"/>
              <a:gd name="connsiteY18-2162" fmla="*/ 1291762 h 4492350"/>
              <a:gd name="connsiteX19-2163" fmla="*/ 2806809 w 3694535"/>
              <a:gd name="connsiteY19-2164" fmla="*/ 2383091 h 4492350"/>
              <a:gd name="connsiteX20-2165" fmla="*/ 3694535 w 3694535"/>
              <a:gd name="connsiteY20-2166" fmla="*/ 1124252 h 4492350"/>
              <a:gd name="connsiteX21-2167" fmla="*/ 2222205 w 3694535"/>
              <a:gd name="connsiteY21-2168" fmla="*/ 3370521 h 4492350"/>
              <a:gd name="connsiteX22-2169" fmla="*/ 2169042 w 3694535"/>
              <a:gd name="connsiteY22-2170" fmla="*/ 3817088 h 4492350"/>
              <a:gd name="connsiteX23-2171" fmla="*/ 3317358 w 3694535"/>
              <a:gd name="connsiteY23-2172" fmla="*/ 3094074 h 4492350"/>
              <a:gd name="connsiteX24-2173" fmla="*/ 2194317 w 3694535"/>
              <a:gd name="connsiteY24-2174" fmla="*/ 4030951 h 4492350"/>
              <a:gd name="connsiteX25-2175" fmla="*/ 2232838 w 3694535"/>
              <a:gd name="connsiteY25-2176" fmla="*/ 4476307 h 4492350"/>
              <a:gd name="connsiteX26-2177" fmla="*/ 2218194 w 3694535"/>
              <a:gd name="connsiteY26-2178" fmla="*/ 4491415 h 4492350"/>
              <a:gd name="connsiteX27-2179" fmla="*/ 1743740 w 3694535"/>
              <a:gd name="connsiteY27-2180" fmla="*/ 4492350 h 4492350"/>
              <a:gd name="connsiteX0-2181" fmla="*/ 1743740 w 3694535"/>
              <a:gd name="connsiteY0-2182" fmla="*/ 4492350 h 4492350"/>
              <a:gd name="connsiteX1-2183" fmla="*/ 1796903 w 3694535"/>
              <a:gd name="connsiteY1-2184" fmla="*/ 3785190 h 4492350"/>
              <a:gd name="connsiteX2-2185" fmla="*/ 1307805 w 3694535"/>
              <a:gd name="connsiteY2-2186" fmla="*/ 3381153 h 4492350"/>
              <a:gd name="connsiteX3-2187" fmla="*/ 31898 w 3694535"/>
              <a:gd name="connsiteY3-2188" fmla="*/ 2945218 h 4492350"/>
              <a:gd name="connsiteX4-2189" fmla="*/ 1127052 w 3694535"/>
              <a:gd name="connsiteY4-2190" fmla="*/ 3242930 h 4492350"/>
              <a:gd name="connsiteX5-2191" fmla="*/ 393405 w 3694535"/>
              <a:gd name="connsiteY5-2192" fmla="*/ 2456121 h 4492350"/>
              <a:gd name="connsiteX6-2193" fmla="*/ 1775638 w 3694535"/>
              <a:gd name="connsiteY6-2194" fmla="*/ 3519376 h 4492350"/>
              <a:gd name="connsiteX7-2195" fmla="*/ 1679945 w 3694535"/>
              <a:gd name="connsiteY7-2196" fmla="*/ 2392325 h 4492350"/>
              <a:gd name="connsiteX8-2197" fmla="*/ 0 w 3694535"/>
              <a:gd name="connsiteY8-2198" fmla="*/ 754911 h 4492350"/>
              <a:gd name="connsiteX9-2199" fmla="*/ 988828 w 3694535"/>
              <a:gd name="connsiteY9-2200" fmla="*/ 1924493 h 4492350"/>
              <a:gd name="connsiteX10-2201" fmla="*/ 1137684 w 3694535"/>
              <a:gd name="connsiteY10-2202" fmla="*/ 861237 h 4492350"/>
              <a:gd name="connsiteX11-2203" fmla="*/ 1222745 w 3694535"/>
              <a:gd name="connsiteY11-2204" fmla="*/ 2062716 h 4492350"/>
              <a:gd name="connsiteX12-2205" fmla="*/ 1690577 w 3694535"/>
              <a:gd name="connsiteY12-2206" fmla="*/ 2190307 h 4492350"/>
              <a:gd name="connsiteX13-2207" fmla="*/ 1956391 w 3694535"/>
              <a:gd name="connsiteY13-2208" fmla="*/ 0 h 4492350"/>
              <a:gd name="connsiteX14-2209" fmla="*/ 2083982 w 3694535"/>
              <a:gd name="connsiteY14-2210" fmla="*/ 978195 h 4492350"/>
              <a:gd name="connsiteX15-2211" fmla="*/ 1881963 w 3694535"/>
              <a:gd name="connsiteY15-2212" fmla="*/ 2232837 h 4492350"/>
              <a:gd name="connsiteX16-2213" fmla="*/ 2057494 w 3694535"/>
              <a:gd name="connsiteY16-2214" fmla="*/ 3046321 h 4492350"/>
              <a:gd name="connsiteX17-2215" fmla="*/ 2647507 w 3694535"/>
              <a:gd name="connsiteY17-2216" fmla="*/ 2519916 h 4492350"/>
              <a:gd name="connsiteX18-2217" fmla="*/ 2913694 w 3694535"/>
              <a:gd name="connsiteY18-2218" fmla="*/ 1291762 h 4492350"/>
              <a:gd name="connsiteX19-2219" fmla="*/ 2806809 w 3694535"/>
              <a:gd name="connsiteY19-2220" fmla="*/ 2383091 h 4492350"/>
              <a:gd name="connsiteX20-2221" fmla="*/ 3694535 w 3694535"/>
              <a:gd name="connsiteY20-2222" fmla="*/ 1124252 h 4492350"/>
              <a:gd name="connsiteX21-2223" fmla="*/ 2222205 w 3694535"/>
              <a:gd name="connsiteY21-2224" fmla="*/ 3370521 h 4492350"/>
              <a:gd name="connsiteX22-2225" fmla="*/ 2169042 w 3694535"/>
              <a:gd name="connsiteY22-2226" fmla="*/ 3817088 h 4492350"/>
              <a:gd name="connsiteX23-2227" fmla="*/ 3317358 w 3694535"/>
              <a:gd name="connsiteY23-2228" fmla="*/ 3094074 h 4492350"/>
              <a:gd name="connsiteX24-2229" fmla="*/ 2194317 w 3694535"/>
              <a:gd name="connsiteY24-2230" fmla="*/ 4030951 h 4492350"/>
              <a:gd name="connsiteX25-2231" fmla="*/ 2232838 w 3694535"/>
              <a:gd name="connsiteY25-2232" fmla="*/ 4476307 h 4492350"/>
              <a:gd name="connsiteX26-2233" fmla="*/ 2218194 w 3694535"/>
              <a:gd name="connsiteY26-2234" fmla="*/ 4491415 h 4492350"/>
              <a:gd name="connsiteX27-2235" fmla="*/ 1743740 w 3694535"/>
              <a:gd name="connsiteY27-2236" fmla="*/ 4492350 h 4492350"/>
              <a:gd name="connsiteX0-2237" fmla="*/ 1743740 w 3694535"/>
              <a:gd name="connsiteY0-2238" fmla="*/ 4492350 h 4492350"/>
              <a:gd name="connsiteX1-2239" fmla="*/ 1796903 w 3694535"/>
              <a:gd name="connsiteY1-2240" fmla="*/ 3785190 h 4492350"/>
              <a:gd name="connsiteX2-2241" fmla="*/ 1307805 w 3694535"/>
              <a:gd name="connsiteY2-2242" fmla="*/ 3381153 h 4492350"/>
              <a:gd name="connsiteX3-2243" fmla="*/ 31898 w 3694535"/>
              <a:gd name="connsiteY3-2244" fmla="*/ 2945218 h 4492350"/>
              <a:gd name="connsiteX4-2245" fmla="*/ 1127052 w 3694535"/>
              <a:gd name="connsiteY4-2246" fmla="*/ 3242930 h 4492350"/>
              <a:gd name="connsiteX5-2247" fmla="*/ 393405 w 3694535"/>
              <a:gd name="connsiteY5-2248" fmla="*/ 2456121 h 4492350"/>
              <a:gd name="connsiteX6-2249" fmla="*/ 1775638 w 3694535"/>
              <a:gd name="connsiteY6-2250" fmla="*/ 3519376 h 4492350"/>
              <a:gd name="connsiteX7-2251" fmla="*/ 1679945 w 3694535"/>
              <a:gd name="connsiteY7-2252" fmla="*/ 2392325 h 4492350"/>
              <a:gd name="connsiteX8-2253" fmla="*/ 0 w 3694535"/>
              <a:gd name="connsiteY8-2254" fmla="*/ 754911 h 4492350"/>
              <a:gd name="connsiteX9-2255" fmla="*/ 988828 w 3694535"/>
              <a:gd name="connsiteY9-2256" fmla="*/ 1924493 h 4492350"/>
              <a:gd name="connsiteX10-2257" fmla="*/ 1137684 w 3694535"/>
              <a:gd name="connsiteY10-2258" fmla="*/ 861237 h 4492350"/>
              <a:gd name="connsiteX11-2259" fmla="*/ 1222745 w 3694535"/>
              <a:gd name="connsiteY11-2260" fmla="*/ 2062716 h 4492350"/>
              <a:gd name="connsiteX12-2261" fmla="*/ 1690577 w 3694535"/>
              <a:gd name="connsiteY12-2262" fmla="*/ 2190307 h 4492350"/>
              <a:gd name="connsiteX13-2263" fmla="*/ 1956391 w 3694535"/>
              <a:gd name="connsiteY13-2264" fmla="*/ 0 h 4492350"/>
              <a:gd name="connsiteX14-2265" fmla="*/ 2083982 w 3694535"/>
              <a:gd name="connsiteY14-2266" fmla="*/ 978195 h 4492350"/>
              <a:gd name="connsiteX15-2267" fmla="*/ 1881963 w 3694535"/>
              <a:gd name="connsiteY15-2268" fmla="*/ 2232837 h 4492350"/>
              <a:gd name="connsiteX16-2269" fmla="*/ 2057494 w 3694535"/>
              <a:gd name="connsiteY16-2270" fmla="*/ 3046321 h 4492350"/>
              <a:gd name="connsiteX17-2271" fmla="*/ 2647507 w 3694535"/>
              <a:gd name="connsiteY17-2272" fmla="*/ 2519916 h 4492350"/>
              <a:gd name="connsiteX18-2273" fmla="*/ 2913694 w 3694535"/>
              <a:gd name="connsiteY18-2274" fmla="*/ 1291762 h 4492350"/>
              <a:gd name="connsiteX19-2275" fmla="*/ 2806809 w 3694535"/>
              <a:gd name="connsiteY19-2276" fmla="*/ 2383091 h 4492350"/>
              <a:gd name="connsiteX20-2277" fmla="*/ 3694535 w 3694535"/>
              <a:gd name="connsiteY20-2278" fmla="*/ 1124252 h 4492350"/>
              <a:gd name="connsiteX21-2279" fmla="*/ 2222205 w 3694535"/>
              <a:gd name="connsiteY21-2280" fmla="*/ 3370521 h 4492350"/>
              <a:gd name="connsiteX22-2281" fmla="*/ 2169042 w 3694535"/>
              <a:gd name="connsiteY22-2282" fmla="*/ 3817088 h 4492350"/>
              <a:gd name="connsiteX23-2283" fmla="*/ 3317358 w 3694535"/>
              <a:gd name="connsiteY23-2284" fmla="*/ 3094074 h 4492350"/>
              <a:gd name="connsiteX24-2285" fmla="*/ 2194317 w 3694535"/>
              <a:gd name="connsiteY24-2286" fmla="*/ 4030951 h 4492350"/>
              <a:gd name="connsiteX25-2287" fmla="*/ 2232838 w 3694535"/>
              <a:gd name="connsiteY25-2288" fmla="*/ 4476307 h 4492350"/>
              <a:gd name="connsiteX26-2289" fmla="*/ 2218194 w 3694535"/>
              <a:gd name="connsiteY26-2290" fmla="*/ 4491415 h 4492350"/>
              <a:gd name="connsiteX27-2291" fmla="*/ 1743740 w 3694535"/>
              <a:gd name="connsiteY27-2292" fmla="*/ 4492350 h 4492350"/>
              <a:gd name="connsiteX0-2293" fmla="*/ 1743740 w 3694535"/>
              <a:gd name="connsiteY0-2294" fmla="*/ 4492350 h 4492350"/>
              <a:gd name="connsiteX1-2295" fmla="*/ 1796903 w 3694535"/>
              <a:gd name="connsiteY1-2296" fmla="*/ 3785190 h 4492350"/>
              <a:gd name="connsiteX2-2297" fmla="*/ 1307805 w 3694535"/>
              <a:gd name="connsiteY2-2298" fmla="*/ 3381153 h 4492350"/>
              <a:gd name="connsiteX3-2299" fmla="*/ 31898 w 3694535"/>
              <a:gd name="connsiteY3-2300" fmla="*/ 2945218 h 4492350"/>
              <a:gd name="connsiteX4-2301" fmla="*/ 1127052 w 3694535"/>
              <a:gd name="connsiteY4-2302" fmla="*/ 3242930 h 4492350"/>
              <a:gd name="connsiteX5-2303" fmla="*/ 393405 w 3694535"/>
              <a:gd name="connsiteY5-2304" fmla="*/ 2456121 h 4492350"/>
              <a:gd name="connsiteX6-2305" fmla="*/ 1775638 w 3694535"/>
              <a:gd name="connsiteY6-2306" fmla="*/ 3519376 h 4492350"/>
              <a:gd name="connsiteX7-2307" fmla="*/ 1679945 w 3694535"/>
              <a:gd name="connsiteY7-2308" fmla="*/ 2392325 h 4492350"/>
              <a:gd name="connsiteX8-2309" fmla="*/ 0 w 3694535"/>
              <a:gd name="connsiteY8-2310" fmla="*/ 754911 h 4492350"/>
              <a:gd name="connsiteX9-2311" fmla="*/ 988828 w 3694535"/>
              <a:gd name="connsiteY9-2312" fmla="*/ 1924493 h 4492350"/>
              <a:gd name="connsiteX10-2313" fmla="*/ 1137684 w 3694535"/>
              <a:gd name="connsiteY10-2314" fmla="*/ 861237 h 4492350"/>
              <a:gd name="connsiteX11-2315" fmla="*/ 1222745 w 3694535"/>
              <a:gd name="connsiteY11-2316" fmla="*/ 2062716 h 4492350"/>
              <a:gd name="connsiteX12-2317" fmla="*/ 1690577 w 3694535"/>
              <a:gd name="connsiteY12-2318" fmla="*/ 2190307 h 4492350"/>
              <a:gd name="connsiteX13-2319" fmla="*/ 1956391 w 3694535"/>
              <a:gd name="connsiteY13-2320" fmla="*/ 0 h 4492350"/>
              <a:gd name="connsiteX14-2321" fmla="*/ 2083982 w 3694535"/>
              <a:gd name="connsiteY14-2322" fmla="*/ 978195 h 4492350"/>
              <a:gd name="connsiteX15-2323" fmla="*/ 1881963 w 3694535"/>
              <a:gd name="connsiteY15-2324" fmla="*/ 2232837 h 4492350"/>
              <a:gd name="connsiteX16-2325" fmla="*/ 2057494 w 3694535"/>
              <a:gd name="connsiteY16-2326" fmla="*/ 3046321 h 4492350"/>
              <a:gd name="connsiteX17-2327" fmla="*/ 2647507 w 3694535"/>
              <a:gd name="connsiteY17-2328" fmla="*/ 2519916 h 4492350"/>
              <a:gd name="connsiteX18-2329" fmla="*/ 2913694 w 3694535"/>
              <a:gd name="connsiteY18-2330" fmla="*/ 1291762 h 4492350"/>
              <a:gd name="connsiteX19-2331" fmla="*/ 2806809 w 3694535"/>
              <a:gd name="connsiteY19-2332" fmla="*/ 2383091 h 4492350"/>
              <a:gd name="connsiteX20-2333" fmla="*/ 3694535 w 3694535"/>
              <a:gd name="connsiteY20-2334" fmla="*/ 1124252 h 4492350"/>
              <a:gd name="connsiteX21-2335" fmla="*/ 2222205 w 3694535"/>
              <a:gd name="connsiteY21-2336" fmla="*/ 3370521 h 4492350"/>
              <a:gd name="connsiteX22-2337" fmla="*/ 2169042 w 3694535"/>
              <a:gd name="connsiteY22-2338" fmla="*/ 3817088 h 4492350"/>
              <a:gd name="connsiteX23-2339" fmla="*/ 3317358 w 3694535"/>
              <a:gd name="connsiteY23-2340" fmla="*/ 3094074 h 4492350"/>
              <a:gd name="connsiteX24-2341" fmla="*/ 2194317 w 3694535"/>
              <a:gd name="connsiteY24-2342" fmla="*/ 4030951 h 4492350"/>
              <a:gd name="connsiteX25-2343" fmla="*/ 2232838 w 3694535"/>
              <a:gd name="connsiteY25-2344" fmla="*/ 4476307 h 4492350"/>
              <a:gd name="connsiteX26-2345" fmla="*/ 2218194 w 3694535"/>
              <a:gd name="connsiteY26-2346" fmla="*/ 4491415 h 4492350"/>
              <a:gd name="connsiteX27-2347" fmla="*/ 1743740 w 3694535"/>
              <a:gd name="connsiteY27-2348" fmla="*/ 4492350 h 4492350"/>
              <a:gd name="connsiteX0-2349" fmla="*/ 1743740 w 3694535"/>
              <a:gd name="connsiteY0-2350" fmla="*/ 4492350 h 4492350"/>
              <a:gd name="connsiteX1-2351" fmla="*/ 1796903 w 3694535"/>
              <a:gd name="connsiteY1-2352" fmla="*/ 3785190 h 4492350"/>
              <a:gd name="connsiteX2-2353" fmla="*/ 1307805 w 3694535"/>
              <a:gd name="connsiteY2-2354" fmla="*/ 3381153 h 4492350"/>
              <a:gd name="connsiteX3-2355" fmla="*/ 31898 w 3694535"/>
              <a:gd name="connsiteY3-2356" fmla="*/ 2945218 h 4492350"/>
              <a:gd name="connsiteX4-2357" fmla="*/ 1127052 w 3694535"/>
              <a:gd name="connsiteY4-2358" fmla="*/ 3242930 h 4492350"/>
              <a:gd name="connsiteX5-2359" fmla="*/ 393405 w 3694535"/>
              <a:gd name="connsiteY5-2360" fmla="*/ 2456121 h 4492350"/>
              <a:gd name="connsiteX6-2361" fmla="*/ 1775638 w 3694535"/>
              <a:gd name="connsiteY6-2362" fmla="*/ 3519376 h 4492350"/>
              <a:gd name="connsiteX7-2363" fmla="*/ 1679945 w 3694535"/>
              <a:gd name="connsiteY7-2364" fmla="*/ 2392325 h 4492350"/>
              <a:gd name="connsiteX8-2365" fmla="*/ 0 w 3694535"/>
              <a:gd name="connsiteY8-2366" fmla="*/ 754911 h 4492350"/>
              <a:gd name="connsiteX9-2367" fmla="*/ 988828 w 3694535"/>
              <a:gd name="connsiteY9-2368" fmla="*/ 1924493 h 4492350"/>
              <a:gd name="connsiteX10-2369" fmla="*/ 1137684 w 3694535"/>
              <a:gd name="connsiteY10-2370" fmla="*/ 861237 h 4492350"/>
              <a:gd name="connsiteX11-2371" fmla="*/ 1222745 w 3694535"/>
              <a:gd name="connsiteY11-2372" fmla="*/ 2062716 h 4492350"/>
              <a:gd name="connsiteX12-2373" fmla="*/ 1690577 w 3694535"/>
              <a:gd name="connsiteY12-2374" fmla="*/ 2190307 h 4492350"/>
              <a:gd name="connsiteX13-2375" fmla="*/ 1956391 w 3694535"/>
              <a:gd name="connsiteY13-2376" fmla="*/ 0 h 4492350"/>
              <a:gd name="connsiteX14-2377" fmla="*/ 2083982 w 3694535"/>
              <a:gd name="connsiteY14-2378" fmla="*/ 978195 h 4492350"/>
              <a:gd name="connsiteX15-2379" fmla="*/ 1881963 w 3694535"/>
              <a:gd name="connsiteY15-2380" fmla="*/ 2232837 h 4492350"/>
              <a:gd name="connsiteX16-2381" fmla="*/ 2057494 w 3694535"/>
              <a:gd name="connsiteY16-2382" fmla="*/ 3046321 h 4492350"/>
              <a:gd name="connsiteX17-2383" fmla="*/ 2647507 w 3694535"/>
              <a:gd name="connsiteY17-2384" fmla="*/ 2519916 h 4492350"/>
              <a:gd name="connsiteX18-2385" fmla="*/ 2913694 w 3694535"/>
              <a:gd name="connsiteY18-2386" fmla="*/ 1291762 h 4492350"/>
              <a:gd name="connsiteX19-2387" fmla="*/ 2806809 w 3694535"/>
              <a:gd name="connsiteY19-2388" fmla="*/ 2383091 h 4492350"/>
              <a:gd name="connsiteX20-2389" fmla="*/ 3694535 w 3694535"/>
              <a:gd name="connsiteY20-2390" fmla="*/ 1124252 h 4492350"/>
              <a:gd name="connsiteX21-2391" fmla="*/ 2222205 w 3694535"/>
              <a:gd name="connsiteY21-2392" fmla="*/ 3370521 h 4492350"/>
              <a:gd name="connsiteX22-2393" fmla="*/ 2169042 w 3694535"/>
              <a:gd name="connsiteY22-2394" fmla="*/ 3817088 h 4492350"/>
              <a:gd name="connsiteX23-2395" fmla="*/ 3317358 w 3694535"/>
              <a:gd name="connsiteY23-2396" fmla="*/ 3094074 h 4492350"/>
              <a:gd name="connsiteX24-2397" fmla="*/ 2194317 w 3694535"/>
              <a:gd name="connsiteY24-2398" fmla="*/ 4030951 h 4492350"/>
              <a:gd name="connsiteX25-2399" fmla="*/ 2232838 w 3694535"/>
              <a:gd name="connsiteY25-2400" fmla="*/ 4476307 h 4492350"/>
              <a:gd name="connsiteX26-2401" fmla="*/ 2218194 w 3694535"/>
              <a:gd name="connsiteY26-2402" fmla="*/ 4491415 h 4492350"/>
              <a:gd name="connsiteX27-2403" fmla="*/ 1743740 w 3694535"/>
              <a:gd name="connsiteY27-2404" fmla="*/ 4492350 h 4492350"/>
              <a:gd name="connsiteX0-2405" fmla="*/ 1743740 w 3694535"/>
              <a:gd name="connsiteY0-2406" fmla="*/ 4492350 h 4492350"/>
              <a:gd name="connsiteX1-2407" fmla="*/ 1796903 w 3694535"/>
              <a:gd name="connsiteY1-2408" fmla="*/ 3785190 h 4492350"/>
              <a:gd name="connsiteX2-2409" fmla="*/ 1307805 w 3694535"/>
              <a:gd name="connsiteY2-2410" fmla="*/ 3381153 h 4492350"/>
              <a:gd name="connsiteX3-2411" fmla="*/ 31898 w 3694535"/>
              <a:gd name="connsiteY3-2412" fmla="*/ 2945218 h 4492350"/>
              <a:gd name="connsiteX4-2413" fmla="*/ 1127052 w 3694535"/>
              <a:gd name="connsiteY4-2414" fmla="*/ 3242930 h 4492350"/>
              <a:gd name="connsiteX5-2415" fmla="*/ 393405 w 3694535"/>
              <a:gd name="connsiteY5-2416" fmla="*/ 2456121 h 4492350"/>
              <a:gd name="connsiteX6-2417" fmla="*/ 1775638 w 3694535"/>
              <a:gd name="connsiteY6-2418" fmla="*/ 3519376 h 4492350"/>
              <a:gd name="connsiteX7-2419" fmla="*/ 1679945 w 3694535"/>
              <a:gd name="connsiteY7-2420" fmla="*/ 2392325 h 4492350"/>
              <a:gd name="connsiteX8-2421" fmla="*/ 0 w 3694535"/>
              <a:gd name="connsiteY8-2422" fmla="*/ 754911 h 4492350"/>
              <a:gd name="connsiteX9-2423" fmla="*/ 988828 w 3694535"/>
              <a:gd name="connsiteY9-2424" fmla="*/ 1924493 h 4492350"/>
              <a:gd name="connsiteX10-2425" fmla="*/ 1137684 w 3694535"/>
              <a:gd name="connsiteY10-2426" fmla="*/ 861237 h 4492350"/>
              <a:gd name="connsiteX11-2427" fmla="*/ 1222745 w 3694535"/>
              <a:gd name="connsiteY11-2428" fmla="*/ 2062716 h 4492350"/>
              <a:gd name="connsiteX12-2429" fmla="*/ 1690577 w 3694535"/>
              <a:gd name="connsiteY12-2430" fmla="*/ 2190307 h 4492350"/>
              <a:gd name="connsiteX13-2431" fmla="*/ 1956391 w 3694535"/>
              <a:gd name="connsiteY13-2432" fmla="*/ 0 h 4492350"/>
              <a:gd name="connsiteX14-2433" fmla="*/ 2083982 w 3694535"/>
              <a:gd name="connsiteY14-2434" fmla="*/ 978195 h 4492350"/>
              <a:gd name="connsiteX15-2435" fmla="*/ 1881963 w 3694535"/>
              <a:gd name="connsiteY15-2436" fmla="*/ 2232837 h 4492350"/>
              <a:gd name="connsiteX16-2437" fmla="*/ 2057494 w 3694535"/>
              <a:gd name="connsiteY16-2438" fmla="*/ 3046321 h 4492350"/>
              <a:gd name="connsiteX17-2439" fmla="*/ 2647507 w 3694535"/>
              <a:gd name="connsiteY17-2440" fmla="*/ 2519916 h 4492350"/>
              <a:gd name="connsiteX18-2441" fmla="*/ 2913694 w 3694535"/>
              <a:gd name="connsiteY18-2442" fmla="*/ 1291762 h 4492350"/>
              <a:gd name="connsiteX19-2443" fmla="*/ 2806809 w 3694535"/>
              <a:gd name="connsiteY19-2444" fmla="*/ 2383091 h 4492350"/>
              <a:gd name="connsiteX20-2445" fmla="*/ 3694535 w 3694535"/>
              <a:gd name="connsiteY20-2446" fmla="*/ 1124252 h 4492350"/>
              <a:gd name="connsiteX21-2447" fmla="*/ 2222205 w 3694535"/>
              <a:gd name="connsiteY21-2448" fmla="*/ 3370521 h 4492350"/>
              <a:gd name="connsiteX22-2449" fmla="*/ 2169042 w 3694535"/>
              <a:gd name="connsiteY22-2450" fmla="*/ 3817088 h 4492350"/>
              <a:gd name="connsiteX23-2451" fmla="*/ 3317358 w 3694535"/>
              <a:gd name="connsiteY23-2452" fmla="*/ 3094074 h 4492350"/>
              <a:gd name="connsiteX24-2453" fmla="*/ 2194317 w 3694535"/>
              <a:gd name="connsiteY24-2454" fmla="*/ 4030951 h 4492350"/>
              <a:gd name="connsiteX25-2455" fmla="*/ 2232838 w 3694535"/>
              <a:gd name="connsiteY25-2456" fmla="*/ 4476307 h 4492350"/>
              <a:gd name="connsiteX26-2457" fmla="*/ 2218194 w 3694535"/>
              <a:gd name="connsiteY26-2458" fmla="*/ 4491415 h 4492350"/>
              <a:gd name="connsiteX27-2459" fmla="*/ 1743740 w 3694535"/>
              <a:gd name="connsiteY27-2460" fmla="*/ 4492350 h 4492350"/>
              <a:gd name="connsiteX0-2461" fmla="*/ 1743740 w 3694535"/>
              <a:gd name="connsiteY0-2462" fmla="*/ 4492350 h 4492350"/>
              <a:gd name="connsiteX1-2463" fmla="*/ 1796903 w 3694535"/>
              <a:gd name="connsiteY1-2464" fmla="*/ 3785190 h 4492350"/>
              <a:gd name="connsiteX2-2465" fmla="*/ 1307805 w 3694535"/>
              <a:gd name="connsiteY2-2466" fmla="*/ 3381153 h 4492350"/>
              <a:gd name="connsiteX3-2467" fmla="*/ 31898 w 3694535"/>
              <a:gd name="connsiteY3-2468" fmla="*/ 2945218 h 4492350"/>
              <a:gd name="connsiteX4-2469" fmla="*/ 1127052 w 3694535"/>
              <a:gd name="connsiteY4-2470" fmla="*/ 3242930 h 4492350"/>
              <a:gd name="connsiteX5-2471" fmla="*/ 393405 w 3694535"/>
              <a:gd name="connsiteY5-2472" fmla="*/ 2456121 h 4492350"/>
              <a:gd name="connsiteX6-2473" fmla="*/ 1775638 w 3694535"/>
              <a:gd name="connsiteY6-2474" fmla="*/ 3519376 h 4492350"/>
              <a:gd name="connsiteX7-2475" fmla="*/ 1679945 w 3694535"/>
              <a:gd name="connsiteY7-2476" fmla="*/ 2392325 h 4492350"/>
              <a:gd name="connsiteX8-2477" fmla="*/ 0 w 3694535"/>
              <a:gd name="connsiteY8-2478" fmla="*/ 754911 h 4492350"/>
              <a:gd name="connsiteX9-2479" fmla="*/ 988828 w 3694535"/>
              <a:gd name="connsiteY9-2480" fmla="*/ 1924493 h 4492350"/>
              <a:gd name="connsiteX10-2481" fmla="*/ 1137684 w 3694535"/>
              <a:gd name="connsiteY10-2482" fmla="*/ 861237 h 4492350"/>
              <a:gd name="connsiteX11-2483" fmla="*/ 1222745 w 3694535"/>
              <a:gd name="connsiteY11-2484" fmla="*/ 2062716 h 4492350"/>
              <a:gd name="connsiteX12-2485" fmla="*/ 1690577 w 3694535"/>
              <a:gd name="connsiteY12-2486" fmla="*/ 2190307 h 4492350"/>
              <a:gd name="connsiteX13-2487" fmla="*/ 1956391 w 3694535"/>
              <a:gd name="connsiteY13-2488" fmla="*/ 0 h 4492350"/>
              <a:gd name="connsiteX14-2489" fmla="*/ 2083982 w 3694535"/>
              <a:gd name="connsiteY14-2490" fmla="*/ 978195 h 4492350"/>
              <a:gd name="connsiteX15-2491" fmla="*/ 1881963 w 3694535"/>
              <a:gd name="connsiteY15-2492" fmla="*/ 2232837 h 4492350"/>
              <a:gd name="connsiteX16-2493" fmla="*/ 2057494 w 3694535"/>
              <a:gd name="connsiteY16-2494" fmla="*/ 3046321 h 4492350"/>
              <a:gd name="connsiteX17-2495" fmla="*/ 2647507 w 3694535"/>
              <a:gd name="connsiteY17-2496" fmla="*/ 2519916 h 4492350"/>
              <a:gd name="connsiteX18-2497" fmla="*/ 2913694 w 3694535"/>
              <a:gd name="connsiteY18-2498" fmla="*/ 1291762 h 4492350"/>
              <a:gd name="connsiteX19-2499" fmla="*/ 2806809 w 3694535"/>
              <a:gd name="connsiteY19-2500" fmla="*/ 2383091 h 4492350"/>
              <a:gd name="connsiteX20-2501" fmla="*/ 3694535 w 3694535"/>
              <a:gd name="connsiteY20-2502" fmla="*/ 1124252 h 4492350"/>
              <a:gd name="connsiteX21-2503" fmla="*/ 2222205 w 3694535"/>
              <a:gd name="connsiteY21-2504" fmla="*/ 3370521 h 4492350"/>
              <a:gd name="connsiteX22-2505" fmla="*/ 2169042 w 3694535"/>
              <a:gd name="connsiteY22-2506" fmla="*/ 3817088 h 4492350"/>
              <a:gd name="connsiteX23-2507" fmla="*/ 3317358 w 3694535"/>
              <a:gd name="connsiteY23-2508" fmla="*/ 3094074 h 4492350"/>
              <a:gd name="connsiteX24-2509" fmla="*/ 2194317 w 3694535"/>
              <a:gd name="connsiteY24-2510" fmla="*/ 4030951 h 4492350"/>
              <a:gd name="connsiteX25-2511" fmla="*/ 2232838 w 3694535"/>
              <a:gd name="connsiteY25-2512" fmla="*/ 4476307 h 4492350"/>
              <a:gd name="connsiteX26-2513" fmla="*/ 2218194 w 3694535"/>
              <a:gd name="connsiteY26-2514" fmla="*/ 4491415 h 4492350"/>
              <a:gd name="connsiteX27-2515" fmla="*/ 1743740 w 3694535"/>
              <a:gd name="connsiteY27-2516" fmla="*/ 4492350 h 4492350"/>
              <a:gd name="connsiteX0-2517" fmla="*/ 1743740 w 3694535"/>
              <a:gd name="connsiteY0-2518" fmla="*/ 4492350 h 4492350"/>
              <a:gd name="connsiteX1-2519" fmla="*/ 1796903 w 3694535"/>
              <a:gd name="connsiteY1-2520" fmla="*/ 3785190 h 4492350"/>
              <a:gd name="connsiteX2-2521" fmla="*/ 1307805 w 3694535"/>
              <a:gd name="connsiteY2-2522" fmla="*/ 3381153 h 4492350"/>
              <a:gd name="connsiteX3-2523" fmla="*/ 31898 w 3694535"/>
              <a:gd name="connsiteY3-2524" fmla="*/ 2945218 h 4492350"/>
              <a:gd name="connsiteX4-2525" fmla="*/ 1127052 w 3694535"/>
              <a:gd name="connsiteY4-2526" fmla="*/ 3242930 h 4492350"/>
              <a:gd name="connsiteX5-2527" fmla="*/ 393405 w 3694535"/>
              <a:gd name="connsiteY5-2528" fmla="*/ 2456121 h 4492350"/>
              <a:gd name="connsiteX6-2529" fmla="*/ 1775638 w 3694535"/>
              <a:gd name="connsiteY6-2530" fmla="*/ 3519376 h 4492350"/>
              <a:gd name="connsiteX7-2531" fmla="*/ 1679945 w 3694535"/>
              <a:gd name="connsiteY7-2532" fmla="*/ 2392325 h 4492350"/>
              <a:gd name="connsiteX8-2533" fmla="*/ 0 w 3694535"/>
              <a:gd name="connsiteY8-2534" fmla="*/ 754911 h 4492350"/>
              <a:gd name="connsiteX9-2535" fmla="*/ 988828 w 3694535"/>
              <a:gd name="connsiteY9-2536" fmla="*/ 1924493 h 4492350"/>
              <a:gd name="connsiteX10-2537" fmla="*/ 1137684 w 3694535"/>
              <a:gd name="connsiteY10-2538" fmla="*/ 861237 h 4492350"/>
              <a:gd name="connsiteX11-2539" fmla="*/ 1222745 w 3694535"/>
              <a:gd name="connsiteY11-2540" fmla="*/ 2062716 h 4492350"/>
              <a:gd name="connsiteX12-2541" fmla="*/ 1690577 w 3694535"/>
              <a:gd name="connsiteY12-2542" fmla="*/ 2190307 h 4492350"/>
              <a:gd name="connsiteX13-2543" fmla="*/ 1956391 w 3694535"/>
              <a:gd name="connsiteY13-2544" fmla="*/ 0 h 4492350"/>
              <a:gd name="connsiteX14-2545" fmla="*/ 2083982 w 3694535"/>
              <a:gd name="connsiteY14-2546" fmla="*/ 978195 h 4492350"/>
              <a:gd name="connsiteX15-2547" fmla="*/ 1881963 w 3694535"/>
              <a:gd name="connsiteY15-2548" fmla="*/ 2232837 h 4492350"/>
              <a:gd name="connsiteX16-2549" fmla="*/ 2057494 w 3694535"/>
              <a:gd name="connsiteY16-2550" fmla="*/ 3046321 h 4492350"/>
              <a:gd name="connsiteX17-2551" fmla="*/ 2647507 w 3694535"/>
              <a:gd name="connsiteY17-2552" fmla="*/ 2519916 h 4492350"/>
              <a:gd name="connsiteX18-2553" fmla="*/ 2913694 w 3694535"/>
              <a:gd name="connsiteY18-2554" fmla="*/ 1291762 h 4492350"/>
              <a:gd name="connsiteX19-2555" fmla="*/ 2806809 w 3694535"/>
              <a:gd name="connsiteY19-2556" fmla="*/ 2383091 h 4492350"/>
              <a:gd name="connsiteX20-2557" fmla="*/ 3694535 w 3694535"/>
              <a:gd name="connsiteY20-2558" fmla="*/ 1124252 h 4492350"/>
              <a:gd name="connsiteX21-2559" fmla="*/ 2222205 w 3694535"/>
              <a:gd name="connsiteY21-2560" fmla="*/ 3370521 h 4492350"/>
              <a:gd name="connsiteX22-2561" fmla="*/ 2169042 w 3694535"/>
              <a:gd name="connsiteY22-2562" fmla="*/ 3817088 h 4492350"/>
              <a:gd name="connsiteX23-2563" fmla="*/ 3317358 w 3694535"/>
              <a:gd name="connsiteY23-2564" fmla="*/ 3094074 h 4492350"/>
              <a:gd name="connsiteX24-2565" fmla="*/ 2194317 w 3694535"/>
              <a:gd name="connsiteY24-2566" fmla="*/ 4030951 h 4492350"/>
              <a:gd name="connsiteX25-2567" fmla="*/ 2232838 w 3694535"/>
              <a:gd name="connsiteY25-2568" fmla="*/ 4476307 h 4492350"/>
              <a:gd name="connsiteX26-2569" fmla="*/ 2218194 w 3694535"/>
              <a:gd name="connsiteY26-2570" fmla="*/ 4491415 h 4492350"/>
              <a:gd name="connsiteX27-2571" fmla="*/ 1743740 w 3694535"/>
              <a:gd name="connsiteY27-2572" fmla="*/ 4492350 h 4492350"/>
              <a:gd name="connsiteX0-2573" fmla="*/ 1743740 w 3694535"/>
              <a:gd name="connsiteY0-2574" fmla="*/ 4492350 h 4492350"/>
              <a:gd name="connsiteX1-2575" fmla="*/ 1796903 w 3694535"/>
              <a:gd name="connsiteY1-2576" fmla="*/ 3785190 h 4492350"/>
              <a:gd name="connsiteX2-2577" fmla="*/ 1307805 w 3694535"/>
              <a:gd name="connsiteY2-2578" fmla="*/ 3381153 h 4492350"/>
              <a:gd name="connsiteX3-2579" fmla="*/ 31898 w 3694535"/>
              <a:gd name="connsiteY3-2580" fmla="*/ 2945218 h 4492350"/>
              <a:gd name="connsiteX4-2581" fmla="*/ 1127052 w 3694535"/>
              <a:gd name="connsiteY4-2582" fmla="*/ 3242930 h 4492350"/>
              <a:gd name="connsiteX5-2583" fmla="*/ 393405 w 3694535"/>
              <a:gd name="connsiteY5-2584" fmla="*/ 2456121 h 4492350"/>
              <a:gd name="connsiteX6-2585" fmla="*/ 1775638 w 3694535"/>
              <a:gd name="connsiteY6-2586" fmla="*/ 3519376 h 4492350"/>
              <a:gd name="connsiteX7-2587" fmla="*/ 1679945 w 3694535"/>
              <a:gd name="connsiteY7-2588" fmla="*/ 2392325 h 4492350"/>
              <a:gd name="connsiteX8-2589" fmla="*/ 0 w 3694535"/>
              <a:gd name="connsiteY8-2590" fmla="*/ 754911 h 4492350"/>
              <a:gd name="connsiteX9-2591" fmla="*/ 988828 w 3694535"/>
              <a:gd name="connsiteY9-2592" fmla="*/ 1924493 h 4492350"/>
              <a:gd name="connsiteX10-2593" fmla="*/ 1137684 w 3694535"/>
              <a:gd name="connsiteY10-2594" fmla="*/ 861237 h 4492350"/>
              <a:gd name="connsiteX11-2595" fmla="*/ 1222745 w 3694535"/>
              <a:gd name="connsiteY11-2596" fmla="*/ 2062716 h 4492350"/>
              <a:gd name="connsiteX12-2597" fmla="*/ 1690577 w 3694535"/>
              <a:gd name="connsiteY12-2598" fmla="*/ 2190307 h 4492350"/>
              <a:gd name="connsiteX13-2599" fmla="*/ 1956391 w 3694535"/>
              <a:gd name="connsiteY13-2600" fmla="*/ 0 h 4492350"/>
              <a:gd name="connsiteX14-2601" fmla="*/ 2083982 w 3694535"/>
              <a:gd name="connsiteY14-2602" fmla="*/ 978195 h 4492350"/>
              <a:gd name="connsiteX15-2603" fmla="*/ 1881963 w 3694535"/>
              <a:gd name="connsiteY15-2604" fmla="*/ 2232837 h 4492350"/>
              <a:gd name="connsiteX16-2605" fmla="*/ 2057494 w 3694535"/>
              <a:gd name="connsiteY16-2606" fmla="*/ 3046321 h 4492350"/>
              <a:gd name="connsiteX17-2607" fmla="*/ 2647507 w 3694535"/>
              <a:gd name="connsiteY17-2608" fmla="*/ 2519916 h 4492350"/>
              <a:gd name="connsiteX18-2609" fmla="*/ 2913694 w 3694535"/>
              <a:gd name="connsiteY18-2610" fmla="*/ 1291762 h 4492350"/>
              <a:gd name="connsiteX19-2611" fmla="*/ 2806809 w 3694535"/>
              <a:gd name="connsiteY19-2612" fmla="*/ 2383091 h 4492350"/>
              <a:gd name="connsiteX20-2613" fmla="*/ 3694535 w 3694535"/>
              <a:gd name="connsiteY20-2614" fmla="*/ 1124252 h 4492350"/>
              <a:gd name="connsiteX21-2615" fmla="*/ 2222205 w 3694535"/>
              <a:gd name="connsiteY21-2616" fmla="*/ 3370521 h 4492350"/>
              <a:gd name="connsiteX22-2617" fmla="*/ 2169042 w 3694535"/>
              <a:gd name="connsiteY22-2618" fmla="*/ 3817088 h 4492350"/>
              <a:gd name="connsiteX23-2619" fmla="*/ 3317358 w 3694535"/>
              <a:gd name="connsiteY23-2620" fmla="*/ 3094074 h 4492350"/>
              <a:gd name="connsiteX24-2621" fmla="*/ 2194317 w 3694535"/>
              <a:gd name="connsiteY24-2622" fmla="*/ 4030951 h 4492350"/>
              <a:gd name="connsiteX25-2623" fmla="*/ 2232838 w 3694535"/>
              <a:gd name="connsiteY25-2624" fmla="*/ 4476307 h 4492350"/>
              <a:gd name="connsiteX26-2625" fmla="*/ 2218194 w 3694535"/>
              <a:gd name="connsiteY26-2626" fmla="*/ 4491415 h 4492350"/>
              <a:gd name="connsiteX27-2627" fmla="*/ 1743740 w 3694535"/>
              <a:gd name="connsiteY27-2628" fmla="*/ 4492350 h 4492350"/>
              <a:gd name="connsiteX0-2629" fmla="*/ 1743740 w 3694535"/>
              <a:gd name="connsiteY0-2630" fmla="*/ 4492350 h 4492350"/>
              <a:gd name="connsiteX1-2631" fmla="*/ 1796903 w 3694535"/>
              <a:gd name="connsiteY1-2632" fmla="*/ 3785190 h 4492350"/>
              <a:gd name="connsiteX2-2633" fmla="*/ 1307805 w 3694535"/>
              <a:gd name="connsiteY2-2634" fmla="*/ 3381153 h 4492350"/>
              <a:gd name="connsiteX3-2635" fmla="*/ 31898 w 3694535"/>
              <a:gd name="connsiteY3-2636" fmla="*/ 2945218 h 4492350"/>
              <a:gd name="connsiteX4-2637" fmla="*/ 1127052 w 3694535"/>
              <a:gd name="connsiteY4-2638" fmla="*/ 3242930 h 4492350"/>
              <a:gd name="connsiteX5-2639" fmla="*/ 393405 w 3694535"/>
              <a:gd name="connsiteY5-2640" fmla="*/ 2456121 h 4492350"/>
              <a:gd name="connsiteX6-2641" fmla="*/ 1775638 w 3694535"/>
              <a:gd name="connsiteY6-2642" fmla="*/ 3519376 h 4492350"/>
              <a:gd name="connsiteX7-2643" fmla="*/ 1679945 w 3694535"/>
              <a:gd name="connsiteY7-2644" fmla="*/ 2392325 h 4492350"/>
              <a:gd name="connsiteX8-2645" fmla="*/ 0 w 3694535"/>
              <a:gd name="connsiteY8-2646" fmla="*/ 754911 h 4492350"/>
              <a:gd name="connsiteX9-2647" fmla="*/ 988828 w 3694535"/>
              <a:gd name="connsiteY9-2648" fmla="*/ 1924493 h 4492350"/>
              <a:gd name="connsiteX10-2649" fmla="*/ 1137684 w 3694535"/>
              <a:gd name="connsiteY10-2650" fmla="*/ 861237 h 4492350"/>
              <a:gd name="connsiteX11-2651" fmla="*/ 1222745 w 3694535"/>
              <a:gd name="connsiteY11-2652" fmla="*/ 2062716 h 4492350"/>
              <a:gd name="connsiteX12-2653" fmla="*/ 1690577 w 3694535"/>
              <a:gd name="connsiteY12-2654" fmla="*/ 2190307 h 4492350"/>
              <a:gd name="connsiteX13-2655" fmla="*/ 1956391 w 3694535"/>
              <a:gd name="connsiteY13-2656" fmla="*/ 0 h 4492350"/>
              <a:gd name="connsiteX14-2657" fmla="*/ 2083982 w 3694535"/>
              <a:gd name="connsiteY14-2658" fmla="*/ 978195 h 4492350"/>
              <a:gd name="connsiteX15-2659" fmla="*/ 1881963 w 3694535"/>
              <a:gd name="connsiteY15-2660" fmla="*/ 2232837 h 4492350"/>
              <a:gd name="connsiteX16-2661" fmla="*/ 2057494 w 3694535"/>
              <a:gd name="connsiteY16-2662" fmla="*/ 3046321 h 4492350"/>
              <a:gd name="connsiteX17-2663" fmla="*/ 2647507 w 3694535"/>
              <a:gd name="connsiteY17-2664" fmla="*/ 2519916 h 4492350"/>
              <a:gd name="connsiteX18-2665" fmla="*/ 2913694 w 3694535"/>
              <a:gd name="connsiteY18-2666" fmla="*/ 1291762 h 4492350"/>
              <a:gd name="connsiteX19-2667" fmla="*/ 2806809 w 3694535"/>
              <a:gd name="connsiteY19-2668" fmla="*/ 2383091 h 4492350"/>
              <a:gd name="connsiteX20-2669" fmla="*/ 3694535 w 3694535"/>
              <a:gd name="connsiteY20-2670" fmla="*/ 1124252 h 4492350"/>
              <a:gd name="connsiteX21-2671" fmla="*/ 2222205 w 3694535"/>
              <a:gd name="connsiteY21-2672" fmla="*/ 3370521 h 4492350"/>
              <a:gd name="connsiteX22-2673" fmla="*/ 2169042 w 3694535"/>
              <a:gd name="connsiteY22-2674" fmla="*/ 3817088 h 4492350"/>
              <a:gd name="connsiteX23-2675" fmla="*/ 3317358 w 3694535"/>
              <a:gd name="connsiteY23-2676" fmla="*/ 3094074 h 4492350"/>
              <a:gd name="connsiteX24-2677" fmla="*/ 2194317 w 3694535"/>
              <a:gd name="connsiteY24-2678" fmla="*/ 4030951 h 4492350"/>
              <a:gd name="connsiteX25-2679" fmla="*/ 2232838 w 3694535"/>
              <a:gd name="connsiteY25-2680" fmla="*/ 4476307 h 4492350"/>
              <a:gd name="connsiteX26-2681" fmla="*/ 2218194 w 3694535"/>
              <a:gd name="connsiteY26-2682" fmla="*/ 4491415 h 4492350"/>
              <a:gd name="connsiteX27-2683" fmla="*/ 1743740 w 3694535"/>
              <a:gd name="connsiteY27-2684" fmla="*/ 4492350 h 4492350"/>
              <a:gd name="connsiteX0-2685" fmla="*/ 1743740 w 3694535"/>
              <a:gd name="connsiteY0-2686" fmla="*/ 4492350 h 4492350"/>
              <a:gd name="connsiteX1-2687" fmla="*/ 1796903 w 3694535"/>
              <a:gd name="connsiteY1-2688" fmla="*/ 3785190 h 4492350"/>
              <a:gd name="connsiteX2-2689" fmla="*/ 1307805 w 3694535"/>
              <a:gd name="connsiteY2-2690" fmla="*/ 3381153 h 4492350"/>
              <a:gd name="connsiteX3-2691" fmla="*/ 31898 w 3694535"/>
              <a:gd name="connsiteY3-2692" fmla="*/ 2945218 h 4492350"/>
              <a:gd name="connsiteX4-2693" fmla="*/ 1127052 w 3694535"/>
              <a:gd name="connsiteY4-2694" fmla="*/ 3242930 h 4492350"/>
              <a:gd name="connsiteX5-2695" fmla="*/ 393405 w 3694535"/>
              <a:gd name="connsiteY5-2696" fmla="*/ 2456121 h 4492350"/>
              <a:gd name="connsiteX6-2697" fmla="*/ 1775638 w 3694535"/>
              <a:gd name="connsiteY6-2698" fmla="*/ 3519376 h 4492350"/>
              <a:gd name="connsiteX7-2699" fmla="*/ 1679945 w 3694535"/>
              <a:gd name="connsiteY7-2700" fmla="*/ 2392325 h 4492350"/>
              <a:gd name="connsiteX8-2701" fmla="*/ 0 w 3694535"/>
              <a:gd name="connsiteY8-2702" fmla="*/ 754911 h 4492350"/>
              <a:gd name="connsiteX9-2703" fmla="*/ 988828 w 3694535"/>
              <a:gd name="connsiteY9-2704" fmla="*/ 1924493 h 4492350"/>
              <a:gd name="connsiteX10-2705" fmla="*/ 1137684 w 3694535"/>
              <a:gd name="connsiteY10-2706" fmla="*/ 861237 h 4492350"/>
              <a:gd name="connsiteX11-2707" fmla="*/ 1222745 w 3694535"/>
              <a:gd name="connsiteY11-2708" fmla="*/ 2062716 h 4492350"/>
              <a:gd name="connsiteX12-2709" fmla="*/ 1690577 w 3694535"/>
              <a:gd name="connsiteY12-2710" fmla="*/ 2190307 h 4492350"/>
              <a:gd name="connsiteX13-2711" fmla="*/ 1956391 w 3694535"/>
              <a:gd name="connsiteY13-2712" fmla="*/ 0 h 4492350"/>
              <a:gd name="connsiteX14-2713" fmla="*/ 2083982 w 3694535"/>
              <a:gd name="connsiteY14-2714" fmla="*/ 978195 h 4492350"/>
              <a:gd name="connsiteX15-2715" fmla="*/ 1881963 w 3694535"/>
              <a:gd name="connsiteY15-2716" fmla="*/ 2232837 h 4492350"/>
              <a:gd name="connsiteX16-2717" fmla="*/ 2057494 w 3694535"/>
              <a:gd name="connsiteY16-2718" fmla="*/ 3046321 h 4492350"/>
              <a:gd name="connsiteX17-2719" fmla="*/ 2647507 w 3694535"/>
              <a:gd name="connsiteY17-2720" fmla="*/ 2519916 h 4492350"/>
              <a:gd name="connsiteX18-2721" fmla="*/ 2913694 w 3694535"/>
              <a:gd name="connsiteY18-2722" fmla="*/ 1291762 h 4492350"/>
              <a:gd name="connsiteX19-2723" fmla="*/ 2806809 w 3694535"/>
              <a:gd name="connsiteY19-2724" fmla="*/ 2383091 h 4492350"/>
              <a:gd name="connsiteX20-2725" fmla="*/ 3694535 w 3694535"/>
              <a:gd name="connsiteY20-2726" fmla="*/ 1124252 h 4492350"/>
              <a:gd name="connsiteX21-2727" fmla="*/ 2222205 w 3694535"/>
              <a:gd name="connsiteY21-2728" fmla="*/ 3370521 h 4492350"/>
              <a:gd name="connsiteX22-2729" fmla="*/ 2169042 w 3694535"/>
              <a:gd name="connsiteY22-2730" fmla="*/ 3817088 h 4492350"/>
              <a:gd name="connsiteX23-2731" fmla="*/ 3317358 w 3694535"/>
              <a:gd name="connsiteY23-2732" fmla="*/ 3094074 h 4492350"/>
              <a:gd name="connsiteX24-2733" fmla="*/ 2194317 w 3694535"/>
              <a:gd name="connsiteY24-2734" fmla="*/ 4030951 h 4492350"/>
              <a:gd name="connsiteX25-2735" fmla="*/ 2232838 w 3694535"/>
              <a:gd name="connsiteY25-2736" fmla="*/ 4476307 h 4492350"/>
              <a:gd name="connsiteX26-2737" fmla="*/ 2218194 w 3694535"/>
              <a:gd name="connsiteY26-2738" fmla="*/ 4491415 h 4492350"/>
              <a:gd name="connsiteX27-2739" fmla="*/ 1743740 w 3694535"/>
              <a:gd name="connsiteY27-2740" fmla="*/ 4492350 h 4492350"/>
              <a:gd name="connsiteX0-2741" fmla="*/ 1743740 w 3694535"/>
              <a:gd name="connsiteY0-2742" fmla="*/ 4492350 h 4492350"/>
              <a:gd name="connsiteX1-2743" fmla="*/ 1796903 w 3694535"/>
              <a:gd name="connsiteY1-2744" fmla="*/ 3785190 h 4492350"/>
              <a:gd name="connsiteX2-2745" fmla="*/ 1307805 w 3694535"/>
              <a:gd name="connsiteY2-2746" fmla="*/ 3381153 h 4492350"/>
              <a:gd name="connsiteX3-2747" fmla="*/ 31898 w 3694535"/>
              <a:gd name="connsiteY3-2748" fmla="*/ 2945218 h 4492350"/>
              <a:gd name="connsiteX4-2749" fmla="*/ 1127052 w 3694535"/>
              <a:gd name="connsiteY4-2750" fmla="*/ 3242930 h 4492350"/>
              <a:gd name="connsiteX5-2751" fmla="*/ 393405 w 3694535"/>
              <a:gd name="connsiteY5-2752" fmla="*/ 2456121 h 4492350"/>
              <a:gd name="connsiteX6-2753" fmla="*/ 1775638 w 3694535"/>
              <a:gd name="connsiteY6-2754" fmla="*/ 3519376 h 4492350"/>
              <a:gd name="connsiteX7-2755" fmla="*/ 1679945 w 3694535"/>
              <a:gd name="connsiteY7-2756" fmla="*/ 2392325 h 4492350"/>
              <a:gd name="connsiteX8-2757" fmla="*/ 0 w 3694535"/>
              <a:gd name="connsiteY8-2758" fmla="*/ 754911 h 4492350"/>
              <a:gd name="connsiteX9-2759" fmla="*/ 988828 w 3694535"/>
              <a:gd name="connsiteY9-2760" fmla="*/ 1924493 h 4492350"/>
              <a:gd name="connsiteX10-2761" fmla="*/ 1137684 w 3694535"/>
              <a:gd name="connsiteY10-2762" fmla="*/ 861237 h 4492350"/>
              <a:gd name="connsiteX11-2763" fmla="*/ 1222745 w 3694535"/>
              <a:gd name="connsiteY11-2764" fmla="*/ 2062716 h 4492350"/>
              <a:gd name="connsiteX12-2765" fmla="*/ 1690577 w 3694535"/>
              <a:gd name="connsiteY12-2766" fmla="*/ 2190307 h 4492350"/>
              <a:gd name="connsiteX13-2767" fmla="*/ 1956391 w 3694535"/>
              <a:gd name="connsiteY13-2768" fmla="*/ 0 h 4492350"/>
              <a:gd name="connsiteX14-2769" fmla="*/ 2027834 w 3694535"/>
              <a:gd name="connsiteY14-2770" fmla="*/ 986216 h 4492350"/>
              <a:gd name="connsiteX15-2771" fmla="*/ 1881963 w 3694535"/>
              <a:gd name="connsiteY15-2772" fmla="*/ 2232837 h 4492350"/>
              <a:gd name="connsiteX16-2773" fmla="*/ 2057494 w 3694535"/>
              <a:gd name="connsiteY16-2774" fmla="*/ 3046321 h 4492350"/>
              <a:gd name="connsiteX17-2775" fmla="*/ 2647507 w 3694535"/>
              <a:gd name="connsiteY17-2776" fmla="*/ 2519916 h 4492350"/>
              <a:gd name="connsiteX18-2777" fmla="*/ 2913694 w 3694535"/>
              <a:gd name="connsiteY18-2778" fmla="*/ 1291762 h 4492350"/>
              <a:gd name="connsiteX19-2779" fmla="*/ 2806809 w 3694535"/>
              <a:gd name="connsiteY19-2780" fmla="*/ 2383091 h 4492350"/>
              <a:gd name="connsiteX20-2781" fmla="*/ 3694535 w 3694535"/>
              <a:gd name="connsiteY20-2782" fmla="*/ 1124252 h 4492350"/>
              <a:gd name="connsiteX21-2783" fmla="*/ 2222205 w 3694535"/>
              <a:gd name="connsiteY21-2784" fmla="*/ 3370521 h 4492350"/>
              <a:gd name="connsiteX22-2785" fmla="*/ 2169042 w 3694535"/>
              <a:gd name="connsiteY22-2786" fmla="*/ 3817088 h 4492350"/>
              <a:gd name="connsiteX23-2787" fmla="*/ 3317358 w 3694535"/>
              <a:gd name="connsiteY23-2788" fmla="*/ 3094074 h 4492350"/>
              <a:gd name="connsiteX24-2789" fmla="*/ 2194317 w 3694535"/>
              <a:gd name="connsiteY24-2790" fmla="*/ 4030951 h 4492350"/>
              <a:gd name="connsiteX25-2791" fmla="*/ 2232838 w 3694535"/>
              <a:gd name="connsiteY25-2792" fmla="*/ 4476307 h 4492350"/>
              <a:gd name="connsiteX26-2793" fmla="*/ 2218194 w 3694535"/>
              <a:gd name="connsiteY26-2794" fmla="*/ 4491415 h 4492350"/>
              <a:gd name="connsiteX27-2795" fmla="*/ 1743740 w 3694535"/>
              <a:gd name="connsiteY27-2796" fmla="*/ 4492350 h 4492350"/>
              <a:gd name="connsiteX0-2797" fmla="*/ 1743740 w 3694535"/>
              <a:gd name="connsiteY0-2798" fmla="*/ 4492350 h 4492350"/>
              <a:gd name="connsiteX1-2799" fmla="*/ 1796903 w 3694535"/>
              <a:gd name="connsiteY1-2800" fmla="*/ 3785190 h 4492350"/>
              <a:gd name="connsiteX2-2801" fmla="*/ 1307805 w 3694535"/>
              <a:gd name="connsiteY2-2802" fmla="*/ 3381153 h 4492350"/>
              <a:gd name="connsiteX3-2803" fmla="*/ 31898 w 3694535"/>
              <a:gd name="connsiteY3-2804" fmla="*/ 2945218 h 4492350"/>
              <a:gd name="connsiteX4-2805" fmla="*/ 1127052 w 3694535"/>
              <a:gd name="connsiteY4-2806" fmla="*/ 3242930 h 4492350"/>
              <a:gd name="connsiteX5-2807" fmla="*/ 393405 w 3694535"/>
              <a:gd name="connsiteY5-2808" fmla="*/ 2456121 h 4492350"/>
              <a:gd name="connsiteX6-2809" fmla="*/ 1775638 w 3694535"/>
              <a:gd name="connsiteY6-2810" fmla="*/ 3519376 h 4492350"/>
              <a:gd name="connsiteX7-2811" fmla="*/ 1679945 w 3694535"/>
              <a:gd name="connsiteY7-2812" fmla="*/ 2392325 h 4492350"/>
              <a:gd name="connsiteX8-2813" fmla="*/ 0 w 3694535"/>
              <a:gd name="connsiteY8-2814" fmla="*/ 754911 h 4492350"/>
              <a:gd name="connsiteX9-2815" fmla="*/ 988828 w 3694535"/>
              <a:gd name="connsiteY9-2816" fmla="*/ 1924493 h 4492350"/>
              <a:gd name="connsiteX10-2817" fmla="*/ 1137684 w 3694535"/>
              <a:gd name="connsiteY10-2818" fmla="*/ 861237 h 4492350"/>
              <a:gd name="connsiteX11-2819" fmla="*/ 1222745 w 3694535"/>
              <a:gd name="connsiteY11-2820" fmla="*/ 2062716 h 4492350"/>
              <a:gd name="connsiteX12-2821" fmla="*/ 1690577 w 3694535"/>
              <a:gd name="connsiteY12-2822" fmla="*/ 2190307 h 4492350"/>
              <a:gd name="connsiteX13-2823" fmla="*/ 1956391 w 3694535"/>
              <a:gd name="connsiteY13-2824" fmla="*/ 0 h 4492350"/>
              <a:gd name="connsiteX14-2825" fmla="*/ 2027834 w 3694535"/>
              <a:gd name="connsiteY14-2826" fmla="*/ 986216 h 4492350"/>
              <a:gd name="connsiteX15-2827" fmla="*/ 1881963 w 3694535"/>
              <a:gd name="connsiteY15-2828" fmla="*/ 2232837 h 4492350"/>
              <a:gd name="connsiteX16-2829" fmla="*/ 2057494 w 3694535"/>
              <a:gd name="connsiteY16-2830" fmla="*/ 3046321 h 4492350"/>
              <a:gd name="connsiteX17-2831" fmla="*/ 2647507 w 3694535"/>
              <a:gd name="connsiteY17-2832" fmla="*/ 2519916 h 4492350"/>
              <a:gd name="connsiteX18-2833" fmla="*/ 2913694 w 3694535"/>
              <a:gd name="connsiteY18-2834" fmla="*/ 1291762 h 4492350"/>
              <a:gd name="connsiteX19-2835" fmla="*/ 2806809 w 3694535"/>
              <a:gd name="connsiteY19-2836" fmla="*/ 2383091 h 4492350"/>
              <a:gd name="connsiteX20-2837" fmla="*/ 3694535 w 3694535"/>
              <a:gd name="connsiteY20-2838" fmla="*/ 1124252 h 4492350"/>
              <a:gd name="connsiteX21-2839" fmla="*/ 2222205 w 3694535"/>
              <a:gd name="connsiteY21-2840" fmla="*/ 3370521 h 4492350"/>
              <a:gd name="connsiteX22-2841" fmla="*/ 2169042 w 3694535"/>
              <a:gd name="connsiteY22-2842" fmla="*/ 3817088 h 4492350"/>
              <a:gd name="connsiteX23-2843" fmla="*/ 3317358 w 3694535"/>
              <a:gd name="connsiteY23-2844" fmla="*/ 3094074 h 4492350"/>
              <a:gd name="connsiteX24-2845" fmla="*/ 2194317 w 3694535"/>
              <a:gd name="connsiteY24-2846" fmla="*/ 4030951 h 4492350"/>
              <a:gd name="connsiteX25-2847" fmla="*/ 2232838 w 3694535"/>
              <a:gd name="connsiteY25-2848" fmla="*/ 4476307 h 4492350"/>
              <a:gd name="connsiteX26-2849" fmla="*/ 2218194 w 3694535"/>
              <a:gd name="connsiteY26-2850" fmla="*/ 4491415 h 4492350"/>
              <a:gd name="connsiteX27-2851" fmla="*/ 1743740 w 3694535"/>
              <a:gd name="connsiteY27-2852" fmla="*/ 4492350 h 4492350"/>
              <a:gd name="connsiteX0-2853" fmla="*/ 1743740 w 3694535"/>
              <a:gd name="connsiteY0-2854" fmla="*/ 4492350 h 4492350"/>
              <a:gd name="connsiteX1-2855" fmla="*/ 1796903 w 3694535"/>
              <a:gd name="connsiteY1-2856" fmla="*/ 3785190 h 4492350"/>
              <a:gd name="connsiteX2-2857" fmla="*/ 1307805 w 3694535"/>
              <a:gd name="connsiteY2-2858" fmla="*/ 3381153 h 4492350"/>
              <a:gd name="connsiteX3-2859" fmla="*/ 31898 w 3694535"/>
              <a:gd name="connsiteY3-2860" fmla="*/ 2945218 h 4492350"/>
              <a:gd name="connsiteX4-2861" fmla="*/ 1127052 w 3694535"/>
              <a:gd name="connsiteY4-2862" fmla="*/ 3242930 h 4492350"/>
              <a:gd name="connsiteX5-2863" fmla="*/ 393405 w 3694535"/>
              <a:gd name="connsiteY5-2864" fmla="*/ 2456121 h 4492350"/>
              <a:gd name="connsiteX6-2865" fmla="*/ 1775638 w 3694535"/>
              <a:gd name="connsiteY6-2866" fmla="*/ 3519376 h 4492350"/>
              <a:gd name="connsiteX7-2867" fmla="*/ 1679945 w 3694535"/>
              <a:gd name="connsiteY7-2868" fmla="*/ 2392325 h 4492350"/>
              <a:gd name="connsiteX8-2869" fmla="*/ 0 w 3694535"/>
              <a:gd name="connsiteY8-2870" fmla="*/ 754911 h 4492350"/>
              <a:gd name="connsiteX9-2871" fmla="*/ 988828 w 3694535"/>
              <a:gd name="connsiteY9-2872" fmla="*/ 1924493 h 4492350"/>
              <a:gd name="connsiteX10-2873" fmla="*/ 1137684 w 3694535"/>
              <a:gd name="connsiteY10-2874" fmla="*/ 861237 h 4492350"/>
              <a:gd name="connsiteX11-2875" fmla="*/ 1222745 w 3694535"/>
              <a:gd name="connsiteY11-2876" fmla="*/ 2062716 h 4492350"/>
              <a:gd name="connsiteX12-2877" fmla="*/ 1690577 w 3694535"/>
              <a:gd name="connsiteY12-2878" fmla="*/ 2190307 h 4492350"/>
              <a:gd name="connsiteX13-2879" fmla="*/ 1956391 w 3694535"/>
              <a:gd name="connsiteY13-2880" fmla="*/ 0 h 4492350"/>
              <a:gd name="connsiteX14-2881" fmla="*/ 2027834 w 3694535"/>
              <a:gd name="connsiteY14-2882" fmla="*/ 986216 h 4492350"/>
              <a:gd name="connsiteX15-2883" fmla="*/ 1881963 w 3694535"/>
              <a:gd name="connsiteY15-2884" fmla="*/ 2232837 h 4492350"/>
              <a:gd name="connsiteX16-2885" fmla="*/ 2057494 w 3694535"/>
              <a:gd name="connsiteY16-2886" fmla="*/ 3046321 h 4492350"/>
              <a:gd name="connsiteX17-2887" fmla="*/ 2647507 w 3694535"/>
              <a:gd name="connsiteY17-2888" fmla="*/ 2519916 h 4492350"/>
              <a:gd name="connsiteX18-2889" fmla="*/ 2913694 w 3694535"/>
              <a:gd name="connsiteY18-2890" fmla="*/ 1291762 h 4492350"/>
              <a:gd name="connsiteX19-2891" fmla="*/ 2806809 w 3694535"/>
              <a:gd name="connsiteY19-2892" fmla="*/ 2383091 h 4492350"/>
              <a:gd name="connsiteX20-2893" fmla="*/ 3694535 w 3694535"/>
              <a:gd name="connsiteY20-2894" fmla="*/ 1124252 h 4492350"/>
              <a:gd name="connsiteX21-2895" fmla="*/ 2222205 w 3694535"/>
              <a:gd name="connsiteY21-2896" fmla="*/ 3370521 h 4492350"/>
              <a:gd name="connsiteX22-2897" fmla="*/ 2169042 w 3694535"/>
              <a:gd name="connsiteY22-2898" fmla="*/ 3817088 h 4492350"/>
              <a:gd name="connsiteX23-2899" fmla="*/ 3317358 w 3694535"/>
              <a:gd name="connsiteY23-2900" fmla="*/ 3094074 h 4492350"/>
              <a:gd name="connsiteX24-2901" fmla="*/ 2194317 w 3694535"/>
              <a:gd name="connsiteY24-2902" fmla="*/ 4030951 h 4492350"/>
              <a:gd name="connsiteX25-2903" fmla="*/ 2232838 w 3694535"/>
              <a:gd name="connsiteY25-2904" fmla="*/ 4476307 h 4492350"/>
              <a:gd name="connsiteX26-2905" fmla="*/ 2218194 w 3694535"/>
              <a:gd name="connsiteY26-2906" fmla="*/ 4491415 h 4492350"/>
              <a:gd name="connsiteX27-2907" fmla="*/ 1743740 w 3694535"/>
              <a:gd name="connsiteY27-2908" fmla="*/ 4492350 h 4492350"/>
              <a:gd name="connsiteX0-2909" fmla="*/ 1743740 w 3694535"/>
              <a:gd name="connsiteY0-2910" fmla="*/ 4523651 h 4523651"/>
              <a:gd name="connsiteX1-2911" fmla="*/ 1796903 w 3694535"/>
              <a:gd name="connsiteY1-2912" fmla="*/ 3816491 h 4523651"/>
              <a:gd name="connsiteX2-2913" fmla="*/ 1307805 w 3694535"/>
              <a:gd name="connsiteY2-2914" fmla="*/ 3412454 h 4523651"/>
              <a:gd name="connsiteX3-2915" fmla="*/ 31898 w 3694535"/>
              <a:gd name="connsiteY3-2916" fmla="*/ 2976519 h 4523651"/>
              <a:gd name="connsiteX4-2917" fmla="*/ 1127052 w 3694535"/>
              <a:gd name="connsiteY4-2918" fmla="*/ 3274231 h 4523651"/>
              <a:gd name="connsiteX5-2919" fmla="*/ 393405 w 3694535"/>
              <a:gd name="connsiteY5-2920" fmla="*/ 2487422 h 4523651"/>
              <a:gd name="connsiteX6-2921" fmla="*/ 1775638 w 3694535"/>
              <a:gd name="connsiteY6-2922" fmla="*/ 3550677 h 4523651"/>
              <a:gd name="connsiteX7-2923" fmla="*/ 1679945 w 3694535"/>
              <a:gd name="connsiteY7-2924" fmla="*/ 2423626 h 4523651"/>
              <a:gd name="connsiteX8-2925" fmla="*/ 0 w 3694535"/>
              <a:gd name="connsiteY8-2926" fmla="*/ 786212 h 4523651"/>
              <a:gd name="connsiteX9-2927" fmla="*/ 988828 w 3694535"/>
              <a:gd name="connsiteY9-2928" fmla="*/ 1955794 h 4523651"/>
              <a:gd name="connsiteX10-2929" fmla="*/ 1137684 w 3694535"/>
              <a:gd name="connsiteY10-2930" fmla="*/ 892538 h 4523651"/>
              <a:gd name="connsiteX11-2931" fmla="*/ 1222745 w 3694535"/>
              <a:gd name="connsiteY11-2932" fmla="*/ 2094017 h 4523651"/>
              <a:gd name="connsiteX12-2933" fmla="*/ 1690577 w 3694535"/>
              <a:gd name="connsiteY12-2934" fmla="*/ 2221608 h 4523651"/>
              <a:gd name="connsiteX13-2935" fmla="*/ 1956391 w 3694535"/>
              <a:gd name="connsiteY13-2936" fmla="*/ 31301 h 4523651"/>
              <a:gd name="connsiteX14-2937" fmla="*/ 2027834 w 3694535"/>
              <a:gd name="connsiteY14-2938" fmla="*/ 1017517 h 4523651"/>
              <a:gd name="connsiteX15-2939" fmla="*/ 1881963 w 3694535"/>
              <a:gd name="connsiteY15-2940" fmla="*/ 2264138 h 4523651"/>
              <a:gd name="connsiteX16-2941" fmla="*/ 2057494 w 3694535"/>
              <a:gd name="connsiteY16-2942" fmla="*/ 3077622 h 4523651"/>
              <a:gd name="connsiteX17-2943" fmla="*/ 2647507 w 3694535"/>
              <a:gd name="connsiteY17-2944" fmla="*/ 2551217 h 4523651"/>
              <a:gd name="connsiteX18-2945" fmla="*/ 2913694 w 3694535"/>
              <a:gd name="connsiteY18-2946" fmla="*/ 1323063 h 4523651"/>
              <a:gd name="connsiteX19-2947" fmla="*/ 2806809 w 3694535"/>
              <a:gd name="connsiteY19-2948" fmla="*/ 2414392 h 4523651"/>
              <a:gd name="connsiteX20-2949" fmla="*/ 3694535 w 3694535"/>
              <a:gd name="connsiteY20-2950" fmla="*/ 1155553 h 4523651"/>
              <a:gd name="connsiteX21-2951" fmla="*/ 2222205 w 3694535"/>
              <a:gd name="connsiteY21-2952" fmla="*/ 3401822 h 4523651"/>
              <a:gd name="connsiteX22-2953" fmla="*/ 2169042 w 3694535"/>
              <a:gd name="connsiteY22-2954" fmla="*/ 3848389 h 4523651"/>
              <a:gd name="connsiteX23-2955" fmla="*/ 3317358 w 3694535"/>
              <a:gd name="connsiteY23-2956" fmla="*/ 3125375 h 4523651"/>
              <a:gd name="connsiteX24-2957" fmla="*/ 2194317 w 3694535"/>
              <a:gd name="connsiteY24-2958" fmla="*/ 4062252 h 4523651"/>
              <a:gd name="connsiteX25-2959" fmla="*/ 2232838 w 3694535"/>
              <a:gd name="connsiteY25-2960" fmla="*/ 4507608 h 4523651"/>
              <a:gd name="connsiteX26-2961" fmla="*/ 2218194 w 3694535"/>
              <a:gd name="connsiteY26-2962" fmla="*/ 4522716 h 4523651"/>
              <a:gd name="connsiteX27-2963" fmla="*/ 1743740 w 3694535"/>
              <a:gd name="connsiteY27-2964" fmla="*/ 4523651 h 4523651"/>
              <a:gd name="connsiteX0-2965" fmla="*/ 1743740 w 3694535"/>
              <a:gd name="connsiteY0-2966" fmla="*/ 4523651 h 4523651"/>
              <a:gd name="connsiteX1-2967" fmla="*/ 1796903 w 3694535"/>
              <a:gd name="connsiteY1-2968" fmla="*/ 3816491 h 4523651"/>
              <a:gd name="connsiteX2-2969" fmla="*/ 1307805 w 3694535"/>
              <a:gd name="connsiteY2-2970" fmla="*/ 3412454 h 4523651"/>
              <a:gd name="connsiteX3-2971" fmla="*/ 31898 w 3694535"/>
              <a:gd name="connsiteY3-2972" fmla="*/ 2976519 h 4523651"/>
              <a:gd name="connsiteX4-2973" fmla="*/ 1127052 w 3694535"/>
              <a:gd name="connsiteY4-2974" fmla="*/ 3274231 h 4523651"/>
              <a:gd name="connsiteX5-2975" fmla="*/ 393405 w 3694535"/>
              <a:gd name="connsiteY5-2976" fmla="*/ 2487422 h 4523651"/>
              <a:gd name="connsiteX6-2977" fmla="*/ 1775638 w 3694535"/>
              <a:gd name="connsiteY6-2978" fmla="*/ 3550677 h 4523651"/>
              <a:gd name="connsiteX7-2979" fmla="*/ 1679945 w 3694535"/>
              <a:gd name="connsiteY7-2980" fmla="*/ 2423626 h 4523651"/>
              <a:gd name="connsiteX8-2981" fmla="*/ 0 w 3694535"/>
              <a:gd name="connsiteY8-2982" fmla="*/ 786212 h 4523651"/>
              <a:gd name="connsiteX9-2983" fmla="*/ 988828 w 3694535"/>
              <a:gd name="connsiteY9-2984" fmla="*/ 1955794 h 4523651"/>
              <a:gd name="connsiteX10-2985" fmla="*/ 1137684 w 3694535"/>
              <a:gd name="connsiteY10-2986" fmla="*/ 892538 h 4523651"/>
              <a:gd name="connsiteX11-2987" fmla="*/ 1222745 w 3694535"/>
              <a:gd name="connsiteY11-2988" fmla="*/ 2094017 h 4523651"/>
              <a:gd name="connsiteX12-2989" fmla="*/ 1690577 w 3694535"/>
              <a:gd name="connsiteY12-2990" fmla="*/ 2221608 h 4523651"/>
              <a:gd name="connsiteX13-2991" fmla="*/ 1956391 w 3694535"/>
              <a:gd name="connsiteY13-2992" fmla="*/ 31301 h 4523651"/>
              <a:gd name="connsiteX14-2993" fmla="*/ 2027834 w 3694535"/>
              <a:gd name="connsiteY14-2994" fmla="*/ 1017517 h 4523651"/>
              <a:gd name="connsiteX15-2995" fmla="*/ 1881963 w 3694535"/>
              <a:gd name="connsiteY15-2996" fmla="*/ 2264138 h 4523651"/>
              <a:gd name="connsiteX16-2997" fmla="*/ 2057494 w 3694535"/>
              <a:gd name="connsiteY16-2998" fmla="*/ 3077622 h 4523651"/>
              <a:gd name="connsiteX17-2999" fmla="*/ 2647507 w 3694535"/>
              <a:gd name="connsiteY17-3000" fmla="*/ 2551217 h 4523651"/>
              <a:gd name="connsiteX18-3001" fmla="*/ 2913694 w 3694535"/>
              <a:gd name="connsiteY18-3002" fmla="*/ 1323063 h 4523651"/>
              <a:gd name="connsiteX19-3003" fmla="*/ 2806809 w 3694535"/>
              <a:gd name="connsiteY19-3004" fmla="*/ 2414392 h 4523651"/>
              <a:gd name="connsiteX20-3005" fmla="*/ 3694535 w 3694535"/>
              <a:gd name="connsiteY20-3006" fmla="*/ 1155553 h 4523651"/>
              <a:gd name="connsiteX21-3007" fmla="*/ 2222205 w 3694535"/>
              <a:gd name="connsiteY21-3008" fmla="*/ 3401822 h 4523651"/>
              <a:gd name="connsiteX22-3009" fmla="*/ 2169042 w 3694535"/>
              <a:gd name="connsiteY22-3010" fmla="*/ 3848389 h 4523651"/>
              <a:gd name="connsiteX23-3011" fmla="*/ 3317358 w 3694535"/>
              <a:gd name="connsiteY23-3012" fmla="*/ 3125375 h 4523651"/>
              <a:gd name="connsiteX24-3013" fmla="*/ 2194317 w 3694535"/>
              <a:gd name="connsiteY24-3014" fmla="*/ 4062252 h 4523651"/>
              <a:gd name="connsiteX25-3015" fmla="*/ 2232838 w 3694535"/>
              <a:gd name="connsiteY25-3016" fmla="*/ 4507608 h 4523651"/>
              <a:gd name="connsiteX26-3017" fmla="*/ 2218194 w 3694535"/>
              <a:gd name="connsiteY26-3018" fmla="*/ 4522716 h 4523651"/>
              <a:gd name="connsiteX27-3019" fmla="*/ 1743740 w 3694535"/>
              <a:gd name="connsiteY27-3020" fmla="*/ 4523651 h 4523651"/>
              <a:gd name="connsiteX0-3021" fmla="*/ 1743740 w 3694535"/>
              <a:gd name="connsiteY0-3022" fmla="*/ 4523651 h 4523651"/>
              <a:gd name="connsiteX1-3023" fmla="*/ 1796903 w 3694535"/>
              <a:gd name="connsiteY1-3024" fmla="*/ 3816491 h 4523651"/>
              <a:gd name="connsiteX2-3025" fmla="*/ 1307805 w 3694535"/>
              <a:gd name="connsiteY2-3026" fmla="*/ 3412454 h 4523651"/>
              <a:gd name="connsiteX3-3027" fmla="*/ 31898 w 3694535"/>
              <a:gd name="connsiteY3-3028" fmla="*/ 2976519 h 4523651"/>
              <a:gd name="connsiteX4-3029" fmla="*/ 1127052 w 3694535"/>
              <a:gd name="connsiteY4-3030" fmla="*/ 3274231 h 4523651"/>
              <a:gd name="connsiteX5-3031" fmla="*/ 393405 w 3694535"/>
              <a:gd name="connsiteY5-3032" fmla="*/ 2487422 h 4523651"/>
              <a:gd name="connsiteX6-3033" fmla="*/ 1775638 w 3694535"/>
              <a:gd name="connsiteY6-3034" fmla="*/ 3550677 h 4523651"/>
              <a:gd name="connsiteX7-3035" fmla="*/ 1679945 w 3694535"/>
              <a:gd name="connsiteY7-3036" fmla="*/ 2423626 h 4523651"/>
              <a:gd name="connsiteX8-3037" fmla="*/ 0 w 3694535"/>
              <a:gd name="connsiteY8-3038" fmla="*/ 786212 h 4523651"/>
              <a:gd name="connsiteX9-3039" fmla="*/ 988828 w 3694535"/>
              <a:gd name="connsiteY9-3040" fmla="*/ 1955794 h 4523651"/>
              <a:gd name="connsiteX10-3041" fmla="*/ 1137684 w 3694535"/>
              <a:gd name="connsiteY10-3042" fmla="*/ 892538 h 4523651"/>
              <a:gd name="connsiteX11-3043" fmla="*/ 1222745 w 3694535"/>
              <a:gd name="connsiteY11-3044" fmla="*/ 2094017 h 4523651"/>
              <a:gd name="connsiteX12-3045" fmla="*/ 1690577 w 3694535"/>
              <a:gd name="connsiteY12-3046" fmla="*/ 2221608 h 4523651"/>
              <a:gd name="connsiteX13-3047" fmla="*/ 1956391 w 3694535"/>
              <a:gd name="connsiteY13-3048" fmla="*/ 31301 h 4523651"/>
              <a:gd name="connsiteX14-3049" fmla="*/ 2027834 w 3694535"/>
              <a:gd name="connsiteY14-3050" fmla="*/ 1017517 h 4523651"/>
              <a:gd name="connsiteX15-3051" fmla="*/ 1881963 w 3694535"/>
              <a:gd name="connsiteY15-3052" fmla="*/ 2264138 h 4523651"/>
              <a:gd name="connsiteX16-3053" fmla="*/ 2057494 w 3694535"/>
              <a:gd name="connsiteY16-3054" fmla="*/ 3077622 h 4523651"/>
              <a:gd name="connsiteX17-3055" fmla="*/ 2647507 w 3694535"/>
              <a:gd name="connsiteY17-3056" fmla="*/ 2551217 h 4523651"/>
              <a:gd name="connsiteX18-3057" fmla="*/ 2913694 w 3694535"/>
              <a:gd name="connsiteY18-3058" fmla="*/ 1323063 h 4523651"/>
              <a:gd name="connsiteX19-3059" fmla="*/ 2806809 w 3694535"/>
              <a:gd name="connsiteY19-3060" fmla="*/ 2414392 h 4523651"/>
              <a:gd name="connsiteX20-3061" fmla="*/ 3694535 w 3694535"/>
              <a:gd name="connsiteY20-3062" fmla="*/ 1155553 h 4523651"/>
              <a:gd name="connsiteX21-3063" fmla="*/ 2222205 w 3694535"/>
              <a:gd name="connsiteY21-3064" fmla="*/ 3401822 h 4523651"/>
              <a:gd name="connsiteX22-3065" fmla="*/ 2169042 w 3694535"/>
              <a:gd name="connsiteY22-3066" fmla="*/ 3848389 h 4523651"/>
              <a:gd name="connsiteX23-3067" fmla="*/ 3317358 w 3694535"/>
              <a:gd name="connsiteY23-3068" fmla="*/ 3125375 h 4523651"/>
              <a:gd name="connsiteX24-3069" fmla="*/ 2194317 w 3694535"/>
              <a:gd name="connsiteY24-3070" fmla="*/ 4062252 h 4523651"/>
              <a:gd name="connsiteX25-3071" fmla="*/ 2232838 w 3694535"/>
              <a:gd name="connsiteY25-3072" fmla="*/ 4507608 h 4523651"/>
              <a:gd name="connsiteX26-3073" fmla="*/ 2218194 w 3694535"/>
              <a:gd name="connsiteY26-3074" fmla="*/ 4522716 h 4523651"/>
              <a:gd name="connsiteX27-3075" fmla="*/ 1743740 w 3694535"/>
              <a:gd name="connsiteY27-3076" fmla="*/ 4523651 h 4523651"/>
              <a:gd name="connsiteX0-3077" fmla="*/ 1743740 w 3694535"/>
              <a:gd name="connsiteY0-3078" fmla="*/ 4523651 h 4523651"/>
              <a:gd name="connsiteX1-3079" fmla="*/ 1796903 w 3694535"/>
              <a:gd name="connsiteY1-3080" fmla="*/ 3816491 h 4523651"/>
              <a:gd name="connsiteX2-3081" fmla="*/ 1307805 w 3694535"/>
              <a:gd name="connsiteY2-3082" fmla="*/ 3412454 h 4523651"/>
              <a:gd name="connsiteX3-3083" fmla="*/ 31898 w 3694535"/>
              <a:gd name="connsiteY3-3084" fmla="*/ 2976519 h 4523651"/>
              <a:gd name="connsiteX4-3085" fmla="*/ 1127052 w 3694535"/>
              <a:gd name="connsiteY4-3086" fmla="*/ 3274231 h 4523651"/>
              <a:gd name="connsiteX5-3087" fmla="*/ 393405 w 3694535"/>
              <a:gd name="connsiteY5-3088" fmla="*/ 2487422 h 4523651"/>
              <a:gd name="connsiteX6-3089" fmla="*/ 1775638 w 3694535"/>
              <a:gd name="connsiteY6-3090" fmla="*/ 3550677 h 4523651"/>
              <a:gd name="connsiteX7-3091" fmla="*/ 1679945 w 3694535"/>
              <a:gd name="connsiteY7-3092" fmla="*/ 2423626 h 4523651"/>
              <a:gd name="connsiteX8-3093" fmla="*/ 0 w 3694535"/>
              <a:gd name="connsiteY8-3094" fmla="*/ 786212 h 4523651"/>
              <a:gd name="connsiteX9-3095" fmla="*/ 988828 w 3694535"/>
              <a:gd name="connsiteY9-3096" fmla="*/ 1955794 h 4523651"/>
              <a:gd name="connsiteX10-3097" fmla="*/ 1137684 w 3694535"/>
              <a:gd name="connsiteY10-3098" fmla="*/ 892538 h 4523651"/>
              <a:gd name="connsiteX11-3099" fmla="*/ 1222745 w 3694535"/>
              <a:gd name="connsiteY11-3100" fmla="*/ 2094017 h 4523651"/>
              <a:gd name="connsiteX12-3101" fmla="*/ 1690577 w 3694535"/>
              <a:gd name="connsiteY12-3102" fmla="*/ 2221608 h 4523651"/>
              <a:gd name="connsiteX13-3103" fmla="*/ 1956391 w 3694535"/>
              <a:gd name="connsiteY13-3104" fmla="*/ 31301 h 4523651"/>
              <a:gd name="connsiteX14-3105" fmla="*/ 2027834 w 3694535"/>
              <a:gd name="connsiteY14-3106" fmla="*/ 1017517 h 4523651"/>
              <a:gd name="connsiteX15-3107" fmla="*/ 1881963 w 3694535"/>
              <a:gd name="connsiteY15-3108" fmla="*/ 2264138 h 4523651"/>
              <a:gd name="connsiteX16-3109" fmla="*/ 2057494 w 3694535"/>
              <a:gd name="connsiteY16-3110" fmla="*/ 3077622 h 4523651"/>
              <a:gd name="connsiteX17-3111" fmla="*/ 2647507 w 3694535"/>
              <a:gd name="connsiteY17-3112" fmla="*/ 2551217 h 4523651"/>
              <a:gd name="connsiteX18-3113" fmla="*/ 2913694 w 3694535"/>
              <a:gd name="connsiteY18-3114" fmla="*/ 1323063 h 4523651"/>
              <a:gd name="connsiteX19-3115" fmla="*/ 2806809 w 3694535"/>
              <a:gd name="connsiteY19-3116" fmla="*/ 2414392 h 4523651"/>
              <a:gd name="connsiteX20-3117" fmla="*/ 3694535 w 3694535"/>
              <a:gd name="connsiteY20-3118" fmla="*/ 1155553 h 4523651"/>
              <a:gd name="connsiteX21-3119" fmla="*/ 2222205 w 3694535"/>
              <a:gd name="connsiteY21-3120" fmla="*/ 3401822 h 4523651"/>
              <a:gd name="connsiteX22-3121" fmla="*/ 2169042 w 3694535"/>
              <a:gd name="connsiteY22-3122" fmla="*/ 3848389 h 4523651"/>
              <a:gd name="connsiteX23-3123" fmla="*/ 3317358 w 3694535"/>
              <a:gd name="connsiteY23-3124" fmla="*/ 3125375 h 4523651"/>
              <a:gd name="connsiteX24-3125" fmla="*/ 2194317 w 3694535"/>
              <a:gd name="connsiteY24-3126" fmla="*/ 4062252 h 4523651"/>
              <a:gd name="connsiteX25-3127" fmla="*/ 2232838 w 3694535"/>
              <a:gd name="connsiteY25-3128" fmla="*/ 4507608 h 4523651"/>
              <a:gd name="connsiteX26-3129" fmla="*/ 2218194 w 3694535"/>
              <a:gd name="connsiteY26-3130" fmla="*/ 4522716 h 4523651"/>
              <a:gd name="connsiteX27-3131" fmla="*/ 1743740 w 3694535"/>
              <a:gd name="connsiteY27-3132" fmla="*/ 4523651 h 4523651"/>
              <a:gd name="connsiteX0-3133" fmla="*/ 1743740 w 3694535"/>
              <a:gd name="connsiteY0-3134" fmla="*/ 4523651 h 4523651"/>
              <a:gd name="connsiteX1-3135" fmla="*/ 1796903 w 3694535"/>
              <a:gd name="connsiteY1-3136" fmla="*/ 3816491 h 4523651"/>
              <a:gd name="connsiteX2-3137" fmla="*/ 1307805 w 3694535"/>
              <a:gd name="connsiteY2-3138" fmla="*/ 3412454 h 4523651"/>
              <a:gd name="connsiteX3-3139" fmla="*/ 31898 w 3694535"/>
              <a:gd name="connsiteY3-3140" fmla="*/ 2976519 h 4523651"/>
              <a:gd name="connsiteX4-3141" fmla="*/ 1127052 w 3694535"/>
              <a:gd name="connsiteY4-3142" fmla="*/ 3274231 h 4523651"/>
              <a:gd name="connsiteX5-3143" fmla="*/ 393405 w 3694535"/>
              <a:gd name="connsiteY5-3144" fmla="*/ 2487422 h 4523651"/>
              <a:gd name="connsiteX6-3145" fmla="*/ 1775638 w 3694535"/>
              <a:gd name="connsiteY6-3146" fmla="*/ 3550677 h 4523651"/>
              <a:gd name="connsiteX7-3147" fmla="*/ 1679945 w 3694535"/>
              <a:gd name="connsiteY7-3148" fmla="*/ 2423626 h 4523651"/>
              <a:gd name="connsiteX8-3149" fmla="*/ 0 w 3694535"/>
              <a:gd name="connsiteY8-3150" fmla="*/ 786212 h 4523651"/>
              <a:gd name="connsiteX9-3151" fmla="*/ 988828 w 3694535"/>
              <a:gd name="connsiteY9-3152" fmla="*/ 1955794 h 4523651"/>
              <a:gd name="connsiteX10-3153" fmla="*/ 1137684 w 3694535"/>
              <a:gd name="connsiteY10-3154" fmla="*/ 892538 h 4523651"/>
              <a:gd name="connsiteX11-3155" fmla="*/ 1222745 w 3694535"/>
              <a:gd name="connsiteY11-3156" fmla="*/ 2094017 h 4523651"/>
              <a:gd name="connsiteX12-3157" fmla="*/ 1690577 w 3694535"/>
              <a:gd name="connsiteY12-3158" fmla="*/ 2221608 h 4523651"/>
              <a:gd name="connsiteX13-3159" fmla="*/ 1956391 w 3694535"/>
              <a:gd name="connsiteY13-3160" fmla="*/ 31301 h 4523651"/>
              <a:gd name="connsiteX14-3161" fmla="*/ 2027834 w 3694535"/>
              <a:gd name="connsiteY14-3162" fmla="*/ 1017517 h 4523651"/>
              <a:gd name="connsiteX15-3163" fmla="*/ 1881963 w 3694535"/>
              <a:gd name="connsiteY15-3164" fmla="*/ 2264138 h 4523651"/>
              <a:gd name="connsiteX16-3165" fmla="*/ 2057494 w 3694535"/>
              <a:gd name="connsiteY16-3166" fmla="*/ 3077622 h 4523651"/>
              <a:gd name="connsiteX17-3167" fmla="*/ 2647507 w 3694535"/>
              <a:gd name="connsiteY17-3168" fmla="*/ 2551217 h 4523651"/>
              <a:gd name="connsiteX18-3169" fmla="*/ 2913694 w 3694535"/>
              <a:gd name="connsiteY18-3170" fmla="*/ 1323063 h 4523651"/>
              <a:gd name="connsiteX19-3171" fmla="*/ 2806809 w 3694535"/>
              <a:gd name="connsiteY19-3172" fmla="*/ 2414392 h 4523651"/>
              <a:gd name="connsiteX20-3173" fmla="*/ 3694535 w 3694535"/>
              <a:gd name="connsiteY20-3174" fmla="*/ 1155553 h 4523651"/>
              <a:gd name="connsiteX21-3175" fmla="*/ 2222205 w 3694535"/>
              <a:gd name="connsiteY21-3176" fmla="*/ 3401822 h 4523651"/>
              <a:gd name="connsiteX22-3177" fmla="*/ 2169042 w 3694535"/>
              <a:gd name="connsiteY22-3178" fmla="*/ 3848389 h 4523651"/>
              <a:gd name="connsiteX23-3179" fmla="*/ 3317358 w 3694535"/>
              <a:gd name="connsiteY23-3180" fmla="*/ 3125375 h 4523651"/>
              <a:gd name="connsiteX24-3181" fmla="*/ 2194317 w 3694535"/>
              <a:gd name="connsiteY24-3182" fmla="*/ 4062252 h 4523651"/>
              <a:gd name="connsiteX25-3183" fmla="*/ 2232838 w 3694535"/>
              <a:gd name="connsiteY25-3184" fmla="*/ 4507608 h 4523651"/>
              <a:gd name="connsiteX26-3185" fmla="*/ 2218194 w 3694535"/>
              <a:gd name="connsiteY26-3186" fmla="*/ 4522716 h 4523651"/>
              <a:gd name="connsiteX27-3187" fmla="*/ 1743740 w 3694535"/>
              <a:gd name="connsiteY27-3188" fmla="*/ 4523651 h 4523651"/>
              <a:gd name="connsiteX0-3189" fmla="*/ 1743740 w 3694535"/>
              <a:gd name="connsiteY0-3190" fmla="*/ 4523651 h 4523651"/>
              <a:gd name="connsiteX1-3191" fmla="*/ 1796903 w 3694535"/>
              <a:gd name="connsiteY1-3192" fmla="*/ 3816491 h 4523651"/>
              <a:gd name="connsiteX2-3193" fmla="*/ 1307805 w 3694535"/>
              <a:gd name="connsiteY2-3194" fmla="*/ 3412454 h 4523651"/>
              <a:gd name="connsiteX3-3195" fmla="*/ 31898 w 3694535"/>
              <a:gd name="connsiteY3-3196" fmla="*/ 2976519 h 4523651"/>
              <a:gd name="connsiteX4-3197" fmla="*/ 1127052 w 3694535"/>
              <a:gd name="connsiteY4-3198" fmla="*/ 3274231 h 4523651"/>
              <a:gd name="connsiteX5-3199" fmla="*/ 393405 w 3694535"/>
              <a:gd name="connsiteY5-3200" fmla="*/ 2487422 h 4523651"/>
              <a:gd name="connsiteX6-3201" fmla="*/ 1775638 w 3694535"/>
              <a:gd name="connsiteY6-3202" fmla="*/ 3550677 h 4523651"/>
              <a:gd name="connsiteX7-3203" fmla="*/ 1679945 w 3694535"/>
              <a:gd name="connsiteY7-3204" fmla="*/ 2423626 h 4523651"/>
              <a:gd name="connsiteX8-3205" fmla="*/ 0 w 3694535"/>
              <a:gd name="connsiteY8-3206" fmla="*/ 786212 h 4523651"/>
              <a:gd name="connsiteX9-3207" fmla="*/ 988828 w 3694535"/>
              <a:gd name="connsiteY9-3208" fmla="*/ 1955794 h 4523651"/>
              <a:gd name="connsiteX10-3209" fmla="*/ 1137684 w 3694535"/>
              <a:gd name="connsiteY10-3210" fmla="*/ 892538 h 4523651"/>
              <a:gd name="connsiteX11-3211" fmla="*/ 1222745 w 3694535"/>
              <a:gd name="connsiteY11-3212" fmla="*/ 2094017 h 4523651"/>
              <a:gd name="connsiteX12-3213" fmla="*/ 1690577 w 3694535"/>
              <a:gd name="connsiteY12-3214" fmla="*/ 2221608 h 4523651"/>
              <a:gd name="connsiteX13-3215" fmla="*/ 1956391 w 3694535"/>
              <a:gd name="connsiteY13-3216" fmla="*/ 31301 h 4523651"/>
              <a:gd name="connsiteX14-3217" fmla="*/ 2027834 w 3694535"/>
              <a:gd name="connsiteY14-3218" fmla="*/ 1017517 h 4523651"/>
              <a:gd name="connsiteX15-3219" fmla="*/ 1881963 w 3694535"/>
              <a:gd name="connsiteY15-3220" fmla="*/ 2264138 h 4523651"/>
              <a:gd name="connsiteX16-3221" fmla="*/ 2057494 w 3694535"/>
              <a:gd name="connsiteY16-3222" fmla="*/ 3077622 h 4523651"/>
              <a:gd name="connsiteX17-3223" fmla="*/ 2647507 w 3694535"/>
              <a:gd name="connsiteY17-3224" fmla="*/ 2551217 h 4523651"/>
              <a:gd name="connsiteX18-3225" fmla="*/ 2913694 w 3694535"/>
              <a:gd name="connsiteY18-3226" fmla="*/ 1323063 h 4523651"/>
              <a:gd name="connsiteX19-3227" fmla="*/ 2806809 w 3694535"/>
              <a:gd name="connsiteY19-3228" fmla="*/ 2414392 h 4523651"/>
              <a:gd name="connsiteX20-3229" fmla="*/ 3694535 w 3694535"/>
              <a:gd name="connsiteY20-3230" fmla="*/ 1155553 h 4523651"/>
              <a:gd name="connsiteX21-3231" fmla="*/ 2222205 w 3694535"/>
              <a:gd name="connsiteY21-3232" fmla="*/ 3401822 h 4523651"/>
              <a:gd name="connsiteX22-3233" fmla="*/ 2169042 w 3694535"/>
              <a:gd name="connsiteY22-3234" fmla="*/ 3848389 h 4523651"/>
              <a:gd name="connsiteX23-3235" fmla="*/ 3317358 w 3694535"/>
              <a:gd name="connsiteY23-3236" fmla="*/ 3125375 h 4523651"/>
              <a:gd name="connsiteX24-3237" fmla="*/ 2194317 w 3694535"/>
              <a:gd name="connsiteY24-3238" fmla="*/ 4062252 h 4523651"/>
              <a:gd name="connsiteX25-3239" fmla="*/ 2232838 w 3694535"/>
              <a:gd name="connsiteY25-3240" fmla="*/ 4507608 h 4523651"/>
              <a:gd name="connsiteX26-3241" fmla="*/ 2218194 w 3694535"/>
              <a:gd name="connsiteY26-3242" fmla="*/ 4522716 h 4523651"/>
              <a:gd name="connsiteX27-3243" fmla="*/ 1743740 w 3694535"/>
              <a:gd name="connsiteY27-3244" fmla="*/ 4523651 h 4523651"/>
              <a:gd name="connsiteX0-3245" fmla="*/ 1743740 w 3694535"/>
              <a:gd name="connsiteY0-3246" fmla="*/ 4522819 h 4522819"/>
              <a:gd name="connsiteX1-3247" fmla="*/ 1796903 w 3694535"/>
              <a:gd name="connsiteY1-3248" fmla="*/ 3815659 h 4522819"/>
              <a:gd name="connsiteX2-3249" fmla="*/ 1307805 w 3694535"/>
              <a:gd name="connsiteY2-3250" fmla="*/ 3411622 h 4522819"/>
              <a:gd name="connsiteX3-3251" fmla="*/ 31898 w 3694535"/>
              <a:gd name="connsiteY3-3252" fmla="*/ 2975687 h 4522819"/>
              <a:gd name="connsiteX4-3253" fmla="*/ 1127052 w 3694535"/>
              <a:gd name="connsiteY4-3254" fmla="*/ 3273399 h 4522819"/>
              <a:gd name="connsiteX5-3255" fmla="*/ 393405 w 3694535"/>
              <a:gd name="connsiteY5-3256" fmla="*/ 2486590 h 4522819"/>
              <a:gd name="connsiteX6-3257" fmla="*/ 1775638 w 3694535"/>
              <a:gd name="connsiteY6-3258" fmla="*/ 3549845 h 4522819"/>
              <a:gd name="connsiteX7-3259" fmla="*/ 1679945 w 3694535"/>
              <a:gd name="connsiteY7-3260" fmla="*/ 2422794 h 4522819"/>
              <a:gd name="connsiteX8-3261" fmla="*/ 0 w 3694535"/>
              <a:gd name="connsiteY8-3262" fmla="*/ 785380 h 4522819"/>
              <a:gd name="connsiteX9-3263" fmla="*/ 988828 w 3694535"/>
              <a:gd name="connsiteY9-3264" fmla="*/ 1954962 h 4522819"/>
              <a:gd name="connsiteX10-3265" fmla="*/ 1137684 w 3694535"/>
              <a:gd name="connsiteY10-3266" fmla="*/ 891706 h 4522819"/>
              <a:gd name="connsiteX11-3267" fmla="*/ 1222745 w 3694535"/>
              <a:gd name="connsiteY11-3268" fmla="*/ 2093185 h 4522819"/>
              <a:gd name="connsiteX12-3269" fmla="*/ 1690577 w 3694535"/>
              <a:gd name="connsiteY12-3270" fmla="*/ 2220776 h 4522819"/>
              <a:gd name="connsiteX13-3271" fmla="*/ 1956391 w 3694535"/>
              <a:gd name="connsiteY13-3272" fmla="*/ 30469 h 4522819"/>
              <a:gd name="connsiteX14-3273" fmla="*/ 2027834 w 3694535"/>
              <a:gd name="connsiteY14-3274" fmla="*/ 1016685 h 4522819"/>
              <a:gd name="connsiteX15-3275" fmla="*/ 1881963 w 3694535"/>
              <a:gd name="connsiteY15-3276" fmla="*/ 2090854 h 4522819"/>
              <a:gd name="connsiteX16-3277" fmla="*/ 2057494 w 3694535"/>
              <a:gd name="connsiteY16-3278" fmla="*/ 3076790 h 4522819"/>
              <a:gd name="connsiteX17-3279" fmla="*/ 2647507 w 3694535"/>
              <a:gd name="connsiteY17-3280" fmla="*/ 2550385 h 4522819"/>
              <a:gd name="connsiteX18-3281" fmla="*/ 2913694 w 3694535"/>
              <a:gd name="connsiteY18-3282" fmla="*/ 1322231 h 4522819"/>
              <a:gd name="connsiteX19-3283" fmla="*/ 2806809 w 3694535"/>
              <a:gd name="connsiteY19-3284" fmla="*/ 2413560 h 4522819"/>
              <a:gd name="connsiteX20-3285" fmla="*/ 3694535 w 3694535"/>
              <a:gd name="connsiteY20-3286" fmla="*/ 1154721 h 4522819"/>
              <a:gd name="connsiteX21-3287" fmla="*/ 2222205 w 3694535"/>
              <a:gd name="connsiteY21-3288" fmla="*/ 3400990 h 4522819"/>
              <a:gd name="connsiteX22-3289" fmla="*/ 2169042 w 3694535"/>
              <a:gd name="connsiteY22-3290" fmla="*/ 3847557 h 4522819"/>
              <a:gd name="connsiteX23-3291" fmla="*/ 3317358 w 3694535"/>
              <a:gd name="connsiteY23-3292" fmla="*/ 3124543 h 4522819"/>
              <a:gd name="connsiteX24-3293" fmla="*/ 2194317 w 3694535"/>
              <a:gd name="connsiteY24-3294" fmla="*/ 4061420 h 4522819"/>
              <a:gd name="connsiteX25-3295" fmla="*/ 2232838 w 3694535"/>
              <a:gd name="connsiteY25-3296" fmla="*/ 4506776 h 4522819"/>
              <a:gd name="connsiteX26-3297" fmla="*/ 2218194 w 3694535"/>
              <a:gd name="connsiteY26-3298" fmla="*/ 4521884 h 4522819"/>
              <a:gd name="connsiteX27-3299" fmla="*/ 1743740 w 3694535"/>
              <a:gd name="connsiteY27-3300" fmla="*/ 4522819 h 4522819"/>
              <a:gd name="connsiteX0-3301" fmla="*/ 1743740 w 3694535"/>
              <a:gd name="connsiteY0-3302" fmla="*/ 4522819 h 4522819"/>
              <a:gd name="connsiteX1-3303" fmla="*/ 1796903 w 3694535"/>
              <a:gd name="connsiteY1-3304" fmla="*/ 3815659 h 4522819"/>
              <a:gd name="connsiteX2-3305" fmla="*/ 1307805 w 3694535"/>
              <a:gd name="connsiteY2-3306" fmla="*/ 3411622 h 4522819"/>
              <a:gd name="connsiteX3-3307" fmla="*/ 31898 w 3694535"/>
              <a:gd name="connsiteY3-3308" fmla="*/ 2975687 h 4522819"/>
              <a:gd name="connsiteX4-3309" fmla="*/ 1127052 w 3694535"/>
              <a:gd name="connsiteY4-3310" fmla="*/ 3273399 h 4522819"/>
              <a:gd name="connsiteX5-3311" fmla="*/ 393405 w 3694535"/>
              <a:gd name="connsiteY5-3312" fmla="*/ 2486590 h 4522819"/>
              <a:gd name="connsiteX6-3313" fmla="*/ 1775638 w 3694535"/>
              <a:gd name="connsiteY6-3314" fmla="*/ 3549845 h 4522819"/>
              <a:gd name="connsiteX7-3315" fmla="*/ 1679945 w 3694535"/>
              <a:gd name="connsiteY7-3316" fmla="*/ 2422794 h 4522819"/>
              <a:gd name="connsiteX8-3317" fmla="*/ 0 w 3694535"/>
              <a:gd name="connsiteY8-3318" fmla="*/ 785380 h 4522819"/>
              <a:gd name="connsiteX9-3319" fmla="*/ 988828 w 3694535"/>
              <a:gd name="connsiteY9-3320" fmla="*/ 1954962 h 4522819"/>
              <a:gd name="connsiteX10-3321" fmla="*/ 1137684 w 3694535"/>
              <a:gd name="connsiteY10-3322" fmla="*/ 891706 h 4522819"/>
              <a:gd name="connsiteX11-3323" fmla="*/ 1222745 w 3694535"/>
              <a:gd name="connsiteY11-3324" fmla="*/ 2093185 h 4522819"/>
              <a:gd name="connsiteX12-3325" fmla="*/ 1690577 w 3694535"/>
              <a:gd name="connsiteY12-3326" fmla="*/ 2220776 h 4522819"/>
              <a:gd name="connsiteX13-3327" fmla="*/ 1956391 w 3694535"/>
              <a:gd name="connsiteY13-3328" fmla="*/ 30469 h 4522819"/>
              <a:gd name="connsiteX14-3329" fmla="*/ 2027834 w 3694535"/>
              <a:gd name="connsiteY14-3330" fmla="*/ 1016685 h 4522819"/>
              <a:gd name="connsiteX15-3331" fmla="*/ 1881963 w 3694535"/>
              <a:gd name="connsiteY15-3332" fmla="*/ 2090854 h 4522819"/>
              <a:gd name="connsiteX16-3333" fmla="*/ 2057494 w 3694535"/>
              <a:gd name="connsiteY16-3334" fmla="*/ 3076790 h 4522819"/>
              <a:gd name="connsiteX17-3335" fmla="*/ 2647507 w 3694535"/>
              <a:gd name="connsiteY17-3336" fmla="*/ 2550385 h 4522819"/>
              <a:gd name="connsiteX18-3337" fmla="*/ 2913694 w 3694535"/>
              <a:gd name="connsiteY18-3338" fmla="*/ 1322231 h 4522819"/>
              <a:gd name="connsiteX19-3339" fmla="*/ 2806809 w 3694535"/>
              <a:gd name="connsiteY19-3340" fmla="*/ 2413560 h 4522819"/>
              <a:gd name="connsiteX20-3341" fmla="*/ 3694535 w 3694535"/>
              <a:gd name="connsiteY20-3342" fmla="*/ 1154721 h 4522819"/>
              <a:gd name="connsiteX21-3343" fmla="*/ 2222205 w 3694535"/>
              <a:gd name="connsiteY21-3344" fmla="*/ 3400990 h 4522819"/>
              <a:gd name="connsiteX22-3345" fmla="*/ 2169042 w 3694535"/>
              <a:gd name="connsiteY22-3346" fmla="*/ 3847557 h 4522819"/>
              <a:gd name="connsiteX23-3347" fmla="*/ 3317358 w 3694535"/>
              <a:gd name="connsiteY23-3348" fmla="*/ 3124543 h 4522819"/>
              <a:gd name="connsiteX24-3349" fmla="*/ 2194317 w 3694535"/>
              <a:gd name="connsiteY24-3350" fmla="*/ 4061420 h 4522819"/>
              <a:gd name="connsiteX25-3351" fmla="*/ 2232838 w 3694535"/>
              <a:gd name="connsiteY25-3352" fmla="*/ 4506776 h 4522819"/>
              <a:gd name="connsiteX26-3353" fmla="*/ 2218194 w 3694535"/>
              <a:gd name="connsiteY26-3354" fmla="*/ 4521884 h 4522819"/>
              <a:gd name="connsiteX27-3355" fmla="*/ 1743740 w 3694535"/>
              <a:gd name="connsiteY27-3356" fmla="*/ 4522819 h 4522819"/>
              <a:gd name="connsiteX0-3357" fmla="*/ 1743740 w 3694535"/>
              <a:gd name="connsiteY0-3358" fmla="*/ 4522814 h 4522814"/>
              <a:gd name="connsiteX1-3359" fmla="*/ 1796903 w 3694535"/>
              <a:gd name="connsiteY1-3360" fmla="*/ 3815654 h 4522814"/>
              <a:gd name="connsiteX2-3361" fmla="*/ 1307805 w 3694535"/>
              <a:gd name="connsiteY2-3362" fmla="*/ 3411617 h 4522814"/>
              <a:gd name="connsiteX3-3363" fmla="*/ 31898 w 3694535"/>
              <a:gd name="connsiteY3-3364" fmla="*/ 2975682 h 4522814"/>
              <a:gd name="connsiteX4-3365" fmla="*/ 1127052 w 3694535"/>
              <a:gd name="connsiteY4-3366" fmla="*/ 3273394 h 4522814"/>
              <a:gd name="connsiteX5-3367" fmla="*/ 393405 w 3694535"/>
              <a:gd name="connsiteY5-3368" fmla="*/ 2486585 h 4522814"/>
              <a:gd name="connsiteX6-3369" fmla="*/ 1775638 w 3694535"/>
              <a:gd name="connsiteY6-3370" fmla="*/ 3549840 h 4522814"/>
              <a:gd name="connsiteX7-3371" fmla="*/ 1679945 w 3694535"/>
              <a:gd name="connsiteY7-3372" fmla="*/ 2422789 h 4522814"/>
              <a:gd name="connsiteX8-3373" fmla="*/ 0 w 3694535"/>
              <a:gd name="connsiteY8-3374" fmla="*/ 785375 h 4522814"/>
              <a:gd name="connsiteX9-3375" fmla="*/ 988828 w 3694535"/>
              <a:gd name="connsiteY9-3376" fmla="*/ 1954957 h 4522814"/>
              <a:gd name="connsiteX10-3377" fmla="*/ 1137684 w 3694535"/>
              <a:gd name="connsiteY10-3378" fmla="*/ 891701 h 4522814"/>
              <a:gd name="connsiteX11-3379" fmla="*/ 1222745 w 3694535"/>
              <a:gd name="connsiteY11-3380" fmla="*/ 2093180 h 4522814"/>
              <a:gd name="connsiteX12-3381" fmla="*/ 1690577 w 3694535"/>
              <a:gd name="connsiteY12-3382" fmla="*/ 2220771 h 4522814"/>
              <a:gd name="connsiteX13-3383" fmla="*/ 1956391 w 3694535"/>
              <a:gd name="connsiteY13-3384" fmla="*/ 30464 h 4522814"/>
              <a:gd name="connsiteX14-3385" fmla="*/ 2027834 w 3694535"/>
              <a:gd name="connsiteY14-3386" fmla="*/ 1016680 h 4522814"/>
              <a:gd name="connsiteX15-3387" fmla="*/ 1881963 w 3694535"/>
              <a:gd name="connsiteY15-3388" fmla="*/ 2090849 h 4522814"/>
              <a:gd name="connsiteX16-3389" fmla="*/ 2057494 w 3694535"/>
              <a:gd name="connsiteY16-3390" fmla="*/ 3076785 h 4522814"/>
              <a:gd name="connsiteX17-3391" fmla="*/ 2647507 w 3694535"/>
              <a:gd name="connsiteY17-3392" fmla="*/ 2550380 h 4522814"/>
              <a:gd name="connsiteX18-3393" fmla="*/ 2913694 w 3694535"/>
              <a:gd name="connsiteY18-3394" fmla="*/ 1322226 h 4522814"/>
              <a:gd name="connsiteX19-3395" fmla="*/ 2806809 w 3694535"/>
              <a:gd name="connsiteY19-3396" fmla="*/ 2413555 h 4522814"/>
              <a:gd name="connsiteX20-3397" fmla="*/ 3694535 w 3694535"/>
              <a:gd name="connsiteY20-3398" fmla="*/ 1154716 h 4522814"/>
              <a:gd name="connsiteX21-3399" fmla="*/ 2222205 w 3694535"/>
              <a:gd name="connsiteY21-3400" fmla="*/ 3400985 h 4522814"/>
              <a:gd name="connsiteX22-3401" fmla="*/ 2169042 w 3694535"/>
              <a:gd name="connsiteY22-3402" fmla="*/ 3847552 h 4522814"/>
              <a:gd name="connsiteX23-3403" fmla="*/ 3317358 w 3694535"/>
              <a:gd name="connsiteY23-3404" fmla="*/ 3124538 h 4522814"/>
              <a:gd name="connsiteX24-3405" fmla="*/ 2194317 w 3694535"/>
              <a:gd name="connsiteY24-3406" fmla="*/ 4061415 h 4522814"/>
              <a:gd name="connsiteX25-3407" fmla="*/ 2232838 w 3694535"/>
              <a:gd name="connsiteY25-3408" fmla="*/ 4506771 h 4522814"/>
              <a:gd name="connsiteX26-3409" fmla="*/ 2218194 w 3694535"/>
              <a:gd name="connsiteY26-3410" fmla="*/ 4521879 h 4522814"/>
              <a:gd name="connsiteX27-3411" fmla="*/ 1743740 w 3694535"/>
              <a:gd name="connsiteY27-3412" fmla="*/ 4522814 h 4522814"/>
              <a:gd name="connsiteX0-3413" fmla="*/ 1743740 w 3694535"/>
              <a:gd name="connsiteY0-3414" fmla="*/ 4492350 h 4492350"/>
              <a:gd name="connsiteX1-3415" fmla="*/ 1796903 w 3694535"/>
              <a:gd name="connsiteY1-3416" fmla="*/ 3785190 h 4492350"/>
              <a:gd name="connsiteX2-3417" fmla="*/ 1307805 w 3694535"/>
              <a:gd name="connsiteY2-3418" fmla="*/ 3381153 h 4492350"/>
              <a:gd name="connsiteX3-3419" fmla="*/ 31898 w 3694535"/>
              <a:gd name="connsiteY3-3420" fmla="*/ 2945218 h 4492350"/>
              <a:gd name="connsiteX4-3421" fmla="*/ 1127052 w 3694535"/>
              <a:gd name="connsiteY4-3422" fmla="*/ 3242930 h 4492350"/>
              <a:gd name="connsiteX5-3423" fmla="*/ 393405 w 3694535"/>
              <a:gd name="connsiteY5-3424" fmla="*/ 2456121 h 4492350"/>
              <a:gd name="connsiteX6-3425" fmla="*/ 1775638 w 3694535"/>
              <a:gd name="connsiteY6-3426" fmla="*/ 3519376 h 4492350"/>
              <a:gd name="connsiteX7-3427" fmla="*/ 1679945 w 3694535"/>
              <a:gd name="connsiteY7-3428" fmla="*/ 2392325 h 4492350"/>
              <a:gd name="connsiteX8-3429" fmla="*/ 0 w 3694535"/>
              <a:gd name="connsiteY8-3430" fmla="*/ 754911 h 4492350"/>
              <a:gd name="connsiteX9-3431" fmla="*/ 988828 w 3694535"/>
              <a:gd name="connsiteY9-3432" fmla="*/ 1924493 h 4492350"/>
              <a:gd name="connsiteX10-3433" fmla="*/ 1137684 w 3694535"/>
              <a:gd name="connsiteY10-3434" fmla="*/ 861237 h 4492350"/>
              <a:gd name="connsiteX11-3435" fmla="*/ 1222745 w 3694535"/>
              <a:gd name="connsiteY11-3436" fmla="*/ 2062716 h 4492350"/>
              <a:gd name="connsiteX12-3437" fmla="*/ 1690577 w 3694535"/>
              <a:gd name="connsiteY12-3438" fmla="*/ 2190307 h 4492350"/>
              <a:gd name="connsiteX13-3439" fmla="*/ 1956391 w 3694535"/>
              <a:gd name="connsiteY13-3440" fmla="*/ 0 h 4492350"/>
              <a:gd name="connsiteX14-3441" fmla="*/ 2027834 w 3694535"/>
              <a:gd name="connsiteY14-3442" fmla="*/ 986216 h 4492350"/>
              <a:gd name="connsiteX15-3443" fmla="*/ 1881963 w 3694535"/>
              <a:gd name="connsiteY15-3444" fmla="*/ 2060385 h 4492350"/>
              <a:gd name="connsiteX16-3445" fmla="*/ 2057494 w 3694535"/>
              <a:gd name="connsiteY16-3446" fmla="*/ 3046321 h 4492350"/>
              <a:gd name="connsiteX17-3447" fmla="*/ 2647507 w 3694535"/>
              <a:gd name="connsiteY17-3448" fmla="*/ 2519916 h 4492350"/>
              <a:gd name="connsiteX18-3449" fmla="*/ 2913694 w 3694535"/>
              <a:gd name="connsiteY18-3450" fmla="*/ 1291762 h 4492350"/>
              <a:gd name="connsiteX19-3451" fmla="*/ 2806809 w 3694535"/>
              <a:gd name="connsiteY19-3452" fmla="*/ 2383091 h 4492350"/>
              <a:gd name="connsiteX20-3453" fmla="*/ 3694535 w 3694535"/>
              <a:gd name="connsiteY20-3454" fmla="*/ 1124252 h 4492350"/>
              <a:gd name="connsiteX21-3455" fmla="*/ 2222205 w 3694535"/>
              <a:gd name="connsiteY21-3456" fmla="*/ 3370521 h 4492350"/>
              <a:gd name="connsiteX22-3457" fmla="*/ 2169042 w 3694535"/>
              <a:gd name="connsiteY22-3458" fmla="*/ 3817088 h 4492350"/>
              <a:gd name="connsiteX23-3459" fmla="*/ 3317358 w 3694535"/>
              <a:gd name="connsiteY23-3460" fmla="*/ 3094074 h 4492350"/>
              <a:gd name="connsiteX24-3461" fmla="*/ 2194317 w 3694535"/>
              <a:gd name="connsiteY24-3462" fmla="*/ 4030951 h 4492350"/>
              <a:gd name="connsiteX25-3463" fmla="*/ 2232838 w 3694535"/>
              <a:gd name="connsiteY25-3464" fmla="*/ 4476307 h 4492350"/>
              <a:gd name="connsiteX26-3465" fmla="*/ 2218194 w 3694535"/>
              <a:gd name="connsiteY26-3466" fmla="*/ 4491415 h 4492350"/>
              <a:gd name="connsiteX27-3467" fmla="*/ 1743740 w 3694535"/>
              <a:gd name="connsiteY27-3468" fmla="*/ 4492350 h 4492350"/>
              <a:gd name="connsiteX0-3469" fmla="*/ 1743740 w 3694535"/>
              <a:gd name="connsiteY0-3470" fmla="*/ 4492350 h 4492350"/>
              <a:gd name="connsiteX1-3471" fmla="*/ 1796903 w 3694535"/>
              <a:gd name="connsiteY1-3472" fmla="*/ 3785190 h 4492350"/>
              <a:gd name="connsiteX2-3473" fmla="*/ 1307805 w 3694535"/>
              <a:gd name="connsiteY2-3474" fmla="*/ 3381153 h 4492350"/>
              <a:gd name="connsiteX3-3475" fmla="*/ 31898 w 3694535"/>
              <a:gd name="connsiteY3-3476" fmla="*/ 2945218 h 4492350"/>
              <a:gd name="connsiteX4-3477" fmla="*/ 1127052 w 3694535"/>
              <a:gd name="connsiteY4-3478" fmla="*/ 3242930 h 4492350"/>
              <a:gd name="connsiteX5-3479" fmla="*/ 393405 w 3694535"/>
              <a:gd name="connsiteY5-3480" fmla="*/ 2456121 h 4492350"/>
              <a:gd name="connsiteX6-3481" fmla="*/ 1775638 w 3694535"/>
              <a:gd name="connsiteY6-3482" fmla="*/ 3519376 h 4492350"/>
              <a:gd name="connsiteX7-3483" fmla="*/ 1679945 w 3694535"/>
              <a:gd name="connsiteY7-3484" fmla="*/ 2392325 h 4492350"/>
              <a:gd name="connsiteX8-3485" fmla="*/ 0 w 3694535"/>
              <a:gd name="connsiteY8-3486" fmla="*/ 754911 h 4492350"/>
              <a:gd name="connsiteX9-3487" fmla="*/ 988828 w 3694535"/>
              <a:gd name="connsiteY9-3488" fmla="*/ 1924493 h 4492350"/>
              <a:gd name="connsiteX10-3489" fmla="*/ 1137684 w 3694535"/>
              <a:gd name="connsiteY10-3490" fmla="*/ 861237 h 4492350"/>
              <a:gd name="connsiteX11-3491" fmla="*/ 1222745 w 3694535"/>
              <a:gd name="connsiteY11-3492" fmla="*/ 2062716 h 4492350"/>
              <a:gd name="connsiteX12-3493" fmla="*/ 1690577 w 3694535"/>
              <a:gd name="connsiteY12-3494" fmla="*/ 2190307 h 4492350"/>
              <a:gd name="connsiteX13-3495" fmla="*/ 1956391 w 3694535"/>
              <a:gd name="connsiteY13-3496" fmla="*/ 0 h 4492350"/>
              <a:gd name="connsiteX14-3497" fmla="*/ 2027834 w 3694535"/>
              <a:gd name="connsiteY14-3498" fmla="*/ 986216 h 4492350"/>
              <a:gd name="connsiteX15-3499" fmla="*/ 1881963 w 3694535"/>
              <a:gd name="connsiteY15-3500" fmla="*/ 2060385 h 4492350"/>
              <a:gd name="connsiteX16-3501" fmla="*/ 2057494 w 3694535"/>
              <a:gd name="connsiteY16-3502" fmla="*/ 3046321 h 4492350"/>
              <a:gd name="connsiteX17-3503" fmla="*/ 2647507 w 3694535"/>
              <a:gd name="connsiteY17-3504" fmla="*/ 2519916 h 4492350"/>
              <a:gd name="connsiteX18-3505" fmla="*/ 2913694 w 3694535"/>
              <a:gd name="connsiteY18-3506" fmla="*/ 1291762 h 4492350"/>
              <a:gd name="connsiteX19-3507" fmla="*/ 2806809 w 3694535"/>
              <a:gd name="connsiteY19-3508" fmla="*/ 2383091 h 4492350"/>
              <a:gd name="connsiteX20-3509" fmla="*/ 3694535 w 3694535"/>
              <a:gd name="connsiteY20-3510" fmla="*/ 1124252 h 4492350"/>
              <a:gd name="connsiteX21-3511" fmla="*/ 2222205 w 3694535"/>
              <a:gd name="connsiteY21-3512" fmla="*/ 3370521 h 4492350"/>
              <a:gd name="connsiteX22-3513" fmla="*/ 2169042 w 3694535"/>
              <a:gd name="connsiteY22-3514" fmla="*/ 3817088 h 4492350"/>
              <a:gd name="connsiteX23-3515" fmla="*/ 3317358 w 3694535"/>
              <a:gd name="connsiteY23-3516" fmla="*/ 3094074 h 4492350"/>
              <a:gd name="connsiteX24-3517" fmla="*/ 2194317 w 3694535"/>
              <a:gd name="connsiteY24-3518" fmla="*/ 4030951 h 4492350"/>
              <a:gd name="connsiteX25-3519" fmla="*/ 2232838 w 3694535"/>
              <a:gd name="connsiteY25-3520" fmla="*/ 4476307 h 4492350"/>
              <a:gd name="connsiteX26-3521" fmla="*/ 2218194 w 3694535"/>
              <a:gd name="connsiteY26-3522" fmla="*/ 4491415 h 4492350"/>
              <a:gd name="connsiteX27-3523" fmla="*/ 1743740 w 3694535"/>
              <a:gd name="connsiteY27-3524" fmla="*/ 4492350 h 4492350"/>
              <a:gd name="connsiteX0-3525" fmla="*/ 1743740 w 3694535"/>
              <a:gd name="connsiteY0-3526" fmla="*/ 4492350 h 4492350"/>
              <a:gd name="connsiteX1-3527" fmla="*/ 1796903 w 3694535"/>
              <a:gd name="connsiteY1-3528" fmla="*/ 3785190 h 4492350"/>
              <a:gd name="connsiteX2-3529" fmla="*/ 1307805 w 3694535"/>
              <a:gd name="connsiteY2-3530" fmla="*/ 3381153 h 4492350"/>
              <a:gd name="connsiteX3-3531" fmla="*/ 31898 w 3694535"/>
              <a:gd name="connsiteY3-3532" fmla="*/ 2945218 h 4492350"/>
              <a:gd name="connsiteX4-3533" fmla="*/ 1127052 w 3694535"/>
              <a:gd name="connsiteY4-3534" fmla="*/ 3242930 h 4492350"/>
              <a:gd name="connsiteX5-3535" fmla="*/ 393405 w 3694535"/>
              <a:gd name="connsiteY5-3536" fmla="*/ 2456121 h 4492350"/>
              <a:gd name="connsiteX6-3537" fmla="*/ 1775638 w 3694535"/>
              <a:gd name="connsiteY6-3538" fmla="*/ 3519376 h 4492350"/>
              <a:gd name="connsiteX7-3539" fmla="*/ 1679945 w 3694535"/>
              <a:gd name="connsiteY7-3540" fmla="*/ 2392325 h 4492350"/>
              <a:gd name="connsiteX8-3541" fmla="*/ 0 w 3694535"/>
              <a:gd name="connsiteY8-3542" fmla="*/ 754911 h 4492350"/>
              <a:gd name="connsiteX9-3543" fmla="*/ 988828 w 3694535"/>
              <a:gd name="connsiteY9-3544" fmla="*/ 1924493 h 4492350"/>
              <a:gd name="connsiteX10-3545" fmla="*/ 1137684 w 3694535"/>
              <a:gd name="connsiteY10-3546" fmla="*/ 861237 h 4492350"/>
              <a:gd name="connsiteX11-3547" fmla="*/ 1222745 w 3694535"/>
              <a:gd name="connsiteY11-3548" fmla="*/ 2062716 h 4492350"/>
              <a:gd name="connsiteX12-3549" fmla="*/ 1690577 w 3694535"/>
              <a:gd name="connsiteY12-3550" fmla="*/ 2190307 h 4492350"/>
              <a:gd name="connsiteX13-3551" fmla="*/ 1956391 w 3694535"/>
              <a:gd name="connsiteY13-3552" fmla="*/ 0 h 4492350"/>
              <a:gd name="connsiteX14-3553" fmla="*/ 2027834 w 3694535"/>
              <a:gd name="connsiteY14-3554" fmla="*/ 986216 h 4492350"/>
              <a:gd name="connsiteX15-3555" fmla="*/ 1881963 w 3694535"/>
              <a:gd name="connsiteY15-3556" fmla="*/ 2060385 h 4492350"/>
              <a:gd name="connsiteX16-3557" fmla="*/ 2057494 w 3694535"/>
              <a:gd name="connsiteY16-3558" fmla="*/ 3046321 h 4492350"/>
              <a:gd name="connsiteX17-3559" fmla="*/ 2647507 w 3694535"/>
              <a:gd name="connsiteY17-3560" fmla="*/ 2519916 h 4492350"/>
              <a:gd name="connsiteX18-3561" fmla="*/ 2913694 w 3694535"/>
              <a:gd name="connsiteY18-3562" fmla="*/ 1291762 h 4492350"/>
              <a:gd name="connsiteX19-3563" fmla="*/ 2806809 w 3694535"/>
              <a:gd name="connsiteY19-3564" fmla="*/ 2383091 h 4492350"/>
              <a:gd name="connsiteX20-3565" fmla="*/ 3694535 w 3694535"/>
              <a:gd name="connsiteY20-3566" fmla="*/ 1124252 h 4492350"/>
              <a:gd name="connsiteX21-3567" fmla="*/ 2222205 w 3694535"/>
              <a:gd name="connsiteY21-3568" fmla="*/ 3370521 h 4492350"/>
              <a:gd name="connsiteX22-3569" fmla="*/ 2169042 w 3694535"/>
              <a:gd name="connsiteY22-3570" fmla="*/ 3817088 h 4492350"/>
              <a:gd name="connsiteX23-3571" fmla="*/ 3317358 w 3694535"/>
              <a:gd name="connsiteY23-3572" fmla="*/ 3094074 h 4492350"/>
              <a:gd name="connsiteX24-3573" fmla="*/ 2194317 w 3694535"/>
              <a:gd name="connsiteY24-3574" fmla="*/ 4030951 h 4492350"/>
              <a:gd name="connsiteX25-3575" fmla="*/ 2232838 w 3694535"/>
              <a:gd name="connsiteY25-3576" fmla="*/ 4476307 h 4492350"/>
              <a:gd name="connsiteX26-3577" fmla="*/ 2218194 w 3694535"/>
              <a:gd name="connsiteY26-3578" fmla="*/ 4491415 h 4492350"/>
              <a:gd name="connsiteX27-3579" fmla="*/ 1743740 w 3694535"/>
              <a:gd name="connsiteY27-3580" fmla="*/ 4492350 h 4492350"/>
              <a:gd name="connsiteX0-3581" fmla="*/ 1743740 w 3694535"/>
              <a:gd name="connsiteY0-3582" fmla="*/ 4492350 h 4492350"/>
              <a:gd name="connsiteX1-3583" fmla="*/ 1796903 w 3694535"/>
              <a:gd name="connsiteY1-3584" fmla="*/ 3785190 h 4492350"/>
              <a:gd name="connsiteX2-3585" fmla="*/ 1307805 w 3694535"/>
              <a:gd name="connsiteY2-3586" fmla="*/ 3381153 h 4492350"/>
              <a:gd name="connsiteX3-3587" fmla="*/ 31898 w 3694535"/>
              <a:gd name="connsiteY3-3588" fmla="*/ 2945218 h 4492350"/>
              <a:gd name="connsiteX4-3589" fmla="*/ 1127052 w 3694535"/>
              <a:gd name="connsiteY4-3590" fmla="*/ 3242930 h 4492350"/>
              <a:gd name="connsiteX5-3591" fmla="*/ 393405 w 3694535"/>
              <a:gd name="connsiteY5-3592" fmla="*/ 2456121 h 4492350"/>
              <a:gd name="connsiteX6-3593" fmla="*/ 1775638 w 3694535"/>
              <a:gd name="connsiteY6-3594" fmla="*/ 3519376 h 4492350"/>
              <a:gd name="connsiteX7-3595" fmla="*/ 1679945 w 3694535"/>
              <a:gd name="connsiteY7-3596" fmla="*/ 2392325 h 4492350"/>
              <a:gd name="connsiteX8-3597" fmla="*/ 0 w 3694535"/>
              <a:gd name="connsiteY8-3598" fmla="*/ 754911 h 4492350"/>
              <a:gd name="connsiteX9-3599" fmla="*/ 988828 w 3694535"/>
              <a:gd name="connsiteY9-3600" fmla="*/ 1924493 h 4492350"/>
              <a:gd name="connsiteX10-3601" fmla="*/ 1137684 w 3694535"/>
              <a:gd name="connsiteY10-3602" fmla="*/ 861237 h 4492350"/>
              <a:gd name="connsiteX11-3603" fmla="*/ 1222745 w 3694535"/>
              <a:gd name="connsiteY11-3604" fmla="*/ 2062716 h 4492350"/>
              <a:gd name="connsiteX12-3605" fmla="*/ 1690577 w 3694535"/>
              <a:gd name="connsiteY12-3606" fmla="*/ 2190307 h 4492350"/>
              <a:gd name="connsiteX13-3607" fmla="*/ 1956391 w 3694535"/>
              <a:gd name="connsiteY13-3608" fmla="*/ 0 h 4492350"/>
              <a:gd name="connsiteX14-3609" fmla="*/ 2027834 w 3694535"/>
              <a:gd name="connsiteY14-3610" fmla="*/ 986216 h 4492350"/>
              <a:gd name="connsiteX15-3611" fmla="*/ 1881963 w 3694535"/>
              <a:gd name="connsiteY15-3612" fmla="*/ 2060385 h 4492350"/>
              <a:gd name="connsiteX16-3613" fmla="*/ 2057494 w 3694535"/>
              <a:gd name="connsiteY16-3614" fmla="*/ 3046321 h 4492350"/>
              <a:gd name="connsiteX17-3615" fmla="*/ 2647507 w 3694535"/>
              <a:gd name="connsiteY17-3616" fmla="*/ 2519916 h 4492350"/>
              <a:gd name="connsiteX18-3617" fmla="*/ 2913694 w 3694535"/>
              <a:gd name="connsiteY18-3618" fmla="*/ 1291762 h 4492350"/>
              <a:gd name="connsiteX19-3619" fmla="*/ 2806809 w 3694535"/>
              <a:gd name="connsiteY19-3620" fmla="*/ 2383091 h 4492350"/>
              <a:gd name="connsiteX20-3621" fmla="*/ 3694535 w 3694535"/>
              <a:gd name="connsiteY20-3622" fmla="*/ 1124252 h 4492350"/>
              <a:gd name="connsiteX21-3623" fmla="*/ 2222205 w 3694535"/>
              <a:gd name="connsiteY21-3624" fmla="*/ 3370521 h 4492350"/>
              <a:gd name="connsiteX22-3625" fmla="*/ 2169042 w 3694535"/>
              <a:gd name="connsiteY22-3626" fmla="*/ 3817088 h 4492350"/>
              <a:gd name="connsiteX23-3627" fmla="*/ 3317358 w 3694535"/>
              <a:gd name="connsiteY23-3628" fmla="*/ 3094074 h 4492350"/>
              <a:gd name="connsiteX24-3629" fmla="*/ 2194317 w 3694535"/>
              <a:gd name="connsiteY24-3630" fmla="*/ 4030951 h 4492350"/>
              <a:gd name="connsiteX25-3631" fmla="*/ 2232838 w 3694535"/>
              <a:gd name="connsiteY25-3632" fmla="*/ 4476307 h 4492350"/>
              <a:gd name="connsiteX26-3633" fmla="*/ 2218194 w 3694535"/>
              <a:gd name="connsiteY26-3634" fmla="*/ 4491415 h 4492350"/>
              <a:gd name="connsiteX27-3635" fmla="*/ 1743740 w 3694535"/>
              <a:gd name="connsiteY27-3636" fmla="*/ 4492350 h 4492350"/>
              <a:gd name="connsiteX0-3637" fmla="*/ 1743740 w 3694535"/>
              <a:gd name="connsiteY0-3638" fmla="*/ 4492350 h 4492350"/>
              <a:gd name="connsiteX1-3639" fmla="*/ 1796903 w 3694535"/>
              <a:gd name="connsiteY1-3640" fmla="*/ 3785190 h 4492350"/>
              <a:gd name="connsiteX2-3641" fmla="*/ 1307805 w 3694535"/>
              <a:gd name="connsiteY2-3642" fmla="*/ 3381153 h 4492350"/>
              <a:gd name="connsiteX3-3643" fmla="*/ 31898 w 3694535"/>
              <a:gd name="connsiteY3-3644" fmla="*/ 2945218 h 4492350"/>
              <a:gd name="connsiteX4-3645" fmla="*/ 1127052 w 3694535"/>
              <a:gd name="connsiteY4-3646" fmla="*/ 3242930 h 4492350"/>
              <a:gd name="connsiteX5-3647" fmla="*/ 393405 w 3694535"/>
              <a:gd name="connsiteY5-3648" fmla="*/ 2456121 h 4492350"/>
              <a:gd name="connsiteX6-3649" fmla="*/ 1775638 w 3694535"/>
              <a:gd name="connsiteY6-3650" fmla="*/ 3519376 h 4492350"/>
              <a:gd name="connsiteX7-3651" fmla="*/ 1679945 w 3694535"/>
              <a:gd name="connsiteY7-3652" fmla="*/ 2392325 h 4492350"/>
              <a:gd name="connsiteX8-3653" fmla="*/ 0 w 3694535"/>
              <a:gd name="connsiteY8-3654" fmla="*/ 754911 h 4492350"/>
              <a:gd name="connsiteX9-3655" fmla="*/ 988828 w 3694535"/>
              <a:gd name="connsiteY9-3656" fmla="*/ 1924493 h 4492350"/>
              <a:gd name="connsiteX10-3657" fmla="*/ 1137684 w 3694535"/>
              <a:gd name="connsiteY10-3658" fmla="*/ 861237 h 4492350"/>
              <a:gd name="connsiteX11-3659" fmla="*/ 1222745 w 3694535"/>
              <a:gd name="connsiteY11-3660" fmla="*/ 2062716 h 4492350"/>
              <a:gd name="connsiteX12-3661" fmla="*/ 1690577 w 3694535"/>
              <a:gd name="connsiteY12-3662" fmla="*/ 2190307 h 4492350"/>
              <a:gd name="connsiteX13-3663" fmla="*/ 1956391 w 3694535"/>
              <a:gd name="connsiteY13-3664" fmla="*/ 0 h 4492350"/>
              <a:gd name="connsiteX14-3665" fmla="*/ 2027834 w 3694535"/>
              <a:gd name="connsiteY14-3666" fmla="*/ 986216 h 4492350"/>
              <a:gd name="connsiteX15-3667" fmla="*/ 1881963 w 3694535"/>
              <a:gd name="connsiteY15-3668" fmla="*/ 2060385 h 4492350"/>
              <a:gd name="connsiteX16-3669" fmla="*/ 2057494 w 3694535"/>
              <a:gd name="connsiteY16-3670" fmla="*/ 3046321 h 4492350"/>
              <a:gd name="connsiteX17-3671" fmla="*/ 2647507 w 3694535"/>
              <a:gd name="connsiteY17-3672" fmla="*/ 2519916 h 4492350"/>
              <a:gd name="connsiteX18-3673" fmla="*/ 2913694 w 3694535"/>
              <a:gd name="connsiteY18-3674" fmla="*/ 1291762 h 4492350"/>
              <a:gd name="connsiteX19-3675" fmla="*/ 2806809 w 3694535"/>
              <a:gd name="connsiteY19-3676" fmla="*/ 2383091 h 4492350"/>
              <a:gd name="connsiteX20-3677" fmla="*/ 3694535 w 3694535"/>
              <a:gd name="connsiteY20-3678" fmla="*/ 1124252 h 4492350"/>
              <a:gd name="connsiteX21-3679" fmla="*/ 2222205 w 3694535"/>
              <a:gd name="connsiteY21-3680" fmla="*/ 3370521 h 4492350"/>
              <a:gd name="connsiteX22-3681" fmla="*/ 2169042 w 3694535"/>
              <a:gd name="connsiteY22-3682" fmla="*/ 3817088 h 4492350"/>
              <a:gd name="connsiteX23-3683" fmla="*/ 3317358 w 3694535"/>
              <a:gd name="connsiteY23-3684" fmla="*/ 3094074 h 4492350"/>
              <a:gd name="connsiteX24-3685" fmla="*/ 2194317 w 3694535"/>
              <a:gd name="connsiteY24-3686" fmla="*/ 4030951 h 4492350"/>
              <a:gd name="connsiteX25-3687" fmla="*/ 2232838 w 3694535"/>
              <a:gd name="connsiteY25-3688" fmla="*/ 4476307 h 4492350"/>
              <a:gd name="connsiteX26-3689" fmla="*/ 2218194 w 3694535"/>
              <a:gd name="connsiteY26-3690" fmla="*/ 4491415 h 4492350"/>
              <a:gd name="connsiteX27-3691" fmla="*/ 1743740 w 3694535"/>
              <a:gd name="connsiteY27-3692" fmla="*/ 4492350 h 4492350"/>
              <a:gd name="connsiteX0-3693" fmla="*/ 1743740 w 3694535"/>
              <a:gd name="connsiteY0-3694" fmla="*/ 4492350 h 4492350"/>
              <a:gd name="connsiteX1-3695" fmla="*/ 1796903 w 3694535"/>
              <a:gd name="connsiteY1-3696" fmla="*/ 3785190 h 4492350"/>
              <a:gd name="connsiteX2-3697" fmla="*/ 1307805 w 3694535"/>
              <a:gd name="connsiteY2-3698" fmla="*/ 3381153 h 4492350"/>
              <a:gd name="connsiteX3-3699" fmla="*/ 31898 w 3694535"/>
              <a:gd name="connsiteY3-3700" fmla="*/ 2945218 h 4492350"/>
              <a:gd name="connsiteX4-3701" fmla="*/ 1127052 w 3694535"/>
              <a:gd name="connsiteY4-3702" fmla="*/ 3242930 h 4492350"/>
              <a:gd name="connsiteX5-3703" fmla="*/ 393405 w 3694535"/>
              <a:gd name="connsiteY5-3704" fmla="*/ 2456121 h 4492350"/>
              <a:gd name="connsiteX6-3705" fmla="*/ 1775638 w 3694535"/>
              <a:gd name="connsiteY6-3706" fmla="*/ 3519376 h 4492350"/>
              <a:gd name="connsiteX7-3707" fmla="*/ 1679945 w 3694535"/>
              <a:gd name="connsiteY7-3708" fmla="*/ 2392325 h 4492350"/>
              <a:gd name="connsiteX8-3709" fmla="*/ 0 w 3694535"/>
              <a:gd name="connsiteY8-3710" fmla="*/ 754911 h 4492350"/>
              <a:gd name="connsiteX9-3711" fmla="*/ 988828 w 3694535"/>
              <a:gd name="connsiteY9-3712" fmla="*/ 1924493 h 4492350"/>
              <a:gd name="connsiteX10-3713" fmla="*/ 1137684 w 3694535"/>
              <a:gd name="connsiteY10-3714" fmla="*/ 861237 h 4492350"/>
              <a:gd name="connsiteX11-3715" fmla="*/ 1222745 w 3694535"/>
              <a:gd name="connsiteY11-3716" fmla="*/ 2062716 h 4492350"/>
              <a:gd name="connsiteX12-3717" fmla="*/ 1690577 w 3694535"/>
              <a:gd name="connsiteY12-3718" fmla="*/ 2190307 h 4492350"/>
              <a:gd name="connsiteX13-3719" fmla="*/ 1956391 w 3694535"/>
              <a:gd name="connsiteY13-3720" fmla="*/ 0 h 4492350"/>
              <a:gd name="connsiteX14-3721" fmla="*/ 2027834 w 3694535"/>
              <a:gd name="connsiteY14-3722" fmla="*/ 986216 h 4492350"/>
              <a:gd name="connsiteX15-3723" fmla="*/ 1881963 w 3694535"/>
              <a:gd name="connsiteY15-3724" fmla="*/ 2060385 h 4492350"/>
              <a:gd name="connsiteX16-3725" fmla="*/ 2057494 w 3694535"/>
              <a:gd name="connsiteY16-3726" fmla="*/ 3046321 h 4492350"/>
              <a:gd name="connsiteX17-3727" fmla="*/ 2647507 w 3694535"/>
              <a:gd name="connsiteY17-3728" fmla="*/ 2519916 h 4492350"/>
              <a:gd name="connsiteX18-3729" fmla="*/ 2913694 w 3694535"/>
              <a:gd name="connsiteY18-3730" fmla="*/ 1291762 h 4492350"/>
              <a:gd name="connsiteX19-3731" fmla="*/ 2806809 w 3694535"/>
              <a:gd name="connsiteY19-3732" fmla="*/ 2383091 h 4492350"/>
              <a:gd name="connsiteX20-3733" fmla="*/ 3694535 w 3694535"/>
              <a:gd name="connsiteY20-3734" fmla="*/ 1124252 h 4492350"/>
              <a:gd name="connsiteX21-3735" fmla="*/ 2222205 w 3694535"/>
              <a:gd name="connsiteY21-3736" fmla="*/ 3370521 h 4492350"/>
              <a:gd name="connsiteX22-3737" fmla="*/ 2169042 w 3694535"/>
              <a:gd name="connsiteY22-3738" fmla="*/ 3817088 h 4492350"/>
              <a:gd name="connsiteX23-3739" fmla="*/ 3317358 w 3694535"/>
              <a:gd name="connsiteY23-3740" fmla="*/ 3094074 h 4492350"/>
              <a:gd name="connsiteX24-3741" fmla="*/ 2194317 w 3694535"/>
              <a:gd name="connsiteY24-3742" fmla="*/ 4030951 h 4492350"/>
              <a:gd name="connsiteX25-3743" fmla="*/ 2232838 w 3694535"/>
              <a:gd name="connsiteY25-3744" fmla="*/ 4476307 h 4492350"/>
              <a:gd name="connsiteX26-3745" fmla="*/ 2218194 w 3694535"/>
              <a:gd name="connsiteY26-3746" fmla="*/ 4491415 h 4492350"/>
              <a:gd name="connsiteX27-3747" fmla="*/ 1743740 w 3694535"/>
              <a:gd name="connsiteY27-3748" fmla="*/ 4492350 h 4492350"/>
              <a:gd name="connsiteX0-3749" fmla="*/ 1743740 w 3694535"/>
              <a:gd name="connsiteY0-3750" fmla="*/ 4492350 h 4492350"/>
              <a:gd name="connsiteX1-3751" fmla="*/ 1796903 w 3694535"/>
              <a:gd name="connsiteY1-3752" fmla="*/ 3785190 h 4492350"/>
              <a:gd name="connsiteX2-3753" fmla="*/ 1307805 w 3694535"/>
              <a:gd name="connsiteY2-3754" fmla="*/ 3381153 h 4492350"/>
              <a:gd name="connsiteX3-3755" fmla="*/ 31898 w 3694535"/>
              <a:gd name="connsiteY3-3756" fmla="*/ 2945218 h 4492350"/>
              <a:gd name="connsiteX4-3757" fmla="*/ 1127052 w 3694535"/>
              <a:gd name="connsiteY4-3758" fmla="*/ 3242930 h 4492350"/>
              <a:gd name="connsiteX5-3759" fmla="*/ 393405 w 3694535"/>
              <a:gd name="connsiteY5-3760" fmla="*/ 2456121 h 4492350"/>
              <a:gd name="connsiteX6-3761" fmla="*/ 1775638 w 3694535"/>
              <a:gd name="connsiteY6-3762" fmla="*/ 3519376 h 4492350"/>
              <a:gd name="connsiteX7-3763" fmla="*/ 1679945 w 3694535"/>
              <a:gd name="connsiteY7-3764" fmla="*/ 2392325 h 4492350"/>
              <a:gd name="connsiteX8-3765" fmla="*/ 0 w 3694535"/>
              <a:gd name="connsiteY8-3766" fmla="*/ 754911 h 4492350"/>
              <a:gd name="connsiteX9-3767" fmla="*/ 988828 w 3694535"/>
              <a:gd name="connsiteY9-3768" fmla="*/ 1924493 h 4492350"/>
              <a:gd name="connsiteX10-3769" fmla="*/ 1137684 w 3694535"/>
              <a:gd name="connsiteY10-3770" fmla="*/ 861237 h 4492350"/>
              <a:gd name="connsiteX11-3771" fmla="*/ 1222745 w 3694535"/>
              <a:gd name="connsiteY11-3772" fmla="*/ 2062716 h 4492350"/>
              <a:gd name="connsiteX12-3773" fmla="*/ 1690577 w 3694535"/>
              <a:gd name="connsiteY12-3774" fmla="*/ 2190307 h 4492350"/>
              <a:gd name="connsiteX13-3775" fmla="*/ 1956391 w 3694535"/>
              <a:gd name="connsiteY13-3776" fmla="*/ 0 h 4492350"/>
              <a:gd name="connsiteX14-3777" fmla="*/ 2027834 w 3694535"/>
              <a:gd name="connsiteY14-3778" fmla="*/ 986216 h 4492350"/>
              <a:gd name="connsiteX15-3779" fmla="*/ 1881963 w 3694535"/>
              <a:gd name="connsiteY15-3780" fmla="*/ 2060385 h 4492350"/>
              <a:gd name="connsiteX16-3781" fmla="*/ 2057494 w 3694535"/>
              <a:gd name="connsiteY16-3782" fmla="*/ 3046321 h 4492350"/>
              <a:gd name="connsiteX17-3783" fmla="*/ 2647507 w 3694535"/>
              <a:gd name="connsiteY17-3784" fmla="*/ 2519916 h 4492350"/>
              <a:gd name="connsiteX18-3785" fmla="*/ 2913694 w 3694535"/>
              <a:gd name="connsiteY18-3786" fmla="*/ 1291762 h 4492350"/>
              <a:gd name="connsiteX19-3787" fmla="*/ 2806809 w 3694535"/>
              <a:gd name="connsiteY19-3788" fmla="*/ 2383091 h 4492350"/>
              <a:gd name="connsiteX20-3789" fmla="*/ 3694535 w 3694535"/>
              <a:gd name="connsiteY20-3790" fmla="*/ 1124252 h 4492350"/>
              <a:gd name="connsiteX21-3791" fmla="*/ 2222205 w 3694535"/>
              <a:gd name="connsiteY21-3792" fmla="*/ 3370521 h 4492350"/>
              <a:gd name="connsiteX22-3793" fmla="*/ 2169042 w 3694535"/>
              <a:gd name="connsiteY22-3794" fmla="*/ 3817088 h 4492350"/>
              <a:gd name="connsiteX23-3795" fmla="*/ 3317358 w 3694535"/>
              <a:gd name="connsiteY23-3796" fmla="*/ 3094074 h 4492350"/>
              <a:gd name="connsiteX24-3797" fmla="*/ 2194317 w 3694535"/>
              <a:gd name="connsiteY24-3798" fmla="*/ 4030951 h 4492350"/>
              <a:gd name="connsiteX25-3799" fmla="*/ 2232838 w 3694535"/>
              <a:gd name="connsiteY25-3800" fmla="*/ 4476307 h 4492350"/>
              <a:gd name="connsiteX26-3801" fmla="*/ 2218194 w 3694535"/>
              <a:gd name="connsiteY26-3802" fmla="*/ 4491415 h 4492350"/>
              <a:gd name="connsiteX27-3803" fmla="*/ 1743740 w 3694535"/>
              <a:gd name="connsiteY27-3804" fmla="*/ 4492350 h 4492350"/>
              <a:gd name="connsiteX0-3805" fmla="*/ 1743740 w 3694535"/>
              <a:gd name="connsiteY0-3806" fmla="*/ 4492350 h 4492350"/>
              <a:gd name="connsiteX1-3807" fmla="*/ 1796903 w 3694535"/>
              <a:gd name="connsiteY1-3808" fmla="*/ 3785190 h 4492350"/>
              <a:gd name="connsiteX2-3809" fmla="*/ 1307805 w 3694535"/>
              <a:gd name="connsiteY2-3810" fmla="*/ 3381153 h 4492350"/>
              <a:gd name="connsiteX3-3811" fmla="*/ 31898 w 3694535"/>
              <a:gd name="connsiteY3-3812" fmla="*/ 2945218 h 4492350"/>
              <a:gd name="connsiteX4-3813" fmla="*/ 1127052 w 3694535"/>
              <a:gd name="connsiteY4-3814" fmla="*/ 3242930 h 4492350"/>
              <a:gd name="connsiteX5-3815" fmla="*/ 393405 w 3694535"/>
              <a:gd name="connsiteY5-3816" fmla="*/ 2456121 h 4492350"/>
              <a:gd name="connsiteX6-3817" fmla="*/ 1775638 w 3694535"/>
              <a:gd name="connsiteY6-3818" fmla="*/ 3519376 h 4492350"/>
              <a:gd name="connsiteX7-3819" fmla="*/ 1683956 w 3694535"/>
              <a:gd name="connsiteY7-3820" fmla="*/ 2424409 h 4492350"/>
              <a:gd name="connsiteX8-3821" fmla="*/ 0 w 3694535"/>
              <a:gd name="connsiteY8-3822" fmla="*/ 754911 h 4492350"/>
              <a:gd name="connsiteX9-3823" fmla="*/ 988828 w 3694535"/>
              <a:gd name="connsiteY9-3824" fmla="*/ 1924493 h 4492350"/>
              <a:gd name="connsiteX10-3825" fmla="*/ 1137684 w 3694535"/>
              <a:gd name="connsiteY10-3826" fmla="*/ 861237 h 4492350"/>
              <a:gd name="connsiteX11-3827" fmla="*/ 1222745 w 3694535"/>
              <a:gd name="connsiteY11-3828" fmla="*/ 2062716 h 4492350"/>
              <a:gd name="connsiteX12-3829" fmla="*/ 1690577 w 3694535"/>
              <a:gd name="connsiteY12-3830" fmla="*/ 2190307 h 4492350"/>
              <a:gd name="connsiteX13-3831" fmla="*/ 1956391 w 3694535"/>
              <a:gd name="connsiteY13-3832" fmla="*/ 0 h 4492350"/>
              <a:gd name="connsiteX14-3833" fmla="*/ 2027834 w 3694535"/>
              <a:gd name="connsiteY14-3834" fmla="*/ 986216 h 4492350"/>
              <a:gd name="connsiteX15-3835" fmla="*/ 1881963 w 3694535"/>
              <a:gd name="connsiteY15-3836" fmla="*/ 2060385 h 4492350"/>
              <a:gd name="connsiteX16-3837" fmla="*/ 2057494 w 3694535"/>
              <a:gd name="connsiteY16-3838" fmla="*/ 3046321 h 4492350"/>
              <a:gd name="connsiteX17-3839" fmla="*/ 2647507 w 3694535"/>
              <a:gd name="connsiteY17-3840" fmla="*/ 2519916 h 4492350"/>
              <a:gd name="connsiteX18-3841" fmla="*/ 2913694 w 3694535"/>
              <a:gd name="connsiteY18-3842" fmla="*/ 1291762 h 4492350"/>
              <a:gd name="connsiteX19-3843" fmla="*/ 2806809 w 3694535"/>
              <a:gd name="connsiteY19-3844" fmla="*/ 2383091 h 4492350"/>
              <a:gd name="connsiteX20-3845" fmla="*/ 3694535 w 3694535"/>
              <a:gd name="connsiteY20-3846" fmla="*/ 1124252 h 4492350"/>
              <a:gd name="connsiteX21-3847" fmla="*/ 2222205 w 3694535"/>
              <a:gd name="connsiteY21-3848" fmla="*/ 3370521 h 4492350"/>
              <a:gd name="connsiteX22-3849" fmla="*/ 2169042 w 3694535"/>
              <a:gd name="connsiteY22-3850" fmla="*/ 3817088 h 4492350"/>
              <a:gd name="connsiteX23-3851" fmla="*/ 3317358 w 3694535"/>
              <a:gd name="connsiteY23-3852" fmla="*/ 3094074 h 4492350"/>
              <a:gd name="connsiteX24-3853" fmla="*/ 2194317 w 3694535"/>
              <a:gd name="connsiteY24-3854" fmla="*/ 4030951 h 4492350"/>
              <a:gd name="connsiteX25-3855" fmla="*/ 2232838 w 3694535"/>
              <a:gd name="connsiteY25-3856" fmla="*/ 4476307 h 4492350"/>
              <a:gd name="connsiteX26-3857" fmla="*/ 2218194 w 3694535"/>
              <a:gd name="connsiteY26-3858" fmla="*/ 4491415 h 4492350"/>
              <a:gd name="connsiteX27-3859" fmla="*/ 1743740 w 3694535"/>
              <a:gd name="connsiteY27-3860" fmla="*/ 4492350 h 4492350"/>
              <a:gd name="connsiteX0-3861" fmla="*/ 1743740 w 3694535"/>
              <a:gd name="connsiteY0-3862" fmla="*/ 4492350 h 4492350"/>
              <a:gd name="connsiteX1-3863" fmla="*/ 1796903 w 3694535"/>
              <a:gd name="connsiteY1-3864" fmla="*/ 3785190 h 4492350"/>
              <a:gd name="connsiteX2-3865" fmla="*/ 1307805 w 3694535"/>
              <a:gd name="connsiteY2-3866" fmla="*/ 3381153 h 4492350"/>
              <a:gd name="connsiteX3-3867" fmla="*/ 31898 w 3694535"/>
              <a:gd name="connsiteY3-3868" fmla="*/ 2945218 h 4492350"/>
              <a:gd name="connsiteX4-3869" fmla="*/ 1127052 w 3694535"/>
              <a:gd name="connsiteY4-3870" fmla="*/ 3242930 h 4492350"/>
              <a:gd name="connsiteX5-3871" fmla="*/ 393405 w 3694535"/>
              <a:gd name="connsiteY5-3872" fmla="*/ 2456121 h 4492350"/>
              <a:gd name="connsiteX6-3873" fmla="*/ 1775638 w 3694535"/>
              <a:gd name="connsiteY6-3874" fmla="*/ 3519376 h 4492350"/>
              <a:gd name="connsiteX7-3875" fmla="*/ 1683956 w 3694535"/>
              <a:gd name="connsiteY7-3876" fmla="*/ 2424409 h 4492350"/>
              <a:gd name="connsiteX8-3877" fmla="*/ 0 w 3694535"/>
              <a:gd name="connsiteY8-3878" fmla="*/ 754911 h 4492350"/>
              <a:gd name="connsiteX9-3879" fmla="*/ 988828 w 3694535"/>
              <a:gd name="connsiteY9-3880" fmla="*/ 1924493 h 4492350"/>
              <a:gd name="connsiteX10-3881" fmla="*/ 1137684 w 3694535"/>
              <a:gd name="connsiteY10-3882" fmla="*/ 861237 h 4492350"/>
              <a:gd name="connsiteX11-3883" fmla="*/ 1222745 w 3694535"/>
              <a:gd name="connsiteY11-3884" fmla="*/ 2062716 h 4492350"/>
              <a:gd name="connsiteX12-3885" fmla="*/ 1690577 w 3694535"/>
              <a:gd name="connsiteY12-3886" fmla="*/ 2190307 h 4492350"/>
              <a:gd name="connsiteX13-3887" fmla="*/ 1956391 w 3694535"/>
              <a:gd name="connsiteY13-3888" fmla="*/ 0 h 4492350"/>
              <a:gd name="connsiteX14-3889" fmla="*/ 2027834 w 3694535"/>
              <a:gd name="connsiteY14-3890" fmla="*/ 986216 h 4492350"/>
              <a:gd name="connsiteX15-3891" fmla="*/ 1881963 w 3694535"/>
              <a:gd name="connsiteY15-3892" fmla="*/ 2060385 h 4492350"/>
              <a:gd name="connsiteX16-3893" fmla="*/ 2057494 w 3694535"/>
              <a:gd name="connsiteY16-3894" fmla="*/ 3046321 h 4492350"/>
              <a:gd name="connsiteX17-3895" fmla="*/ 2647507 w 3694535"/>
              <a:gd name="connsiteY17-3896" fmla="*/ 2519916 h 4492350"/>
              <a:gd name="connsiteX18-3897" fmla="*/ 2913694 w 3694535"/>
              <a:gd name="connsiteY18-3898" fmla="*/ 1291762 h 4492350"/>
              <a:gd name="connsiteX19-3899" fmla="*/ 2806809 w 3694535"/>
              <a:gd name="connsiteY19-3900" fmla="*/ 2383091 h 4492350"/>
              <a:gd name="connsiteX20-3901" fmla="*/ 3694535 w 3694535"/>
              <a:gd name="connsiteY20-3902" fmla="*/ 1124252 h 4492350"/>
              <a:gd name="connsiteX21-3903" fmla="*/ 2222205 w 3694535"/>
              <a:gd name="connsiteY21-3904" fmla="*/ 3370521 h 4492350"/>
              <a:gd name="connsiteX22-3905" fmla="*/ 2169042 w 3694535"/>
              <a:gd name="connsiteY22-3906" fmla="*/ 3817088 h 4492350"/>
              <a:gd name="connsiteX23-3907" fmla="*/ 3317358 w 3694535"/>
              <a:gd name="connsiteY23-3908" fmla="*/ 3094074 h 4492350"/>
              <a:gd name="connsiteX24-3909" fmla="*/ 2194317 w 3694535"/>
              <a:gd name="connsiteY24-3910" fmla="*/ 4030951 h 4492350"/>
              <a:gd name="connsiteX25-3911" fmla="*/ 2232838 w 3694535"/>
              <a:gd name="connsiteY25-3912" fmla="*/ 4476307 h 4492350"/>
              <a:gd name="connsiteX26-3913" fmla="*/ 2218194 w 3694535"/>
              <a:gd name="connsiteY26-3914" fmla="*/ 4491415 h 4492350"/>
              <a:gd name="connsiteX27-3915" fmla="*/ 1743740 w 3694535"/>
              <a:gd name="connsiteY27-3916" fmla="*/ 4492350 h 4492350"/>
              <a:gd name="connsiteX0-3917" fmla="*/ 1743740 w 3694535"/>
              <a:gd name="connsiteY0-3918" fmla="*/ 4492350 h 4492350"/>
              <a:gd name="connsiteX1-3919" fmla="*/ 1796903 w 3694535"/>
              <a:gd name="connsiteY1-3920" fmla="*/ 3785190 h 4492350"/>
              <a:gd name="connsiteX2-3921" fmla="*/ 1307805 w 3694535"/>
              <a:gd name="connsiteY2-3922" fmla="*/ 3381153 h 4492350"/>
              <a:gd name="connsiteX3-3923" fmla="*/ 31898 w 3694535"/>
              <a:gd name="connsiteY3-3924" fmla="*/ 2945218 h 4492350"/>
              <a:gd name="connsiteX4-3925" fmla="*/ 1127052 w 3694535"/>
              <a:gd name="connsiteY4-3926" fmla="*/ 3242930 h 4492350"/>
              <a:gd name="connsiteX5-3927" fmla="*/ 393405 w 3694535"/>
              <a:gd name="connsiteY5-3928" fmla="*/ 2456121 h 4492350"/>
              <a:gd name="connsiteX6-3929" fmla="*/ 1775638 w 3694535"/>
              <a:gd name="connsiteY6-3930" fmla="*/ 3519376 h 4492350"/>
              <a:gd name="connsiteX7-3931" fmla="*/ 1683956 w 3694535"/>
              <a:gd name="connsiteY7-3932" fmla="*/ 2424409 h 4492350"/>
              <a:gd name="connsiteX8-3933" fmla="*/ 0 w 3694535"/>
              <a:gd name="connsiteY8-3934" fmla="*/ 754911 h 4492350"/>
              <a:gd name="connsiteX9-3935" fmla="*/ 988828 w 3694535"/>
              <a:gd name="connsiteY9-3936" fmla="*/ 1924493 h 4492350"/>
              <a:gd name="connsiteX10-3937" fmla="*/ 1137684 w 3694535"/>
              <a:gd name="connsiteY10-3938" fmla="*/ 861237 h 4492350"/>
              <a:gd name="connsiteX11-3939" fmla="*/ 1222745 w 3694535"/>
              <a:gd name="connsiteY11-3940" fmla="*/ 2062716 h 4492350"/>
              <a:gd name="connsiteX12-3941" fmla="*/ 1714640 w 3694535"/>
              <a:gd name="connsiteY12-3942" fmla="*/ 2194318 h 4492350"/>
              <a:gd name="connsiteX13-3943" fmla="*/ 1956391 w 3694535"/>
              <a:gd name="connsiteY13-3944" fmla="*/ 0 h 4492350"/>
              <a:gd name="connsiteX14-3945" fmla="*/ 2027834 w 3694535"/>
              <a:gd name="connsiteY14-3946" fmla="*/ 986216 h 4492350"/>
              <a:gd name="connsiteX15-3947" fmla="*/ 1881963 w 3694535"/>
              <a:gd name="connsiteY15-3948" fmla="*/ 2060385 h 4492350"/>
              <a:gd name="connsiteX16-3949" fmla="*/ 2057494 w 3694535"/>
              <a:gd name="connsiteY16-3950" fmla="*/ 3046321 h 4492350"/>
              <a:gd name="connsiteX17-3951" fmla="*/ 2647507 w 3694535"/>
              <a:gd name="connsiteY17-3952" fmla="*/ 2519916 h 4492350"/>
              <a:gd name="connsiteX18-3953" fmla="*/ 2913694 w 3694535"/>
              <a:gd name="connsiteY18-3954" fmla="*/ 1291762 h 4492350"/>
              <a:gd name="connsiteX19-3955" fmla="*/ 2806809 w 3694535"/>
              <a:gd name="connsiteY19-3956" fmla="*/ 2383091 h 4492350"/>
              <a:gd name="connsiteX20-3957" fmla="*/ 3694535 w 3694535"/>
              <a:gd name="connsiteY20-3958" fmla="*/ 1124252 h 4492350"/>
              <a:gd name="connsiteX21-3959" fmla="*/ 2222205 w 3694535"/>
              <a:gd name="connsiteY21-3960" fmla="*/ 3370521 h 4492350"/>
              <a:gd name="connsiteX22-3961" fmla="*/ 2169042 w 3694535"/>
              <a:gd name="connsiteY22-3962" fmla="*/ 3817088 h 4492350"/>
              <a:gd name="connsiteX23-3963" fmla="*/ 3317358 w 3694535"/>
              <a:gd name="connsiteY23-3964" fmla="*/ 3094074 h 4492350"/>
              <a:gd name="connsiteX24-3965" fmla="*/ 2194317 w 3694535"/>
              <a:gd name="connsiteY24-3966" fmla="*/ 4030951 h 4492350"/>
              <a:gd name="connsiteX25-3967" fmla="*/ 2232838 w 3694535"/>
              <a:gd name="connsiteY25-3968" fmla="*/ 4476307 h 4492350"/>
              <a:gd name="connsiteX26-3969" fmla="*/ 2218194 w 3694535"/>
              <a:gd name="connsiteY26-3970" fmla="*/ 4491415 h 4492350"/>
              <a:gd name="connsiteX27-3971" fmla="*/ 1743740 w 3694535"/>
              <a:gd name="connsiteY27-3972" fmla="*/ 4492350 h 4492350"/>
              <a:gd name="connsiteX0-3973" fmla="*/ 1743740 w 3694535"/>
              <a:gd name="connsiteY0-3974" fmla="*/ 4492350 h 4492350"/>
              <a:gd name="connsiteX1-3975" fmla="*/ 1796903 w 3694535"/>
              <a:gd name="connsiteY1-3976" fmla="*/ 3785190 h 4492350"/>
              <a:gd name="connsiteX2-3977" fmla="*/ 1307805 w 3694535"/>
              <a:gd name="connsiteY2-3978" fmla="*/ 3381153 h 4492350"/>
              <a:gd name="connsiteX3-3979" fmla="*/ 31898 w 3694535"/>
              <a:gd name="connsiteY3-3980" fmla="*/ 2945218 h 4492350"/>
              <a:gd name="connsiteX4-3981" fmla="*/ 1127052 w 3694535"/>
              <a:gd name="connsiteY4-3982" fmla="*/ 3242930 h 4492350"/>
              <a:gd name="connsiteX5-3983" fmla="*/ 393405 w 3694535"/>
              <a:gd name="connsiteY5-3984" fmla="*/ 2456121 h 4492350"/>
              <a:gd name="connsiteX6-3985" fmla="*/ 1775638 w 3694535"/>
              <a:gd name="connsiteY6-3986" fmla="*/ 3519376 h 4492350"/>
              <a:gd name="connsiteX7-3987" fmla="*/ 1683956 w 3694535"/>
              <a:gd name="connsiteY7-3988" fmla="*/ 2424409 h 4492350"/>
              <a:gd name="connsiteX8-3989" fmla="*/ 0 w 3694535"/>
              <a:gd name="connsiteY8-3990" fmla="*/ 754911 h 4492350"/>
              <a:gd name="connsiteX9-3991" fmla="*/ 988828 w 3694535"/>
              <a:gd name="connsiteY9-3992" fmla="*/ 1924493 h 4492350"/>
              <a:gd name="connsiteX10-3993" fmla="*/ 1137684 w 3694535"/>
              <a:gd name="connsiteY10-3994" fmla="*/ 861237 h 4492350"/>
              <a:gd name="connsiteX11-3995" fmla="*/ 1222745 w 3694535"/>
              <a:gd name="connsiteY11-3996" fmla="*/ 2062716 h 4492350"/>
              <a:gd name="connsiteX12-3997" fmla="*/ 1714640 w 3694535"/>
              <a:gd name="connsiteY12-3998" fmla="*/ 2194318 h 4492350"/>
              <a:gd name="connsiteX13-3999" fmla="*/ 1956391 w 3694535"/>
              <a:gd name="connsiteY13-4000" fmla="*/ 0 h 4492350"/>
              <a:gd name="connsiteX14-4001" fmla="*/ 2027834 w 3694535"/>
              <a:gd name="connsiteY14-4002" fmla="*/ 986216 h 4492350"/>
              <a:gd name="connsiteX15-4003" fmla="*/ 1881963 w 3694535"/>
              <a:gd name="connsiteY15-4004" fmla="*/ 2060385 h 4492350"/>
              <a:gd name="connsiteX16-4005" fmla="*/ 2057494 w 3694535"/>
              <a:gd name="connsiteY16-4006" fmla="*/ 3046321 h 4492350"/>
              <a:gd name="connsiteX17-4007" fmla="*/ 2647507 w 3694535"/>
              <a:gd name="connsiteY17-4008" fmla="*/ 2519916 h 4492350"/>
              <a:gd name="connsiteX18-4009" fmla="*/ 2913694 w 3694535"/>
              <a:gd name="connsiteY18-4010" fmla="*/ 1291762 h 4492350"/>
              <a:gd name="connsiteX19-4011" fmla="*/ 2806809 w 3694535"/>
              <a:gd name="connsiteY19-4012" fmla="*/ 2383091 h 4492350"/>
              <a:gd name="connsiteX20-4013" fmla="*/ 3694535 w 3694535"/>
              <a:gd name="connsiteY20-4014" fmla="*/ 1124252 h 4492350"/>
              <a:gd name="connsiteX21-4015" fmla="*/ 2222205 w 3694535"/>
              <a:gd name="connsiteY21-4016" fmla="*/ 3370521 h 4492350"/>
              <a:gd name="connsiteX22-4017" fmla="*/ 2169042 w 3694535"/>
              <a:gd name="connsiteY22-4018" fmla="*/ 3817088 h 4492350"/>
              <a:gd name="connsiteX23-4019" fmla="*/ 3317358 w 3694535"/>
              <a:gd name="connsiteY23-4020" fmla="*/ 3094074 h 4492350"/>
              <a:gd name="connsiteX24-4021" fmla="*/ 2194317 w 3694535"/>
              <a:gd name="connsiteY24-4022" fmla="*/ 4030951 h 4492350"/>
              <a:gd name="connsiteX25-4023" fmla="*/ 2232838 w 3694535"/>
              <a:gd name="connsiteY25-4024" fmla="*/ 4476307 h 4492350"/>
              <a:gd name="connsiteX26-4025" fmla="*/ 2218194 w 3694535"/>
              <a:gd name="connsiteY26-4026" fmla="*/ 4491415 h 4492350"/>
              <a:gd name="connsiteX27-4027" fmla="*/ 1743740 w 3694535"/>
              <a:gd name="connsiteY27-4028" fmla="*/ 4492350 h 4492350"/>
              <a:gd name="connsiteX0-4029" fmla="*/ 1743740 w 3694535"/>
              <a:gd name="connsiteY0-4030" fmla="*/ 4492350 h 4492350"/>
              <a:gd name="connsiteX1-4031" fmla="*/ 1796903 w 3694535"/>
              <a:gd name="connsiteY1-4032" fmla="*/ 3785190 h 4492350"/>
              <a:gd name="connsiteX2-4033" fmla="*/ 1307805 w 3694535"/>
              <a:gd name="connsiteY2-4034" fmla="*/ 3381153 h 4492350"/>
              <a:gd name="connsiteX3-4035" fmla="*/ 31898 w 3694535"/>
              <a:gd name="connsiteY3-4036" fmla="*/ 2945218 h 4492350"/>
              <a:gd name="connsiteX4-4037" fmla="*/ 1127052 w 3694535"/>
              <a:gd name="connsiteY4-4038" fmla="*/ 3242930 h 4492350"/>
              <a:gd name="connsiteX5-4039" fmla="*/ 393405 w 3694535"/>
              <a:gd name="connsiteY5-4040" fmla="*/ 2456121 h 4492350"/>
              <a:gd name="connsiteX6-4041" fmla="*/ 1775638 w 3694535"/>
              <a:gd name="connsiteY6-4042" fmla="*/ 3519376 h 4492350"/>
              <a:gd name="connsiteX7-4043" fmla="*/ 1683956 w 3694535"/>
              <a:gd name="connsiteY7-4044" fmla="*/ 2424409 h 4492350"/>
              <a:gd name="connsiteX8-4045" fmla="*/ 0 w 3694535"/>
              <a:gd name="connsiteY8-4046" fmla="*/ 754911 h 4492350"/>
              <a:gd name="connsiteX9-4047" fmla="*/ 988828 w 3694535"/>
              <a:gd name="connsiteY9-4048" fmla="*/ 1924493 h 4492350"/>
              <a:gd name="connsiteX10-4049" fmla="*/ 1137684 w 3694535"/>
              <a:gd name="connsiteY10-4050" fmla="*/ 861237 h 4492350"/>
              <a:gd name="connsiteX11-4051" fmla="*/ 1222745 w 3694535"/>
              <a:gd name="connsiteY11-4052" fmla="*/ 2062716 h 4492350"/>
              <a:gd name="connsiteX12-4053" fmla="*/ 1714640 w 3694535"/>
              <a:gd name="connsiteY12-4054" fmla="*/ 2194318 h 4492350"/>
              <a:gd name="connsiteX13-4055" fmla="*/ 1956391 w 3694535"/>
              <a:gd name="connsiteY13-4056" fmla="*/ 0 h 4492350"/>
              <a:gd name="connsiteX14-4057" fmla="*/ 2027834 w 3694535"/>
              <a:gd name="connsiteY14-4058" fmla="*/ 986216 h 4492350"/>
              <a:gd name="connsiteX15-4059" fmla="*/ 1881963 w 3694535"/>
              <a:gd name="connsiteY15-4060" fmla="*/ 2060385 h 4492350"/>
              <a:gd name="connsiteX16-4061" fmla="*/ 2057494 w 3694535"/>
              <a:gd name="connsiteY16-4062" fmla="*/ 3046321 h 4492350"/>
              <a:gd name="connsiteX17-4063" fmla="*/ 2647507 w 3694535"/>
              <a:gd name="connsiteY17-4064" fmla="*/ 2519916 h 4492350"/>
              <a:gd name="connsiteX18-4065" fmla="*/ 2913694 w 3694535"/>
              <a:gd name="connsiteY18-4066" fmla="*/ 1291762 h 4492350"/>
              <a:gd name="connsiteX19-4067" fmla="*/ 2806809 w 3694535"/>
              <a:gd name="connsiteY19-4068" fmla="*/ 2383091 h 4492350"/>
              <a:gd name="connsiteX20-4069" fmla="*/ 3694535 w 3694535"/>
              <a:gd name="connsiteY20-4070" fmla="*/ 1124252 h 4492350"/>
              <a:gd name="connsiteX21-4071" fmla="*/ 2222205 w 3694535"/>
              <a:gd name="connsiteY21-4072" fmla="*/ 3370521 h 4492350"/>
              <a:gd name="connsiteX22-4073" fmla="*/ 2169042 w 3694535"/>
              <a:gd name="connsiteY22-4074" fmla="*/ 3817088 h 4492350"/>
              <a:gd name="connsiteX23-4075" fmla="*/ 3317358 w 3694535"/>
              <a:gd name="connsiteY23-4076" fmla="*/ 3094074 h 4492350"/>
              <a:gd name="connsiteX24-4077" fmla="*/ 2194317 w 3694535"/>
              <a:gd name="connsiteY24-4078" fmla="*/ 4030951 h 4492350"/>
              <a:gd name="connsiteX25-4079" fmla="*/ 2232838 w 3694535"/>
              <a:gd name="connsiteY25-4080" fmla="*/ 4476307 h 4492350"/>
              <a:gd name="connsiteX26-4081" fmla="*/ 2218194 w 3694535"/>
              <a:gd name="connsiteY26-4082" fmla="*/ 4491415 h 4492350"/>
              <a:gd name="connsiteX27-4083" fmla="*/ 1743740 w 3694535"/>
              <a:gd name="connsiteY27-4084" fmla="*/ 4492350 h 4492350"/>
              <a:gd name="connsiteX0-4085" fmla="*/ 1743740 w 3694535"/>
              <a:gd name="connsiteY0-4086" fmla="*/ 4492350 h 4492350"/>
              <a:gd name="connsiteX1-4087" fmla="*/ 1796903 w 3694535"/>
              <a:gd name="connsiteY1-4088" fmla="*/ 3785190 h 4492350"/>
              <a:gd name="connsiteX2-4089" fmla="*/ 1307805 w 3694535"/>
              <a:gd name="connsiteY2-4090" fmla="*/ 3381153 h 4492350"/>
              <a:gd name="connsiteX3-4091" fmla="*/ 31898 w 3694535"/>
              <a:gd name="connsiteY3-4092" fmla="*/ 2945218 h 4492350"/>
              <a:gd name="connsiteX4-4093" fmla="*/ 1127052 w 3694535"/>
              <a:gd name="connsiteY4-4094" fmla="*/ 3242930 h 4492350"/>
              <a:gd name="connsiteX5-4095" fmla="*/ 393405 w 3694535"/>
              <a:gd name="connsiteY5-4096" fmla="*/ 2456121 h 4492350"/>
              <a:gd name="connsiteX6-4097" fmla="*/ 1775638 w 3694535"/>
              <a:gd name="connsiteY6-4098" fmla="*/ 3519376 h 4492350"/>
              <a:gd name="connsiteX7-4099" fmla="*/ 1683956 w 3694535"/>
              <a:gd name="connsiteY7-4100" fmla="*/ 2424409 h 4492350"/>
              <a:gd name="connsiteX8-4101" fmla="*/ 0 w 3694535"/>
              <a:gd name="connsiteY8-4102" fmla="*/ 754911 h 4492350"/>
              <a:gd name="connsiteX9-4103" fmla="*/ 988828 w 3694535"/>
              <a:gd name="connsiteY9-4104" fmla="*/ 1924493 h 4492350"/>
              <a:gd name="connsiteX10-4105" fmla="*/ 1137684 w 3694535"/>
              <a:gd name="connsiteY10-4106" fmla="*/ 861237 h 4492350"/>
              <a:gd name="connsiteX11-4107" fmla="*/ 1222745 w 3694535"/>
              <a:gd name="connsiteY11-4108" fmla="*/ 2062716 h 4492350"/>
              <a:gd name="connsiteX12-4109" fmla="*/ 1714640 w 3694535"/>
              <a:gd name="connsiteY12-4110" fmla="*/ 2194318 h 4492350"/>
              <a:gd name="connsiteX13-4111" fmla="*/ 1956391 w 3694535"/>
              <a:gd name="connsiteY13-4112" fmla="*/ 0 h 4492350"/>
              <a:gd name="connsiteX14-4113" fmla="*/ 2027834 w 3694535"/>
              <a:gd name="connsiteY14-4114" fmla="*/ 986216 h 4492350"/>
              <a:gd name="connsiteX15-4115" fmla="*/ 1881963 w 3694535"/>
              <a:gd name="connsiteY15-4116" fmla="*/ 2060385 h 4492350"/>
              <a:gd name="connsiteX16-4117" fmla="*/ 2057494 w 3694535"/>
              <a:gd name="connsiteY16-4118" fmla="*/ 3046321 h 4492350"/>
              <a:gd name="connsiteX17-4119" fmla="*/ 2647507 w 3694535"/>
              <a:gd name="connsiteY17-4120" fmla="*/ 2519916 h 4492350"/>
              <a:gd name="connsiteX18-4121" fmla="*/ 2913694 w 3694535"/>
              <a:gd name="connsiteY18-4122" fmla="*/ 1291762 h 4492350"/>
              <a:gd name="connsiteX19-4123" fmla="*/ 2806809 w 3694535"/>
              <a:gd name="connsiteY19-4124" fmla="*/ 2383091 h 4492350"/>
              <a:gd name="connsiteX20-4125" fmla="*/ 3694535 w 3694535"/>
              <a:gd name="connsiteY20-4126" fmla="*/ 1124252 h 4492350"/>
              <a:gd name="connsiteX21-4127" fmla="*/ 2222205 w 3694535"/>
              <a:gd name="connsiteY21-4128" fmla="*/ 3370521 h 4492350"/>
              <a:gd name="connsiteX22-4129" fmla="*/ 2169042 w 3694535"/>
              <a:gd name="connsiteY22-4130" fmla="*/ 3817088 h 4492350"/>
              <a:gd name="connsiteX23-4131" fmla="*/ 3317358 w 3694535"/>
              <a:gd name="connsiteY23-4132" fmla="*/ 3094074 h 4492350"/>
              <a:gd name="connsiteX24-4133" fmla="*/ 2194317 w 3694535"/>
              <a:gd name="connsiteY24-4134" fmla="*/ 4030951 h 4492350"/>
              <a:gd name="connsiteX25-4135" fmla="*/ 2232838 w 3694535"/>
              <a:gd name="connsiteY25-4136" fmla="*/ 4476307 h 4492350"/>
              <a:gd name="connsiteX26-4137" fmla="*/ 2218194 w 3694535"/>
              <a:gd name="connsiteY26-4138" fmla="*/ 4491415 h 4492350"/>
              <a:gd name="connsiteX27-4139" fmla="*/ 1743740 w 3694535"/>
              <a:gd name="connsiteY27-4140" fmla="*/ 4492350 h 4492350"/>
              <a:gd name="connsiteX0-4141" fmla="*/ 1743740 w 3694535"/>
              <a:gd name="connsiteY0-4142" fmla="*/ 4492350 h 4492350"/>
              <a:gd name="connsiteX1-4143" fmla="*/ 1796903 w 3694535"/>
              <a:gd name="connsiteY1-4144" fmla="*/ 3785190 h 4492350"/>
              <a:gd name="connsiteX2-4145" fmla="*/ 1307805 w 3694535"/>
              <a:gd name="connsiteY2-4146" fmla="*/ 3381153 h 4492350"/>
              <a:gd name="connsiteX3-4147" fmla="*/ 31898 w 3694535"/>
              <a:gd name="connsiteY3-4148" fmla="*/ 2945218 h 4492350"/>
              <a:gd name="connsiteX4-4149" fmla="*/ 1127052 w 3694535"/>
              <a:gd name="connsiteY4-4150" fmla="*/ 3242930 h 4492350"/>
              <a:gd name="connsiteX5-4151" fmla="*/ 393405 w 3694535"/>
              <a:gd name="connsiteY5-4152" fmla="*/ 2456121 h 4492350"/>
              <a:gd name="connsiteX6-4153" fmla="*/ 1775638 w 3694535"/>
              <a:gd name="connsiteY6-4154" fmla="*/ 3519376 h 4492350"/>
              <a:gd name="connsiteX7-4155" fmla="*/ 1683956 w 3694535"/>
              <a:gd name="connsiteY7-4156" fmla="*/ 2424409 h 4492350"/>
              <a:gd name="connsiteX8-4157" fmla="*/ 0 w 3694535"/>
              <a:gd name="connsiteY8-4158" fmla="*/ 754911 h 4492350"/>
              <a:gd name="connsiteX9-4159" fmla="*/ 988828 w 3694535"/>
              <a:gd name="connsiteY9-4160" fmla="*/ 1924493 h 4492350"/>
              <a:gd name="connsiteX10-4161" fmla="*/ 1137684 w 3694535"/>
              <a:gd name="connsiteY10-4162" fmla="*/ 861237 h 4492350"/>
              <a:gd name="connsiteX11-4163" fmla="*/ 1222745 w 3694535"/>
              <a:gd name="connsiteY11-4164" fmla="*/ 2062716 h 4492350"/>
              <a:gd name="connsiteX12-4165" fmla="*/ 1714640 w 3694535"/>
              <a:gd name="connsiteY12-4166" fmla="*/ 2194318 h 4492350"/>
              <a:gd name="connsiteX13-4167" fmla="*/ 1956391 w 3694535"/>
              <a:gd name="connsiteY13-4168" fmla="*/ 0 h 4492350"/>
              <a:gd name="connsiteX14-4169" fmla="*/ 2027834 w 3694535"/>
              <a:gd name="connsiteY14-4170" fmla="*/ 986216 h 4492350"/>
              <a:gd name="connsiteX15-4171" fmla="*/ 1881963 w 3694535"/>
              <a:gd name="connsiteY15-4172" fmla="*/ 2060385 h 4492350"/>
              <a:gd name="connsiteX16-4173" fmla="*/ 2057494 w 3694535"/>
              <a:gd name="connsiteY16-4174" fmla="*/ 3046321 h 4492350"/>
              <a:gd name="connsiteX17-4175" fmla="*/ 2647507 w 3694535"/>
              <a:gd name="connsiteY17-4176" fmla="*/ 2519916 h 4492350"/>
              <a:gd name="connsiteX18-4177" fmla="*/ 2913694 w 3694535"/>
              <a:gd name="connsiteY18-4178" fmla="*/ 1291762 h 4492350"/>
              <a:gd name="connsiteX19-4179" fmla="*/ 2806809 w 3694535"/>
              <a:gd name="connsiteY19-4180" fmla="*/ 2383091 h 4492350"/>
              <a:gd name="connsiteX20-4181" fmla="*/ 3694535 w 3694535"/>
              <a:gd name="connsiteY20-4182" fmla="*/ 1124252 h 4492350"/>
              <a:gd name="connsiteX21-4183" fmla="*/ 2222205 w 3694535"/>
              <a:gd name="connsiteY21-4184" fmla="*/ 3370521 h 4492350"/>
              <a:gd name="connsiteX22-4185" fmla="*/ 2169042 w 3694535"/>
              <a:gd name="connsiteY22-4186" fmla="*/ 3817088 h 4492350"/>
              <a:gd name="connsiteX23-4187" fmla="*/ 3317358 w 3694535"/>
              <a:gd name="connsiteY23-4188" fmla="*/ 3094074 h 4492350"/>
              <a:gd name="connsiteX24-4189" fmla="*/ 2194317 w 3694535"/>
              <a:gd name="connsiteY24-4190" fmla="*/ 4030951 h 4492350"/>
              <a:gd name="connsiteX25-4191" fmla="*/ 2232838 w 3694535"/>
              <a:gd name="connsiteY25-4192" fmla="*/ 4476307 h 4492350"/>
              <a:gd name="connsiteX26-4193" fmla="*/ 2218194 w 3694535"/>
              <a:gd name="connsiteY26-4194" fmla="*/ 4491415 h 4492350"/>
              <a:gd name="connsiteX27-4195" fmla="*/ 1743740 w 3694535"/>
              <a:gd name="connsiteY27-4196" fmla="*/ 4492350 h 4492350"/>
              <a:gd name="connsiteX0-4197" fmla="*/ 1743740 w 3694535"/>
              <a:gd name="connsiteY0-4198" fmla="*/ 4492350 h 4492350"/>
              <a:gd name="connsiteX1-4199" fmla="*/ 1796903 w 3694535"/>
              <a:gd name="connsiteY1-4200" fmla="*/ 3785190 h 4492350"/>
              <a:gd name="connsiteX2-4201" fmla="*/ 1307805 w 3694535"/>
              <a:gd name="connsiteY2-4202" fmla="*/ 3381153 h 4492350"/>
              <a:gd name="connsiteX3-4203" fmla="*/ 31898 w 3694535"/>
              <a:gd name="connsiteY3-4204" fmla="*/ 2945218 h 4492350"/>
              <a:gd name="connsiteX4-4205" fmla="*/ 1127052 w 3694535"/>
              <a:gd name="connsiteY4-4206" fmla="*/ 3242930 h 4492350"/>
              <a:gd name="connsiteX5-4207" fmla="*/ 393405 w 3694535"/>
              <a:gd name="connsiteY5-4208" fmla="*/ 2456121 h 4492350"/>
              <a:gd name="connsiteX6-4209" fmla="*/ 1775638 w 3694535"/>
              <a:gd name="connsiteY6-4210" fmla="*/ 3519376 h 4492350"/>
              <a:gd name="connsiteX7-4211" fmla="*/ 1683956 w 3694535"/>
              <a:gd name="connsiteY7-4212" fmla="*/ 2424409 h 4492350"/>
              <a:gd name="connsiteX8-4213" fmla="*/ 0 w 3694535"/>
              <a:gd name="connsiteY8-4214" fmla="*/ 754911 h 4492350"/>
              <a:gd name="connsiteX9-4215" fmla="*/ 988828 w 3694535"/>
              <a:gd name="connsiteY9-4216" fmla="*/ 1924493 h 4492350"/>
              <a:gd name="connsiteX10-4217" fmla="*/ 1137684 w 3694535"/>
              <a:gd name="connsiteY10-4218" fmla="*/ 861237 h 4492350"/>
              <a:gd name="connsiteX11-4219" fmla="*/ 1222745 w 3694535"/>
              <a:gd name="connsiteY11-4220" fmla="*/ 2062716 h 4492350"/>
              <a:gd name="connsiteX12-4221" fmla="*/ 1714640 w 3694535"/>
              <a:gd name="connsiteY12-4222" fmla="*/ 2194318 h 4492350"/>
              <a:gd name="connsiteX13-4223" fmla="*/ 1956391 w 3694535"/>
              <a:gd name="connsiteY13-4224" fmla="*/ 0 h 4492350"/>
              <a:gd name="connsiteX14-4225" fmla="*/ 2027834 w 3694535"/>
              <a:gd name="connsiteY14-4226" fmla="*/ 986216 h 4492350"/>
              <a:gd name="connsiteX15-4227" fmla="*/ 1881963 w 3694535"/>
              <a:gd name="connsiteY15-4228" fmla="*/ 2060385 h 4492350"/>
              <a:gd name="connsiteX16-4229" fmla="*/ 2057494 w 3694535"/>
              <a:gd name="connsiteY16-4230" fmla="*/ 3046321 h 4492350"/>
              <a:gd name="connsiteX17-4231" fmla="*/ 2647507 w 3694535"/>
              <a:gd name="connsiteY17-4232" fmla="*/ 2519916 h 4492350"/>
              <a:gd name="connsiteX18-4233" fmla="*/ 2913694 w 3694535"/>
              <a:gd name="connsiteY18-4234" fmla="*/ 1291762 h 4492350"/>
              <a:gd name="connsiteX19-4235" fmla="*/ 2806809 w 3694535"/>
              <a:gd name="connsiteY19-4236" fmla="*/ 2383091 h 4492350"/>
              <a:gd name="connsiteX20-4237" fmla="*/ 3694535 w 3694535"/>
              <a:gd name="connsiteY20-4238" fmla="*/ 1124252 h 4492350"/>
              <a:gd name="connsiteX21-4239" fmla="*/ 2222205 w 3694535"/>
              <a:gd name="connsiteY21-4240" fmla="*/ 3370521 h 4492350"/>
              <a:gd name="connsiteX22-4241" fmla="*/ 2169042 w 3694535"/>
              <a:gd name="connsiteY22-4242" fmla="*/ 3817088 h 4492350"/>
              <a:gd name="connsiteX23-4243" fmla="*/ 3317358 w 3694535"/>
              <a:gd name="connsiteY23-4244" fmla="*/ 3094074 h 4492350"/>
              <a:gd name="connsiteX24-4245" fmla="*/ 2194317 w 3694535"/>
              <a:gd name="connsiteY24-4246" fmla="*/ 4030951 h 4492350"/>
              <a:gd name="connsiteX25-4247" fmla="*/ 2232838 w 3694535"/>
              <a:gd name="connsiteY25-4248" fmla="*/ 4476307 h 4492350"/>
              <a:gd name="connsiteX26-4249" fmla="*/ 2218194 w 3694535"/>
              <a:gd name="connsiteY26-4250" fmla="*/ 4491415 h 4492350"/>
              <a:gd name="connsiteX27-4251" fmla="*/ 1743740 w 3694535"/>
              <a:gd name="connsiteY27-4252" fmla="*/ 4492350 h 4492350"/>
              <a:gd name="connsiteX0-4253" fmla="*/ 1743740 w 3694535"/>
              <a:gd name="connsiteY0-4254" fmla="*/ 4492350 h 4492350"/>
              <a:gd name="connsiteX1-4255" fmla="*/ 1796903 w 3694535"/>
              <a:gd name="connsiteY1-4256" fmla="*/ 3785190 h 4492350"/>
              <a:gd name="connsiteX2-4257" fmla="*/ 1307805 w 3694535"/>
              <a:gd name="connsiteY2-4258" fmla="*/ 3381153 h 4492350"/>
              <a:gd name="connsiteX3-4259" fmla="*/ 31898 w 3694535"/>
              <a:gd name="connsiteY3-4260" fmla="*/ 2945218 h 4492350"/>
              <a:gd name="connsiteX4-4261" fmla="*/ 1127052 w 3694535"/>
              <a:gd name="connsiteY4-4262" fmla="*/ 3242930 h 4492350"/>
              <a:gd name="connsiteX5-4263" fmla="*/ 393405 w 3694535"/>
              <a:gd name="connsiteY5-4264" fmla="*/ 2456121 h 4492350"/>
              <a:gd name="connsiteX6-4265" fmla="*/ 1775638 w 3694535"/>
              <a:gd name="connsiteY6-4266" fmla="*/ 3519376 h 4492350"/>
              <a:gd name="connsiteX7-4267" fmla="*/ 1683956 w 3694535"/>
              <a:gd name="connsiteY7-4268" fmla="*/ 2424409 h 4492350"/>
              <a:gd name="connsiteX8-4269" fmla="*/ 0 w 3694535"/>
              <a:gd name="connsiteY8-4270" fmla="*/ 754911 h 4492350"/>
              <a:gd name="connsiteX9-4271" fmla="*/ 988828 w 3694535"/>
              <a:gd name="connsiteY9-4272" fmla="*/ 1924493 h 4492350"/>
              <a:gd name="connsiteX10-4273" fmla="*/ 1137684 w 3694535"/>
              <a:gd name="connsiteY10-4274" fmla="*/ 861237 h 4492350"/>
              <a:gd name="connsiteX11-4275" fmla="*/ 1222745 w 3694535"/>
              <a:gd name="connsiteY11-4276" fmla="*/ 2062716 h 4492350"/>
              <a:gd name="connsiteX12-4277" fmla="*/ 1714640 w 3694535"/>
              <a:gd name="connsiteY12-4278" fmla="*/ 2194318 h 4492350"/>
              <a:gd name="connsiteX13-4279" fmla="*/ 1956391 w 3694535"/>
              <a:gd name="connsiteY13-4280" fmla="*/ 0 h 4492350"/>
              <a:gd name="connsiteX14-4281" fmla="*/ 2027834 w 3694535"/>
              <a:gd name="connsiteY14-4282" fmla="*/ 986216 h 4492350"/>
              <a:gd name="connsiteX15-4283" fmla="*/ 1881963 w 3694535"/>
              <a:gd name="connsiteY15-4284" fmla="*/ 2060385 h 4492350"/>
              <a:gd name="connsiteX16-4285" fmla="*/ 2057494 w 3694535"/>
              <a:gd name="connsiteY16-4286" fmla="*/ 3046321 h 4492350"/>
              <a:gd name="connsiteX17-4287" fmla="*/ 2647507 w 3694535"/>
              <a:gd name="connsiteY17-4288" fmla="*/ 2519916 h 4492350"/>
              <a:gd name="connsiteX18-4289" fmla="*/ 2913694 w 3694535"/>
              <a:gd name="connsiteY18-4290" fmla="*/ 1291762 h 4492350"/>
              <a:gd name="connsiteX19-4291" fmla="*/ 2806809 w 3694535"/>
              <a:gd name="connsiteY19-4292" fmla="*/ 2383091 h 4492350"/>
              <a:gd name="connsiteX20-4293" fmla="*/ 3694535 w 3694535"/>
              <a:gd name="connsiteY20-4294" fmla="*/ 1124252 h 4492350"/>
              <a:gd name="connsiteX21-4295" fmla="*/ 2222205 w 3694535"/>
              <a:gd name="connsiteY21-4296" fmla="*/ 3370521 h 4492350"/>
              <a:gd name="connsiteX22-4297" fmla="*/ 2169042 w 3694535"/>
              <a:gd name="connsiteY22-4298" fmla="*/ 3817088 h 4492350"/>
              <a:gd name="connsiteX23-4299" fmla="*/ 3317358 w 3694535"/>
              <a:gd name="connsiteY23-4300" fmla="*/ 3094074 h 4492350"/>
              <a:gd name="connsiteX24-4301" fmla="*/ 2194317 w 3694535"/>
              <a:gd name="connsiteY24-4302" fmla="*/ 4030951 h 4492350"/>
              <a:gd name="connsiteX25-4303" fmla="*/ 2232838 w 3694535"/>
              <a:gd name="connsiteY25-4304" fmla="*/ 4476307 h 4492350"/>
              <a:gd name="connsiteX26-4305" fmla="*/ 2218194 w 3694535"/>
              <a:gd name="connsiteY26-4306" fmla="*/ 4491415 h 4492350"/>
              <a:gd name="connsiteX27-4307" fmla="*/ 1743740 w 3694535"/>
              <a:gd name="connsiteY27-4308" fmla="*/ 4492350 h 4492350"/>
              <a:gd name="connsiteX0-4309" fmla="*/ 1743740 w 3694535"/>
              <a:gd name="connsiteY0-4310" fmla="*/ 4492350 h 4492350"/>
              <a:gd name="connsiteX1-4311" fmla="*/ 1796903 w 3694535"/>
              <a:gd name="connsiteY1-4312" fmla="*/ 3785190 h 4492350"/>
              <a:gd name="connsiteX2-4313" fmla="*/ 1307805 w 3694535"/>
              <a:gd name="connsiteY2-4314" fmla="*/ 3381153 h 4492350"/>
              <a:gd name="connsiteX3-4315" fmla="*/ 31898 w 3694535"/>
              <a:gd name="connsiteY3-4316" fmla="*/ 2945218 h 4492350"/>
              <a:gd name="connsiteX4-4317" fmla="*/ 1127052 w 3694535"/>
              <a:gd name="connsiteY4-4318" fmla="*/ 3242930 h 4492350"/>
              <a:gd name="connsiteX5-4319" fmla="*/ 393405 w 3694535"/>
              <a:gd name="connsiteY5-4320" fmla="*/ 2456121 h 4492350"/>
              <a:gd name="connsiteX6-4321" fmla="*/ 1775638 w 3694535"/>
              <a:gd name="connsiteY6-4322" fmla="*/ 3519376 h 4492350"/>
              <a:gd name="connsiteX7-4323" fmla="*/ 1683956 w 3694535"/>
              <a:gd name="connsiteY7-4324" fmla="*/ 2424409 h 4492350"/>
              <a:gd name="connsiteX8-4325" fmla="*/ 0 w 3694535"/>
              <a:gd name="connsiteY8-4326" fmla="*/ 754911 h 4492350"/>
              <a:gd name="connsiteX9-4327" fmla="*/ 988828 w 3694535"/>
              <a:gd name="connsiteY9-4328" fmla="*/ 1924493 h 4492350"/>
              <a:gd name="connsiteX10-4329" fmla="*/ 1137684 w 3694535"/>
              <a:gd name="connsiteY10-4330" fmla="*/ 861237 h 4492350"/>
              <a:gd name="connsiteX11-4331" fmla="*/ 1222745 w 3694535"/>
              <a:gd name="connsiteY11-4332" fmla="*/ 2062716 h 4492350"/>
              <a:gd name="connsiteX12-4333" fmla="*/ 1714640 w 3694535"/>
              <a:gd name="connsiteY12-4334" fmla="*/ 2194318 h 4492350"/>
              <a:gd name="connsiteX13-4335" fmla="*/ 1956391 w 3694535"/>
              <a:gd name="connsiteY13-4336" fmla="*/ 0 h 4492350"/>
              <a:gd name="connsiteX14-4337" fmla="*/ 2027834 w 3694535"/>
              <a:gd name="connsiteY14-4338" fmla="*/ 986216 h 4492350"/>
              <a:gd name="connsiteX15-4339" fmla="*/ 1881963 w 3694535"/>
              <a:gd name="connsiteY15-4340" fmla="*/ 2060385 h 4492350"/>
              <a:gd name="connsiteX16-4341" fmla="*/ 2057494 w 3694535"/>
              <a:gd name="connsiteY16-4342" fmla="*/ 3046321 h 4492350"/>
              <a:gd name="connsiteX17-4343" fmla="*/ 2647507 w 3694535"/>
              <a:gd name="connsiteY17-4344" fmla="*/ 2519916 h 4492350"/>
              <a:gd name="connsiteX18-4345" fmla="*/ 2913694 w 3694535"/>
              <a:gd name="connsiteY18-4346" fmla="*/ 1291762 h 4492350"/>
              <a:gd name="connsiteX19-4347" fmla="*/ 2806809 w 3694535"/>
              <a:gd name="connsiteY19-4348" fmla="*/ 2383091 h 4492350"/>
              <a:gd name="connsiteX20-4349" fmla="*/ 3694535 w 3694535"/>
              <a:gd name="connsiteY20-4350" fmla="*/ 1124252 h 4492350"/>
              <a:gd name="connsiteX21-4351" fmla="*/ 2222205 w 3694535"/>
              <a:gd name="connsiteY21-4352" fmla="*/ 3370521 h 4492350"/>
              <a:gd name="connsiteX22-4353" fmla="*/ 2169042 w 3694535"/>
              <a:gd name="connsiteY22-4354" fmla="*/ 3817088 h 4492350"/>
              <a:gd name="connsiteX23-4355" fmla="*/ 3317358 w 3694535"/>
              <a:gd name="connsiteY23-4356" fmla="*/ 3094074 h 4492350"/>
              <a:gd name="connsiteX24-4357" fmla="*/ 2194317 w 3694535"/>
              <a:gd name="connsiteY24-4358" fmla="*/ 4030951 h 4492350"/>
              <a:gd name="connsiteX25-4359" fmla="*/ 2232838 w 3694535"/>
              <a:gd name="connsiteY25-4360" fmla="*/ 4476307 h 4492350"/>
              <a:gd name="connsiteX26-4361" fmla="*/ 2218194 w 3694535"/>
              <a:gd name="connsiteY26-4362" fmla="*/ 4491415 h 4492350"/>
              <a:gd name="connsiteX27-4363" fmla="*/ 1743740 w 3694535"/>
              <a:gd name="connsiteY27-4364" fmla="*/ 4492350 h 4492350"/>
              <a:gd name="connsiteX0-4365" fmla="*/ 1743740 w 3694535"/>
              <a:gd name="connsiteY0-4366" fmla="*/ 4492350 h 4492350"/>
              <a:gd name="connsiteX1-4367" fmla="*/ 1796903 w 3694535"/>
              <a:gd name="connsiteY1-4368" fmla="*/ 3785190 h 4492350"/>
              <a:gd name="connsiteX2-4369" fmla="*/ 1307805 w 3694535"/>
              <a:gd name="connsiteY2-4370" fmla="*/ 3381153 h 4492350"/>
              <a:gd name="connsiteX3-4371" fmla="*/ 31898 w 3694535"/>
              <a:gd name="connsiteY3-4372" fmla="*/ 2945218 h 4492350"/>
              <a:gd name="connsiteX4-4373" fmla="*/ 1127052 w 3694535"/>
              <a:gd name="connsiteY4-4374" fmla="*/ 3242930 h 4492350"/>
              <a:gd name="connsiteX5-4375" fmla="*/ 393405 w 3694535"/>
              <a:gd name="connsiteY5-4376" fmla="*/ 2456121 h 4492350"/>
              <a:gd name="connsiteX6-4377" fmla="*/ 1775638 w 3694535"/>
              <a:gd name="connsiteY6-4378" fmla="*/ 3519376 h 4492350"/>
              <a:gd name="connsiteX7-4379" fmla="*/ 1683956 w 3694535"/>
              <a:gd name="connsiteY7-4380" fmla="*/ 2424409 h 4492350"/>
              <a:gd name="connsiteX8-4381" fmla="*/ 0 w 3694535"/>
              <a:gd name="connsiteY8-4382" fmla="*/ 754911 h 4492350"/>
              <a:gd name="connsiteX9-4383" fmla="*/ 988828 w 3694535"/>
              <a:gd name="connsiteY9-4384" fmla="*/ 1924493 h 4492350"/>
              <a:gd name="connsiteX10-4385" fmla="*/ 1137684 w 3694535"/>
              <a:gd name="connsiteY10-4386" fmla="*/ 861237 h 4492350"/>
              <a:gd name="connsiteX11-4387" fmla="*/ 1194671 w 3694535"/>
              <a:gd name="connsiteY11-4388" fmla="*/ 2026621 h 4492350"/>
              <a:gd name="connsiteX12-4389" fmla="*/ 1714640 w 3694535"/>
              <a:gd name="connsiteY12-4390" fmla="*/ 2194318 h 4492350"/>
              <a:gd name="connsiteX13-4391" fmla="*/ 1956391 w 3694535"/>
              <a:gd name="connsiteY13-4392" fmla="*/ 0 h 4492350"/>
              <a:gd name="connsiteX14-4393" fmla="*/ 2027834 w 3694535"/>
              <a:gd name="connsiteY14-4394" fmla="*/ 986216 h 4492350"/>
              <a:gd name="connsiteX15-4395" fmla="*/ 1881963 w 3694535"/>
              <a:gd name="connsiteY15-4396" fmla="*/ 2060385 h 4492350"/>
              <a:gd name="connsiteX16-4397" fmla="*/ 2057494 w 3694535"/>
              <a:gd name="connsiteY16-4398" fmla="*/ 3046321 h 4492350"/>
              <a:gd name="connsiteX17-4399" fmla="*/ 2647507 w 3694535"/>
              <a:gd name="connsiteY17-4400" fmla="*/ 2519916 h 4492350"/>
              <a:gd name="connsiteX18-4401" fmla="*/ 2913694 w 3694535"/>
              <a:gd name="connsiteY18-4402" fmla="*/ 1291762 h 4492350"/>
              <a:gd name="connsiteX19-4403" fmla="*/ 2806809 w 3694535"/>
              <a:gd name="connsiteY19-4404" fmla="*/ 2383091 h 4492350"/>
              <a:gd name="connsiteX20-4405" fmla="*/ 3694535 w 3694535"/>
              <a:gd name="connsiteY20-4406" fmla="*/ 1124252 h 4492350"/>
              <a:gd name="connsiteX21-4407" fmla="*/ 2222205 w 3694535"/>
              <a:gd name="connsiteY21-4408" fmla="*/ 3370521 h 4492350"/>
              <a:gd name="connsiteX22-4409" fmla="*/ 2169042 w 3694535"/>
              <a:gd name="connsiteY22-4410" fmla="*/ 3817088 h 4492350"/>
              <a:gd name="connsiteX23-4411" fmla="*/ 3317358 w 3694535"/>
              <a:gd name="connsiteY23-4412" fmla="*/ 3094074 h 4492350"/>
              <a:gd name="connsiteX24-4413" fmla="*/ 2194317 w 3694535"/>
              <a:gd name="connsiteY24-4414" fmla="*/ 4030951 h 4492350"/>
              <a:gd name="connsiteX25-4415" fmla="*/ 2232838 w 3694535"/>
              <a:gd name="connsiteY25-4416" fmla="*/ 4476307 h 4492350"/>
              <a:gd name="connsiteX26-4417" fmla="*/ 2218194 w 3694535"/>
              <a:gd name="connsiteY26-4418" fmla="*/ 4491415 h 4492350"/>
              <a:gd name="connsiteX27-4419" fmla="*/ 1743740 w 3694535"/>
              <a:gd name="connsiteY27-4420" fmla="*/ 4492350 h 4492350"/>
              <a:gd name="connsiteX0-4421" fmla="*/ 1743740 w 3694535"/>
              <a:gd name="connsiteY0-4422" fmla="*/ 4492350 h 4492350"/>
              <a:gd name="connsiteX1-4423" fmla="*/ 1796903 w 3694535"/>
              <a:gd name="connsiteY1-4424" fmla="*/ 3785190 h 4492350"/>
              <a:gd name="connsiteX2-4425" fmla="*/ 1307805 w 3694535"/>
              <a:gd name="connsiteY2-4426" fmla="*/ 3381153 h 4492350"/>
              <a:gd name="connsiteX3-4427" fmla="*/ 31898 w 3694535"/>
              <a:gd name="connsiteY3-4428" fmla="*/ 2945218 h 4492350"/>
              <a:gd name="connsiteX4-4429" fmla="*/ 1127052 w 3694535"/>
              <a:gd name="connsiteY4-4430" fmla="*/ 3242930 h 4492350"/>
              <a:gd name="connsiteX5-4431" fmla="*/ 393405 w 3694535"/>
              <a:gd name="connsiteY5-4432" fmla="*/ 2456121 h 4492350"/>
              <a:gd name="connsiteX6-4433" fmla="*/ 1775638 w 3694535"/>
              <a:gd name="connsiteY6-4434" fmla="*/ 3519376 h 4492350"/>
              <a:gd name="connsiteX7-4435" fmla="*/ 1683956 w 3694535"/>
              <a:gd name="connsiteY7-4436" fmla="*/ 2424409 h 4492350"/>
              <a:gd name="connsiteX8-4437" fmla="*/ 0 w 3694535"/>
              <a:gd name="connsiteY8-4438" fmla="*/ 754911 h 4492350"/>
              <a:gd name="connsiteX9-4439" fmla="*/ 988828 w 3694535"/>
              <a:gd name="connsiteY9-4440" fmla="*/ 1924493 h 4492350"/>
              <a:gd name="connsiteX10-4441" fmla="*/ 1137684 w 3694535"/>
              <a:gd name="connsiteY10-4442" fmla="*/ 861237 h 4492350"/>
              <a:gd name="connsiteX11-4443" fmla="*/ 1194671 w 3694535"/>
              <a:gd name="connsiteY11-4444" fmla="*/ 2026621 h 4492350"/>
              <a:gd name="connsiteX12-4445" fmla="*/ 1714640 w 3694535"/>
              <a:gd name="connsiteY12-4446" fmla="*/ 2194318 h 4492350"/>
              <a:gd name="connsiteX13-4447" fmla="*/ 1956391 w 3694535"/>
              <a:gd name="connsiteY13-4448" fmla="*/ 0 h 4492350"/>
              <a:gd name="connsiteX14-4449" fmla="*/ 2027834 w 3694535"/>
              <a:gd name="connsiteY14-4450" fmla="*/ 986216 h 4492350"/>
              <a:gd name="connsiteX15-4451" fmla="*/ 1881963 w 3694535"/>
              <a:gd name="connsiteY15-4452" fmla="*/ 2060385 h 4492350"/>
              <a:gd name="connsiteX16-4453" fmla="*/ 2057494 w 3694535"/>
              <a:gd name="connsiteY16-4454" fmla="*/ 3046321 h 4492350"/>
              <a:gd name="connsiteX17-4455" fmla="*/ 2647507 w 3694535"/>
              <a:gd name="connsiteY17-4456" fmla="*/ 2519916 h 4492350"/>
              <a:gd name="connsiteX18-4457" fmla="*/ 2913694 w 3694535"/>
              <a:gd name="connsiteY18-4458" fmla="*/ 1291762 h 4492350"/>
              <a:gd name="connsiteX19-4459" fmla="*/ 2806809 w 3694535"/>
              <a:gd name="connsiteY19-4460" fmla="*/ 2383091 h 4492350"/>
              <a:gd name="connsiteX20-4461" fmla="*/ 3694535 w 3694535"/>
              <a:gd name="connsiteY20-4462" fmla="*/ 1124252 h 4492350"/>
              <a:gd name="connsiteX21-4463" fmla="*/ 2222205 w 3694535"/>
              <a:gd name="connsiteY21-4464" fmla="*/ 3370521 h 4492350"/>
              <a:gd name="connsiteX22-4465" fmla="*/ 2169042 w 3694535"/>
              <a:gd name="connsiteY22-4466" fmla="*/ 3817088 h 4492350"/>
              <a:gd name="connsiteX23-4467" fmla="*/ 3317358 w 3694535"/>
              <a:gd name="connsiteY23-4468" fmla="*/ 3094074 h 4492350"/>
              <a:gd name="connsiteX24-4469" fmla="*/ 2194317 w 3694535"/>
              <a:gd name="connsiteY24-4470" fmla="*/ 4030951 h 4492350"/>
              <a:gd name="connsiteX25-4471" fmla="*/ 2232838 w 3694535"/>
              <a:gd name="connsiteY25-4472" fmla="*/ 4476307 h 4492350"/>
              <a:gd name="connsiteX26-4473" fmla="*/ 2218194 w 3694535"/>
              <a:gd name="connsiteY26-4474" fmla="*/ 4491415 h 4492350"/>
              <a:gd name="connsiteX27-4475" fmla="*/ 1743740 w 3694535"/>
              <a:gd name="connsiteY27-4476" fmla="*/ 4492350 h 4492350"/>
              <a:gd name="connsiteX0-4477" fmla="*/ 1743740 w 3694535"/>
              <a:gd name="connsiteY0-4478" fmla="*/ 4492350 h 4492350"/>
              <a:gd name="connsiteX1-4479" fmla="*/ 1796903 w 3694535"/>
              <a:gd name="connsiteY1-4480" fmla="*/ 3785190 h 4492350"/>
              <a:gd name="connsiteX2-4481" fmla="*/ 1307805 w 3694535"/>
              <a:gd name="connsiteY2-4482" fmla="*/ 3381153 h 4492350"/>
              <a:gd name="connsiteX3-4483" fmla="*/ 31898 w 3694535"/>
              <a:gd name="connsiteY3-4484" fmla="*/ 2945218 h 4492350"/>
              <a:gd name="connsiteX4-4485" fmla="*/ 1127052 w 3694535"/>
              <a:gd name="connsiteY4-4486" fmla="*/ 3242930 h 4492350"/>
              <a:gd name="connsiteX5-4487" fmla="*/ 393405 w 3694535"/>
              <a:gd name="connsiteY5-4488" fmla="*/ 2456121 h 4492350"/>
              <a:gd name="connsiteX6-4489" fmla="*/ 1775638 w 3694535"/>
              <a:gd name="connsiteY6-4490" fmla="*/ 3519376 h 4492350"/>
              <a:gd name="connsiteX7-4491" fmla="*/ 1683956 w 3694535"/>
              <a:gd name="connsiteY7-4492" fmla="*/ 2424409 h 4492350"/>
              <a:gd name="connsiteX8-4493" fmla="*/ 0 w 3694535"/>
              <a:gd name="connsiteY8-4494" fmla="*/ 754911 h 4492350"/>
              <a:gd name="connsiteX9-4495" fmla="*/ 988828 w 3694535"/>
              <a:gd name="connsiteY9-4496" fmla="*/ 1924493 h 4492350"/>
              <a:gd name="connsiteX10-4497" fmla="*/ 1137684 w 3694535"/>
              <a:gd name="connsiteY10-4498" fmla="*/ 861237 h 4492350"/>
              <a:gd name="connsiteX11-4499" fmla="*/ 1194671 w 3694535"/>
              <a:gd name="connsiteY11-4500" fmla="*/ 2026621 h 4492350"/>
              <a:gd name="connsiteX12-4501" fmla="*/ 1714640 w 3694535"/>
              <a:gd name="connsiteY12-4502" fmla="*/ 2194318 h 4492350"/>
              <a:gd name="connsiteX13-4503" fmla="*/ 1956391 w 3694535"/>
              <a:gd name="connsiteY13-4504" fmla="*/ 0 h 4492350"/>
              <a:gd name="connsiteX14-4505" fmla="*/ 2027834 w 3694535"/>
              <a:gd name="connsiteY14-4506" fmla="*/ 986216 h 4492350"/>
              <a:gd name="connsiteX15-4507" fmla="*/ 1881963 w 3694535"/>
              <a:gd name="connsiteY15-4508" fmla="*/ 2060385 h 4492350"/>
              <a:gd name="connsiteX16-4509" fmla="*/ 2057494 w 3694535"/>
              <a:gd name="connsiteY16-4510" fmla="*/ 3046321 h 4492350"/>
              <a:gd name="connsiteX17-4511" fmla="*/ 2647507 w 3694535"/>
              <a:gd name="connsiteY17-4512" fmla="*/ 2519916 h 4492350"/>
              <a:gd name="connsiteX18-4513" fmla="*/ 2913694 w 3694535"/>
              <a:gd name="connsiteY18-4514" fmla="*/ 1291762 h 4492350"/>
              <a:gd name="connsiteX19-4515" fmla="*/ 2806809 w 3694535"/>
              <a:gd name="connsiteY19-4516" fmla="*/ 2383091 h 4492350"/>
              <a:gd name="connsiteX20-4517" fmla="*/ 3694535 w 3694535"/>
              <a:gd name="connsiteY20-4518" fmla="*/ 1124252 h 4492350"/>
              <a:gd name="connsiteX21-4519" fmla="*/ 2222205 w 3694535"/>
              <a:gd name="connsiteY21-4520" fmla="*/ 3370521 h 4492350"/>
              <a:gd name="connsiteX22-4521" fmla="*/ 2169042 w 3694535"/>
              <a:gd name="connsiteY22-4522" fmla="*/ 3817088 h 4492350"/>
              <a:gd name="connsiteX23-4523" fmla="*/ 3317358 w 3694535"/>
              <a:gd name="connsiteY23-4524" fmla="*/ 3094074 h 4492350"/>
              <a:gd name="connsiteX24-4525" fmla="*/ 2194317 w 3694535"/>
              <a:gd name="connsiteY24-4526" fmla="*/ 4030951 h 4492350"/>
              <a:gd name="connsiteX25-4527" fmla="*/ 2232838 w 3694535"/>
              <a:gd name="connsiteY25-4528" fmla="*/ 4476307 h 4492350"/>
              <a:gd name="connsiteX26-4529" fmla="*/ 2218194 w 3694535"/>
              <a:gd name="connsiteY26-4530" fmla="*/ 4491415 h 4492350"/>
              <a:gd name="connsiteX27-4531" fmla="*/ 1743740 w 3694535"/>
              <a:gd name="connsiteY27-4532" fmla="*/ 4492350 h 4492350"/>
              <a:gd name="connsiteX0-4533" fmla="*/ 1743740 w 3694535"/>
              <a:gd name="connsiteY0-4534" fmla="*/ 4492350 h 4492350"/>
              <a:gd name="connsiteX1-4535" fmla="*/ 1796903 w 3694535"/>
              <a:gd name="connsiteY1-4536" fmla="*/ 3785190 h 4492350"/>
              <a:gd name="connsiteX2-4537" fmla="*/ 1307805 w 3694535"/>
              <a:gd name="connsiteY2-4538" fmla="*/ 3381153 h 4492350"/>
              <a:gd name="connsiteX3-4539" fmla="*/ 31898 w 3694535"/>
              <a:gd name="connsiteY3-4540" fmla="*/ 2945218 h 4492350"/>
              <a:gd name="connsiteX4-4541" fmla="*/ 1127052 w 3694535"/>
              <a:gd name="connsiteY4-4542" fmla="*/ 3242930 h 4492350"/>
              <a:gd name="connsiteX5-4543" fmla="*/ 393405 w 3694535"/>
              <a:gd name="connsiteY5-4544" fmla="*/ 2456121 h 4492350"/>
              <a:gd name="connsiteX6-4545" fmla="*/ 1775638 w 3694535"/>
              <a:gd name="connsiteY6-4546" fmla="*/ 3519376 h 4492350"/>
              <a:gd name="connsiteX7-4547" fmla="*/ 1683956 w 3694535"/>
              <a:gd name="connsiteY7-4548" fmla="*/ 2424409 h 4492350"/>
              <a:gd name="connsiteX8-4549" fmla="*/ 0 w 3694535"/>
              <a:gd name="connsiteY8-4550" fmla="*/ 754911 h 4492350"/>
              <a:gd name="connsiteX9-4551" fmla="*/ 988828 w 3694535"/>
              <a:gd name="connsiteY9-4552" fmla="*/ 1924493 h 4492350"/>
              <a:gd name="connsiteX10-4553" fmla="*/ 1113621 w 3694535"/>
              <a:gd name="connsiteY10-4554" fmla="*/ 861237 h 4492350"/>
              <a:gd name="connsiteX11-4555" fmla="*/ 1194671 w 3694535"/>
              <a:gd name="connsiteY11-4556" fmla="*/ 2026621 h 4492350"/>
              <a:gd name="connsiteX12-4557" fmla="*/ 1714640 w 3694535"/>
              <a:gd name="connsiteY12-4558" fmla="*/ 2194318 h 4492350"/>
              <a:gd name="connsiteX13-4559" fmla="*/ 1956391 w 3694535"/>
              <a:gd name="connsiteY13-4560" fmla="*/ 0 h 4492350"/>
              <a:gd name="connsiteX14-4561" fmla="*/ 2027834 w 3694535"/>
              <a:gd name="connsiteY14-4562" fmla="*/ 986216 h 4492350"/>
              <a:gd name="connsiteX15-4563" fmla="*/ 1881963 w 3694535"/>
              <a:gd name="connsiteY15-4564" fmla="*/ 2060385 h 4492350"/>
              <a:gd name="connsiteX16-4565" fmla="*/ 2057494 w 3694535"/>
              <a:gd name="connsiteY16-4566" fmla="*/ 3046321 h 4492350"/>
              <a:gd name="connsiteX17-4567" fmla="*/ 2647507 w 3694535"/>
              <a:gd name="connsiteY17-4568" fmla="*/ 2519916 h 4492350"/>
              <a:gd name="connsiteX18-4569" fmla="*/ 2913694 w 3694535"/>
              <a:gd name="connsiteY18-4570" fmla="*/ 1291762 h 4492350"/>
              <a:gd name="connsiteX19-4571" fmla="*/ 2806809 w 3694535"/>
              <a:gd name="connsiteY19-4572" fmla="*/ 2383091 h 4492350"/>
              <a:gd name="connsiteX20-4573" fmla="*/ 3694535 w 3694535"/>
              <a:gd name="connsiteY20-4574" fmla="*/ 1124252 h 4492350"/>
              <a:gd name="connsiteX21-4575" fmla="*/ 2222205 w 3694535"/>
              <a:gd name="connsiteY21-4576" fmla="*/ 3370521 h 4492350"/>
              <a:gd name="connsiteX22-4577" fmla="*/ 2169042 w 3694535"/>
              <a:gd name="connsiteY22-4578" fmla="*/ 3817088 h 4492350"/>
              <a:gd name="connsiteX23-4579" fmla="*/ 3317358 w 3694535"/>
              <a:gd name="connsiteY23-4580" fmla="*/ 3094074 h 4492350"/>
              <a:gd name="connsiteX24-4581" fmla="*/ 2194317 w 3694535"/>
              <a:gd name="connsiteY24-4582" fmla="*/ 4030951 h 4492350"/>
              <a:gd name="connsiteX25-4583" fmla="*/ 2232838 w 3694535"/>
              <a:gd name="connsiteY25-4584" fmla="*/ 4476307 h 4492350"/>
              <a:gd name="connsiteX26-4585" fmla="*/ 2218194 w 3694535"/>
              <a:gd name="connsiteY26-4586" fmla="*/ 4491415 h 4492350"/>
              <a:gd name="connsiteX27-4587" fmla="*/ 1743740 w 3694535"/>
              <a:gd name="connsiteY27-4588" fmla="*/ 4492350 h 4492350"/>
              <a:gd name="connsiteX0-4589" fmla="*/ 1743740 w 3694535"/>
              <a:gd name="connsiteY0-4590" fmla="*/ 4492350 h 4492350"/>
              <a:gd name="connsiteX1-4591" fmla="*/ 1796903 w 3694535"/>
              <a:gd name="connsiteY1-4592" fmla="*/ 3785190 h 4492350"/>
              <a:gd name="connsiteX2-4593" fmla="*/ 1307805 w 3694535"/>
              <a:gd name="connsiteY2-4594" fmla="*/ 3381153 h 4492350"/>
              <a:gd name="connsiteX3-4595" fmla="*/ 31898 w 3694535"/>
              <a:gd name="connsiteY3-4596" fmla="*/ 2945218 h 4492350"/>
              <a:gd name="connsiteX4-4597" fmla="*/ 1127052 w 3694535"/>
              <a:gd name="connsiteY4-4598" fmla="*/ 3242930 h 4492350"/>
              <a:gd name="connsiteX5-4599" fmla="*/ 393405 w 3694535"/>
              <a:gd name="connsiteY5-4600" fmla="*/ 2456121 h 4492350"/>
              <a:gd name="connsiteX6-4601" fmla="*/ 1775638 w 3694535"/>
              <a:gd name="connsiteY6-4602" fmla="*/ 3519376 h 4492350"/>
              <a:gd name="connsiteX7-4603" fmla="*/ 1683956 w 3694535"/>
              <a:gd name="connsiteY7-4604" fmla="*/ 2424409 h 4492350"/>
              <a:gd name="connsiteX8-4605" fmla="*/ 0 w 3694535"/>
              <a:gd name="connsiteY8-4606" fmla="*/ 754911 h 4492350"/>
              <a:gd name="connsiteX9-4607" fmla="*/ 988828 w 3694535"/>
              <a:gd name="connsiteY9-4608" fmla="*/ 1924493 h 4492350"/>
              <a:gd name="connsiteX10-4609" fmla="*/ 1113621 w 3694535"/>
              <a:gd name="connsiteY10-4610" fmla="*/ 861237 h 4492350"/>
              <a:gd name="connsiteX11-4611" fmla="*/ 1194671 w 3694535"/>
              <a:gd name="connsiteY11-4612" fmla="*/ 2026621 h 4492350"/>
              <a:gd name="connsiteX12-4613" fmla="*/ 1714640 w 3694535"/>
              <a:gd name="connsiteY12-4614" fmla="*/ 2194318 h 4492350"/>
              <a:gd name="connsiteX13-4615" fmla="*/ 1956391 w 3694535"/>
              <a:gd name="connsiteY13-4616" fmla="*/ 0 h 4492350"/>
              <a:gd name="connsiteX14-4617" fmla="*/ 2027834 w 3694535"/>
              <a:gd name="connsiteY14-4618" fmla="*/ 986216 h 4492350"/>
              <a:gd name="connsiteX15-4619" fmla="*/ 1881963 w 3694535"/>
              <a:gd name="connsiteY15-4620" fmla="*/ 2060385 h 4492350"/>
              <a:gd name="connsiteX16-4621" fmla="*/ 2057494 w 3694535"/>
              <a:gd name="connsiteY16-4622" fmla="*/ 3046321 h 4492350"/>
              <a:gd name="connsiteX17-4623" fmla="*/ 2647507 w 3694535"/>
              <a:gd name="connsiteY17-4624" fmla="*/ 2519916 h 4492350"/>
              <a:gd name="connsiteX18-4625" fmla="*/ 2913694 w 3694535"/>
              <a:gd name="connsiteY18-4626" fmla="*/ 1291762 h 4492350"/>
              <a:gd name="connsiteX19-4627" fmla="*/ 2806809 w 3694535"/>
              <a:gd name="connsiteY19-4628" fmla="*/ 2383091 h 4492350"/>
              <a:gd name="connsiteX20-4629" fmla="*/ 3694535 w 3694535"/>
              <a:gd name="connsiteY20-4630" fmla="*/ 1124252 h 4492350"/>
              <a:gd name="connsiteX21-4631" fmla="*/ 2222205 w 3694535"/>
              <a:gd name="connsiteY21-4632" fmla="*/ 3370521 h 4492350"/>
              <a:gd name="connsiteX22-4633" fmla="*/ 2169042 w 3694535"/>
              <a:gd name="connsiteY22-4634" fmla="*/ 3817088 h 4492350"/>
              <a:gd name="connsiteX23-4635" fmla="*/ 3317358 w 3694535"/>
              <a:gd name="connsiteY23-4636" fmla="*/ 3094074 h 4492350"/>
              <a:gd name="connsiteX24-4637" fmla="*/ 2194317 w 3694535"/>
              <a:gd name="connsiteY24-4638" fmla="*/ 4030951 h 4492350"/>
              <a:gd name="connsiteX25-4639" fmla="*/ 2232838 w 3694535"/>
              <a:gd name="connsiteY25-4640" fmla="*/ 4476307 h 4492350"/>
              <a:gd name="connsiteX26-4641" fmla="*/ 2218194 w 3694535"/>
              <a:gd name="connsiteY26-4642" fmla="*/ 4491415 h 4492350"/>
              <a:gd name="connsiteX27-4643" fmla="*/ 1743740 w 3694535"/>
              <a:gd name="connsiteY27-4644" fmla="*/ 4492350 h 4492350"/>
              <a:gd name="connsiteX0-4645" fmla="*/ 1743740 w 3694535"/>
              <a:gd name="connsiteY0-4646" fmla="*/ 4492350 h 4492350"/>
              <a:gd name="connsiteX1-4647" fmla="*/ 1796903 w 3694535"/>
              <a:gd name="connsiteY1-4648" fmla="*/ 3785190 h 4492350"/>
              <a:gd name="connsiteX2-4649" fmla="*/ 1307805 w 3694535"/>
              <a:gd name="connsiteY2-4650" fmla="*/ 3381153 h 4492350"/>
              <a:gd name="connsiteX3-4651" fmla="*/ 31898 w 3694535"/>
              <a:gd name="connsiteY3-4652" fmla="*/ 2945218 h 4492350"/>
              <a:gd name="connsiteX4-4653" fmla="*/ 1127052 w 3694535"/>
              <a:gd name="connsiteY4-4654" fmla="*/ 3242930 h 4492350"/>
              <a:gd name="connsiteX5-4655" fmla="*/ 393405 w 3694535"/>
              <a:gd name="connsiteY5-4656" fmla="*/ 2456121 h 4492350"/>
              <a:gd name="connsiteX6-4657" fmla="*/ 1775638 w 3694535"/>
              <a:gd name="connsiteY6-4658" fmla="*/ 3519376 h 4492350"/>
              <a:gd name="connsiteX7-4659" fmla="*/ 1683956 w 3694535"/>
              <a:gd name="connsiteY7-4660" fmla="*/ 2424409 h 4492350"/>
              <a:gd name="connsiteX8-4661" fmla="*/ 0 w 3694535"/>
              <a:gd name="connsiteY8-4662" fmla="*/ 754911 h 4492350"/>
              <a:gd name="connsiteX9-4663" fmla="*/ 988828 w 3694535"/>
              <a:gd name="connsiteY9-4664" fmla="*/ 1924493 h 4492350"/>
              <a:gd name="connsiteX10-4665" fmla="*/ 1113621 w 3694535"/>
              <a:gd name="connsiteY10-4666" fmla="*/ 861237 h 4492350"/>
              <a:gd name="connsiteX11-4667" fmla="*/ 1194671 w 3694535"/>
              <a:gd name="connsiteY11-4668" fmla="*/ 2026621 h 4492350"/>
              <a:gd name="connsiteX12-4669" fmla="*/ 1714640 w 3694535"/>
              <a:gd name="connsiteY12-4670" fmla="*/ 2194318 h 4492350"/>
              <a:gd name="connsiteX13-4671" fmla="*/ 1956391 w 3694535"/>
              <a:gd name="connsiteY13-4672" fmla="*/ 0 h 4492350"/>
              <a:gd name="connsiteX14-4673" fmla="*/ 2027834 w 3694535"/>
              <a:gd name="connsiteY14-4674" fmla="*/ 986216 h 4492350"/>
              <a:gd name="connsiteX15-4675" fmla="*/ 1881963 w 3694535"/>
              <a:gd name="connsiteY15-4676" fmla="*/ 2060385 h 4492350"/>
              <a:gd name="connsiteX16-4677" fmla="*/ 2057494 w 3694535"/>
              <a:gd name="connsiteY16-4678" fmla="*/ 3046321 h 4492350"/>
              <a:gd name="connsiteX17-4679" fmla="*/ 2647507 w 3694535"/>
              <a:gd name="connsiteY17-4680" fmla="*/ 2519916 h 4492350"/>
              <a:gd name="connsiteX18-4681" fmla="*/ 2913694 w 3694535"/>
              <a:gd name="connsiteY18-4682" fmla="*/ 1291762 h 4492350"/>
              <a:gd name="connsiteX19-4683" fmla="*/ 2806809 w 3694535"/>
              <a:gd name="connsiteY19-4684" fmla="*/ 2383091 h 4492350"/>
              <a:gd name="connsiteX20-4685" fmla="*/ 3694535 w 3694535"/>
              <a:gd name="connsiteY20-4686" fmla="*/ 1124252 h 4492350"/>
              <a:gd name="connsiteX21-4687" fmla="*/ 2222205 w 3694535"/>
              <a:gd name="connsiteY21-4688" fmla="*/ 3370521 h 4492350"/>
              <a:gd name="connsiteX22-4689" fmla="*/ 2169042 w 3694535"/>
              <a:gd name="connsiteY22-4690" fmla="*/ 3817088 h 4492350"/>
              <a:gd name="connsiteX23-4691" fmla="*/ 3317358 w 3694535"/>
              <a:gd name="connsiteY23-4692" fmla="*/ 3094074 h 4492350"/>
              <a:gd name="connsiteX24-4693" fmla="*/ 2194317 w 3694535"/>
              <a:gd name="connsiteY24-4694" fmla="*/ 4030951 h 4492350"/>
              <a:gd name="connsiteX25-4695" fmla="*/ 2232838 w 3694535"/>
              <a:gd name="connsiteY25-4696" fmla="*/ 4476307 h 4492350"/>
              <a:gd name="connsiteX26-4697" fmla="*/ 2218194 w 3694535"/>
              <a:gd name="connsiteY26-4698" fmla="*/ 4491415 h 4492350"/>
              <a:gd name="connsiteX27-4699" fmla="*/ 1743740 w 3694535"/>
              <a:gd name="connsiteY27-4700" fmla="*/ 4492350 h 4492350"/>
              <a:gd name="connsiteX0-4701" fmla="*/ 1743740 w 3694535"/>
              <a:gd name="connsiteY0-4702" fmla="*/ 4492350 h 4492350"/>
              <a:gd name="connsiteX1-4703" fmla="*/ 1796903 w 3694535"/>
              <a:gd name="connsiteY1-4704" fmla="*/ 3785190 h 4492350"/>
              <a:gd name="connsiteX2-4705" fmla="*/ 1307805 w 3694535"/>
              <a:gd name="connsiteY2-4706" fmla="*/ 3381153 h 4492350"/>
              <a:gd name="connsiteX3-4707" fmla="*/ 31898 w 3694535"/>
              <a:gd name="connsiteY3-4708" fmla="*/ 2945218 h 4492350"/>
              <a:gd name="connsiteX4-4709" fmla="*/ 1127052 w 3694535"/>
              <a:gd name="connsiteY4-4710" fmla="*/ 3242930 h 4492350"/>
              <a:gd name="connsiteX5-4711" fmla="*/ 393405 w 3694535"/>
              <a:gd name="connsiteY5-4712" fmla="*/ 2456121 h 4492350"/>
              <a:gd name="connsiteX6-4713" fmla="*/ 1775638 w 3694535"/>
              <a:gd name="connsiteY6-4714" fmla="*/ 3519376 h 4492350"/>
              <a:gd name="connsiteX7-4715" fmla="*/ 1683956 w 3694535"/>
              <a:gd name="connsiteY7-4716" fmla="*/ 2424409 h 4492350"/>
              <a:gd name="connsiteX8-4717" fmla="*/ 0 w 3694535"/>
              <a:gd name="connsiteY8-4718" fmla="*/ 754911 h 4492350"/>
              <a:gd name="connsiteX9-4719" fmla="*/ 988828 w 3694535"/>
              <a:gd name="connsiteY9-4720" fmla="*/ 1924493 h 4492350"/>
              <a:gd name="connsiteX10-4721" fmla="*/ 1093568 w 3694535"/>
              <a:gd name="connsiteY10-4722" fmla="*/ 857226 h 4492350"/>
              <a:gd name="connsiteX11-4723" fmla="*/ 1194671 w 3694535"/>
              <a:gd name="connsiteY11-4724" fmla="*/ 2026621 h 4492350"/>
              <a:gd name="connsiteX12-4725" fmla="*/ 1714640 w 3694535"/>
              <a:gd name="connsiteY12-4726" fmla="*/ 2194318 h 4492350"/>
              <a:gd name="connsiteX13-4727" fmla="*/ 1956391 w 3694535"/>
              <a:gd name="connsiteY13-4728" fmla="*/ 0 h 4492350"/>
              <a:gd name="connsiteX14-4729" fmla="*/ 2027834 w 3694535"/>
              <a:gd name="connsiteY14-4730" fmla="*/ 986216 h 4492350"/>
              <a:gd name="connsiteX15-4731" fmla="*/ 1881963 w 3694535"/>
              <a:gd name="connsiteY15-4732" fmla="*/ 2060385 h 4492350"/>
              <a:gd name="connsiteX16-4733" fmla="*/ 2057494 w 3694535"/>
              <a:gd name="connsiteY16-4734" fmla="*/ 3046321 h 4492350"/>
              <a:gd name="connsiteX17-4735" fmla="*/ 2647507 w 3694535"/>
              <a:gd name="connsiteY17-4736" fmla="*/ 2519916 h 4492350"/>
              <a:gd name="connsiteX18-4737" fmla="*/ 2913694 w 3694535"/>
              <a:gd name="connsiteY18-4738" fmla="*/ 1291762 h 4492350"/>
              <a:gd name="connsiteX19-4739" fmla="*/ 2806809 w 3694535"/>
              <a:gd name="connsiteY19-4740" fmla="*/ 2383091 h 4492350"/>
              <a:gd name="connsiteX20-4741" fmla="*/ 3694535 w 3694535"/>
              <a:gd name="connsiteY20-4742" fmla="*/ 1124252 h 4492350"/>
              <a:gd name="connsiteX21-4743" fmla="*/ 2222205 w 3694535"/>
              <a:gd name="connsiteY21-4744" fmla="*/ 3370521 h 4492350"/>
              <a:gd name="connsiteX22-4745" fmla="*/ 2169042 w 3694535"/>
              <a:gd name="connsiteY22-4746" fmla="*/ 3817088 h 4492350"/>
              <a:gd name="connsiteX23-4747" fmla="*/ 3317358 w 3694535"/>
              <a:gd name="connsiteY23-4748" fmla="*/ 3094074 h 4492350"/>
              <a:gd name="connsiteX24-4749" fmla="*/ 2194317 w 3694535"/>
              <a:gd name="connsiteY24-4750" fmla="*/ 4030951 h 4492350"/>
              <a:gd name="connsiteX25-4751" fmla="*/ 2232838 w 3694535"/>
              <a:gd name="connsiteY25-4752" fmla="*/ 4476307 h 4492350"/>
              <a:gd name="connsiteX26-4753" fmla="*/ 2218194 w 3694535"/>
              <a:gd name="connsiteY26-4754" fmla="*/ 4491415 h 4492350"/>
              <a:gd name="connsiteX27-4755" fmla="*/ 1743740 w 3694535"/>
              <a:gd name="connsiteY27-4756" fmla="*/ 4492350 h 4492350"/>
              <a:gd name="connsiteX0-4757" fmla="*/ 1743740 w 3694535"/>
              <a:gd name="connsiteY0-4758" fmla="*/ 4492350 h 4492350"/>
              <a:gd name="connsiteX1-4759" fmla="*/ 1796903 w 3694535"/>
              <a:gd name="connsiteY1-4760" fmla="*/ 3785190 h 4492350"/>
              <a:gd name="connsiteX2-4761" fmla="*/ 1307805 w 3694535"/>
              <a:gd name="connsiteY2-4762" fmla="*/ 3381153 h 4492350"/>
              <a:gd name="connsiteX3-4763" fmla="*/ 31898 w 3694535"/>
              <a:gd name="connsiteY3-4764" fmla="*/ 2945218 h 4492350"/>
              <a:gd name="connsiteX4-4765" fmla="*/ 1127052 w 3694535"/>
              <a:gd name="connsiteY4-4766" fmla="*/ 3242930 h 4492350"/>
              <a:gd name="connsiteX5-4767" fmla="*/ 393405 w 3694535"/>
              <a:gd name="connsiteY5-4768" fmla="*/ 2456121 h 4492350"/>
              <a:gd name="connsiteX6-4769" fmla="*/ 1775638 w 3694535"/>
              <a:gd name="connsiteY6-4770" fmla="*/ 3519376 h 4492350"/>
              <a:gd name="connsiteX7-4771" fmla="*/ 1683956 w 3694535"/>
              <a:gd name="connsiteY7-4772" fmla="*/ 2424409 h 4492350"/>
              <a:gd name="connsiteX8-4773" fmla="*/ 0 w 3694535"/>
              <a:gd name="connsiteY8-4774" fmla="*/ 754911 h 4492350"/>
              <a:gd name="connsiteX9-4775" fmla="*/ 988828 w 3694535"/>
              <a:gd name="connsiteY9-4776" fmla="*/ 1924493 h 4492350"/>
              <a:gd name="connsiteX10-4777" fmla="*/ 1093568 w 3694535"/>
              <a:gd name="connsiteY10-4778" fmla="*/ 857226 h 4492350"/>
              <a:gd name="connsiteX11-4779" fmla="*/ 1194671 w 3694535"/>
              <a:gd name="connsiteY11-4780" fmla="*/ 2026621 h 4492350"/>
              <a:gd name="connsiteX12-4781" fmla="*/ 1714640 w 3694535"/>
              <a:gd name="connsiteY12-4782" fmla="*/ 2194318 h 4492350"/>
              <a:gd name="connsiteX13-4783" fmla="*/ 1956391 w 3694535"/>
              <a:gd name="connsiteY13-4784" fmla="*/ 0 h 4492350"/>
              <a:gd name="connsiteX14-4785" fmla="*/ 2027834 w 3694535"/>
              <a:gd name="connsiteY14-4786" fmla="*/ 986216 h 4492350"/>
              <a:gd name="connsiteX15-4787" fmla="*/ 1881963 w 3694535"/>
              <a:gd name="connsiteY15-4788" fmla="*/ 2060385 h 4492350"/>
              <a:gd name="connsiteX16-4789" fmla="*/ 2057494 w 3694535"/>
              <a:gd name="connsiteY16-4790" fmla="*/ 3046321 h 4492350"/>
              <a:gd name="connsiteX17-4791" fmla="*/ 2647507 w 3694535"/>
              <a:gd name="connsiteY17-4792" fmla="*/ 2519916 h 4492350"/>
              <a:gd name="connsiteX18-4793" fmla="*/ 2913694 w 3694535"/>
              <a:gd name="connsiteY18-4794" fmla="*/ 1291762 h 4492350"/>
              <a:gd name="connsiteX19-4795" fmla="*/ 2806809 w 3694535"/>
              <a:gd name="connsiteY19-4796" fmla="*/ 2383091 h 4492350"/>
              <a:gd name="connsiteX20-4797" fmla="*/ 3694535 w 3694535"/>
              <a:gd name="connsiteY20-4798" fmla="*/ 1124252 h 4492350"/>
              <a:gd name="connsiteX21-4799" fmla="*/ 2222205 w 3694535"/>
              <a:gd name="connsiteY21-4800" fmla="*/ 3370521 h 4492350"/>
              <a:gd name="connsiteX22-4801" fmla="*/ 2169042 w 3694535"/>
              <a:gd name="connsiteY22-4802" fmla="*/ 3817088 h 4492350"/>
              <a:gd name="connsiteX23-4803" fmla="*/ 3317358 w 3694535"/>
              <a:gd name="connsiteY23-4804" fmla="*/ 3094074 h 4492350"/>
              <a:gd name="connsiteX24-4805" fmla="*/ 2194317 w 3694535"/>
              <a:gd name="connsiteY24-4806" fmla="*/ 4030951 h 4492350"/>
              <a:gd name="connsiteX25-4807" fmla="*/ 2232838 w 3694535"/>
              <a:gd name="connsiteY25-4808" fmla="*/ 4476307 h 4492350"/>
              <a:gd name="connsiteX26-4809" fmla="*/ 2218194 w 3694535"/>
              <a:gd name="connsiteY26-4810" fmla="*/ 4491415 h 4492350"/>
              <a:gd name="connsiteX27-4811" fmla="*/ 1743740 w 3694535"/>
              <a:gd name="connsiteY27-4812" fmla="*/ 4492350 h 4492350"/>
              <a:gd name="connsiteX0-4813" fmla="*/ 1711842 w 3662637"/>
              <a:gd name="connsiteY0-4814" fmla="*/ 4492350 h 4492350"/>
              <a:gd name="connsiteX1-4815" fmla="*/ 1765005 w 3662637"/>
              <a:gd name="connsiteY1-4816" fmla="*/ 3785190 h 4492350"/>
              <a:gd name="connsiteX2-4817" fmla="*/ 1275907 w 3662637"/>
              <a:gd name="connsiteY2-4818" fmla="*/ 3381153 h 4492350"/>
              <a:gd name="connsiteX3-4819" fmla="*/ 0 w 3662637"/>
              <a:gd name="connsiteY3-4820" fmla="*/ 2945218 h 4492350"/>
              <a:gd name="connsiteX4-4821" fmla="*/ 1095154 w 3662637"/>
              <a:gd name="connsiteY4-4822" fmla="*/ 3242930 h 4492350"/>
              <a:gd name="connsiteX5-4823" fmla="*/ 361507 w 3662637"/>
              <a:gd name="connsiteY5-4824" fmla="*/ 2456121 h 4492350"/>
              <a:gd name="connsiteX6-4825" fmla="*/ 1743740 w 3662637"/>
              <a:gd name="connsiteY6-4826" fmla="*/ 3519376 h 4492350"/>
              <a:gd name="connsiteX7-4827" fmla="*/ 1652058 w 3662637"/>
              <a:gd name="connsiteY7-4828" fmla="*/ 2424409 h 4492350"/>
              <a:gd name="connsiteX8-4829" fmla="*/ 8208 w 3662637"/>
              <a:gd name="connsiteY8-4830" fmla="*/ 750901 h 4492350"/>
              <a:gd name="connsiteX9-4831" fmla="*/ 956930 w 3662637"/>
              <a:gd name="connsiteY9-4832" fmla="*/ 1924493 h 4492350"/>
              <a:gd name="connsiteX10-4833" fmla="*/ 1061670 w 3662637"/>
              <a:gd name="connsiteY10-4834" fmla="*/ 857226 h 4492350"/>
              <a:gd name="connsiteX11-4835" fmla="*/ 1162773 w 3662637"/>
              <a:gd name="connsiteY11-4836" fmla="*/ 2026621 h 4492350"/>
              <a:gd name="connsiteX12-4837" fmla="*/ 1682742 w 3662637"/>
              <a:gd name="connsiteY12-4838" fmla="*/ 2194318 h 4492350"/>
              <a:gd name="connsiteX13-4839" fmla="*/ 1924493 w 3662637"/>
              <a:gd name="connsiteY13-4840" fmla="*/ 0 h 4492350"/>
              <a:gd name="connsiteX14-4841" fmla="*/ 1995936 w 3662637"/>
              <a:gd name="connsiteY14-4842" fmla="*/ 986216 h 4492350"/>
              <a:gd name="connsiteX15-4843" fmla="*/ 1850065 w 3662637"/>
              <a:gd name="connsiteY15-4844" fmla="*/ 2060385 h 4492350"/>
              <a:gd name="connsiteX16-4845" fmla="*/ 2025596 w 3662637"/>
              <a:gd name="connsiteY16-4846" fmla="*/ 3046321 h 4492350"/>
              <a:gd name="connsiteX17-4847" fmla="*/ 2615609 w 3662637"/>
              <a:gd name="connsiteY17-4848" fmla="*/ 2519916 h 4492350"/>
              <a:gd name="connsiteX18-4849" fmla="*/ 2881796 w 3662637"/>
              <a:gd name="connsiteY18-4850" fmla="*/ 1291762 h 4492350"/>
              <a:gd name="connsiteX19-4851" fmla="*/ 2774911 w 3662637"/>
              <a:gd name="connsiteY19-4852" fmla="*/ 2383091 h 4492350"/>
              <a:gd name="connsiteX20-4853" fmla="*/ 3662637 w 3662637"/>
              <a:gd name="connsiteY20-4854" fmla="*/ 1124252 h 4492350"/>
              <a:gd name="connsiteX21-4855" fmla="*/ 2190307 w 3662637"/>
              <a:gd name="connsiteY21-4856" fmla="*/ 3370521 h 4492350"/>
              <a:gd name="connsiteX22-4857" fmla="*/ 2137144 w 3662637"/>
              <a:gd name="connsiteY22-4858" fmla="*/ 3817088 h 4492350"/>
              <a:gd name="connsiteX23-4859" fmla="*/ 3285460 w 3662637"/>
              <a:gd name="connsiteY23-4860" fmla="*/ 3094074 h 4492350"/>
              <a:gd name="connsiteX24-4861" fmla="*/ 2162419 w 3662637"/>
              <a:gd name="connsiteY24-4862" fmla="*/ 4030951 h 4492350"/>
              <a:gd name="connsiteX25-4863" fmla="*/ 2200940 w 3662637"/>
              <a:gd name="connsiteY25-4864" fmla="*/ 4476307 h 4492350"/>
              <a:gd name="connsiteX26-4865" fmla="*/ 2186296 w 3662637"/>
              <a:gd name="connsiteY26-4866" fmla="*/ 4491415 h 4492350"/>
              <a:gd name="connsiteX27-4867" fmla="*/ 1711842 w 3662637"/>
              <a:gd name="connsiteY27-4868" fmla="*/ 4492350 h 4492350"/>
              <a:gd name="connsiteX0-4869" fmla="*/ 1711842 w 3662637"/>
              <a:gd name="connsiteY0-4870" fmla="*/ 4492350 h 4492350"/>
              <a:gd name="connsiteX1-4871" fmla="*/ 1765005 w 3662637"/>
              <a:gd name="connsiteY1-4872" fmla="*/ 3785190 h 4492350"/>
              <a:gd name="connsiteX2-4873" fmla="*/ 1275907 w 3662637"/>
              <a:gd name="connsiteY2-4874" fmla="*/ 3381153 h 4492350"/>
              <a:gd name="connsiteX3-4875" fmla="*/ 0 w 3662637"/>
              <a:gd name="connsiteY3-4876" fmla="*/ 2945218 h 4492350"/>
              <a:gd name="connsiteX4-4877" fmla="*/ 1095154 w 3662637"/>
              <a:gd name="connsiteY4-4878" fmla="*/ 3242930 h 4492350"/>
              <a:gd name="connsiteX5-4879" fmla="*/ 361507 w 3662637"/>
              <a:gd name="connsiteY5-4880" fmla="*/ 2456121 h 4492350"/>
              <a:gd name="connsiteX6-4881" fmla="*/ 1743740 w 3662637"/>
              <a:gd name="connsiteY6-4882" fmla="*/ 3519376 h 4492350"/>
              <a:gd name="connsiteX7-4883" fmla="*/ 1652058 w 3662637"/>
              <a:gd name="connsiteY7-4884" fmla="*/ 2424409 h 4492350"/>
              <a:gd name="connsiteX8-4885" fmla="*/ 8208 w 3662637"/>
              <a:gd name="connsiteY8-4886" fmla="*/ 750901 h 4492350"/>
              <a:gd name="connsiteX9-4887" fmla="*/ 956930 w 3662637"/>
              <a:gd name="connsiteY9-4888" fmla="*/ 1924493 h 4492350"/>
              <a:gd name="connsiteX10-4889" fmla="*/ 1061670 w 3662637"/>
              <a:gd name="connsiteY10-4890" fmla="*/ 857226 h 4492350"/>
              <a:gd name="connsiteX11-4891" fmla="*/ 1162773 w 3662637"/>
              <a:gd name="connsiteY11-4892" fmla="*/ 2026621 h 4492350"/>
              <a:gd name="connsiteX12-4893" fmla="*/ 1682742 w 3662637"/>
              <a:gd name="connsiteY12-4894" fmla="*/ 2194318 h 4492350"/>
              <a:gd name="connsiteX13-4895" fmla="*/ 1924493 w 3662637"/>
              <a:gd name="connsiteY13-4896" fmla="*/ 0 h 4492350"/>
              <a:gd name="connsiteX14-4897" fmla="*/ 1995936 w 3662637"/>
              <a:gd name="connsiteY14-4898" fmla="*/ 986216 h 4492350"/>
              <a:gd name="connsiteX15-4899" fmla="*/ 1850065 w 3662637"/>
              <a:gd name="connsiteY15-4900" fmla="*/ 2060385 h 4492350"/>
              <a:gd name="connsiteX16-4901" fmla="*/ 2025596 w 3662637"/>
              <a:gd name="connsiteY16-4902" fmla="*/ 3046321 h 4492350"/>
              <a:gd name="connsiteX17-4903" fmla="*/ 2615609 w 3662637"/>
              <a:gd name="connsiteY17-4904" fmla="*/ 2519916 h 4492350"/>
              <a:gd name="connsiteX18-4905" fmla="*/ 2881796 w 3662637"/>
              <a:gd name="connsiteY18-4906" fmla="*/ 1291762 h 4492350"/>
              <a:gd name="connsiteX19-4907" fmla="*/ 2774911 w 3662637"/>
              <a:gd name="connsiteY19-4908" fmla="*/ 2383091 h 4492350"/>
              <a:gd name="connsiteX20-4909" fmla="*/ 3662637 w 3662637"/>
              <a:gd name="connsiteY20-4910" fmla="*/ 1124252 h 4492350"/>
              <a:gd name="connsiteX21-4911" fmla="*/ 2190307 w 3662637"/>
              <a:gd name="connsiteY21-4912" fmla="*/ 3370521 h 4492350"/>
              <a:gd name="connsiteX22-4913" fmla="*/ 2137144 w 3662637"/>
              <a:gd name="connsiteY22-4914" fmla="*/ 3817088 h 4492350"/>
              <a:gd name="connsiteX23-4915" fmla="*/ 3285460 w 3662637"/>
              <a:gd name="connsiteY23-4916" fmla="*/ 3094074 h 4492350"/>
              <a:gd name="connsiteX24-4917" fmla="*/ 2162419 w 3662637"/>
              <a:gd name="connsiteY24-4918" fmla="*/ 4030951 h 4492350"/>
              <a:gd name="connsiteX25-4919" fmla="*/ 2200940 w 3662637"/>
              <a:gd name="connsiteY25-4920" fmla="*/ 4476307 h 4492350"/>
              <a:gd name="connsiteX26-4921" fmla="*/ 2186296 w 3662637"/>
              <a:gd name="connsiteY26-4922" fmla="*/ 4491415 h 4492350"/>
              <a:gd name="connsiteX27-4923" fmla="*/ 1711842 w 3662637"/>
              <a:gd name="connsiteY27-4924" fmla="*/ 4492350 h 4492350"/>
              <a:gd name="connsiteX0-4925" fmla="*/ 1711842 w 3662637"/>
              <a:gd name="connsiteY0-4926" fmla="*/ 4492350 h 4492350"/>
              <a:gd name="connsiteX1-4927" fmla="*/ 1765005 w 3662637"/>
              <a:gd name="connsiteY1-4928" fmla="*/ 3785190 h 4492350"/>
              <a:gd name="connsiteX2-4929" fmla="*/ 1275907 w 3662637"/>
              <a:gd name="connsiteY2-4930" fmla="*/ 3381153 h 4492350"/>
              <a:gd name="connsiteX3-4931" fmla="*/ 0 w 3662637"/>
              <a:gd name="connsiteY3-4932" fmla="*/ 2945218 h 4492350"/>
              <a:gd name="connsiteX4-4933" fmla="*/ 1095154 w 3662637"/>
              <a:gd name="connsiteY4-4934" fmla="*/ 3242930 h 4492350"/>
              <a:gd name="connsiteX5-4935" fmla="*/ 361507 w 3662637"/>
              <a:gd name="connsiteY5-4936" fmla="*/ 2456121 h 4492350"/>
              <a:gd name="connsiteX6-4937" fmla="*/ 1743740 w 3662637"/>
              <a:gd name="connsiteY6-4938" fmla="*/ 3519376 h 4492350"/>
              <a:gd name="connsiteX7-4939" fmla="*/ 1652058 w 3662637"/>
              <a:gd name="connsiteY7-4940" fmla="*/ 2424409 h 4492350"/>
              <a:gd name="connsiteX8-4941" fmla="*/ 8208 w 3662637"/>
              <a:gd name="connsiteY8-4942" fmla="*/ 750901 h 4492350"/>
              <a:gd name="connsiteX9-4943" fmla="*/ 956930 w 3662637"/>
              <a:gd name="connsiteY9-4944" fmla="*/ 1924493 h 4492350"/>
              <a:gd name="connsiteX10-4945" fmla="*/ 1061670 w 3662637"/>
              <a:gd name="connsiteY10-4946" fmla="*/ 857226 h 4492350"/>
              <a:gd name="connsiteX11-4947" fmla="*/ 1162773 w 3662637"/>
              <a:gd name="connsiteY11-4948" fmla="*/ 2026621 h 4492350"/>
              <a:gd name="connsiteX12-4949" fmla="*/ 1682742 w 3662637"/>
              <a:gd name="connsiteY12-4950" fmla="*/ 2194318 h 4492350"/>
              <a:gd name="connsiteX13-4951" fmla="*/ 1924493 w 3662637"/>
              <a:gd name="connsiteY13-4952" fmla="*/ 0 h 4492350"/>
              <a:gd name="connsiteX14-4953" fmla="*/ 1995936 w 3662637"/>
              <a:gd name="connsiteY14-4954" fmla="*/ 986216 h 4492350"/>
              <a:gd name="connsiteX15-4955" fmla="*/ 1850065 w 3662637"/>
              <a:gd name="connsiteY15-4956" fmla="*/ 2060385 h 4492350"/>
              <a:gd name="connsiteX16-4957" fmla="*/ 2025596 w 3662637"/>
              <a:gd name="connsiteY16-4958" fmla="*/ 3046321 h 4492350"/>
              <a:gd name="connsiteX17-4959" fmla="*/ 2615609 w 3662637"/>
              <a:gd name="connsiteY17-4960" fmla="*/ 2519916 h 4492350"/>
              <a:gd name="connsiteX18-4961" fmla="*/ 2881796 w 3662637"/>
              <a:gd name="connsiteY18-4962" fmla="*/ 1291762 h 4492350"/>
              <a:gd name="connsiteX19-4963" fmla="*/ 2774911 w 3662637"/>
              <a:gd name="connsiteY19-4964" fmla="*/ 2383091 h 4492350"/>
              <a:gd name="connsiteX20-4965" fmla="*/ 3662637 w 3662637"/>
              <a:gd name="connsiteY20-4966" fmla="*/ 1124252 h 4492350"/>
              <a:gd name="connsiteX21-4967" fmla="*/ 2190307 w 3662637"/>
              <a:gd name="connsiteY21-4968" fmla="*/ 3370521 h 4492350"/>
              <a:gd name="connsiteX22-4969" fmla="*/ 2137144 w 3662637"/>
              <a:gd name="connsiteY22-4970" fmla="*/ 3817088 h 4492350"/>
              <a:gd name="connsiteX23-4971" fmla="*/ 3285460 w 3662637"/>
              <a:gd name="connsiteY23-4972" fmla="*/ 3094074 h 4492350"/>
              <a:gd name="connsiteX24-4973" fmla="*/ 2162419 w 3662637"/>
              <a:gd name="connsiteY24-4974" fmla="*/ 4030951 h 4492350"/>
              <a:gd name="connsiteX25-4975" fmla="*/ 2200940 w 3662637"/>
              <a:gd name="connsiteY25-4976" fmla="*/ 4476307 h 4492350"/>
              <a:gd name="connsiteX26-4977" fmla="*/ 2186296 w 3662637"/>
              <a:gd name="connsiteY26-4978" fmla="*/ 4491415 h 4492350"/>
              <a:gd name="connsiteX27-4979" fmla="*/ 1711842 w 3662637"/>
              <a:gd name="connsiteY27-4980" fmla="*/ 4492350 h 4492350"/>
              <a:gd name="connsiteX0-4981" fmla="*/ 1711842 w 3662637"/>
              <a:gd name="connsiteY0-4982" fmla="*/ 4492350 h 4492350"/>
              <a:gd name="connsiteX1-4983" fmla="*/ 1765005 w 3662637"/>
              <a:gd name="connsiteY1-4984" fmla="*/ 3785190 h 4492350"/>
              <a:gd name="connsiteX2-4985" fmla="*/ 1275907 w 3662637"/>
              <a:gd name="connsiteY2-4986" fmla="*/ 3381153 h 4492350"/>
              <a:gd name="connsiteX3-4987" fmla="*/ 0 w 3662637"/>
              <a:gd name="connsiteY3-4988" fmla="*/ 2945218 h 4492350"/>
              <a:gd name="connsiteX4-4989" fmla="*/ 1095154 w 3662637"/>
              <a:gd name="connsiteY4-4990" fmla="*/ 3242930 h 4492350"/>
              <a:gd name="connsiteX5-4991" fmla="*/ 361507 w 3662637"/>
              <a:gd name="connsiteY5-4992" fmla="*/ 2456121 h 4492350"/>
              <a:gd name="connsiteX6-4993" fmla="*/ 1743740 w 3662637"/>
              <a:gd name="connsiteY6-4994" fmla="*/ 3519376 h 4492350"/>
              <a:gd name="connsiteX7-4995" fmla="*/ 1652058 w 3662637"/>
              <a:gd name="connsiteY7-4996" fmla="*/ 2424409 h 4492350"/>
              <a:gd name="connsiteX8-4997" fmla="*/ 8208 w 3662637"/>
              <a:gd name="connsiteY8-4998" fmla="*/ 750901 h 4492350"/>
              <a:gd name="connsiteX9-4999" fmla="*/ 956930 w 3662637"/>
              <a:gd name="connsiteY9-5000" fmla="*/ 1924493 h 4492350"/>
              <a:gd name="connsiteX10-5001" fmla="*/ 1061670 w 3662637"/>
              <a:gd name="connsiteY10-5002" fmla="*/ 857226 h 4492350"/>
              <a:gd name="connsiteX11-5003" fmla="*/ 1162773 w 3662637"/>
              <a:gd name="connsiteY11-5004" fmla="*/ 2026621 h 4492350"/>
              <a:gd name="connsiteX12-5005" fmla="*/ 1682742 w 3662637"/>
              <a:gd name="connsiteY12-5006" fmla="*/ 2194318 h 4492350"/>
              <a:gd name="connsiteX13-5007" fmla="*/ 1924493 w 3662637"/>
              <a:gd name="connsiteY13-5008" fmla="*/ 0 h 4492350"/>
              <a:gd name="connsiteX14-5009" fmla="*/ 1995936 w 3662637"/>
              <a:gd name="connsiteY14-5010" fmla="*/ 986216 h 4492350"/>
              <a:gd name="connsiteX15-5011" fmla="*/ 1850065 w 3662637"/>
              <a:gd name="connsiteY15-5012" fmla="*/ 2060385 h 4492350"/>
              <a:gd name="connsiteX16-5013" fmla="*/ 2025596 w 3662637"/>
              <a:gd name="connsiteY16-5014" fmla="*/ 3046321 h 4492350"/>
              <a:gd name="connsiteX17-5015" fmla="*/ 2615609 w 3662637"/>
              <a:gd name="connsiteY17-5016" fmla="*/ 2519916 h 4492350"/>
              <a:gd name="connsiteX18-5017" fmla="*/ 2881796 w 3662637"/>
              <a:gd name="connsiteY18-5018" fmla="*/ 1291762 h 4492350"/>
              <a:gd name="connsiteX19-5019" fmla="*/ 2774911 w 3662637"/>
              <a:gd name="connsiteY19-5020" fmla="*/ 2383091 h 4492350"/>
              <a:gd name="connsiteX20-5021" fmla="*/ 3662637 w 3662637"/>
              <a:gd name="connsiteY20-5022" fmla="*/ 1124252 h 4492350"/>
              <a:gd name="connsiteX21-5023" fmla="*/ 2190307 w 3662637"/>
              <a:gd name="connsiteY21-5024" fmla="*/ 3370521 h 4492350"/>
              <a:gd name="connsiteX22-5025" fmla="*/ 2137144 w 3662637"/>
              <a:gd name="connsiteY22-5026" fmla="*/ 3817088 h 4492350"/>
              <a:gd name="connsiteX23-5027" fmla="*/ 3285460 w 3662637"/>
              <a:gd name="connsiteY23-5028" fmla="*/ 3094074 h 4492350"/>
              <a:gd name="connsiteX24-5029" fmla="*/ 2162419 w 3662637"/>
              <a:gd name="connsiteY24-5030" fmla="*/ 4030951 h 4492350"/>
              <a:gd name="connsiteX25-5031" fmla="*/ 2200940 w 3662637"/>
              <a:gd name="connsiteY25-5032" fmla="*/ 4476307 h 4492350"/>
              <a:gd name="connsiteX26-5033" fmla="*/ 2186296 w 3662637"/>
              <a:gd name="connsiteY26-5034" fmla="*/ 4491415 h 4492350"/>
              <a:gd name="connsiteX27-5035" fmla="*/ 1711842 w 3662637"/>
              <a:gd name="connsiteY27-5036" fmla="*/ 4492350 h 4492350"/>
              <a:gd name="connsiteX0-5037" fmla="*/ 1711842 w 3662637"/>
              <a:gd name="connsiteY0-5038" fmla="*/ 4492350 h 4492350"/>
              <a:gd name="connsiteX1-5039" fmla="*/ 1765005 w 3662637"/>
              <a:gd name="connsiteY1-5040" fmla="*/ 3785190 h 4492350"/>
              <a:gd name="connsiteX2-5041" fmla="*/ 1275907 w 3662637"/>
              <a:gd name="connsiteY2-5042" fmla="*/ 3381153 h 4492350"/>
              <a:gd name="connsiteX3-5043" fmla="*/ 0 w 3662637"/>
              <a:gd name="connsiteY3-5044" fmla="*/ 2945218 h 4492350"/>
              <a:gd name="connsiteX4-5045" fmla="*/ 1095154 w 3662637"/>
              <a:gd name="connsiteY4-5046" fmla="*/ 3242930 h 4492350"/>
              <a:gd name="connsiteX5-5047" fmla="*/ 361507 w 3662637"/>
              <a:gd name="connsiteY5-5048" fmla="*/ 2456121 h 4492350"/>
              <a:gd name="connsiteX6-5049" fmla="*/ 1743740 w 3662637"/>
              <a:gd name="connsiteY6-5050" fmla="*/ 3519376 h 4492350"/>
              <a:gd name="connsiteX7-5051" fmla="*/ 1652058 w 3662637"/>
              <a:gd name="connsiteY7-5052" fmla="*/ 2400346 h 4492350"/>
              <a:gd name="connsiteX8-5053" fmla="*/ 8208 w 3662637"/>
              <a:gd name="connsiteY8-5054" fmla="*/ 750901 h 4492350"/>
              <a:gd name="connsiteX9-5055" fmla="*/ 956930 w 3662637"/>
              <a:gd name="connsiteY9-5056" fmla="*/ 1924493 h 4492350"/>
              <a:gd name="connsiteX10-5057" fmla="*/ 1061670 w 3662637"/>
              <a:gd name="connsiteY10-5058" fmla="*/ 857226 h 4492350"/>
              <a:gd name="connsiteX11-5059" fmla="*/ 1162773 w 3662637"/>
              <a:gd name="connsiteY11-5060" fmla="*/ 2026621 h 4492350"/>
              <a:gd name="connsiteX12-5061" fmla="*/ 1682742 w 3662637"/>
              <a:gd name="connsiteY12-5062" fmla="*/ 2194318 h 4492350"/>
              <a:gd name="connsiteX13-5063" fmla="*/ 1924493 w 3662637"/>
              <a:gd name="connsiteY13-5064" fmla="*/ 0 h 4492350"/>
              <a:gd name="connsiteX14-5065" fmla="*/ 1995936 w 3662637"/>
              <a:gd name="connsiteY14-5066" fmla="*/ 986216 h 4492350"/>
              <a:gd name="connsiteX15-5067" fmla="*/ 1850065 w 3662637"/>
              <a:gd name="connsiteY15-5068" fmla="*/ 2060385 h 4492350"/>
              <a:gd name="connsiteX16-5069" fmla="*/ 2025596 w 3662637"/>
              <a:gd name="connsiteY16-5070" fmla="*/ 3046321 h 4492350"/>
              <a:gd name="connsiteX17-5071" fmla="*/ 2615609 w 3662637"/>
              <a:gd name="connsiteY17-5072" fmla="*/ 2519916 h 4492350"/>
              <a:gd name="connsiteX18-5073" fmla="*/ 2881796 w 3662637"/>
              <a:gd name="connsiteY18-5074" fmla="*/ 1291762 h 4492350"/>
              <a:gd name="connsiteX19-5075" fmla="*/ 2774911 w 3662637"/>
              <a:gd name="connsiteY19-5076" fmla="*/ 2383091 h 4492350"/>
              <a:gd name="connsiteX20-5077" fmla="*/ 3662637 w 3662637"/>
              <a:gd name="connsiteY20-5078" fmla="*/ 1124252 h 4492350"/>
              <a:gd name="connsiteX21-5079" fmla="*/ 2190307 w 3662637"/>
              <a:gd name="connsiteY21-5080" fmla="*/ 3370521 h 4492350"/>
              <a:gd name="connsiteX22-5081" fmla="*/ 2137144 w 3662637"/>
              <a:gd name="connsiteY22-5082" fmla="*/ 3817088 h 4492350"/>
              <a:gd name="connsiteX23-5083" fmla="*/ 3285460 w 3662637"/>
              <a:gd name="connsiteY23-5084" fmla="*/ 3094074 h 4492350"/>
              <a:gd name="connsiteX24-5085" fmla="*/ 2162419 w 3662637"/>
              <a:gd name="connsiteY24-5086" fmla="*/ 4030951 h 4492350"/>
              <a:gd name="connsiteX25-5087" fmla="*/ 2200940 w 3662637"/>
              <a:gd name="connsiteY25-5088" fmla="*/ 4476307 h 4492350"/>
              <a:gd name="connsiteX26-5089" fmla="*/ 2186296 w 3662637"/>
              <a:gd name="connsiteY26-5090" fmla="*/ 4491415 h 4492350"/>
              <a:gd name="connsiteX27-5091" fmla="*/ 1711842 w 3662637"/>
              <a:gd name="connsiteY27-5092" fmla="*/ 4492350 h 4492350"/>
              <a:gd name="connsiteX0-5093" fmla="*/ 1711842 w 3662637"/>
              <a:gd name="connsiteY0-5094" fmla="*/ 4492350 h 4492350"/>
              <a:gd name="connsiteX1-5095" fmla="*/ 1765005 w 3662637"/>
              <a:gd name="connsiteY1-5096" fmla="*/ 3785190 h 4492350"/>
              <a:gd name="connsiteX2-5097" fmla="*/ 1275907 w 3662637"/>
              <a:gd name="connsiteY2-5098" fmla="*/ 3381153 h 4492350"/>
              <a:gd name="connsiteX3-5099" fmla="*/ 0 w 3662637"/>
              <a:gd name="connsiteY3-5100" fmla="*/ 2945218 h 4492350"/>
              <a:gd name="connsiteX4-5101" fmla="*/ 1095154 w 3662637"/>
              <a:gd name="connsiteY4-5102" fmla="*/ 3242930 h 4492350"/>
              <a:gd name="connsiteX5-5103" fmla="*/ 361507 w 3662637"/>
              <a:gd name="connsiteY5-5104" fmla="*/ 2456121 h 4492350"/>
              <a:gd name="connsiteX6-5105" fmla="*/ 1743740 w 3662637"/>
              <a:gd name="connsiteY6-5106" fmla="*/ 3519376 h 4492350"/>
              <a:gd name="connsiteX7-5107" fmla="*/ 1652058 w 3662637"/>
              <a:gd name="connsiteY7-5108" fmla="*/ 2400346 h 4492350"/>
              <a:gd name="connsiteX8-5109" fmla="*/ 8208 w 3662637"/>
              <a:gd name="connsiteY8-5110" fmla="*/ 750901 h 4492350"/>
              <a:gd name="connsiteX9-5111" fmla="*/ 956930 w 3662637"/>
              <a:gd name="connsiteY9-5112" fmla="*/ 1924493 h 4492350"/>
              <a:gd name="connsiteX10-5113" fmla="*/ 1061670 w 3662637"/>
              <a:gd name="connsiteY10-5114" fmla="*/ 857226 h 4492350"/>
              <a:gd name="connsiteX11-5115" fmla="*/ 1162773 w 3662637"/>
              <a:gd name="connsiteY11-5116" fmla="*/ 2026621 h 4492350"/>
              <a:gd name="connsiteX12-5117" fmla="*/ 1682742 w 3662637"/>
              <a:gd name="connsiteY12-5118" fmla="*/ 2194318 h 4492350"/>
              <a:gd name="connsiteX13-5119" fmla="*/ 1924493 w 3662637"/>
              <a:gd name="connsiteY13-5120" fmla="*/ 0 h 4492350"/>
              <a:gd name="connsiteX14-5121" fmla="*/ 1995936 w 3662637"/>
              <a:gd name="connsiteY14-5122" fmla="*/ 986216 h 4492350"/>
              <a:gd name="connsiteX15-5123" fmla="*/ 1850065 w 3662637"/>
              <a:gd name="connsiteY15-5124" fmla="*/ 2060385 h 4492350"/>
              <a:gd name="connsiteX16-5125" fmla="*/ 2025596 w 3662637"/>
              <a:gd name="connsiteY16-5126" fmla="*/ 3046321 h 4492350"/>
              <a:gd name="connsiteX17-5127" fmla="*/ 2615609 w 3662637"/>
              <a:gd name="connsiteY17-5128" fmla="*/ 2519916 h 4492350"/>
              <a:gd name="connsiteX18-5129" fmla="*/ 2881796 w 3662637"/>
              <a:gd name="connsiteY18-5130" fmla="*/ 1291762 h 4492350"/>
              <a:gd name="connsiteX19-5131" fmla="*/ 2774911 w 3662637"/>
              <a:gd name="connsiteY19-5132" fmla="*/ 2383091 h 4492350"/>
              <a:gd name="connsiteX20-5133" fmla="*/ 3662637 w 3662637"/>
              <a:gd name="connsiteY20-5134" fmla="*/ 1124252 h 4492350"/>
              <a:gd name="connsiteX21-5135" fmla="*/ 2190307 w 3662637"/>
              <a:gd name="connsiteY21-5136" fmla="*/ 3370521 h 4492350"/>
              <a:gd name="connsiteX22-5137" fmla="*/ 2137144 w 3662637"/>
              <a:gd name="connsiteY22-5138" fmla="*/ 3817088 h 4492350"/>
              <a:gd name="connsiteX23-5139" fmla="*/ 3285460 w 3662637"/>
              <a:gd name="connsiteY23-5140" fmla="*/ 3094074 h 4492350"/>
              <a:gd name="connsiteX24-5141" fmla="*/ 2162419 w 3662637"/>
              <a:gd name="connsiteY24-5142" fmla="*/ 4030951 h 4492350"/>
              <a:gd name="connsiteX25-5143" fmla="*/ 2200940 w 3662637"/>
              <a:gd name="connsiteY25-5144" fmla="*/ 4476307 h 4492350"/>
              <a:gd name="connsiteX26-5145" fmla="*/ 2186296 w 3662637"/>
              <a:gd name="connsiteY26-5146" fmla="*/ 4491415 h 4492350"/>
              <a:gd name="connsiteX27-5147" fmla="*/ 1711842 w 3662637"/>
              <a:gd name="connsiteY27-5148" fmla="*/ 4492350 h 4492350"/>
              <a:gd name="connsiteX0-5149" fmla="*/ 1711842 w 3662637"/>
              <a:gd name="connsiteY0-5150" fmla="*/ 4492350 h 4492350"/>
              <a:gd name="connsiteX1-5151" fmla="*/ 1765005 w 3662637"/>
              <a:gd name="connsiteY1-5152" fmla="*/ 3785190 h 4492350"/>
              <a:gd name="connsiteX2-5153" fmla="*/ 1275907 w 3662637"/>
              <a:gd name="connsiteY2-5154" fmla="*/ 3381153 h 4492350"/>
              <a:gd name="connsiteX3-5155" fmla="*/ 0 w 3662637"/>
              <a:gd name="connsiteY3-5156" fmla="*/ 2945218 h 4492350"/>
              <a:gd name="connsiteX4-5157" fmla="*/ 1095154 w 3662637"/>
              <a:gd name="connsiteY4-5158" fmla="*/ 3242930 h 4492350"/>
              <a:gd name="connsiteX5-5159" fmla="*/ 361507 w 3662637"/>
              <a:gd name="connsiteY5-5160" fmla="*/ 2456121 h 4492350"/>
              <a:gd name="connsiteX6-5161" fmla="*/ 1743740 w 3662637"/>
              <a:gd name="connsiteY6-5162" fmla="*/ 3519376 h 4492350"/>
              <a:gd name="connsiteX7-5163" fmla="*/ 1652058 w 3662637"/>
              <a:gd name="connsiteY7-5164" fmla="*/ 2400346 h 4492350"/>
              <a:gd name="connsiteX8-5165" fmla="*/ 8208 w 3662637"/>
              <a:gd name="connsiteY8-5166" fmla="*/ 750901 h 4492350"/>
              <a:gd name="connsiteX9-5167" fmla="*/ 956930 w 3662637"/>
              <a:gd name="connsiteY9-5168" fmla="*/ 1924493 h 4492350"/>
              <a:gd name="connsiteX10-5169" fmla="*/ 1061670 w 3662637"/>
              <a:gd name="connsiteY10-5170" fmla="*/ 857226 h 4492350"/>
              <a:gd name="connsiteX11-5171" fmla="*/ 1162773 w 3662637"/>
              <a:gd name="connsiteY11-5172" fmla="*/ 2026621 h 4492350"/>
              <a:gd name="connsiteX12-5173" fmla="*/ 1682742 w 3662637"/>
              <a:gd name="connsiteY12-5174" fmla="*/ 2194318 h 4492350"/>
              <a:gd name="connsiteX13-5175" fmla="*/ 1924493 w 3662637"/>
              <a:gd name="connsiteY13-5176" fmla="*/ 0 h 4492350"/>
              <a:gd name="connsiteX14-5177" fmla="*/ 1995936 w 3662637"/>
              <a:gd name="connsiteY14-5178" fmla="*/ 986216 h 4492350"/>
              <a:gd name="connsiteX15-5179" fmla="*/ 1850065 w 3662637"/>
              <a:gd name="connsiteY15-5180" fmla="*/ 2060385 h 4492350"/>
              <a:gd name="connsiteX16-5181" fmla="*/ 2025596 w 3662637"/>
              <a:gd name="connsiteY16-5182" fmla="*/ 3046321 h 4492350"/>
              <a:gd name="connsiteX17-5183" fmla="*/ 2615609 w 3662637"/>
              <a:gd name="connsiteY17-5184" fmla="*/ 2519916 h 4492350"/>
              <a:gd name="connsiteX18-5185" fmla="*/ 2881796 w 3662637"/>
              <a:gd name="connsiteY18-5186" fmla="*/ 1291762 h 4492350"/>
              <a:gd name="connsiteX19-5187" fmla="*/ 2774911 w 3662637"/>
              <a:gd name="connsiteY19-5188" fmla="*/ 2383091 h 4492350"/>
              <a:gd name="connsiteX20-5189" fmla="*/ 3662637 w 3662637"/>
              <a:gd name="connsiteY20-5190" fmla="*/ 1124252 h 4492350"/>
              <a:gd name="connsiteX21-5191" fmla="*/ 2190307 w 3662637"/>
              <a:gd name="connsiteY21-5192" fmla="*/ 3370521 h 4492350"/>
              <a:gd name="connsiteX22-5193" fmla="*/ 2137144 w 3662637"/>
              <a:gd name="connsiteY22-5194" fmla="*/ 3817088 h 4492350"/>
              <a:gd name="connsiteX23-5195" fmla="*/ 3285460 w 3662637"/>
              <a:gd name="connsiteY23-5196" fmla="*/ 3094074 h 4492350"/>
              <a:gd name="connsiteX24-5197" fmla="*/ 2162419 w 3662637"/>
              <a:gd name="connsiteY24-5198" fmla="*/ 4030951 h 4492350"/>
              <a:gd name="connsiteX25-5199" fmla="*/ 2200940 w 3662637"/>
              <a:gd name="connsiteY25-5200" fmla="*/ 4476307 h 4492350"/>
              <a:gd name="connsiteX26-5201" fmla="*/ 2186296 w 3662637"/>
              <a:gd name="connsiteY26-5202" fmla="*/ 4491415 h 4492350"/>
              <a:gd name="connsiteX27-5203" fmla="*/ 1711842 w 3662637"/>
              <a:gd name="connsiteY27-5204" fmla="*/ 4492350 h 4492350"/>
              <a:gd name="connsiteX0-5205" fmla="*/ 1711842 w 3662637"/>
              <a:gd name="connsiteY0-5206" fmla="*/ 4492350 h 4492350"/>
              <a:gd name="connsiteX1-5207" fmla="*/ 1765005 w 3662637"/>
              <a:gd name="connsiteY1-5208" fmla="*/ 3785190 h 4492350"/>
              <a:gd name="connsiteX2-5209" fmla="*/ 1275907 w 3662637"/>
              <a:gd name="connsiteY2-5210" fmla="*/ 3381153 h 4492350"/>
              <a:gd name="connsiteX3-5211" fmla="*/ 0 w 3662637"/>
              <a:gd name="connsiteY3-5212" fmla="*/ 2945218 h 4492350"/>
              <a:gd name="connsiteX4-5213" fmla="*/ 1095154 w 3662637"/>
              <a:gd name="connsiteY4-5214" fmla="*/ 3242930 h 4492350"/>
              <a:gd name="connsiteX5-5215" fmla="*/ 361507 w 3662637"/>
              <a:gd name="connsiteY5-5216" fmla="*/ 2456121 h 4492350"/>
              <a:gd name="connsiteX6-5217" fmla="*/ 1743740 w 3662637"/>
              <a:gd name="connsiteY6-5218" fmla="*/ 3519376 h 4492350"/>
              <a:gd name="connsiteX7-5219" fmla="*/ 1652058 w 3662637"/>
              <a:gd name="connsiteY7-5220" fmla="*/ 2400346 h 4492350"/>
              <a:gd name="connsiteX8-5221" fmla="*/ 8208 w 3662637"/>
              <a:gd name="connsiteY8-5222" fmla="*/ 750901 h 4492350"/>
              <a:gd name="connsiteX9-5223" fmla="*/ 956930 w 3662637"/>
              <a:gd name="connsiteY9-5224" fmla="*/ 1924493 h 4492350"/>
              <a:gd name="connsiteX10-5225" fmla="*/ 1061670 w 3662637"/>
              <a:gd name="connsiteY10-5226" fmla="*/ 857226 h 4492350"/>
              <a:gd name="connsiteX11-5227" fmla="*/ 1162773 w 3662637"/>
              <a:gd name="connsiteY11-5228" fmla="*/ 2026621 h 4492350"/>
              <a:gd name="connsiteX12-5229" fmla="*/ 1682742 w 3662637"/>
              <a:gd name="connsiteY12-5230" fmla="*/ 2194318 h 4492350"/>
              <a:gd name="connsiteX13-5231" fmla="*/ 1924493 w 3662637"/>
              <a:gd name="connsiteY13-5232" fmla="*/ 0 h 4492350"/>
              <a:gd name="connsiteX14-5233" fmla="*/ 1995936 w 3662637"/>
              <a:gd name="connsiteY14-5234" fmla="*/ 986216 h 4492350"/>
              <a:gd name="connsiteX15-5235" fmla="*/ 1850065 w 3662637"/>
              <a:gd name="connsiteY15-5236" fmla="*/ 2060385 h 4492350"/>
              <a:gd name="connsiteX16-5237" fmla="*/ 2025596 w 3662637"/>
              <a:gd name="connsiteY16-5238" fmla="*/ 3046321 h 4492350"/>
              <a:gd name="connsiteX17-5239" fmla="*/ 2615609 w 3662637"/>
              <a:gd name="connsiteY17-5240" fmla="*/ 2519916 h 4492350"/>
              <a:gd name="connsiteX18-5241" fmla="*/ 2881796 w 3662637"/>
              <a:gd name="connsiteY18-5242" fmla="*/ 1291762 h 4492350"/>
              <a:gd name="connsiteX19-5243" fmla="*/ 2774911 w 3662637"/>
              <a:gd name="connsiteY19-5244" fmla="*/ 2383091 h 4492350"/>
              <a:gd name="connsiteX20-5245" fmla="*/ 3662637 w 3662637"/>
              <a:gd name="connsiteY20-5246" fmla="*/ 1124252 h 4492350"/>
              <a:gd name="connsiteX21-5247" fmla="*/ 2190307 w 3662637"/>
              <a:gd name="connsiteY21-5248" fmla="*/ 3370521 h 4492350"/>
              <a:gd name="connsiteX22-5249" fmla="*/ 2137144 w 3662637"/>
              <a:gd name="connsiteY22-5250" fmla="*/ 3817088 h 4492350"/>
              <a:gd name="connsiteX23-5251" fmla="*/ 3285460 w 3662637"/>
              <a:gd name="connsiteY23-5252" fmla="*/ 3094074 h 4492350"/>
              <a:gd name="connsiteX24-5253" fmla="*/ 2162419 w 3662637"/>
              <a:gd name="connsiteY24-5254" fmla="*/ 4030951 h 4492350"/>
              <a:gd name="connsiteX25-5255" fmla="*/ 2200940 w 3662637"/>
              <a:gd name="connsiteY25-5256" fmla="*/ 4476307 h 4492350"/>
              <a:gd name="connsiteX26-5257" fmla="*/ 2186296 w 3662637"/>
              <a:gd name="connsiteY26-5258" fmla="*/ 4491415 h 4492350"/>
              <a:gd name="connsiteX27-5259" fmla="*/ 1711842 w 3662637"/>
              <a:gd name="connsiteY27-5260" fmla="*/ 4492350 h 4492350"/>
              <a:gd name="connsiteX0-5261" fmla="*/ 1711842 w 3662637"/>
              <a:gd name="connsiteY0-5262" fmla="*/ 4492350 h 4492350"/>
              <a:gd name="connsiteX1-5263" fmla="*/ 1765005 w 3662637"/>
              <a:gd name="connsiteY1-5264" fmla="*/ 3785190 h 4492350"/>
              <a:gd name="connsiteX2-5265" fmla="*/ 1275907 w 3662637"/>
              <a:gd name="connsiteY2-5266" fmla="*/ 3381153 h 4492350"/>
              <a:gd name="connsiteX3-5267" fmla="*/ 0 w 3662637"/>
              <a:gd name="connsiteY3-5268" fmla="*/ 2945218 h 4492350"/>
              <a:gd name="connsiteX4-5269" fmla="*/ 1095154 w 3662637"/>
              <a:gd name="connsiteY4-5270" fmla="*/ 3242930 h 4492350"/>
              <a:gd name="connsiteX5-5271" fmla="*/ 361507 w 3662637"/>
              <a:gd name="connsiteY5-5272" fmla="*/ 2456121 h 4492350"/>
              <a:gd name="connsiteX6-5273" fmla="*/ 1743740 w 3662637"/>
              <a:gd name="connsiteY6-5274" fmla="*/ 3519376 h 4492350"/>
              <a:gd name="connsiteX7-5275" fmla="*/ 1652058 w 3662637"/>
              <a:gd name="connsiteY7-5276" fmla="*/ 2400346 h 4492350"/>
              <a:gd name="connsiteX8-5277" fmla="*/ 28261 w 3662637"/>
              <a:gd name="connsiteY8-5278" fmla="*/ 742880 h 4492350"/>
              <a:gd name="connsiteX9-5279" fmla="*/ 956930 w 3662637"/>
              <a:gd name="connsiteY9-5280" fmla="*/ 1924493 h 4492350"/>
              <a:gd name="connsiteX10-5281" fmla="*/ 1061670 w 3662637"/>
              <a:gd name="connsiteY10-5282" fmla="*/ 857226 h 4492350"/>
              <a:gd name="connsiteX11-5283" fmla="*/ 1162773 w 3662637"/>
              <a:gd name="connsiteY11-5284" fmla="*/ 2026621 h 4492350"/>
              <a:gd name="connsiteX12-5285" fmla="*/ 1682742 w 3662637"/>
              <a:gd name="connsiteY12-5286" fmla="*/ 2194318 h 4492350"/>
              <a:gd name="connsiteX13-5287" fmla="*/ 1924493 w 3662637"/>
              <a:gd name="connsiteY13-5288" fmla="*/ 0 h 4492350"/>
              <a:gd name="connsiteX14-5289" fmla="*/ 1995936 w 3662637"/>
              <a:gd name="connsiteY14-5290" fmla="*/ 986216 h 4492350"/>
              <a:gd name="connsiteX15-5291" fmla="*/ 1850065 w 3662637"/>
              <a:gd name="connsiteY15-5292" fmla="*/ 2060385 h 4492350"/>
              <a:gd name="connsiteX16-5293" fmla="*/ 2025596 w 3662637"/>
              <a:gd name="connsiteY16-5294" fmla="*/ 3046321 h 4492350"/>
              <a:gd name="connsiteX17-5295" fmla="*/ 2615609 w 3662637"/>
              <a:gd name="connsiteY17-5296" fmla="*/ 2519916 h 4492350"/>
              <a:gd name="connsiteX18-5297" fmla="*/ 2881796 w 3662637"/>
              <a:gd name="connsiteY18-5298" fmla="*/ 1291762 h 4492350"/>
              <a:gd name="connsiteX19-5299" fmla="*/ 2774911 w 3662637"/>
              <a:gd name="connsiteY19-5300" fmla="*/ 2383091 h 4492350"/>
              <a:gd name="connsiteX20-5301" fmla="*/ 3662637 w 3662637"/>
              <a:gd name="connsiteY20-5302" fmla="*/ 1124252 h 4492350"/>
              <a:gd name="connsiteX21-5303" fmla="*/ 2190307 w 3662637"/>
              <a:gd name="connsiteY21-5304" fmla="*/ 3370521 h 4492350"/>
              <a:gd name="connsiteX22-5305" fmla="*/ 2137144 w 3662637"/>
              <a:gd name="connsiteY22-5306" fmla="*/ 3817088 h 4492350"/>
              <a:gd name="connsiteX23-5307" fmla="*/ 3285460 w 3662637"/>
              <a:gd name="connsiteY23-5308" fmla="*/ 3094074 h 4492350"/>
              <a:gd name="connsiteX24-5309" fmla="*/ 2162419 w 3662637"/>
              <a:gd name="connsiteY24-5310" fmla="*/ 4030951 h 4492350"/>
              <a:gd name="connsiteX25-5311" fmla="*/ 2200940 w 3662637"/>
              <a:gd name="connsiteY25-5312" fmla="*/ 4476307 h 4492350"/>
              <a:gd name="connsiteX26-5313" fmla="*/ 2186296 w 3662637"/>
              <a:gd name="connsiteY26-5314" fmla="*/ 4491415 h 4492350"/>
              <a:gd name="connsiteX27-5315" fmla="*/ 1711842 w 3662637"/>
              <a:gd name="connsiteY27-5316" fmla="*/ 4492350 h 4492350"/>
              <a:gd name="connsiteX0-5317" fmla="*/ 1711842 w 3662637"/>
              <a:gd name="connsiteY0-5318" fmla="*/ 4492350 h 4492350"/>
              <a:gd name="connsiteX1-5319" fmla="*/ 1765005 w 3662637"/>
              <a:gd name="connsiteY1-5320" fmla="*/ 3785190 h 4492350"/>
              <a:gd name="connsiteX2-5321" fmla="*/ 1275907 w 3662637"/>
              <a:gd name="connsiteY2-5322" fmla="*/ 3381153 h 4492350"/>
              <a:gd name="connsiteX3-5323" fmla="*/ 0 w 3662637"/>
              <a:gd name="connsiteY3-5324" fmla="*/ 2945218 h 4492350"/>
              <a:gd name="connsiteX4-5325" fmla="*/ 1095154 w 3662637"/>
              <a:gd name="connsiteY4-5326" fmla="*/ 3242930 h 4492350"/>
              <a:gd name="connsiteX5-5327" fmla="*/ 361507 w 3662637"/>
              <a:gd name="connsiteY5-5328" fmla="*/ 2456121 h 4492350"/>
              <a:gd name="connsiteX6-5329" fmla="*/ 1743740 w 3662637"/>
              <a:gd name="connsiteY6-5330" fmla="*/ 3519376 h 4492350"/>
              <a:gd name="connsiteX7-5331" fmla="*/ 1652058 w 3662637"/>
              <a:gd name="connsiteY7-5332" fmla="*/ 2400346 h 4492350"/>
              <a:gd name="connsiteX8-5333" fmla="*/ 28261 w 3662637"/>
              <a:gd name="connsiteY8-5334" fmla="*/ 742880 h 4492350"/>
              <a:gd name="connsiteX9-5335" fmla="*/ 956930 w 3662637"/>
              <a:gd name="connsiteY9-5336" fmla="*/ 1924493 h 4492350"/>
              <a:gd name="connsiteX10-5337" fmla="*/ 1061670 w 3662637"/>
              <a:gd name="connsiteY10-5338" fmla="*/ 857226 h 4492350"/>
              <a:gd name="connsiteX11-5339" fmla="*/ 1162773 w 3662637"/>
              <a:gd name="connsiteY11-5340" fmla="*/ 2026621 h 4492350"/>
              <a:gd name="connsiteX12-5341" fmla="*/ 1682742 w 3662637"/>
              <a:gd name="connsiteY12-5342" fmla="*/ 2194318 h 4492350"/>
              <a:gd name="connsiteX13-5343" fmla="*/ 1924493 w 3662637"/>
              <a:gd name="connsiteY13-5344" fmla="*/ 0 h 4492350"/>
              <a:gd name="connsiteX14-5345" fmla="*/ 1995936 w 3662637"/>
              <a:gd name="connsiteY14-5346" fmla="*/ 986216 h 4492350"/>
              <a:gd name="connsiteX15-5347" fmla="*/ 1850065 w 3662637"/>
              <a:gd name="connsiteY15-5348" fmla="*/ 2060385 h 4492350"/>
              <a:gd name="connsiteX16-5349" fmla="*/ 2025596 w 3662637"/>
              <a:gd name="connsiteY16-5350" fmla="*/ 3046321 h 4492350"/>
              <a:gd name="connsiteX17-5351" fmla="*/ 2615609 w 3662637"/>
              <a:gd name="connsiteY17-5352" fmla="*/ 2519916 h 4492350"/>
              <a:gd name="connsiteX18-5353" fmla="*/ 2881796 w 3662637"/>
              <a:gd name="connsiteY18-5354" fmla="*/ 1291762 h 4492350"/>
              <a:gd name="connsiteX19-5355" fmla="*/ 2774911 w 3662637"/>
              <a:gd name="connsiteY19-5356" fmla="*/ 2383091 h 4492350"/>
              <a:gd name="connsiteX20-5357" fmla="*/ 3662637 w 3662637"/>
              <a:gd name="connsiteY20-5358" fmla="*/ 1124252 h 4492350"/>
              <a:gd name="connsiteX21-5359" fmla="*/ 2190307 w 3662637"/>
              <a:gd name="connsiteY21-5360" fmla="*/ 3370521 h 4492350"/>
              <a:gd name="connsiteX22-5361" fmla="*/ 2137144 w 3662637"/>
              <a:gd name="connsiteY22-5362" fmla="*/ 3817088 h 4492350"/>
              <a:gd name="connsiteX23-5363" fmla="*/ 3285460 w 3662637"/>
              <a:gd name="connsiteY23-5364" fmla="*/ 3094074 h 4492350"/>
              <a:gd name="connsiteX24-5365" fmla="*/ 2162419 w 3662637"/>
              <a:gd name="connsiteY24-5366" fmla="*/ 4030951 h 4492350"/>
              <a:gd name="connsiteX25-5367" fmla="*/ 2200940 w 3662637"/>
              <a:gd name="connsiteY25-5368" fmla="*/ 4476307 h 4492350"/>
              <a:gd name="connsiteX26-5369" fmla="*/ 2186296 w 3662637"/>
              <a:gd name="connsiteY26-5370" fmla="*/ 4491415 h 4492350"/>
              <a:gd name="connsiteX27-5371" fmla="*/ 1711842 w 3662637"/>
              <a:gd name="connsiteY27-5372" fmla="*/ 4492350 h 4492350"/>
              <a:gd name="connsiteX0-5373" fmla="*/ 1711842 w 3662637"/>
              <a:gd name="connsiteY0-5374" fmla="*/ 4492350 h 4492350"/>
              <a:gd name="connsiteX1-5375" fmla="*/ 1765005 w 3662637"/>
              <a:gd name="connsiteY1-5376" fmla="*/ 3785190 h 4492350"/>
              <a:gd name="connsiteX2-5377" fmla="*/ 1275907 w 3662637"/>
              <a:gd name="connsiteY2-5378" fmla="*/ 3381153 h 4492350"/>
              <a:gd name="connsiteX3-5379" fmla="*/ 0 w 3662637"/>
              <a:gd name="connsiteY3-5380" fmla="*/ 2945218 h 4492350"/>
              <a:gd name="connsiteX4-5381" fmla="*/ 1095154 w 3662637"/>
              <a:gd name="connsiteY4-5382" fmla="*/ 3242930 h 4492350"/>
              <a:gd name="connsiteX5-5383" fmla="*/ 361507 w 3662637"/>
              <a:gd name="connsiteY5-5384" fmla="*/ 2456121 h 4492350"/>
              <a:gd name="connsiteX6-5385" fmla="*/ 1743740 w 3662637"/>
              <a:gd name="connsiteY6-5386" fmla="*/ 3519376 h 4492350"/>
              <a:gd name="connsiteX7-5387" fmla="*/ 1652058 w 3662637"/>
              <a:gd name="connsiteY7-5388" fmla="*/ 2400346 h 4492350"/>
              <a:gd name="connsiteX8-5389" fmla="*/ 28261 w 3662637"/>
              <a:gd name="connsiteY8-5390" fmla="*/ 742880 h 4492350"/>
              <a:gd name="connsiteX9-5391" fmla="*/ 956930 w 3662637"/>
              <a:gd name="connsiteY9-5392" fmla="*/ 1924493 h 4492350"/>
              <a:gd name="connsiteX10-5393" fmla="*/ 1061670 w 3662637"/>
              <a:gd name="connsiteY10-5394" fmla="*/ 857226 h 4492350"/>
              <a:gd name="connsiteX11-5395" fmla="*/ 1162773 w 3662637"/>
              <a:gd name="connsiteY11-5396" fmla="*/ 2026621 h 4492350"/>
              <a:gd name="connsiteX12-5397" fmla="*/ 1682742 w 3662637"/>
              <a:gd name="connsiteY12-5398" fmla="*/ 2194318 h 4492350"/>
              <a:gd name="connsiteX13-5399" fmla="*/ 1924493 w 3662637"/>
              <a:gd name="connsiteY13-5400" fmla="*/ 0 h 4492350"/>
              <a:gd name="connsiteX14-5401" fmla="*/ 1995936 w 3662637"/>
              <a:gd name="connsiteY14-5402" fmla="*/ 986216 h 4492350"/>
              <a:gd name="connsiteX15-5403" fmla="*/ 1850065 w 3662637"/>
              <a:gd name="connsiteY15-5404" fmla="*/ 2060385 h 4492350"/>
              <a:gd name="connsiteX16-5405" fmla="*/ 2025596 w 3662637"/>
              <a:gd name="connsiteY16-5406" fmla="*/ 3046321 h 4492350"/>
              <a:gd name="connsiteX17-5407" fmla="*/ 2615609 w 3662637"/>
              <a:gd name="connsiteY17-5408" fmla="*/ 2519916 h 4492350"/>
              <a:gd name="connsiteX18-5409" fmla="*/ 2881796 w 3662637"/>
              <a:gd name="connsiteY18-5410" fmla="*/ 1291762 h 4492350"/>
              <a:gd name="connsiteX19-5411" fmla="*/ 2774911 w 3662637"/>
              <a:gd name="connsiteY19-5412" fmla="*/ 2383091 h 4492350"/>
              <a:gd name="connsiteX20-5413" fmla="*/ 3662637 w 3662637"/>
              <a:gd name="connsiteY20-5414" fmla="*/ 1124252 h 4492350"/>
              <a:gd name="connsiteX21-5415" fmla="*/ 2190307 w 3662637"/>
              <a:gd name="connsiteY21-5416" fmla="*/ 3370521 h 4492350"/>
              <a:gd name="connsiteX22-5417" fmla="*/ 2137144 w 3662637"/>
              <a:gd name="connsiteY22-5418" fmla="*/ 3817088 h 4492350"/>
              <a:gd name="connsiteX23-5419" fmla="*/ 3285460 w 3662637"/>
              <a:gd name="connsiteY23-5420" fmla="*/ 3094074 h 4492350"/>
              <a:gd name="connsiteX24-5421" fmla="*/ 2162419 w 3662637"/>
              <a:gd name="connsiteY24-5422" fmla="*/ 4030951 h 4492350"/>
              <a:gd name="connsiteX25-5423" fmla="*/ 2200940 w 3662637"/>
              <a:gd name="connsiteY25-5424" fmla="*/ 4476307 h 4492350"/>
              <a:gd name="connsiteX26-5425" fmla="*/ 2186296 w 3662637"/>
              <a:gd name="connsiteY26-5426" fmla="*/ 4491415 h 4492350"/>
              <a:gd name="connsiteX27-5427" fmla="*/ 1711842 w 3662637"/>
              <a:gd name="connsiteY27-5428" fmla="*/ 4492350 h 4492350"/>
              <a:gd name="connsiteX0-5429" fmla="*/ 1711842 w 3662637"/>
              <a:gd name="connsiteY0-5430" fmla="*/ 4492350 h 4492350"/>
              <a:gd name="connsiteX1-5431" fmla="*/ 1765005 w 3662637"/>
              <a:gd name="connsiteY1-5432" fmla="*/ 3785190 h 4492350"/>
              <a:gd name="connsiteX2-5433" fmla="*/ 1275907 w 3662637"/>
              <a:gd name="connsiteY2-5434" fmla="*/ 3381153 h 4492350"/>
              <a:gd name="connsiteX3-5435" fmla="*/ 0 w 3662637"/>
              <a:gd name="connsiteY3-5436" fmla="*/ 2945218 h 4492350"/>
              <a:gd name="connsiteX4-5437" fmla="*/ 1095154 w 3662637"/>
              <a:gd name="connsiteY4-5438" fmla="*/ 3242930 h 4492350"/>
              <a:gd name="connsiteX5-5439" fmla="*/ 361507 w 3662637"/>
              <a:gd name="connsiteY5-5440" fmla="*/ 2456121 h 4492350"/>
              <a:gd name="connsiteX6-5441" fmla="*/ 1743740 w 3662637"/>
              <a:gd name="connsiteY6-5442" fmla="*/ 3519376 h 4492350"/>
              <a:gd name="connsiteX7-5443" fmla="*/ 1652058 w 3662637"/>
              <a:gd name="connsiteY7-5444" fmla="*/ 2400346 h 4492350"/>
              <a:gd name="connsiteX8-5445" fmla="*/ 28261 w 3662637"/>
              <a:gd name="connsiteY8-5446" fmla="*/ 742880 h 4492350"/>
              <a:gd name="connsiteX9-5447" fmla="*/ 956930 w 3662637"/>
              <a:gd name="connsiteY9-5448" fmla="*/ 1924493 h 4492350"/>
              <a:gd name="connsiteX10-5449" fmla="*/ 1061670 w 3662637"/>
              <a:gd name="connsiteY10-5450" fmla="*/ 857226 h 4492350"/>
              <a:gd name="connsiteX11-5451" fmla="*/ 1162773 w 3662637"/>
              <a:gd name="connsiteY11-5452" fmla="*/ 2026621 h 4492350"/>
              <a:gd name="connsiteX12-5453" fmla="*/ 1682742 w 3662637"/>
              <a:gd name="connsiteY12-5454" fmla="*/ 2194318 h 4492350"/>
              <a:gd name="connsiteX13-5455" fmla="*/ 1924493 w 3662637"/>
              <a:gd name="connsiteY13-5456" fmla="*/ 0 h 4492350"/>
              <a:gd name="connsiteX14-5457" fmla="*/ 1995936 w 3662637"/>
              <a:gd name="connsiteY14-5458" fmla="*/ 986216 h 4492350"/>
              <a:gd name="connsiteX15-5459" fmla="*/ 1850065 w 3662637"/>
              <a:gd name="connsiteY15-5460" fmla="*/ 2060385 h 4492350"/>
              <a:gd name="connsiteX16-5461" fmla="*/ 2025596 w 3662637"/>
              <a:gd name="connsiteY16-5462" fmla="*/ 3046321 h 4492350"/>
              <a:gd name="connsiteX17-5463" fmla="*/ 2615609 w 3662637"/>
              <a:gd name="connsiteY17-5464" fmla="*/ 2519916 h 4492350"/>
              <a:gd name="connsiteX18-5465" fmla="*/ 2881796 w 3662637"/>
              <a:gd name="connsiteY18-5466" fmla="*/ 1291762 h 4492350"/>
              <a:gd name="connsiteX19-5467" fmla="*/ 2774911 w 3662637"/>
              <a:gd name="connsiteY19-5468" fmla="*/ 2383091 h 4492350"/>
              <a:gd name="connsiteX20-5469" fmla="*/ 3662637 w 3662637"/>
              <a:gd name="connsiteY20-5470" fmla="*/ 1124252 h 4492350"/>
              <a:gd name="connsiteX21-5471" fmla="*/ 2190307 w 3662637"/>
              <a:gd name="connsiteY21-5472" fmla="*/ 3370521 h 4492350"/>
              <a:gd name="connsiteX22-5473" fmla="*/ 2137144 w 3662637"/>
              <a:gd name="connsiteY22-5474" fmla="*/ 3817088 h 4492350"/>
              <a:gd name="connsiteX23-5475" fmla="*/ 3285460 w 3662637"/>
              <a:gd name="connsiteY23-5476" fmla="*/ 3094074 h 4492350"/>
              <a:gd name="connsiteX24-5477" fmla="*/ 2162419 w 3662637"/>
              <a:gd name="connsiteY24-5478" fmla="*/ 4030951 h 4492350"/>
              <a:gd name="connsiteX25-5479" fmla="*/ 2200940 w 3662637"/>
              <a:gd name="connsiteY25-5480" fmla="*/ 4476307 h 4492350"/>
              <a:gd name="connsiteX26-5481" fmla="*/ 2186296 w 3662637"/>
              <a:gd name="connsiteY26-5482" fmla="*/ 4491415 h 4492350"/>
              <a:gd name="connsiteX27-5483" fmla="*/ 1711842 w 3662637"/>
              <a:gd name="connsiteY27-5484" fmla="*/ 4492350 h 4492350"/>
              <a:gd name="connsiteX0-5485" fmla="*/ 1711842 w 3662637"/>
              <a:gd name="connsiteY0-5486" fmla="*/ 4492350 h 4492350"/>
              <a:gd name="connsiteX1-5487" fmla="*/ 1765005 w 3662637"/>
              <a:gd name="connsiteY1-5488" fmla="*/ 3785190 h 4492350"/>
              <a:gd name="connsiteX2-5489" fmla="*/ 1275907 w 3662637"/>
              <a:gd name="connsiteY2-5490" fmla="*/ 3381153 h 4492350"/>
              <a:gd name="connsiteX3-5491" fmla="*/ 0 w 3662637"/>
              <a:gd name="connsiteY3-5492" fmla="*/ 2945218 h 4492350"/>
              <a:gd name="connsiteX4-5493" fmla="*/ 1095154 w 3662637"/>
              <a:gd name="connsiteY4-5494" fmla="*/ 3242930 h 4492350"/>
              <a:gd name="connsiteX5-5495" fmla="*/ 361507 w 3662637"/>
              <a:gd name="connsiteY5-5496" fmla="*/ 2456121 h 4492350"/>
              <a:gd name="connsiteX6-5497" fmla="*/ 1743740 w 3662637"/>
              <a:gd name="connsiteY6-5498" fmla="*/ 3519376 h 4492350"/>
              <a:gd name="connsiteX7-5499" fmla="*/ 1652058 w 3662637"/>
              <a:gd name="connsiteY7-5500" fmla="*/ 2400346 h 4492350"/>
              <a:gd name="connsiteX8-5501" fmla="*/ 28261 w 3662637"/>
              <a:gd name="connsiteY8-5502" fmla="*/ 742880 h 4492350"/>
              <a:gd name="connsiteX9-5503" fmla="*/ 956930 w 3662637"/>
              <a:gd name="connsiteY9-5504" fmla="*/ 1924493 h 4492350"/>
              <a:gd name="connsiteX10-5505" fmla="*/ 1061670 w 3662637"/>
              <a:gd name="connsiteY10-5506" fmla="*/ 857226 h 4492350"/>
              <a:gd name="connsiteX11-5507" fmla="*/ 1162773 w 3662637"/>
              <a:gd name="connsiteY11-5508" fmla="*/ 2026621 h 4492350"/>
              <a:gd name="connsiteX12-5509" fmla="*/ 1682742 w 3662637"/>
              <a:gd name="connsiteY12-5510" fmla="*/ 2194318 h 4492350"/>
              <a:gd name="connsiteX13-5511" fmla="*/ 1924493 w 3662637"/>
              <a:gd name="connsiteY13-5512" fmla="*/ 0 h 4492350"/>
              <a:gd name="connsiteX14-5513" fmla="*/ 1995936 w 3662637"/>
              <a:gd name="connsiteY14-5514" fmla="*/ 986216 h 4492350"/>
              <a:gd name="connsiteX15-5515" fmla="*/ 1850065 w 3662637"/>
              <a:gd name="connsiteY15-5516" fmla="*/ 2060385 h 4492350"/>
              <a:gd name="connsiteX16-5517" fmla="*/ 2025596 w 3662637"/>
              <a:gd name="connsiteY16-5518" fmla="*/ 3046321 h 4492350"/>
              <a:gd name="connsiteX17-5519" fmla="*/ 2615609 w 3662637"/>
              <a:gd name="connsiteY17-5520" fmla="*/ 2519916 h 4492350"/>
              <a:gd name="connsiteX18-5521" fmla="*/ 2881796 w 3662637"/>
              <a:gd name="connsiteY18-5522" fmla="*/ 1291762 h 4492350"/>
              <a:gd name="connsiteX19-5523" fmla="*/ 2774911 w 3662637"/>
              <a:gd name="connsiteY19-5524" fmla="*/ 2383091 h 4492350"/>
              <a:gd name="connsiteX20-5525" fmla="*/ 3662637 w 3662637"/>
              <a:gd name="connsiteY20-5526" fmla="*/ 1124252 h 4492350"/>
              <a:gd name="connsiteX21-5527" fmla="*/ 2190307 w 3662637"/>
              <a:gd name="connsiteY21-5528" fmla="*/ 3370521 h 4492350"/>
              <a:gd name="connsiteX22-5529" fmla="*/ 2137144 w 3662637"/>
              <a:gd name="connsiteY22-5530" fmla="*/ 3817088 h 4492350"/>
              <a:gd name="connsiteX23-5531" fmla="*/ 3285460 w 3662637"/>
              <a:gd name="connsiteY23-5532" fmla="*/ 3094074 h 4492350"/>
              <a:gd name="connsiteX24-5533" fmla="*/ 2162419 w 3662637"/>
              <a:gd name="connsiteY24-5534" fmla="*/ 4030951 h 4492350"/>
              <a:gd name="connsiteX25-5535" fmla="*/ 2200940 w 3662637"/>
              <a:gd name="connsiteY25-5536" fmla="*/ 4476307 h 4492350"/>
              <a:gd name="connsiteX26-5537" fmla="*/ 2186296 w 3662637"/>
              <a:gd name="connsiteY26-5538" fmla="*/ 4491415 h 4492350"/>
              <a:gd name="connsiteX27-5539" fmla="*/ 1711842 w 3662637"/>
              <a:gd name="connsiteY27-5540" fmla="*/ 4492350 h 4492350"/>
              <a:gd name="connsiteX0-5541" fmla="*/ 1711842 w 3662637"/>
              <a:gd name="connsiteY0-5542" fmla="*/ 4492350 h 4492350"/>
              <a:gd name="connsiteX1-5543" fmla="*/ 1765005 w 3662637"/>
              <a:gd name="connsiteY1-5544" fmla="*/ 3785190 h 4492350"/>
              <a:gd name="connsiteX2-5545" fmla="*/ 1275907 w 3662637"/>
              <a:gd name="connsiteY2-5546" fmla="*/ 3381153 h 4492350"/>
              <a:gd name="connsiteX3-5547" fmla="*/ 0 w 3662637"/>
              <a:gd name="connsiteY3-5548" fmla="*/ 2945218 h 4492350"/>
              <a:gd name="connsiteX4-5549" fmla="*/ 1095154 w 3662637"/>
              <a:gd name="connsiteY4-5550" fmla="*/ 3242930 h 4492350"/>
              <a:gd name="connsiteX5-5551" fmla="*/ 361507 w 3662637"/>
              <a:gd name="connsiteY5-5552" fmla="*/ 2456121 h 4492350"/>
              <a:gd name="connsiteX6-5553" fmla="*/ 1743740 w 3662637"/>
              <a:gd name="connsiteY6-5554" fmla="*/ 3519376 h 4492350"/>
              <a:gd name="connsiteX7-5555" fmla="*/ 1652058 w 3662637"/>
              <a:gd name="connsiteY7-5556" fmla="*/ 2400346 h 4492350"/>
              <a:gd name="connsiteX8-5557" fmla="*/ 28261 w 3662637"/>
              <a:gd name="connsiteY8-5558" fmla="*/ 742880 h 4492350"/>
              <a:gd name="connsiteX9-5559" fmla="*/ 956930 w 3662637"/>
              <a:gd name="connsiteY9-5560" fmla="*/ 1924493 h 4492350"/>
              <a:gd name="connsiteX10-5561" fmla="*/ 1061670 w 3662637"/>
              <a:gd name="connsiteY10-5562" fmla="*/ 857226 h 4492350"/>
              <a:gd name="connsiteX11-5563" fmla="*/ 1162773 w 3662637"/>
              <a:gd name="connsiteY11-5564" fmla="*/ 2026621 h 4492350"/>
              <a:gd name="connsiteX12-5565" fmla="*/ 1682742 w 3662637"/>
              <a:gd name="connsiteY12-5566" fmla="*/ 2194318 h 4492350"/>
              <a:gd name="connsiteX13-5567" fmla="*/ 1924493 w 3662637"/>
              <a:gd name="connsiteY13-5568" fmla="*/ 0 h 4492350"/>
              <a:gd name="connsiteX14-5569" fmla="*/ 1995936 w 3662637"/>
              <a:gd name="connsiteY14-5570" fmla="*/ 986216 h 4492350"/>
              <a:gd name="connsiteX15-5571" fmla="*/ 1850065 w 3662637"/>
              <a:gd name="connsiteY15-5572" fmla="*/ 2060385 h 4492350"/>
              <a:gd name="connsiteX16-5573" fmla="*/ 2025596 w 3662637"/>
              <a:gd name="connsiteY16-5574" fmla="*/ 3046321 h 4492350"/>
              <a:gd name="connsiteX17-5575" fmla="*/ 2615609 w 3662637"/>
              <a:gd name="connsiteY17-5576" fmla="*/ 2519916 h 4492350"/>
              <a:gd name="connsiteX18-5577" fmla="*/ 2881796 w 3662637"/>
              <a:gd name="connsiteY18-5578" fmla="*/ 1291762 h 4492350"/>
              <a:gd name="connsiteX19-5579" fmla="*/ 2774911 w 3662637"/>
              <a:gd name="connsiteY19-5580" fmla="*/ 2383091 h 4492350"/>
              <a:gd name="connsiteX20-5581" fmla="*/ 3662637 w 3662637"/>
              <a:gd name="connsiteY20-5582" fmla="*/ 1124252 h 4492350"/>
              <a:gd name="connsiteX21-5583" fmla="*/ 2190307 w 3662637"/>
              <a:gd name="connsiteY21-5584" fmla="*/ 3370521 h 4492350"/>
              <a:gd name="connsiteX22-5585" fmla="*/ 2137144 w 3662637"/>
              <a:gd name="connsiteY22-5586" fmla="*/ 3817088 h 4492350"/>
              <a:gd name="connsiteX23-5587" fmla="*/ 3285460 w 3662637"/>
              <a:gd name="connsiteY23-5588" fmla="*/ 3094074 h 4492350"/>
              <a:gd name="connsiteX24-5589" fmla="*/ 2162419 w 3662637"/>
              <a:gd name="connsiteY24-5590" fmla="*/ 4030951 h 4492350"/>
              <a:gd name="connsiteX25-5591" fmla="*/ 2200940 w 3662637"/>
              <a:gd name="connsiteY25-5592" fmla="*/ 4476307 h 4492350"/>
              <a:gd name="connsiteX26-5593" fmla="*/ 2186296 w 3662637"/>
              <a:gd name="connsiteY26-5594" fmla="*/ 4491415 h 4492350"/>
              <a:gd name="connsiteX27-5595" fmla="*/ 1711842 w 3662637"/>
              <a:gd name="connsiteY27-5596" fmla="*/ 4492350 h 4492350"/>
              <a:gd name="connsiteX0-5597" fmla="*/ 1711842 w 3662637"/>
              <a:gd name="connsiteY0-5598" fmla="*/ 4492350 h 4492350"/>
              <a:gd name="connsiteX1-5599" fmla="*/ 1765005 w 3662637"/>
              <a:gd name="connsiteY1-5600" fmla="*/ 3785190 h 4492350"/>
              <a:gd name="connsiteX2-5601" fmla="*/ 1275907 w 3662637"/>
              <a:gd name="connsiteY2-5602" fmla="*/ 3381153 h 4492350"/>
              <a:gd name="connsiteX3-5603" fmla="*/ 0 w 3662637"/>
              <a:gd name="connsiteY3-5604" fmla="*/ 2945218 h 4492350"/>
              <a:gd name="connsiteX4-5605" fmla="*/ 1095154 w 3662637"/>
              <a:gd name="connsiteY4-5606" fmla="*/ 3242930 h 4492350"/>
              <a:gd name="connsiteX5-5607" fmla="*/ 381560 w 3662637"/>
              <a:gd name="connsiteY5-5608" fmla="*/ 2432058 h 4492350"/>
              <a:gd name="connsiteX6-5609" fmla="*/ 1743740 w 3662637"/>
              <a:gd name="connsiteY6-5610" fmla="*/ 3519376 h 4492350"/>
              <a:gd name="connsiteX7-5611" fmla="*/ 1652058 w 3662637"/>
              <a:gd name="connsiteY7-5612" fmla="*/ 2400346 h 4492350"/>
              <a:gd name="connsiteX8-5613" fmla="*/ 28261 w 3662637"/>
              <a:gd name="connsiteY8-5614" fmla="*/ 742880 h 4492350"/>
              <a:gd name="connsiteX9-5615" fmla="*/ 956930 w 3662637"/>
              <a:gd name="connsiteY9-5616" fmla="*/ 1924493 h 4492350"/>
              <a:gd name="connsiteX10-5617" fmla="*/ 1061670 w 3662637"/>
              <a:gd name="connsiteY10-5618" fmla="*/ 857226 h 4492350"/>
              <a:gd name="connsiteX11-5619" fmla="*/ 1162773 w 3662637"/>
              <a:gd name="connsiteY11-5620" fmla="*/ 2026621 h 4492350"/>
              <a:gd name="connsiteX12-5621" fmla="*/ 1682742 w 3662637"/>
              <a:gd name="connsiteY12-5622" fmla="*/ 2194318 h 4492350"/>
              <a:gd name="connsiteX13-5623" fmla="*/ 1924493 w 3662637"/>
              <a:gd name="connsiteY13-5624" fmla="*/ 0 h 4492350"/>
              <a:gd name="connsiteX14-5625" fmla="*/ 1995936 w 3662637"/>
              <a:gd name="connsiteY14-5626" fmla="*/ 986216 h 4492350"/>
              <a:gd name="connsiteX15-5627" fmla="*/ 1850065 w 3662637"/>
              <a:gd name="connsiteY15-5628" fmla="*/ 2060385 h 4492350"/>
              <a:gd name="connsiteX16-5629" fmla="*/ 2025596 w 3662637"/>
              <a:gd name="connsiteY16-5630" fmla="*/ 3046321 h 4492350"/>
              <a:gd name="connsiteX17-5631" fmla="*/ 2615609 w 3662637"/>
              <a:gd name="connsiteY17-5632" fmla="*/ 2519916 h 4492350"/>
              <a:gd name="connsiteX18-5633" fmla="*/ 2881796 w 3662637"/>
              <a:gd name="connsiteY18-5634" fmla="*/ 1291762 h 4492350"/>
              <a:gd name="connsiteX19-5635" fmla="*/ 2774911 w 3662637"/>
              <a:gd name="connsiteY19-5636" fmla="*/ 2383091 h 4492350"/>
              <a:gd name="connsiteX20-5637" fmla="*/ 3662637 w 3662637"/>
              <a:gd name="connsiteY20-5638" fmla="*/ 1124252 h 4492350"/>
              <a:gd name="connsiteX21-5639" fmla="*/ 2190307 w 3662637"/>
              <a:gd name="connsiteY21-5640" fmla="*/ 3370521 h 4492350"/>
              <a:gd name="connsiteX22-5641" fmla="*/ 2137144 w 3662637"/>
              <a:gd name="connsiteY22-5642" fmla="*/ 3817088 h 4492350"/>
              <a:gd name="connsiteX23-5643" fmla="*/ 3285460 w 3662637"/>
              <a:gd name="connsiteY23-5644" fmla="*/ 3094074 h 4492350"/>
              <a:gd name="connsiteX24-5645" fmla="*/ 2162419 w 3662637"/>
              <a:gd name="connsiteY24-5646" fmla="*/ 4030951 h 4492350"/>
              <a:gd name="connsiteX25-5647" fmla="*/ 2200940 w 3662637"/>
              <a:gd name="connsiteY25-5648" fmla="*/ 4476307 h 4492350"/>
              <a:gd name="connsiteX26-5649" fmla="*/ 2186296 w 3662637"/>
              <a:gd name="connsiteY26-5650" fmla="*/ 4491415 h 4492350"/>
              <a:gd name="connsiteX27-5651" fmla="*/ 1711842 w 3662637"/>
              <a:gd name="connsiteY27-5652" fmla="*/ 4492350 h 4492350"/>
              <a:gd name="connsiteX0-5653" fmla="*/ 1711842 w 3662637"/>
              <a:gd name="connsiteY0-5654" fmla="*/ 4492350 h 4492350"/>
              <a:gd name="connsiteX1-5655" fmla="*/ 1765005 w 3662637"/>
              <a:gd name="connsiteY1-5656" fmla="*/ 3785190 h 4492350"/>
              <a:gd name="connsiteX2-5657" fmla="*/ 1275907 w 3662637"/>
              <a:gd name="connsiteY2-5658" fmla="*/ 3381153 h 4492350"/>
              <a:gd name="connsiteX3-5659" fmla="*/ 0 w 3662637"/>
              <a:gd name="connsiteY3-5660" fmla="*/ 2945218 h 4492350"/>
              <a:gd name="connsiteX4-5661" fmla="*/ 1095154 w 3662637"/>
              <a:gd name="connsiteY4-5662" fmla="*/ 3242930 h 4492350"/>
              <a:gd name="connsiteX5-5663" fmla="*/ 381560 w 3662637"/>
              <a:gd name="connsiteY5-5664" fmla="*/ 2432058 h 4492350"/>
              <a:gd name="connsiteX6-5665" fmla="*/ 1743740 w 3662637"/>
              <a:gd name="connsiteY6-5666" fmla="*/ 3519376 h 4492350"/>
              <a:gd name="connsiteX7-5667" fmla="*/ 1652058 w 3662637"/>
              <a:gd name="connsiteY7-5668" fmla="*/ 2400346 h 4492350"/>
              <a:gd name="connsiteX8-5669" fmla="*/ 28261 w 3662637"/>
              <a:gd name="connsiteY8-5670" fmla="*/ 742880 h 4492350"/>
              <a:gd name="connsiteX9-5671" fmla="*/ 956930 w 3662637"/>
              <a:gd name="connsiteY9-5672" fmla="*/ 1924493 h 4492350"/>
              <a:gd name="connsiteX10-5673" fmla="*/ 1061670 w 3662637"/>
              <a:gd name="connsiteY10-5674" fmla="*/ 857226 h 4492350"/>
              <a:gd name="connsiteX11-5675" fmla="*/ 1162773 w 3662637"/>
              <a:gd name="connsiteY11-5676" fmla="*/ 2026621 h 4492350"/>
              <a:gd name="connsiteX12-5677" fmla="*/ 1682742 w 3662637"/>
              <a:gd name="connsiteY12-5678" fmla="*/ 2194318 h 4492350"/>
              <a:gd name="connsiteX13-5679" fmla="*/ 1924493 w 3662637"/>
              <a:gd name="connsiteY13-5680" fmla="*/ 0 h 4492350"/>
              <a:gd name="connsiteX14-5681" fmla="*/ 1995936 w 3662637"/>
              <a:gd name="connsiteY14-5682" fmla="*/ 986216 h 4492350"/>
              <a:gd name="connsiteX15-5683" fmla="*/ 1850065 w 3662637"/>
              <a:gd name="connsiteY15-5684" fmla="*/ 2060385 h 4492350"/>
              <a:gd name="connsiteX16-5685" fmla="*/ 2025596 w 3662637"/>
              <a:gd name="connsiteY16-5686" fmla="*/ 3046321 h 4492350"/>
              <a:gd name="connsiteX17-5687" fmla="*/ 2615609 w 3662637"/>
              <a:gd name="connsiteY17-5688" fmla="*/ 2519916 h 4492350"/>
              <a:gd name="connsiteX18-5689" fmla="*/ 2881796 w 3662637"/>
              <a:gd name="connsiteY18-5690" fmla="*/ 1291762 h 4492350"/>
              <a:gd name="connsiteX19-5691" fmla="*/ 2774911 w 3662637"/>
              <a:gd name="connsiteY19-5692" fmla="*/ 2383091 h 4492350"/>
              <a:gd name="connsiteX20-5693" fmla="*/ 3662637 w 3662637"/>
              <a:gd name="connsiteY20-5694" fmla="*/ 1124252 h 4492350"/>
              <a:gd name="connsiteX21-5695" fmla="*/ 2190307 w 3662637"/>
              <a:gd name="connsiteY21-5696" fmla="*/ 3370521 h 4492350"/>
              <a:gd name="connsiteX22-5697" fmla="*/ 2137144 w 3662637"/>
              <a:gd name="connsiteY22-5698" fmla="*/ 3817088 h 4492350"/>
              <a:gd name="connsiteX23-5699" fmla="*/ 3285460 w 3662637"/>
              <a:gd name="connsiteY23-5700" fmla="*/ 3094074 h 4492350"/>
              <a:gd name="connsiteX24-5701" fmla="*/ 2162419 w 3662637"/>
              <a:gd name="connsiteY24-5702" fmla="*/ 4030951 h 4492350"/>
              <a:gd name="connsiteX25-5703" fmla="*/ 2200940 w 3662637"/>
              <a:gd name="connsiteY25-5704" fmla="*/ 4476307 h 4492350"/>
              <a:gd name="connsiteX26-5705" fmla="*/ 2186296 w 3662637"/>
              <a:gd name="connsiteY26-5706" fmla="*/ 4491415 h 4492350"/>
              <a:gd name="connsiteX27-5707" fmla="*/ 1711842 w 3662637"/>
              <a:gd name="connsiteY27-5708" fmla="*/ 4492350 h 4492350"/>
              <a:gd name="connsiteX0-5709" fmla="*/ 1711842 w 3662637"/>
              <a:gd name="connsiteY0-5710" fmla="*/ 4492350 h 4492350"/>
              <a:gd name="connsiteX1-5711" fmla="*/ 1765005 w 3662637"/>
              <a:gd name="connsiteY1-5712" fmla="*/ 3785190 h 4492350"/>
              <a:gd name="connsiteX2-5713" fmla="*/ 1275907 w 3662637"/>
              <a:gd name="connsiteY2-5714" fmla="*/ 3381153 h 4492350"/>
              <a:gd name="connsiteX3-5715" fmla="*/ 0 w 3662637"/>
              <a:gd name="connsiteY3-5716" fmla="*/ 2945218 h 4492350"/>
              <a:gd name="connsiteX4-5717" fmla="*/ 1095154 w 3662637"/>
              <a:gd name="connsiteY4-5718" fmla="*/ 3242930 h 4492350"/>
              <a:gd name="connsiteX5-5719" fmla="*/ 381560 w 3662637"/>
              <a:gd name="connsiteY5-5720" fmla="*/ 2432058 h 4492350"/>
              <a:gd name="connsiteX6-5721" fmla="*/ 1743740 w 3662637"/>
              <a:gd name="connsiteY6-5722" fmla="*/ 3519376 h 4492350"/>
              <a:gd name="connsiteX7-5723" fmla="*/ 1652058 w 3662637"/>
              <a:gd name="connsiteY7-5724" fmla="*/ 2400346 h 4492350"/>
              <a:gd name="connsiteX8-5725" fmla="*/ 28261 w 3662637"/>
              <a:gd name="connsiteY8-5726" fmla="*/ 742880 h 4492350"/>
              <a:gd name="connsiteX9-5727" fmla="*/ 956930 w 3662637"/>
              <a:gd name="connsiteY9-5728" fmla="*/ 1924493 h 4492350"/>
              <a:gd name="connsiteX10-5729" fmla="*/ 1061670 w 3662637"/>
              <a:gd name="connsiteY10-5730" fmla="*/ 857226 h 4492350"/>
              <a:gd name="connsiteX11-5731" fmla="*/ 1162773 w 3662637"/>
              <a:gd name="connsiteY11-5732" fmla="*/ 2026621 h 4492350"/>
              <a:gd name="connsiteX12-5733" fmla="*/ 1682742 w 3662637"/>
              <a:gd name="connsiteY12-5734" fmla="*/ 2194318 h 4492350"/>
              <a:gd name="connsiteX13-5735" fmla="*/ 1924493 w 3662637"/>
              <a:gd name="connsiteY13-5736" fmla="*/ 0 h 4492350"/>
              <a:gd name="connsiteX14-5737" fmla="*/ 1995936 w 3662637"/>
              <a:gd name="connsiteY14-5738" fmla="*/ 986216 h 4492350"/>
              <a:gd name="connsiteX15-5739" fmla="*/ 1850065 w 3662637"/>
              <a:gd name="connsiteY15-5740" fmla="*/ 2060385 h 4492350"/>
              <a:gd name="connsiteX16-5741" fmla="*/ 2025596 w 3662637"/>
              <a:gd name="connsiteY16-5742" fmla="*/ 3046321 h 4492350"/>
              <a:gd name="connsiteX17-5743" fmla="*/ 2615609 w 3662637"/>
              <a:gd name="connsiteY17-5744" fmla="*/ 2519916 h 4492350"/>
              <a:gd name="connsiteX18-5745" fmla="*/ 2881796 w 3662637"/>
              <a:gd name="connsiteY18-5746" fmla="*/ 1291762 h 4492350"/>
              <a:gd name="connsiteX19-5747" fmla="*/ 2774911 w 3662637"/>
              <a:gd name="connsiteY19-5748" fmla="*/ 2383091 h 4492350"/>
              <a:gd name="connsiteX20-5749" fmla="*/ 3662637 w 3662637"/>
              <a:gd name="connsiteY20-5750" fmla="*/ 1124252 h 4492350"/>
              <a:gd name="connsiteX21-5751" fmla="*/ 2190307 w 3662637"/>
              <a:gd name="connsiteY21-5752" fmla="*/ 3370521 h 4492350"/>
              <a:gd name="connsiteX22-5753" fmla="*/ 2137144 w 3662637"/>
              <a:gd name="connsiteY22-5754" fmla="*/ 3817088 h 4492350"/>
              <a:gd name="connsiteX23-5755" fmla="*/ 3285460 w 3662637"/>
              <a:gd name="connsiteY23-5756" fmla="*/ 3094074 h 4492350"/>
              <a:gd name="connsiteX24-5757" fmla="*/ 2162419 w 3662637"/>
              <a:gd name="connsiteY24-5758" fmla="*/ 4030951 h 4492350"/>
              <a:gd name="connsiteX25-5759" fmla="*/ 2200940 w 3662637"/>
              <a:gd name="connsiteY25-5760" fmla="*/ 4476307 h 4492350"/>
              <a:gd name="connsiteX26-5761" fmla="*/ 2186296 w 3662637"/>
              <a:gd name="connsiteY26-5762" fmla="*/ 4491415 h 4492350"/>
              <a:gd name="connsiteX27-5763" fmla="*/ 1711842 w 3662637"/>
              <a:gd name="connsiteY27-5764" fmla="*/ 4492350 h 4492350"/>
              <a:gd name="connsiteX0-5765" fmla="*/ 1711842 w 3662637"/>
              <a:gd name="connsiteY0-5766" fmla="*/ 4492350 h 4492350"/>
              <a:gd name="connsiteX1-5767" fmla="*/ 1765005 w 3662637"/>
              <a:gd name="connsiteY1-5768" fmla="*/ 3785190 h 4492350"/>
              <a:gd name="connsiteX2-5769" fmla="*/ 1275907 w 3662637"/>
              <a:gd name="connsiteY2-5770" fmla="*/ 3381153 h 4492350"/>
              <a:gd name="connsiteX3-5771" fmla="*/ 0 w 3662637"/>
              <a:gd name="connsiteY3-5772" fmla="*/ 2945218 h 4492350"/>
              <a:gd name="connsiteX4-5773" fmla="*/ 1111196 w 3662637"/>
              <a:gd name="connsiteY4-5774" fmla="*/ 3238920 h 4492350"/>
              <a:gd name="connsiteX5-5775" fmla="*/ 381560 w 3662637"/>
              <a:gd name="connsiteY5-5776" fmla="*/ 2432058 h 4492350"/>
              <a:gd name="connsiteX6-5777" fmla="*/ 1743740 w 3662637"/>
              <a:gd name="connsiteY6-5778" fmla="*/ 3519376 h 4492350"/>
              <a:gd name="connsiteX7-5779" fmla="*/ 1652058 w 3662637"/>
              <a:gd name="connsiteY7-5780" fmla="*/ 2400346 h 4492350"/>
              <a:gd name="connsiteX8-5781" fmla="*/ 28261 w 3662637"/>
              <a:gd name="connsiteY8-5782" fmla="*/ 742880 h 4492350"/>
              <a:gd name="connsiteX9-5783" fmla="*/ 956930 w 3662637"/>
              <a:gd name="connsiteY9-5784" fmla="*/ 1924493 h 4492350"/>
              <a:gd name="connsiteX10-5785" fmla="*/ 1061670 w 3662637"/>
              <a:gd name="connsiteY10-5786" fmla="*/ 857226 h 4492350"/>
              <a:gd name="connsiteX11-5787" fmla="*/ 1162773 w 3662637"/>
              <a:gd name="connsiteY11-5788" fmla="*/ 2026621 h 4492350"/>
              <a:gd name="connsiteX12-5789" fmla="*/ 1682742 w 3662637"/>
              <a:gd name="connsiteY12-5790" fmla="*/ 2194318 h 4492350"/>
              <a:gd name="connsiteX13-5791" fmla="*/ 1924493 w 3662637"/>
              <a:gd name="connsiteY13-5792" fmla="*/ 0 h 4492350"/>
              <a:gd name="connsiteX14-5793" fmla="*/ 1995936 w 3662637"/>
              <a:gd name="connsiteY14-5794" fmla="*/ 986216 h 4492350"/>
              <a:gd name="connsiteX15-5795" fmla="*/ 1850065 w 3662637"/>
              <a:gd name="connsiteY15-5796" fmla="*/ 2060385 h 4492350"/>
              <a:gd name="connsiteX16-5797" fmla="*/ 2025596 w 3662637"/>
              <a:gd name="connsiteY16-5798" fmla="*/ 3046321 h 4492350"/>
              <a:gd name="connsiteX17-5799" fmla="*/ 2615609 w 3662637"/>
              <a:gd name="connsiteY17-5800" fmla="*/ 2519916 h 4492350"/>
              <a:gd name="connsiteX18-5801" fmla="*/ 2881796 w 3662637"/>
              <a:gd name="connsiteY18-5802" fmla="*/ 1291762 h 4492350"/>
              <a:gd name="connsiteX19-5803" fmla="*/ 2774911 w 3662637"/>
              <a:gd name="connsiteY19-5804" fmla="*/ 2383091 h 4492350"/>
              <a:gd name="connsiteX20-5805" fmla="*/ 3662637 w 3662637"/>
              <a:gd name="connsiteY20-5806" fmla="*/ 1124252 h 4492350"/>
              <a:gd name="connsiteX21-5807" fmla="*/ 2190307 w 3662637"/>
              <a:gd name="connsiteY21-5808" fmla="*/ 3370521 h 4492350"/>
              <a:gd name="connsiteX22-5809" fmla="*/ 2137144 w 3662637"/>
              <a:gd name="connsiteY22-5810" fmla="*/ 3817088 h 4492350"/>
              <a:gd name="connsiteX23-5811" fmla="*/ 3285460 w 3662637"/>
              <a:gd name="connsiteY23-5812" fmla="*/ 3094074 h 4492350"/>
              <a:gd name="connsiteX24-5813" fmla="*/ 2162419 w 3662637"/>
              <a:gd name="connsiteY24-5814" fmla="*/ 4030951 h 4492350"/>
              <a:gd name="connsiteX25-5815" fmla="*/ 2200940 w 3662637"/>
              <a:gd name="connsiteY25-5816" fmla="*/ 4476307 h 4492350"/>
              <a:gd name="connsiteX26-5817" fmla="*/ 2186296 w 3662637"/>
              <a:gd name="connsiteY26-5818" fmla="*/ 4491415 h 4492350"/>
              <a:gd name="connsiteX27-5819" fmla="*/ 1711842 w 3662637"/>
              <a:gd name="connsiteY27-5820" fmla="*/ 4492350 h 4492350"/>
              <a:gd name="connsiteX0-5821" fmla="*/ 1711842 w 3662637"/>
              <a:gd name="connsiteY0-5822" fmla="*/ 4492350 h 4492350"/>
              <a:gd name="connsiteX1-5823" fmla="*/ 1765005 w 3662637"/>
              <a:gd name="connsiteY1-5824" fmla="*/ 3785190 h 4492350"/>
              <a:gd name="connsiteX2-5825" fmla="*/ 1275907 w 3662637"/>
              <a:gd name="connsiteY2-5826" fmla="*/ 3381153 h 4492350"/>
              <a:gd name="connsiteX3-5827" fmla="*/ 0 w 3662637"/>
              <a:gd name="connsiteY3-5828" fmla="*/ 2945218 h 4492350"/>
              <a:gd name="connsiteX4-5829" fmla="*/ 1111196 w 3662637"/>
              <a:gd name="connsiteY4-5830" fmla="*/ 3238920 h 4492350"/>
              <a:gd name="connsiteX5-5831" fmla="*/ 381560 w 3662637"/>
              <a:gd name="connsiteY5-5832" fmla="*/ 2432058 h 4492350"/>
              <a:gd name="connsiteX6-5833" fmla="*/ 1743740 w 3662637"/>
              <a:gd name="connsiteY6-5834" fmla="*/ 3519376 h 4492350"/>
              <a:gd name="connsiteX7-5835" fmla="*/ 1652058 w 3662637"/>
              <a:gd name="connsiteY7-5836" fmla="*/ 2400346 h 4492350"/>
              <a:gd name="connsiteX8-5837" fmla="*/ 28261 w 3662637"/>
              <a:gd name="connsiteY8-5838" fmla="*/ 742880 h 4492350"/>
              <a:gd name="connsiteX9-5839" fmla="*/ 956930 w 3662637"/>
              <a:gd name="connsiteY9-5840" fmla="*/ 1924493 h 4492350"/>
              <a:gd name="connsiteX10-5841" fmla="*/ 1061670 w 3662637"/>
              <a:gd name="connsiteY10-5842" fmla="*/ 857226 h 4492350"/>
              <a:gd name="connsiteX11-5843" fmla="*/ 1162773 w 3662637"/>
              <a:gd name="connsiteY11-5844" fmla="*/ 2026621 h 4492350"/>
              <a:gd name="connsiteX12-5845" fmla="*/ 1682742 w 3662637"/>
              <a:gd name="connsiteY12-5846" fmla="*/ 2194318 h 4492350"/>
              <a:gd name="connsiteX13-5847" fmla="*/ 1924493 w 3662637"/>
              <a:gd name="connsiteY13-5848" fmla="*/ 0 h 4492350"/>
              <a:gd name="connsiteX14-5849" fmla="*/ 1995936 w 3662637"/>
              <a:gd name="connsiteY14-5850" fmla="*/ 986216 h 4492350"/>
              <a:gd name="connsiteX15-5851" fmla="*/ 1850065 w 3662637"/>
              <a:gd name="connsiteY15-5852" fmla="*/ 2060385 h 4492350"/>
              <a:gd name="connsiteX16-5853" fmla="*/ 2025596 w 3662637"/>
              <a:gd name="connsiteY16-5854" fmla="*/ 3046321 h 4492350"/>
              <a:gd name="connsiteX17-5855" fmla="*/ 2615609 w 3662637"/>
              <a:gd name="connsiteY17-5856" fmla="*/ 2519916 h 4492350"/>
              <a:gd name="connsiteX18-5857" fmla="*/ 2881796 w 3662637"/>
              <a:gd name="connsiteY18-5858" fmla="*/ 1291762 h 4492350"/>
              <a:gd name="connsiteX19-5859" fmla="*/ 2774911 w 3662637"/>
              <a:gd name="connsiteY19-5860" fmla="*/ 2383091 h 4492350"/>
              <a:gd name="connsiteX20-5861" fmla="*/ 3662637 w 3662637"/>
              <a:gd name="connsiteY20-5862" fmla="*/ 1124252 h 4492350"/>
              <a:gd name="connsiteX21-5863" fmla="*/ 2190307 w 3662637"/>
              <a:gd name="connsiteY21-5864" fmla="*/ 3370521 h 4492350"/>
              <a:gd name="connsiteX22-5865" fmla="*/ 2137144 w 3662637"/>
              <a:gd name="connsiteY22-5866" fmla="*/ 3817088 h 4492350"/>
              <a:gd name="connsiteX23-5867" fmla="*/ 3285460 w 3662637"/>
              <a:gd name="connsiteY23-5868" fmla="*/ 3094074 h 4492350"/>
              <a:gd name="connsiteX24-5869" fmla="*/ 2162419 w 3662637"/>
              <a:gd name="connsiteY24-5870" fmla="*/ 4030951 h 4492350"/>
              <a:gd name="connsiteX25-5871" fmla="*/ 2200940 w 3662637"/>
              <a:gd name="connsiteY25-5872" fmla="*/ 4476307 h 4492350"/>
              <a:gd name="connsiteX26-5873" fmla="*/ 2186296 w 3662637"/>
              <a:gd name="connsiteY26-5874" fmla="*/ 4491415 h 4492350"/>
              <a:gd name="connsiteX27-5875" fmla="*/ 1711842 w 3662637"/>
              <a:gd name="connsiteY27-5876" fmla="*/ 4492350 h 4492350"/>
              <a:gd name="connsiteX0-5877" fmla="*/ 1711842 w 3662637"/>
              <a:gd name="connsiteY0-5878" fmla="*/ 4492350 h 4492350"/>
              <a:gd name="connsiteX1-5879" fmla="*/ 1765005 w 3662637"/>
              <a:gd name="connsiteY1-5880" fmla="*/ 3785190 h 4492350"/>
              <a:gd name="connsiteX2-5881" fmla="*/ 1275907 w 3662637"/>
              <a:gd name="connsiteY2-5882" fmla="*/ 3381153 h 4492350"/>
              <a:gd name="connsiteX3-5883" fmla="*/ 0 w 3662637"/>
              <a:gd name="connsiteY3-5884" fmla="*/ 2945218 h 4492350"/>
              <a:gd name="connsiteX4-5885" fmla="*/ 1111196 w 3662637"/>
              <a:gd name="connsiteY4-5886" fmla="*/ 3238920 h 4492350"/>
              <a:gd name="connsiteX5-5887" fmla="*/ 381560 w 3662637"/>
              <a:gd name="connsiteY5-5888" fmla="*/ 2432058 h 4492350"/>
              <a:gd name="connsiteX6-5889" fmla="*/ 1743740 w 3662637"/>
              <a:gd name="connsiteY6-5890" fmla="*/ 3519376 h 4492350"/>
              <a:gd name="connsiteX7-5891" fmla="*/ 1652058 w 3662637"/>
              <a:gd name="connsiteY7-5892" fmla="*/ 2400346 h 4492350"/>
              <a:gd name="connsiteX8-5893" fmla="*/ 28261 w 3662637"/>
              <a:gd name="connsiteY8-5894" fmla="*/ 742880 h 4492350"/>
              <a:gd name="connsiteX9-5895" fmla="*/ 956930 w 3662637"/>
              <a:gd name="connsiteY9-5896" fmla="*/ 1924493 h 4492350"/>
              <a:gd name="connsiteX10-5897" fmla="*/ 1061670 w 3662637"/>
              <a:gd name="connsiteY10-5898" fmla="*/ 857226 h 4492350"/>
              <a:gd name="connsiteX11-5899" fmla="*/ 1162773 w 3662637"/>
              <a:gd name="connsiteY11-5900" fmla="*/ 2026621 h 4492350"/>
              <a:gd name="connsiteX12-5901" fmla="*/ 1682742 w 3662637"/>
              <a:gd name="connsiteY12-5902" fmla="*/ 2194318 h 4492350"/>
              <a:gd name="connsiteX13-5903" fmla="*/ 1924493 w 3662637"/>
              <a:gd name="connsiteY13-5904" fmla="*/ 0 h 4492350"/>
              <a:gd name="connsiteX14-5905" fmla="*/ 1995936 w 3662637"/>
              <a:gd name="connsiteY14-5906" fmla="*/ 986216 h 4492350"/>
              <a:gd name="connsiteX15-5907" fmla="*/ 1850065 w 3662637"/>
              <a:gd name="connsiteY15-5908" fmla="*/ 2060385 h 4492350"/>
              <a:gd name="connsiteX16-5909" fmla="*/ 2025596 w 3662637"/>
              <a:gd name="connsiteY16-5910" fmla="*/ 3046321 h 4492350"/>
              <a:gd name="connsiteX17-5911" fmla="*/ 2615609 w 3662637"/>
              <a:gd name="connsiteY17-5912" fmla="*/ 2519916 h 4492350"/>
              <a:gd name="connsiteX18-5913" fmla="*/ 2881796 w 3662637"/>
              <a:gd name="connsiteY18-5914" fmla="*/ 1291762 h 4492350"/>
              <a:gd name="connsiteX19-5915" fmla="*/ 2774911 w 3662637"/>
              <a:gd name="connsiteY19-5916" fmla="*/ 2383091 h 4492350"/>
              <a:gd name="connsiteX20-5917" fmla="*/ 3662637 w 3662637"/>
              <a:gd name="connsiteY20-5918" fmla="*/ 1124252 h 4492350"/>
              <a:gd name="connsiteX21-5919" fmla="*/ 2190307 w 3662637"/>
              <a:gd name="connsiteY21-5920" fmla="*/ 3370521 h 4492350"/>
              <a:gd name="connsiteX22-5921" fmla="*/ 2137144 w 3662637"/>
              <a:gd name="connsiteY22-5922" fmla="*/ 3817088 h 4492350"/>
              <a:gd name="connsiteX23-5923" fmla="*/ 3285460 w 3662637"/>
              <a:gd name="connsiteY23-5924" fmla="*/ 3094074 h 4492350"/>
              <a:gd name="connsiteX24-5925" fmla="*/ 2162419 w 3662637"/>
              <a:gd name="connsiteY24-5926" fmla="*/ 4030951 h 4492350"/>
              <a:gd name="connsiteX25-5927" fmla="*/ 2200940 w 3662637"/>
              <a:gd name="connsiteY25-5928" fmla="*/ 4476307 h 4492350"/>
              <a:gd name="connsiteX26-5929" fmla="*/ 2186296 w 3662637"/>
              <a:gd name="connsiteY26-5930" fmla="*/ 4491415 h 4492350"/>
              <a:gd name="connsiteX27-5931" fmla="*/ 1711842 w 3662637"/>
              <a:gd name="connsiteY27-5932" fmla="*/ 4492350 h 4492350"/>
              <a:gd name="connsiteX0-5933" fmla="*/ 1711842 w 3662637"/>
              <a:gd name="connsiteY0-5934" fmla="*/ 4492350 h 4492350"/>
              <a:gd name="connsiteX1-5935" fmla="*/ 1765005 w 3662637"/>
              <a:gd name="connsiteY1-5936" fmla="*/ 3785190 h 4492350"/>
              <a:gd name="connsiteX2-5937" fmla="*/ 1275907 w 3662637"/>
              <a:gd name="connsiteY2-5938" fmla="*/ 3381153 h 4492350"/>
              <a:gd name="connsiteX3-5939" fmla="*/ 0 w 3662637"/>
              <a:gd name="connsiteY3-5940" fmla="*/ 2945218 h 4492350"/>
              <a:gd name="connsiteX4-5941" fmla="*/ 1111196 w 3662637"/>
              <a:gd name="connsiteY4-5942" fmla="*/ 3238920 h 4492350"/>
              <a:gd name="connsiteX5-5943" fmla="*/ 381560 w 3662637"/>
              <a:gd name="connsiteY5-5944" fmla="*/ 2432058 h 4492350"/>
              <a:gd name="connsiteX6-5945" fmla="*/ 1743740 w 3662637"/>
              <a:gd name="connsiteY6-5946" fmla="*/ 3519376 h 4492350"/>
              <a:gd name="connsiteX7-5947" fmla="*/ 1652058 w 3662637"/>
              <a:gd name="connsiteY7-5948" fmla="*/ 2400346 h 4492350"/>
              <a:gd name="connsiteX8-5949" fmla="*/ 28261 w 3662637"/>
              <a:gd name="connsiteY8-5950" fmla="*/ 742880 h 4492350"/>
              <a:gd name="connsiteX9-5951" fmla="*/ 956930 w 3662637"/>
              <a:gd name="connsiteY9-5952" fmla="*/ 1924493 h 4492350"/>
              <a:gd name="connsiteX10-5953" fmla="*/ 1061670 w 3662637"/>
              <a:gd name="connsiteY10-5954" fmla="*/ 857226 h 4492350"/>
              <a:gd name="connsiteX11-5955" fmla="*/ 1162773 w 3662637"/>
              <a:gd name="connsiteY11-5956" fmla="*/ 2026621 h 4492350"/>
              <a:gd name="connsiteX12-5957" fmla="*/ 1682742 w 3662637"/>
              <a:gd name="connsiteY12-5958" fmla="*/ 2194318 h 4492350"/>
              <a:gd name="connsiteX13-5959" fmla="*/ 1924493 w 3662637"/>
              <a:gd name="connsiteY13-5960" fmla="*/ 0 h 4492350"/>
              <a:gd name="connsiteX14-5961" fmla="*/ 1995936 w 3662637"/>
              <a:gd name="connsiteY14-5962" fmla="*/ 986216 h 4492350"/>
              <a:gd name="connsiteX15-5963" fmla="*/ 1850065 w 3662637"/>
              <a:gd name="connsiteY15-5964" fmla="*/ 2060385 h 4492350"/>
              <a:gd name="connsiteX16-5965" fmla="*/ 2025596 w 3662637"/>
              <a:gd name="connsiteY16-5966" fmla="*/ 3046321 h 4492350"/>
              <a:gd name="connsiteX17-5967" fmla="*/ 2615609 w 3662637"/>
              <a:gd name="connsiteY17-5968" fmla="*/ 2519916 h 4492350"/>
              <a:gd name="connsiteX18-5969" fmla="*/ 2881796 w 3662637"/>
              <a:gd name="connsiteY18-5970" fmla="*/ 1291762 h 4492350"/>
              <a:gd name="connsiteX19-5971" fmla="*/ 2774911 w 3662637"/>
              <a:gd name="connsiteY19-5972" fmla="*/ 2383091 h 4492350"/>
              <a:gd name="connsiteX20-5973" fmla="*/ 3662637 w 3662637"/>
              <a:gd name="connsiteY20-5974" fmla="*/ 1124252 h 4492350"/>
              <a:gd name="connsiteX21-5975" fmla="*/ 2190307 w 3662637"/>
              <a:gd name="connsiteY21-5976" fmla="*/ 3370521 h 4492350"/>
              <a:gd name="connsiteX22-5977" fmla="*/ 2137144 w 3662637"/>
              <a:gd name="connsiteY22-5978" fmla="*/ 3817088 h 4492350"/>
              <a:gd name="connsiteX23-5979" fmla="*/ 3285460 w 3662637"/>
              <a:gd name="connsiteY23-5980" fmla="*/ 3094074 h 4492350"/>
              <a:gd name="connsiteX24-5981" fmla="*/ 2162419 w 3662637"/>
              <a:gd name="connsiteY24-5982" fmla="*/ 4030951 h 4492350"/>
              <a:gd name="connsiteX25-5983" fmla="*/ 2200940 w 3662637"/>
              <a:gd name="connsiteY25-5984" fmla="*/ 4476307 h 4492350"/>
              <a:gd name="connsiteX26-5985" fmla="*/ 2186296 w 3662637"/>
              <a:gd name="connsiteY26-5986" fmla="*/ 4491415 h 4492350"/>
              <a:gd name="connsiteX27-5987" fmla="*/ 1711842 w 3662637"/>
              <a:gd name="connsiteY27-5988" fmla="*/ 4492350 h 4492350"/>
              <a:gd name="connsiteX0-5989" fmla="*/ 1711842 w 3662637"/>
              <a:gd name="connsiteY0-5990" fmla="*/ 4492350 h 4492350"/>
              <a:gd name="connsiteX1-5991" fmla="*/ 1765005 w 3662637"/>
              <a:gd name="connsiteY1-5992" fmla="*/ 3785190 h 4492350"/>
              <a:gd name="connsiteX2-5993" fmla="*/ 1275907 w 3662637"/>
              <a:gd name="connsiteY2-5994" fmla="*/ 3381153 h 4492350"/>
              <a:gd name="connsiteX3-5995" fmla="*/ 0 w 3662637"/>
              <a:gd name="connsiteY3-5996" fmla="*/ 2945218 h 4492350"/>
              <a:gd name="connsiteX4-5997" fmla="*/ 1111196 w 3662637"/>
              <a:gd name="connsiteY4-5998" fmla="*/ 3238920 h 4492350"/>
              <a:gd name="connsiteX5-5999" fmla="*/ 381560 w 3662637"/>
              <a:gd name="connsiteY5-6000" fmla="*/ 2432058 h 4492350"/>
              <a:gd name="connsiteX6-6001" fmla="*/ 1743740 w 3662637"/>
              <a:gd name="connsiteY6-6002" fmla="*/ 3519376 h 4492350"/>
              <a:gd name="connsiteX7-6003" fmla="*/ 1652058 w 3662637"/>
              <a:gd name="connsiteY7-6004" fmla="*/ 2400346 h 4492350"/>
              <a:gd name="connsiteX8-6005" fmla="*/ 28261 w 3662637"/>
              <a:gd name="connsiteY8-6006" fmla="*/ 742880 h 4492350"/>
              <a:gd name="connsiteX9-6007" fmla="*/ 956930 w 3662637"/>
              <a:gd name="connsiteY9-6008" fmla="*/ 1924493 h 4492350"/>
              <a:gd name="connsiteX10-6009" fmla="*/ 1061670 w 3662637"/>
              <a:gd name="connsiteY10-6010" fmla="*/ 857226 h 4492350"/>
              <a:gd name="connsiteX11-6011" fmla="*/ 1162773 w 3662637"/>
              <a:gd name="connsiteY11-6012" fmla="*/ 2026621 h 4492350"/>
              <a:gd name="connsiteX12-6013" fmla="*/ 1682742 w 3662637"/>
              <a:gd name="connsiteY12-6014" fmla="*/ 2194318 h 4492350"/>
              <a:gd name="connsiteX13-6015" fmla="*/ 1924493 w 3662637"/>
              <a:gd name="connsiteY13-6016" fmla="*/ 0 h 4492350"/>
              <a:gd name="connsiteX14-6017" fmla="*/ 1995936 w 3662637"/>
              <a:gd name="connsiteY14-6018" fmla="*/ 986216 h 4492350"/>
              <a:gd name="connsiteX15-6019" fmla="*/ 1850065 w 3662637"/>
              <a:gd name="connsiteY15-6020" fmla="*/ 2060385 h 4492350"/>
              <a:gd name="connsiteX16-6021" fmla="*/ 2025596 w 3662637"/>
              <a:gd name="connsiteY16-6022" fmla="*/ 3046321 h 4492350"/>
              <a:gd name="connsiteX17-6023" fmla="*/ 2615609 w 3662637"/>
              <a:gd name="connsiteY17-6024" fmla="*/ 2519916 h 4492350"/>
              <a:gd name="connsiteX18-6025" fmla="*/ 2881796 w 3662637"/>
              <a:gd name="connsiteY18-6026" fmla="*/ 1291762 h 4492350"/>
              <a:gd name="connsiteX19-6027" fmla="*/ 2774911 w 3662637"/>
              <a:gd name="connsiteY19-6028" fmla="*/ 2383091 h 4492350"/>
              <a:gd name="connsiteX20-6029" fmla="*/ 3662637 w 3662637"/>
              <a:gd name="connsiteY20-6030" fmla="*/ 1124252 h 4492350"/>
              <a:gd name="connsiteX21-6031" fmla="*/ 2190307 w 3662637"/>
              <a:gd name="connsiteY21-6032" fmla="*/ 3370521 h 4492350"/>
              <a:gd name="connsiteX22-6033" fmla="*/ 2137144 w 3662637"/>
              <a:gd name="connsiteY22-6034" fmla="*/ 3817088 h 4492350"/>
              <a:gd name="connsiteX23-6035" fmla="*/ 3285460 w 3662637"/>
              <a:gd name="connsiteY23-6036" fmla="*/ 3094074 h 4492350"/>
              <a:gd name="connsiteX24-6037" fmla="*/ 2162419 w 3662637"/>
              <a:gd name="connsiteY24-6038" fmla="*/ 4030951 h 4492350"/>
              <a:gd name="connsiteX25-6039" fmla="*/ 2200940 w 3662637"/>
              <a:gd name="connsiteY25-6040" fmla="*/ 4476307 h 4492350"/>
              <a:gd name="connsiteX26-6041" fmla="*/ 2186296 w 3662637"/>
              <a:gd name="connsiteY26-6042" fmla="*/ 4491415 h 4492350"/>
              <a:gd name="connsiteX27-6043" fmla="*/ 1711842 w 3662637"/>
              <a:gd name="connsiteY27-6044" fmla="*/ 4492350 h 4492350"/>
              <a:gd name="connsiteX0-6045" fmla="*/ 1711842 w 3662637"/>
              <a:gd name="connsiteY0-6046" fmla="*/ 4492350 h 4492350"/>
              <a:gd name="connsiteX1-6047" fmla="*/ 1765005 w 3662637"/>
              <a:gd name="connsiteY1-6048" fmla="*/ 3785190 h 4492350"/>
              <a:gd name="connsiteX2-6049" fmla="*/ 1275907 w 3662637"/>
              <a:gd name="connsiteY2-6050" fmla="*/ 3381153 h 4492350"/>
              <a:gd name="connsiteX3-6051" fmla="*/ 0 w 3662637"/>
              <a:gd name="connsiteY3-6052" fmla="*/ 2945218 h 4492350"/>
              <a:gd name="connsiteX4-6053" fmla="*/ 1111196 w 3662637"/>
              <a:gd name="connsiteY4-6054" fmla="*/ 3238920 h 4492350"/>
              <a:gd name="connsiteX5-6055" fmla="*/ 381560 w 3662637"/>
              <a:gd name="connsiteY5-6056" fmla="*/ 2432058 h 4492350"/>
              <a:gd name="connsiteX6-6057" fmla="*/ 1743740 w 3662637"/>
              <a:gd name="connsiteY6-6058" fmla="*/ 3519376 h 4492350"/>
              <a:gd name="connsiteX7-6059" fmla="*/ 1652058 w 3662637"/>
              <a:gd name="connsiteY7-6060" fmla="*/ 2400346 h 4492350"/>
              <a:gd name="connsiteX8-6061" fmla="*/ 28261 w 3662637"/>
              <a:gd name="connsiteY8-6062" fmla="*/ 742880 h 4492350"/>
              <a:gd name="connsiteX9-6063" fmla="*/ 956930 w 3662637"/>
              <a:gd name="connsiteY9-6064" fmla="*/ 1924493 h 4492350"/>
              <a:gd name="connsiteX10-6065" fmla="*/ 1061670 w 3662637"/>
              <a:gd name="connsiteY10-6066" fmla="*/ 857226 h 4492350"/>
              <a:gd name="connsiteX11-6067" fmla="*/ 1162773 w 3662637"/>
              <a:gd name="connsiteY11-6068" fmla="*/ 2026621 h 4492350"/>
              <a:gd name="connsiteX12-6069" fmla="*/ 1682742 w 3662637"/>
              <a:gd name="connsiteY12-6070" fmla="*/ 2194318 h 4492350"/>
              <a:gd name="connsiteX13-6071" fmla="*/ 1924493 w 3662637"/>
              <a:gd name="connsiteY13-6072" fmla="*/ 0 h 4492350"/>
              <a:gd name="connsiteX14-6073" fmla="*/ 1995936 w 3662637"/>
              <a:gd name="connsiteY14-6074" fmla="*/ 986216 h 4492350"/>
              <a:gd name="connsiteX15-6075" fmla="*/ 1850065 w 3662637"/>
              <a:gd name="connsiteY15-6076" fmla="*/ 2060385 h 4492350"/>
              <a:gd name="connsiteX16-6077" fmla="*/ 2025596 w 3662637"/>
              <a:gd name="connsiteY16-6078" fmla="*/ 3046321 h 4492350"/>
              <a:gd name="connsiteX17-6079" fmla="*/ 2615609 w 3662637"/>
              <a:gd name="connsiteY17-6080" fmla="*/ 2519916 h 4492350"/>
              <a:gd name="connsiteX18-6081" fmla="*/ 2881796 w 3662637"/>
              <a:gd name="connsiteY18-6082" fmla="*/ 1291762 h 4492350"/>
              <a:gd name="connsiteX19-6083" fmla="*/ 2774911 w 3662637"/>
              <a:gd name="connsiteY19-6084" fmla="*/ 2383091 h 4492350"/>
              <a:gd name="connsiteX20-6085" fmla="*/ 3662637 w 3662637"/>
              <a:gd name="connsiteY20-6086" fmla="*/ 1124252 h 4492350"/>
              <a:gd name="connsiteX21-6087" fmla="*/ 2190307 w 3662637"/>
              <a:gd name="connsiteY21-6088" fmla="*/ 3370521 h 4492350"/>
              <a:gd name="connsiteX22-6089" fmla="*/ 2137144 w 3662637"/>
              <a:gd name="connsiteY22-6090" fmla="*/ 3817088 h 4492350"/>
              <a:gd name="connsiteX23-6091" fmla="*/ 3285460 w 3662637"/>
              <a:gd name="connsiteY23-6092" fmla="*/ 3094074 h 4492350"/>
              <a:gd name="connsiteX24-6093" fmla="*/ 2162419 w 3662637"/>
              <a:gd name="connsiteY24-6094" fmla="*/ 4030951 h 4492350"/>
              <a:gd name="connsiteX25-6095" fmla="*/ 2200940 w 3662637"/>
              <a:gd name="connsiteY25-6096" fmla="*/ 4476307 h 4492350"/>
              <a:gd name="connsiteX26-6097" fmla="*/ 2186296 w 3662637"/>
              <a:gd name="connsiteY26-6098" fmla="*/ 4491415 h 4492350"/>
              <a:gd name="connsiteX27-6099" fmla="*/ 1711842 w 3662637"/>
              <a:gd name="connsiteY27-6100" fmla="*/ 4492350 h 4492350"/>
              <a:gd name="connsiteX0-6101" fmla="*/ 1711842 w 3662637"/>
              <a:gd name="connsiteY0-6102" fmla="*/ 4492350 h 4492350"/>
              <a:gd name="connsiteX1-6103" fmla="*/ 1765005 w 3662637"/>
              <a:gd name="connsiteY1-6104" fmla="*/ 3785190 h 4492350"/>
              <a:gd name="connsiteX2-6105" fmla="*/ 1275907 w 3662637"/>
              <a:gd name="connsiteY2-6106" fmla="*/ 3381153 h 4492350"/>
              <a:gd name="connsiteX3-6107" fmla="*/ 0 w 3662637"/>
              <a:gd name="connsiteY3-6108" fmla="*/ 2945218 h 4492350"/>
              <a:gd name="connsiteX4-6109" fmla="*/ 1111196 w 3662637"/>
              <a:gd name="connsiteY4-6110" fmla="*/ 3238920 h 4492350"/>
              <a:gd name="connsiteX5-6111" fmla="*/ 381560 w 3662637"/>
              <a:gd name="connsiteY5-6112" fmla="*/ 2432058 h 4492350"/>
              <a:gd name="connsiteX6-6113" fmla="*/ 1743740 w 3662637"/>
              <a:gd name="connsiteY6-6114" fmla="*/ 3519376 h 4492350"/>
              <a:gd name="connsiteX7-6115" fmla="*/ 1652058 w 3662637"/>
              <a:gd name="connsiteY7-6116" fmla="*/ 2400346 h 4492350"/>
              <a:gd name="connsiteX8-6117" fmla="*/ 28261 w 3662637"/>
              <a:gd name="connsiteY8-6118" fmla="*/ 742880 h 4492350"/>
              <a:gd name="connsiteX9-6119" fmla="*/ 956930 w 3662637"/>
              <a:gd name="connsiteY9-6120" fmla="*/ 1924493 h 4492350"/>
              <a:gd name="connsiteX10-6121" fmla="*/ 1061670 w 3662637"/>
              <a:gd name="connsiteY10-6122" fmla="*/ 857226 h 4492350"/>
              <a:gd name="connsiteX11-6123" fmla="*/ 1162773 w 3662637"/>
              <a:gd name="connsiteY11-6124" fmla="*/ 2026621 h 4492350"/>
              <a:gd name="connsiteX12-6125" fmla="*/ 1682742 w 3662637"/>
              <a:gd name="connsiteY12-6126" fmla="*/ 2194318 h 4492350"/>
              <a:gd name="connsiteX13-6127" fmla="*/ 1924493 w 3662637"/>
              <a:gd name="connsiteY13-6128" fmla="*/ 0 h 4492350"/>
              <a:gd name="connsiteX14-6129" fmla="*/ 1995936 w 3662637"/>
              <a:gd name="connsiteY14-6130" fmla="*/ 986216 h 4492350"/>
              <a:gd name="connsiteX15-6131" fmla="*/ 1850065 w 3662637"/>
              <a:gd name="connsiteY15-6132" fmla="*/ 2060385 h 4492350"/>
              <a:gd name="connsiteX16-6133" fmla="*/ 2025596 w 3662637"/>
              <a:gd name="connsiteY16-6134" fmla="*/ 3046321 h 4492350"/>
              <a:gd name="connsiteX17-6135" fmla="*/ 2615609 w 3662637"/>
              <a:gd name="connsiteY17-6136" fmla="*/ 2519916 h 4492350"/>
              <a:gd name="connsiteX18-6137" fmla="*/ 2881796 w 3662637"/>
              <a:gd name="connsiteY18-6138" fmla="*/ 1291762 h 4492350"/>
              <a:gd name="connsiteX19-6139" fmla="*/ 2774911 w 3662637"/>
              <a:gd name="connsiteY19-6140" fmla="*/ 2383091 h 4492350"/>
              <a:gd name="connsiteX20-6141" fmla="*/ 3662637 w 3662637"/>
              <a:gd name="connsiteY20-6142" fmla="*/ 1124252 h 4492350"/>
              <a:gd name="connsiteX21-6143" fmla="*/ 2190307 w 3662637"/>
              <a:gd name="connsiteY21-6144" fmla="*/ 3370521 h 4492350"/>
              <a:gd name="connsiteX22-6145" fmla="*/ 2137144 w 3662637"/>
              <a:gd name="connsiteY22-6146" fmla="*/ 3817088 h 4492350"/>
              <a:gd name="connsiteX23-6147" fmla="*/ 3285460 w 3662637"/>
              <a:gd name="connsiteY23-6148" fmla="*/ 3094074 h 4492350"/>
              <a:gd name="connsiteX24-6149" fmla="*/ 2162419 w 3662637"/>
              <a:gd name="connsiteY24-6150" fmla="*/ 4030951 h 4492350"/>
              <a:gd name="connsiteX25-6151" fmla="*/ 2200940 w 3662637"/>
              <a:gd name="connsiteY25-6152" fmla="*/ 4476307 h 4492350"/>
              <a:gd name="connsiteX26-6153" fmla="*/ 2186296 w 3662637"/>
              <a:gd name="connsiteY26-6154" fmla="*/ 4491415 h 4492350"/>
              <a:gd name="connsiteX27-6155" fmla="*/ 1711842 w 3662637"/>
              <a:gd name="connsiteY27-6156" fmla="*/ 4492350 h 4492350"/>
              <a:gd name="connsiteX0-6157" fmla="*/ 1711842 w 3662637"/>
              <a:gd name="connsiteY0-6158" fmla="*/ 4492350 h 4492350"/>
              <a:gd name="connsiteX1-6159" fmla="*/ 1765005 w 3662637"/>
              <a:gd name="connsiteY1-6160" fmla="*/ 3785190 h 4492350"/>
              <a:gd name="connsiteX2-6161" fmla="*/ 1275907 w 3662637"/>
              <a:gd name="connsiteY2-6162" fmla="*/ 3381153 h 4492350"/>
              <a:gd name="connsiteX3-6163" fmla="*/ 0 w 3662637"/>
              <a:gd name="connsiteY3-6164" fmla="*/ 2945218 h 4492350"/>
              <a:gd name="connsiteX4-6165" fmla="*/ 1111196 w 3662637"/>
              <a:gd name="connsiteY4-6166" fmla="*/ 3238920 h 4492350"/>
              <a:gd name="connsiteX5-6167" fmla="*/ 381560 w 3662637"/>
              <a:gd name="connsiteY5-6168" fmla="*/ 2432058 h 4492350"/>
              <a:gd name="connsiteX6-6169" fmla="*/ 1743740 w 3662637"/>
              <a:gd name="connsiteY6-6170" fmla="*/ 3519376 h 4492350"/>
              <a:gd name="connsiteX7-6171" fmla="*/ 1652058 w 3662637"/>
              <a:gd name="connsiteY7-6172" fmla="*/ 2400346 h 4492350"/>
              <a:gd name="connsiteX8-6173" fmla="*/ 28261 w 3662637"/>
              <a:gd name="connsiteY8-6174" fmla="*/ 742880 h 4492350"/>
              <a:gd name="connsiteX9-6175" fmla="*/ 956930 w 3662637"/>
              <a:gd name="connsiteY9-6176" fmla="*/ 1924493 h 4492350"/>
              <a:gd name="connsiteX10-6177" fmla="*/ 1061670 w 3662637"/>
              <a:gd name="connsiteY10-6178" fmla="*/ 857226 h 4492350"/>
              <a:gd name="connsiteX11-6179" fmla="*/ 1162773 w 3662637"/>
              <a:gd name="connsiteY11-6180" fmla="*/ 2026621 h 4492350"/>
              <a:gd name="connsiteX12-6181" fmla="*/ 1682742 w 3662637"/>
              <a:gd name="connsiteY12-6182" fmla="*/ 2194318 h 4492350"/>
              <a:gd name="connsiteX13-6183" fmla="*/ 1924493 w 3662637"/>
              <a:gd name="connsiteY13-6184" fmla="*/ 0 h 4492350"/>
              <a:gd name="connsiteX14-6185" fmla="*/ 1995936 w 3662637"/>
              <a:gd name="connsiteY14-6186" fmla="*/ 986216 h 4492350"/>
              <a:gd name="connsiteX15-6187" fmla="*/ 1850065 w 3662637"/>
              <a:gd name="connsiteY15-6188" fmla="*/ 2060385 h 4492350"/>
              <a:gd name="connsiteX16-6189" fmla="*/ 2025596 w 3662637"/>
              <a:gd name="connsiteY16-6190" fmla="*/ 3046321 h 4492350"/>
              <a:gd name="connsiteX17-6191" fmla="*/ 2615609 w 3662637"/>
              <a:gd name="connsiteY17-6192" fmla="*/ 2519916 h 4492350"/>
              <a:gd name="connsiteX18-6193" fmla="*/ 2881796 w 3662637"/>
              <a:gd name="connsiteY18-6194" fmla="*/ 1291762 h 4492350"/>
              <a:gd name="connsiteX19-6195" fmla="*/ 2774911 w 3662637"/>
              <a:gd name="connsiteY19-6196" fmla="*/ 2383091 h 4492350"/>
              <a:gd name="connsiteX20-6197" fmla="*/ 3662637 w 3662637"/>
              <a:gd name="connsiteY20-6198" fmla="*/ 1124252 h 4492350"/>
              <a:gd name="connsiteX21-6199" fmla="*/ 2190307 w 3662637"/>
              <a:gd name="connsiteY21-6200" fmla="*/ 3370521 h 4492350"/>
              <a:gd name="connsiteX22-6201" fmla="*/ 2137144 w 3662637"/>
              <a:gd name="connsiteY22-6202" fmla="*/ 3817088 h 4492350"/>
              <a:gd name="connsiteX23-6203" fmla="*/ 3285460 w 3662637"/>
              <a:gd name="connsiteY23-6204" fmla="*/ 3094074 h 4492350"/>
              <a:gd name="connsiteX24-6205" fmla="*/ 2162419 w 3662637"/>
              <a:gd name="connsiteY24-6206" fmla="*/ 4030951 h 4492350"/>
              <a:gd name="connsiteX25-6207" fmla="*/ 2200940 w 3662637"/>
              <a:gd name="connsiteY25-6208" fmla="*/ 4476307 h 4492350"/>
              <a:gd name="connsiteX26-6209" fmla="*/ 2186296 w 3662637"/>
              <a:gd name="connsiteY26-6210" fmla="*/ 4491415 h 4492350"/>
              <a:gd name="connsiteX27-6211" fmla="*/ 1711842 w 3662637"/>
              <a:gd name="connsiteY27-6212" fmla="*/ 4492350 h 4492350"/>
              <a:gd name="connsiteX0-6213" fmla="*/ 1687779 w 3638574"/>
              <a:gd name="connsiteY0-6214" fmla="*/ 4492350 h 4492350"/>
              <a:gd name="connsiteX1-6215" fmla="*/ 1740942 w 3638574"/>
              <a:gd name="connsiteY1-6216" fmla="*/ 3785190 h 4492350"/>
              <a:gd name="connsiteX2-6217" fmla="*/ 1251844 w 3638574"/>
              <a:gd name="connsiteY2-6218" fmla="*/ 3381153 h 4492350"/>
              <a:gd name="connsiteX3-6219" fmla="*/ 0 w 3638574"/>
              <a:gd name="connsiteY3-6220" fmla="*/ 2917145 h 4492350"/>
              <a:gd name="connsiteX4-6221" fmla="*/ 1087133 w 3638574"/>
              <a:gd name="connsiteY4-6222" fmla="*/ 3238920 h 4492350"/>
              <a:gd name="connsiteX5-6223" fmla="*/ 357497 w 3638574"/>
              <a:gd name="connsiteY5-6224" fmla="*/ 2432058 h 4492350"/>
              <a:gd name="connsiteX6-6225" fmla="*/ 1719677 w 3638574"/>
              <a:gd name="connsiteY6-6226" fmla="*/ 3519376 h 4492350"/>
              <a:gd name="connsiteX7-6227" fmla="*/ 1627995 w 3638574"/>
              <a:gd name="connsiteY7-6228" fmla="*/ 2400346 h 4492350"/>
              <a:gd name="connsiteX8-6229" fmla="*/ 4198 w 3638574"/>
              <a:gd name="connsiteY8-6230" fmla="*/ 742880 h 4492350"/>
              <a:gd name="connsiteX9-6231" fmla="*/ 932867 w 3638574"/>
              <a:gd name="connsiteY9-6232" fmla="*/ 1924493 h 4492350"/>
              <a:gd name="connsiteX10-6233" fmla="*/ 1037607 w 3638574"/>
              <a:gd name="connsiteY10-6234" fmla="*/ 857226 h 4492350"/>
              <a:gd name="connsiteX11-6235" fmla="*/ 1138710 w 3638574"/>
              <a:gd name="connsiteY11-6236" fmla="*/ 2026621 h 4492350"/>
              <a:gd name="connsiteX12-6237" fmla="*/ 1658679 w 3638574"/>
              <a:gd name="connsiteY12-6238" fmla="*/ 2194318 h 4492350"/>
              <a:gd name="connsiteX13-6239" fmla="*/ 1900430 w 3638574"/>
              <a:gd name="connsiteY13-6240" fmla="*/ 0 h 4492350"/>
              <a:gd name="connsiteX14-6241" fmla="*/ 1971873 w 3638574"/>
              <a:gd name="connsiteY14-6242" fmla="*/ 986216 h 4492350"/>
              <a:gd name="connsiteX15-6243" fmla="*/ 1826002 w 3638574"/>
              <a:gd name="connsiteY15-6244" fmla="*/ 2060385 h 4492350"/>
              <a:gd name="connsiteX16-6245" fmla="*/ 2001533 w 3638574"/>
              <a:gd name="connsiteY16-6246" fmla="*/ 3046321 h 4492350"/>
              <a:gd name="connsiteX17-6247" fmla="*/ 2591546 w 3638574"/>
              <a:gd name="connsiteY17-6248" fmla="*/ 2519916 h 4492350"/>
              <a:gd name="connsiteX18-6249" fmla="*/ 2857733 w 3638574"/>
              <a:gd name="connsiteY18-6250" fmla="*/ 1291762 h 4492350"/>
              <a:gd name="connsiteX19-6251" fmla="*/ 2750848 w 3638574"/>
              <a:gd name="connsiteY19-6252" fmla="*/ 2383091 h 4492350"/>
              <a:gd name="connsiteX20-6253" fmla="*/ 3638574 w 3638574"/>
              <a:gd name="connsiteY20-6254" fmla="*/ 1124252 h 4492350"/>
              <a:gd name="connsiteX21-6255" fmla="*/ 2166244 w 3638574"/>
              <a:gd name="connsiteY21-6256" fmla="*/ 3370521 h 4492350"/>
              <a:gd name="connsiteX22-6257" fmla="*/ 2113081 w 3638574"/>
              <a:gd name="connsiteY22-6258" fmla="*/ 3817088 h 4492350"/>
              <a:gd name="connsiteX23-6259" fmla="*/ 3261397 w 3638574"/>
              <a:gd name="connsiteY23-6260" fmla="*/ 3094074 h 4492350"/>
              <a:gd name="connsiteX24-6261" fmla="*/ 2138356 w 3638574"/>
              <a:gd name="connsiteY24-6262" fmla="*/ 4030951 h 4492350"/>
              <a:gd name="connsiteX25-6263" fmla="*/ 2176877 w 3638574"/>
              <a:gd name="connsiteY25-6264" fmla="*/ 4476307 h 4492350"/>
              <a:gd name="connsiteX26-6265" fmla="*/ 2162233 w 3638574"/>
              <a:gd name="connsiteY26-6266" fmla="*/ 4491415 h 4492350"/>
              <a:gd name="connsiteX27-6267" fmla="*/ 1687779 w 3638574"/>
              <a:gd name="connsiteY27-6268" fmla="*/ 4492350 h 4492350"/>
              <a:gd name="connsiteX0-6269" fmla="*/ 1687779 w 3638574"/>
              <a:gd name="connsiteY0-6270" fmla="*/ 4492350 h 4492350"/>
              <a:gd name="connsiteX1-6271" fmla="*/ 1740942 w 3638574"/>
              <a:gd name="connsiteY1-6272" fmla="*/ 3785190 h 4492350"/>
              <a:gd name="connsiteX2-6273" fmla="*/ 1251844 w 3638574"/>
              <a:gd name="connsiteY2-6274" fmla="*/ 3381153 h 4492350"/>
              <a:gd name="connsiteX3-6275" fmla="*/ 0 w 3638574"/>
              <a:gd name="connsiteY3-6276" fmla="*/ 2917145 h 4492350"/>
              <a:gd name="connsiteX4-6277" fmla="*/ 1087133 w 3638574"/>
              <a:gd name="connsiteY4-6278" fmla="*/ 3238920 h 4492350"/>
              <a:gd name="connsiteX5-6279" fmla="*/ 357497 w 3638574"/>
              <a:gd name="connsiteY5-6280" fmla="*/ 2432058 h 4492350"/>
              <a:gd name="connsiteX6-6281" fmla="*/ 1719677 w 3638574"/>
              <a:gd name="connsiteY6-6282" fmla="*/ 3519376 h 4492350"/>
              <a:gd name="connsiteX7-6283" fmla="*/ 1627995 w 3638574"/>
              <a:gd name="connsiteY7-6284" fmla="*/ 2400346 h 4492350"/>
              <a:gd name="connsiteX8-6285" fmla="*/ 4198 w 3638574"/>
              <a:gd name="connsiteY8-6286" fmla="*/ 742880 h 4492350"/>
              <a:gd name="connsiteX9-6287" fmla="*/ 932867 w 3638574"/>
              <a:gd name="connsiteY9-6288" fmla="*/ 1924493 h 4492350"/>
              <a:gd name="connsiteX10-6289" fmla="*/ 1037607 w 3638574"/>
              <a:gd name="connsiteY10-6290" fmla="*/ 857226 h 4492350"/>
              <a:gd name="connsiteX11-6291" fmla="*/ 1138710 w 3638574"/>
              <a:gd name="connsiteY11-6292" fmla="*/ 2026621 h 4492350"/>
              <a:gd name="connsiteX12-6293" fmla="*/ 1658679 w 3638574"/>
              <a:gd name="connsiteY12-6294" fmla="*/ 2194318 h 4492350"/>
              <a:gd name="connsiteX13-6295" fmla="*/ 1900430 w 3638574"/>
              <a:gd name="connsiteY13-6296" fmla="*/ 0 h 4492350"/>
              <a:gd name="connsiteX14-6297" fmla="*/ 1971873 w 3638574"/>
              <a:gd name="connsiteY14-6298" fmla="*/ 986216 h 4492350"/>
              <a:gd name="connsiteX15-6299" fmla="*/ 1826002 w 3638574"/>
              <a:gd name="connsiteY15-6300" fmla="*/ 2060385 h 4492350"/>
              <a:gd name="connsiteX16-6301" fmla="*/ 2001533 w 3638574"/>
              <a:gd name="connsiteY16-6302" fmla="*/ 3046321 h 4492350"/>
              <a:gd name="connsiteX17-6303" fmla="*/ 2591546 w 3638574"/>
              <a:gd name="connsiteY17-6304" fmla="*/ 2519916 h 4492350"/>
              <a:gd name="connsiteX18-6305" fmla="*/ 2857733 w 3638574"/>
              <a:gd name="connsiteY18-6306" fmla="*/ 1291762 h 4492350"/>
              <a:gd name="connsiteX19-6307" fmla="*/ 2750848 w 3638574"/>
              <a:gd name="connsiteY19-6308" fmla="*/ 2383091 h 4492350"/>
              <a:gd name="connsiteX20-6309" fmla="*/ 3638574 w 3638574"/>
              <a:gd name="connsiteY20-6310" fmla="*/ 1124252 h 4492350"/>
              <a:gd name="connsiteX21-6311" fmla="*/ 2166244 w 3638574"/>
              <a:gd name="connsiteY21-6312" fmla="*/ 3370521 h 4492350"/>
              <a:gd name="connsiteX22-6313" fmla="*/ 2113081 w 3638574"/>
              <a:gd name="connsiteY22-6314" fmla="*/ 3817088 h 4492350"/>
              <a:gd name="connsiteX23-6315" fmla="*/ 3261397 w 3638574"/>
              <a:gd name="connsiteY23-6316" fmla="*/ 3094074 h 4492350"/>
              <a:gd name="connsiteX24-6317" fmla="*/ 2138356 w 3638574"/>
              <a:gd name="connsiteY24-6318" fmla="*/ 4030951 h 4492350"/>
              <a:gd name="connsiteX25-6319" fmla="*/ 2176877 w 3638574"/>
              <a:gd name="connsiteY25-6320" fmla="*/ 4476307 h 4492350"/>
              <a:gd name="connsiteX26-6321" fmla="*/ 2162233 w 3638574"/>
              <a:gd name="connsiteY26-6322" fmla="*/ 4491415 h 4492350"/>
              <a:gd name="connsiteX27-6323" fmla="*/ 1687779 w 3638574"/>
              <a:gd name="connsiteY27-6324" fmla="*/ 4492350 h 4492350"/>
              <a:gd name="connsiteX0-6325" fmla="*/ 1687779 w 3638574"/>
              <a:gd name="connsiteY0-6326" fmla="*/ 4492350 h 4492350"/>
              <a:gd name="connsiteX1-6327" fmla="*/ 1740942 w 3638574"/>
              <a:gd name="connsiteY1-6328" fmla="*/ 3785190 h 4492350"/>
              <a:gd name="connsiteX2-6329" fmla="*/ 1251844 w 3638574"/>
              <a:gd name="connsiteY2-6330" fmla="*/ 3381153 h 4492350"/>
              <a:gd name="connsiteX3-6331" fmla="*/ 0 w 3638574"/>
              <a:gd name="connsiteY3-6332" fmla="*/ 2917145 h 4492350"/>
              <a:gd name="connsiteX4-6333" fmla="*/ 1087133 w 3638574"/>
              <a:gd name="connsiteY4-6334" fmla="*/ 3238920 h 4492350"/>
              <a:gd name="connsiteX5-6335" fmla="*/ 357497 w 3638574"/>
              <a:gd name="connsiteY5-6336" fmla="*/ 2432058 h 4492350"/>
              <a:gd name="connsiteX6-6337" fmla="*/ 1719677 w 3638574"/>
              <a:gd name="connsiteY6-6338" fmla="*/ 3519376 h 4492350"/>
              <a:gd name="connsiteX7-6339" fmla="*/ 1627995 w 3638574"/>
              <a:gd name="connsiteY7-6340" fmla="*/ 2400346 h 4492350"/>
              <a:gd name="connsiteX8-6341" fmla="*/ 4198 w 3638574"/>
              <a:gd name="connsiteY8-6342" fmla="*/ 742880 h 4492350"/>
              <a:gd name="connsiteX9-6343" fmla="*/ 932867 w 3638574"/>
              <a:gd name="connsiteY9-6344" fmla="*/ 1924493 h 4492350"/>
              <a:gd name="connsiteX10-6345" fmla="*/ 1037607 w 3638574"/>
              <a:gd name="connsiteY10-6346" fmla="*/ 857226 h 4492350"/>
              <a:gd name="connsiteX11-6347" fmla="*/ 1138710 w 3638574"/>
              <a:gd name="connsiteY11-6348" fmla="*/ 2026621 h 4492350"/>
              <a:gd name="connsiteX12-6349" fmla="*/ 1658679 w 3638574"/>
              <a:gd name="connsiteY12-6350" fmla="*/ 2194318 h 4492350"/>
              <a:gd name="connsiteX13-6351" fmla="*/ 1900430 w 3638574"/>
              <a:gd name="connsiteY13-6352" fmla="*/ 0 h 4492350"/>
              <a:gd name="connsiteX14-6353" fmla="*/ 1971873 w 3638574"/>
              <a:gd name="connsiteY14-6354" fmla="*/ 986216 h 4492350"/>
              <a:gd name="connsiteX15-6355" fmla="*/ 1826002 w 3638574"/>
              <a:gd name="connsiteY15-6356" fmla="*/ 2060385 h 4492350"/>
              <a:gd name="connsiteX16-6357" fmla="*/ 2001533 w 3638574"/>
              <a:gd name="connsiteY16-6358" fmla="*/ 3046321 h 4492350"/>
              <a:gd name="connsiteX17-6359" fmla="*/ 2591546 w 3638574"/>
              <a:gd name="connsiteY17-6360" fmla="*/ 2519916 h 4492350"/>
              <a:gd name="connsiteX18-6361" fmla="*/ 2857733 w 3638574"/>
              <a:gd name="connsiteY18-6362" fmla="*/ 1291762 h 4492350"/>
              <a:gd name="connsiteX19-6363" fmla="*/ 2750848 w 3638574"/>
              <a:gd name="connsiteY19-6364" fmla="*/ 2383091 h 4492350"/>
              <a:gd name="connsiteX20-6365" fmla="*/ 3638574 w 3638574"/>
              <a:gd name="connsiteY20-6366" fmla="*/ 1124252 h 4492350"/>
              <a:gd name="connsiteX21-6367" fmla="*/ 2166244 w 3638574"/>
              <a:gd name="connsiteY21-6368" fmla="*/ 3370521 h 4492350"/>
              <a:gd name="connsiteX22-6369" fmla="*/ 2113081 w 3638574"/>
              <a:gd name="connsiteY22-6370" fmla="*/ 3817088 h 4492350"/>
              <a:gd name="connsiteX23-6371" fmla="*/ 3261397 w 3638574"/>
              <a:gd name="connsiteY23-6372" fmla="*/ 3094074 h 4492350"/>
              <a:gd name="connsiteX24-6373" fmla="*/ 2138356 w 3638574"/>
              <a:gd name="connsiteY24-6374" fmla="*/ 4030951 h 4492350"/>
              <a:gd name="connsiteX25-6375" fmla="*/ 2176877 w 3638574"/>
              <a:gd name="connsiteY25-6376" fmla="*/ 4476307 h 4492350"/>
              <a:gd name="connsiteX26-6377" fmla="*/ 2162233 w 3638574"/>
              <a:gd name="connsiteY26-6378" fmla="*/ 4491415 h 4492350"/>
              <a:gd name="connsiteX27-6379" fmla="*/ 1687779 w 3638574"/>
              <a:gd name="connsiteY27-6380" fmla="*/ 4492350 h 4492350"/>
              <a:gd name="connsiteX0-6381" fmla="*/ 1687779 w 3638574"/>
              <a:gd name="connsiteY0-6382" fmla="*/ 4492350 h 4492350"/>
              <a:gd name="connsiteX1-6383" fmla="*/ 1740942 w 3638574"/>
              <a:gd name="connsiteY1-6384" fmla="*/ 3785190 h 4492350"/>
              <a:gd name="connsiteX2-6385" fmla="*/ 1239812 w 3638574"/>
              <a:gd name="connsiteY2-6386" fmla="*/ 3369121 h 4492350"/>
              <a:gd name="connsiteX3-6387" fmla="*/ 0 w 3638574"/>
              <a:gd name="connsiteY3-6388" fmla="*/ 2917145 h 4492350"/>
              <a:gd name="connsiteX4-6389" fmla="*/ 1087133 w 3638574"/>
              <a:gd name="connsiteY4-6390" fmla="*/ 3238920 h 4492350"/>
              <a:gd name="connsiteX5-6391" fmla="*/ 357497 w 3638574"/>
              <a:gd name="connsiteY5-6392" fmla="*/ 2432058 h 4492350"/>
              <a:gd name="connsiteX6-6393" fmla="*/ 1719677 w 3638574"/>
              <a:gd name="connsiteY6-6394" fmla="*/ 3519376 h 4492350"/>
              <a:gd name="connsiteX7-6395" fmla="*/ 1627995 w 3638574"/>
              <a:gd name="connsiteY7-6396" fmla="*/ 2400346 h 4492350"/>
              <a:gd name="connsiteX8-6397" fmla="*/ 4198 w 3638574"/>
              <a:gd name="connsiteY8-6398" fmla="*/ 742880 h 4492350"/>
              <a:gd name="connsiteX9-6399" fmla="*/ 932867 w 3638574"/>
              <a:gd name="connsiteY9-6400" fmla="*/ 1924493 h 4492350"/>
              <a:gd name="connsiteX10-6401" fmla="*/ 1037607 w 3638574"/>
              <a:gd name="connsiteY10-6402" fmla="*/ 857226 h 4492350"/>
              <a:gd name="connsiteX11-6403" fmla="*/ 1138710 w 3638574"/>
              <a:gd name="connsiteY11-6404" fmla="*/ 2026621 h 4492350"/>
              <a:gd name="connsiteX12-6405" fmla="*/ 1658679 w 3638574"/>
              <a:gd name="connsiteY12-6406" fmla="*/ 2194318 h 4492350"/>
              <a:gd name="connsiteX13-6407" fmla="*/ 1900430 w 3638574"/>
              <a:gd name="connsiteY13-6408" fmla="*/ 0 h 4492350"/>
              <a:gd name="connsiteX14-6409" fmla="*/ 1971873 w 3638574"/>
              <a:gd name="connsiteY14-6410" fmla="*/ 986216 h 4492350"/>
              <a:gd name="connsiteX15-6411" fmla="*/ 1826002 w 3638574"/>
              <a:gd name="connsiteY15-6412" fmla="*/ 2060385 h 4492350"/>
              <a:gd name="connsiteX16-6413" fmla="*/ 2001533 w 3638574"/>
              <a:gd name="connsiteY16-6414" fmla="*/ 3046321 h 4492350"/>
              <a:gd name="connsiteX17-6415" fmla="*/ 2591546 w 3638574"/>
              <a:gd name="connsiteY17-6416" fmla="*/ 2519916 h 4492350"/>
              <a:gd name="connsiteX18-6417" fmla="*/ 2857733 w 3638574"/>
              <a:gd name="connsiteY18-6418" fmla="*/ 1291762 h 4492350"/>
              <a:gd name="connsiteX19-6419" fmla="*/ 2750848 w 3638574"/>
              <a:gd name="connsiteY19-6420" fmla="*/ 2383091 h 4492350"/>
              <a:gd name="connsiteX20-6421" fmla="*/ 3638574 w 3638574"/>
              <a:gd name="connsiteY20-6422" fmla="*/ 1124252 h 4492350"/>
              <a:gd name="connsiteX21-6423" fmla="*/ 2166244 w 3638574"/>
              <a:gd name="connsiteY21-6424" fmla="*/ 3370521 h 4492350"/>
              <a:gd name="connsiteX22-6425" fmla="*/ 2113081 w 3638574"/>
              <a:gd name="connsiteY22-6426" fmla="*/ 3817088 h 4492350"/>
              <a:gd name="connsiteX23-6427" fmla="*/ 3261397 w 3638574"/>
              <a:gd name="connsiteY23-6428" fmla="*/ 3094074 h 4492350"/>
              <a:gd name="connsiteX24-6429" fmla="*/ 2138356 w 3638574"/>
              <a:gd name="connsiteY24-6430" fmla="*/ 4030951 h 4492350"/>
              <a:gd name="connsiteX25-6431" fmla="*/ 2176877 w 3638574"/>
              <a:gd name="connsiteY25-6432" fmla="*/ 4476307 h 4492350"/>
              <a:gd name="connsiteX26-6433" fmla="*/ 2162233 w 3638574"/>
              <a:gd name="connsiteY26-6434" fmla="*/ 4491415 h 4492350"/>
              <a:gd name="connsiteX27-6435" fmla="*/ 1687779 w 3638574"/>
              <a:gd name="connsiteY27-6436" fmla="*/ 4492350 h 4492350"/>
              <a:gd name="connsiteX0-6437" fmla="*/ 1687779 w 3638574"/>
              <a:gd name="connsiteY0-6438" fmla="*/ 4492350 h 4492350"/>
              <a:gd name="connsiteX1-6439" fmla="*/ 1740942 w 3638574"/>
              <a:gd name="connsiteY1-6440" fmla="*/ 3785190 h 4492350"/>
              <a:gd name="connsiteX2-6441" fmla="*/ 1239812 w 3638574"/>
              <a:gd name="connsiteY2-6442" fmla="*/ 3369121 h 4492350"/>
              <a:gd name="connsiteX3-6443" fmla="*/ 0 w 3638574"/>
              <a:gd name="connsiteY3-6444" fmla="*/ 2917145 h 4492350"/>
              <a:gd name="connsiteX4-6445" fmla="*/ 1087133 w 3638574"/>
              <a:gd name="connsiteY4-6446" fmla="*/ 3238920 h 4492350"/>
              <a:gd name="connsiteX5-6447" fmla="*/ 357497 w 3638574"/>
              <a:gd name="connsiteY5-6448" fmla="*/ 2432058 h 4492350"/>
              <a:gd name="connsiteX6-6449" fmla="*/ 1719677 w 3638574"/>
              <a:gd name="connsiteY6-6450" fmla="*/ 3519376 h 4492350"/>
              <a:gd name="connsiteX7-6451" fmla="*/ 1627995 w 3638574"/>
              <a:gd name="connsiteY7-6452" fmla="*/ 2400346 h 4492350"/>
              <a:gd name="connsiteX8-6453" fmla="*/ 4198 w 3638574"/>
              <a:gd name="connsiteY8-6454" fmla="*/ 742880 h 4492350"/>
              <a:gd name="connsiteX9-6455" fmla="*/ 932867 w 3638574"/>
              <a:gd name="connsiteY9-6456" fmla="*/ 1924493 h 4492350"/>
              <a:gd name="connsiteX10-6457" fmla="*/ 1037607 w 3638574"/>
              <a:gd name="connsiteY10-6458" fmla="*/ 857226 h 4492350"/>
              <a:gd name="connsiteX11-6459" fmla="*/ 1138710 w 3638574"/>
              <a:gd name="connsiteY11-6460" fmla="*/ 2026621 h 4492350"/>
              <a:gd name="connsiteX12-6461" fmla="*/ 1658679 w 3638574"/>
              <a:gd name="connsiteY12-6462" fmla="*/ 2194318 h 4492350"/>
              <a:gd name="connsiteX13-6463" fmla="*/ 1900430 w 3638574"/>
              <a:gd name="connsiteY13-6464" fmla="*/ 0 h 4492350"/>
              <a:gd name="connsiteX14-6465" fmla="*/ 1971873 w 3638574"/>
              <a:gd name="connsiteY14-6466" fmla="*/ 986216 h 4492350"/>
              <a:gd name="connsiteX15-6467" fmla="*/ 1826002 w 3638574"/>
              <a:gd name="connsiteY15-6468" fmla="*/ 2060385 h 4492350"/>
              <a:gd name="connsiteX16-6469" fmla="*/ 2001533 w 3638574"/>
              <a:gd name="connsiteY16-6470" fmla="*/ 3046321 h 4492350"/>
              <a:gd name="connsiteX17-6471" fmla="*/ 2591546 w 3638574"/>
              <a:gd name="connsiteY17-6472" fmla="*/ 2519916 h 4492350"/>
              <a:gd name="connsiteX18-6473" fmla="*/ 2857733 w 3638574"/>
              <a:gd name="connsiteY18-6474" fmla="*/ 1291762 h 4492350"/>
              <a:gd name="connsiteX19-6475" fmla="*/ 2750848 w 3638574"/>
              <a:gd name="connsiteY19-6476" fmla="*/ 2383091 h 4492350"/>
              <a:gd name="connsiteX20-6477" fmla="*/ 3638574 w 3638574"/>
              <a:gd name="connsiteY20-6478" fmla="*/ 1124252 h 4492350"/>
              <a:gd name="connsiteX21-6479" fmla="*/ 2166244 w 3638574"/>
              <a:gd name="connsiteY21-6480" fmla="*/ 3370521 h 4492350"/>
              <a:gd name="connsiteX22-6481" fmla="*/ 2113081 w 3638574"/>
              <a:gd name="connsiteY22-6482" fmla="*/ 3817088 h 4492350"/>
              <a:gd name="connsiteX23-6483" fmla="*/ 3261397 w 3638574"/>
              <a:gd name="connsiteY23-6484" fmla="*/ 3094074 h 4492350"/>
              <a:gd name="connsiteX24-6485" fmla="*/ 2138356 w 3638574"/>
              <a:gd name="connsiteY24-6486" fmla="*/ 4030951 h 4492350"/>
              <a:gd name="connsiteX25-6487" fmla="*/ 2176877 w 3638574"/>
              <a:gd name="connsiteY25-6488" fmla="*/ 4476307 h 4492350"/>
              <a:gd name="connsiteX26-6489" fmla="*/ 2162233 w 3638574"/>
              <a:gd name="connsiteY26-6490" fmla="*/ 4491415 h 4492350"/>
              <a:gd name="connsiteX27-6491" fmla="*/ 1687779 w 3638574"/>
              <a:gd name="connsiteY27-6492" fmla="*/ 4492350 h 4492350"/>
              <a:gd name="connsiteX0-6493" fmla="*/ 1687779 w 3638574"/>
              <a:gd name="connsiteY0-6494" fmla="*/ 4492350 h 4492350"/>
              <a:gd name="connsiteX1-6495" fmla="*/ 1740942 w 3638574"/>
              <a:gd name="connsiteY1-6496" fmla="*/ 3785190 h 4492350"/>
              <a:gd name="connsiteX2-6497" fmla="*/ 1239812 w 3638574"/>
              <a:gd name="connsiteY2-6498" fmla="*/ 3369121 h 4492350"/>
              <a:gd name="connsiteX3-6499" fmla="*/ 0 w 3638574"/>
              <a:gd name="connsiteY3-6500" fmla="*/ 2917145 h 4492350"/>
              <a:gd name="connsiteX4-6501" fmla="*/ 1087133 w 3638574"/>
              <a:gd name="connsiteY4-6502" fmla="*/ 3238920 h 4492350"/>
              <a:gd name="connsiteX5-6503" fmla="*/ 365518 w 3638574"/>
              <a:gd name="connsiteY5-6504" fmla="*/ 2420026 h 4492350"/>
              <a:gd name="connsiteX6-6505" fmla="*/ 1719677 w 3638574"/>
              <a:gd name="connsiteY6-6506" fmla="*/ 3519376 h 4492350"/>
              <a:gd name="connsiteX7-6507" fmla="*/ 1627995 w 3638574"/>
              <a:gd name="connsiteY7-6508" fmla="*/ 2400346 h 4492350"/>
              <a:gd name="connsiteX8-6509" fmla="*/ 4198 w 3638574"/>
              <a:gd name="connsiteY8-6510" fmla="*/ 742880 h 4492350"/>
              <a:gd name="connsiteX9-6511" fmla="*/ 932867 w 3638574"/>
              <a:gd name="connsiteY9-6512" fmla="*/ 1924493 h 4492350"/>
              <a:gd name="connsiteX10-6513" fmla="*/ 1037607 w 3638574"/>
              <a:gd name="connsiteY10-6514" fmla="*/ 857226 h 4492350"/>
              <a:gd name="connsiteX11-6515" fmla="*/ 1138710 w 3638574"/>
              <a:gd name="connsiteY11-6516" fmla="*/ 2026621 h 4492350"/>
              <a:gd name="connsiteX12-6517" fmla="*/ 1658679 w 3638574"/>
              <a:gd name="connsiteY12-6518" fmla="*/ 2194318 h 4492350"/>
              <a:gd name="connsiteX13-6519" fmla="*/ 1900430 w 3638574"/>
              <a:gd name="connsiteY13-6520" fmla="*/ 0 h 4492350"/>
              <a:gd name="connsiteX14-6521" fmla="*/ 1971873 w 3638574"/>
              <a:gd name="connsiteY14-6522" fmla="*/ 986216 h 4492350"/>
              <a:gd name="connsiteX15-6523" fmla="*/ 1826002 w 3638574"/>
              <a:gd name="connsiteY15-6524" fmla="*/ 2060385 h 4492350"/>
              <a:gd name="connsiteX16-6525" fmla="*/ 2001533 w 3638574"/>
              <a:gd name="connsiteY16-6526" fmla="*/ 3046321 h 4492350"/>
              <a:gd name="connsiteX17-6527" fmla="*/ 2591546 w 3638574"/>
              <a:gd name="connsiteY17-6528" fmla="*/ 2519916 h 4492350"/>
              <a:gd name="connsiteX18-6529" fmla="*/ 2857733 w 3638574"/>
              <a:gd name="connsiteY18-6530" fmla="*/ 1291762 h 4492350"/>
              <a:gd name="connsiteX19-6531" fmla="*/ 2750848 w 3638574"/>
              <a:gd name="connsiteY19-6532" fmla="*/ 2383091 h 4492350"/>
              <a:gd name="connsiteX20-6533" fmla="*/ 3638574 w 3638574"/>
              <a:gd name="connsiteY20-6534" fmla="*/ 1124252 h 4492350"/>
              <a:gd name="connsiteX21-6535" fmla="*/ 2166244 w 3638574"/>
              <a:gd name="connsiteY21-6536" fmla="*/ 3370521 h 4492350"/>
              <a:gd name="connsiteX22-6537" fmla="*/ 2113081 w 3638574"/>
              <a:gd name="connsiteY22-6538" fmla="*/ 3817088 h 4492350"/>
              <a:gd name="connsiteX23-6539" fmla="*/ 3261397 w 3638574"/>
              <a:gd name="connsiteY23-6540" fmla="*/ 3094074 h 4492350"/>
              <a:gd name="connsiteX24-6541" fmla="*/ 2138356 w 3638574"/>
              <a:gd name="connsiteY24-6542" fmla="*/ 4030951 h 4492350"/>
              <a:gd name="connsiteX25-6543" fmla="*/ 2176877 w 3638574"/>
              <a:gd name="connsiteY25-6544" fmla="*/ 4476307 h 4492350"/>
              <a:gd name="connsiteX26-6545" fmla="*/ 2162233 w 3638574"/>
              <a:gd name="connsiteY26-6546" fmla="*/ 4491415 h 4492350"/>
              <a:gd name="connsiteX27-6547" fmla="*/ 1687779 w 3638574"/>
              <a:gd name="connsiteY27-6548" fmla="*/ 4492350 h 4492350"/>
              <a:gd name="connsiteX0-6549" fmla="*/ 1687779 w 3638574"/>
              <a:gd name="connsiteY0-6550" fmla="*/ 4492350 h 4492350"/>
              <a:gd name="connsiteX1-6551" fmla="*/ 1740942 w 3638574"/>
              <a:gd name="connsiteY1-6552" fmla="*/ 3785190 h 4492350"/>
              <a:gd name="connsiteX2-6553" fmla="*/ 1239812 w 3638574"/>
              <a:gd name="connsiteY2-6554" fmla="*/ 3369121 h 4492350"/>
              <a:gd name="connsiteX3-6555" fmla="*/ 0 w 3638574"/>
              <a:gd name="connsiteY3-6556" fmla="*/ 2917145 h 4492350"/>
              <a:gd name="connsiteX4-6557" fmla="*/ 1087133 w 3638574"/>
              <a:gd name="connsiteY4-6558" fmla="*/ 3238920 h 4492350"/>
              <a:gd name="connsiteX5-6559" fmla="*/ 365518 w 3638574"/>
              <a:gd name="connsiteY5-6560" fmla="*/ 2420026 h 4492350"/>
              <a:gd name="connsiteX6-6561" fmla="*/ 1719677 w 3638574"/>
              <a:gd name="connsiteY6-6562" fmla="*/ 3519376 h 4492350"/>
              <a:gd name="connsiteX7-6563" fmla="*/ 1627995 w 3638574"/>
              <a:gd name="connsiteY7-6564" fmla="*/ 2400346 h 4492350"/>
              <a:gd name="connsiteX8-6565" fmla="*/ 4198 w 3638574"/>
              <a:gd name="connsiteY8-6566" fmla="*/ 742880 h 4492350"/>
              <a:gd name="connsiteX9-6567" fmla="*/ 932867 w 3638574"/>
              <a:gd name="connsiteY9-6568" fmla="*/ 1924493 h 4492350"/>
              <a:gd name="connsiteX10-6569" fmla="*/ 1037607 w 3638574"/>
              <a:gd name="connsiteY10-6570" fmla="*/ 857226 h 4492350"/>
              <a:gd name="connsiteX11-6571" fmla="*/ 1138710 w 3638574"/>
              <a:gd name="connsiteY11-6572" fmla="*/ 2026621 h 4492350"/>
              <a:gd name="connsiteX12-6573" fmla="*/ 1658679 w 3638574"/>
              <a:gd name="connsiteY12-6574" fmla="*/ 2194318 h 4492350"/>
              <a:gd name="connsiteX13-6575" fmla="*/ 1900430 w 3638574"/>
              <a:gd name="connsiteY13-6576" fmla="*/ 0 h 4492350"/>
              <a:gd name="connsiteX14-6577" fmla="*/ 1971873 w 3638574"/>
              <a:gd name="connsiteY14-6578" fmla="*/ 986216 h 4492350"/>
              <a:gd name="connsiteX15-6579" fmla="*/ 1826002 w 3638574"/>
              <a:gd name="connsiteY15-6580" fmla="*/ 2060385 h 4492350"/>
              <a:gd name="connsiteX16-6581" fmla="*/ 2001533 w 3638574"/>
              <a:gd name="connsiteY16-6582" fmla="*/ 3046321 h 4492350"/>
              <a:gd name="connsiteX17-6583" fmla="*/ 2591546 w 3638574"/>
              <a:gd name="connsiteY17-6584" fmla="*/ 2519916 h 4492350"/>
              <a:gd name="connsiteX18-6585" fmla="*/ 2857733 w 3638574"/>
              <a:gd name="connsiteY18-6586" fmla="*/ 1291762 h 4492350"/>
              <a:gd name="connsiteX19-6587" fmla="*/ 2750848 w 3638574"/>
              <a:gd name="connsiteY19-6588" fmla="*/ 2383091 h 4492350"/>
              <a:gd name="connsiteX20-6589" fmla="*/ 3638574 w 3638574"/>
              <a:gd name="connsiteY20-6590" fmla="*/ 1124252 h 4492350"/>
              <a:gd name="connsiteX21-6591" fmla="*/ 2166244 w 3638574"/>
              <a:gd name="connsiteY21-6592" fmla="*/ 3370521 h 4492350"/>
              <a:gd name="connsiteX22-6593" fmla="*/ 2113081 w 3638574"/>
              <a:gd name="connsiteY22-6594" fmla="*/ 3817088 h 4492350"/>
              <a:gd name="connsiteX23-6595" fmla="*/ 3261397 w 3638574"/>
              <a:gd name="connsiteY23-6596" fmla="*/ 3094074 h 4492350"/>
              <a:gd name="connsiteX24-6597" fmla="*/ 2138356 w 3638574"/>
              <a:gd name="connsiteY24-6598" fmla="*/ 4030951 h 4492350"/>
              <a:gd name="connsiteX25-6599" fmla="*/ 2176877 w 3638574"/>
              <a:gd name="connsiteY25-6600" fmla="*/ 4476307 h 4492350"/>
              <a:gd name="connsiteX26-6601" fmla="*/ 2162233 w 3638574"/>
              <a:gd name="connsiteY26-6602" fmla="*/ 4491415 h 4492350"/>
              <a:gd name="connsiteX27-6603" fmla="*/ 1687779 w 3638574"/>
              <a:gd name="connsiteY27-6604" fmla="*/ 4492350 h 4492350"/>
              <a:gd name="connsiteX0-6605" fmla="*/ 1687779 w 3638574"/>
              <a:gd name="connsiteY0-6606" fmla="*/ 4492350 h 4492350"/>
              <a:gd name="connsiteX1-6607" fmla="*/ 1740942 w 3638574"/>
              <a:gd name="connsiteY1-6608" fmla="*/ 3785190 h 4492350"/>
              <a:gd name="connsiteX2-6609" fmla="*/ 1239812 w 3638574"/>
              <a:gd name="connsiteY2-6610" fmla="*/ 3369121 h 4492350"/>
              <a:gd name="connsiteX3-6611" fmla="*/ 0 w 3638574"/>
              <a:gd name="connsiteY3-6612" fmla="*/ 2917145 h 4492350"/>
              <a:gd name="connsiteX4-6613" fmla="*/ 1087133 w 3638574"/>
              <a:gd name="connsiteY4-6614" fmla="*/ 3238920 h 4492350"/>
              <a:gd name="connsiteX5-6615" fmla="*/ 365518 w 3638574"/>
              <a:gd name="connsiteY5-6616" fmla="*/ 2420026 h 4492350"/>
              <a:gd name="connsiteX6-6617" fmla="*/ 1719677 w 3638574"/>
              <a:gd name="connsiteY6-6618" fmla="*/ 3519376 h 4492350"/>
              <a:gd name="connsiteX7-6619" fmla="*/ 1627995 w 3638574"/>
              <a:gd name="connsiteY7-6620" fmla="*/ 2400346 h 4492350"/>
              <a:gd name="connsiteX8-6621" fmla="*/ 4198 w 3638574"/>
              <a:gd name="connsiteY8-6622" fmla="*/ 742880 h 4492350"/>
              <a:gd name="connsiteX9-6623" fmla="*/ 932867 w 3638574"/>
              <a:gd name="connsiteY9-6624" fmla="*/ 1924493 h 4492350"/>
              <a:gd name="connsiteX10-6625" fmla="*/ 1037607 w 3638574"/>
              <a:gd name="connsiteY10-6626" fmla="*/ 857226 h 4492350"/>
              <a:gd name="connsiteX11-6627" fmla="*/ 1138710 w 3638574"/>
              <a:gd name="connsiteY11-6628" fmla="*/ 2026621 h 4492350"/>
              <a:gd name="connsiteX12-6629" fmla="*/ 1658679 w 3638574"/>
              <a:gd name="connsiteY12-6630" fmla="*/ 2194318 h 4492350"/>
              <a:gd name="connsiteX13-6631" fmla="*/ 1900430 w 3638574"/>
              <a:gd name="connsiteY13-6632" fmla="*/ 0 h 4492350"/>
              <a:gd name="connsiteX14-6633" fmla="*/ 1971873 w 3638574"/>
              <a:gd name="connsiteY14-6634" fmla="*/ 986216 h 4492350"/>
              <a:gd name="connsiteX15-6635" fmla="*/ 1826002 w 3638574"/>
              <a:gd name="connsiteY15-6636" fmla="*/ 2060385 h 4492350"/>
              <a:gd name="connsiteX16-6637" fmla="*/ 2001533 w 3638574"/>
              <a:gd name="connsiteY16-6638" fmla="*/ 3046321 h 4492350"/>
              <a:gd name="connsiteX17-6639" fmla="*/ 2591546 w 3638574"/>
              <a:gd name="connsiteY17-6640" fmla="*/ 2519916 h 4492350"/>
              <a:gd name="connsiteX18-6641" fmla="*/ 2857733 w 3638574"/>
              <a:gd name="connsiteY18-6642" fmla="*/ 1291762 h 4492350"/>
              <a:gd name="connsiteX19-6643" fmla="*/ 2750848 w 3638574"/>
              <a:gd name="connsiteY19-6644" fmla="*/ 2383091 h 4492350"/>
              <a:gd name="connsiteX20-6645" fmla="*/ 3638574 w 3638574"/>
              <a:gd name="connsiteY20-6646" fmla="*/ 1124252 h 4492350"/>
              <a:gd name="connsiteX21-6647" fmla="*/ 2166244 w 3638574"/>
              <a:gd name="connsiteY21-6648" fmla="*/ 3370521 h 4492350"/>
              <a:gd name="connsiteX22-6649" fmla="*/ 2113081 w 3638574"/>
              <a:gd name="connsiteY22-6650" fmla="*/ 3817088 h 4492350"/>
              <a:gd name="connsiteX23-6651" fmla="*/ 3261397 w 3638574"/>
              <a:gd name="connsiteY23-6652" fmla="*/ 3094074 h 4492350"/>
              <a:gd name="connsiteX24-6653" fmla="*/ 2138356 w 3638574"/>
              <a:gd name="connsiteY24-6654" fmla="*/ 4030951 h 4492350"/>
              <a:gd name="connsiteX25-6655" fmla="*/ 2176877 w 3638574"/>
              <a:gd name="connsiteY25-6656" fmla="*/ 4476307 h 4492350"/>
              <a:gd name="connsiteX26-6657" fmla="*/ 2162233 w 3638574"/>
              <a:gd name="connsiteY26-6658" fmla="*/ 4491415 h 4492350"/>
              <a:gd name="connsiteX27-6659" fmla="*/ 1687779 w 3638574"/>
              <a:gd name="connsiteY27-6660" fmla="*/ 4492350 h 4492350"/>
              <a:gd name="connsiteX0-6661" fmla="*/ 1687779 w 3638574"/>
              <a:gd name="connsiteY0-6662" fmla="*/ 4492350 h 4492350"/>
              <a:gd name="connsiteX1-6663" fmla="*/ 1740942 w 3638574"/>
              <a:gd name="connsiteY1-6664" fmla="*/ 3785190 h 4492350"/>
              <a:gd name="connsiteX2-6665" fmla="*/ 1239812 w 3638574"/>
              <a:gd name="connsiteY2-6666" fmla="*/ 3369121 h 4492350"/>
              <a:gd name="connsiteX3-6667" fmla="*/ 0 w 3638574"/>
              <a:gd name="connsiteY3-6668" fmla="*/ 2917145 h 4492350"/>
              <a:gd name="connsiteX4-6669" fmla="*/ 1087133 w 3638574"/>
              <a:gd name="connsiteY4-6670" fmla="*/ 3238920 h 4492350"/>
              <a:gd name="connsiteX5-6671" fmla="*/ 365518 w 3638574"/>
              <a:gd name="connsiteY5-6672" fmla="*/ 2420026 h 4492350"/>
              <a:gd name="connsiteX6-6673" fmla="*/ 1719677 w 3638574"/>
              <a:gd name="connsiteY6-6674" fmla="*/ 3519376 h 4492350"/>
              <a:gd name="connsiteX7-6675" fmla="*/ 1627995 w 3638574"/>
              <a:gd name="connsiteY7-6676" fmla="*/ 2400346 h 4492350"/>
              <a:gd name="connsiteX8-6677" fmla="*/ 4198 w 3638574"/>
              <a:gd name="connsiteY8-6678" fmla="*/ 742880 h 4492350"/>
              <a:gd name="connsiteX9-6679" fmla="*/ 932867 w 3638574"/>
              <a:gd name="connsiteY9-6680" fmla="*/ 1924493 h 4492350"/>
              <a:gd name="connsiteX10-6681" fmla="*/ 1037607 w 3638574"/>
              <a:gd name="connsiteY10-6682" fmla="*/ 857226 h 4492350"/>
              <a:gd name="connsiteX11-6683" fmla="*/ 1138710 w 3638574"/>
              <a:gd name="connsiteY11-6684" fmla="*/ 2026621 h 4492350"/>
              <a:gd name="connsiteX12-6685" fmla="*/ 1658679 w 3638574"/>
              <a:gd name="connsiteY12-6686" fmla="*/ 2194318 h 4492350"/>
              <a:gd name="connsiteX13-6687" fmla="*/ 1900430 w 3638574"/>
              <a:gd name="connsiteY13-6688" fmla="*/ 0 h 4492350"/>
              <a:gd name="connsiteX14-6689" fmla="*/ 1971873 w 3638574"/>
              <a:gd name="connsiteY14-6690" fmla="*/ 986216 h 4492350"/>
              <a:gd name="connsiteX15-6691" fmla="*/ 1826002 w 3638574"/>
              <a:gd name="connsiteY15-6692" fmla="*/ 2060385 h 4492350"/>
              <a:gd name="connsiteX16-6693" fmla="*/ 2001533 w 3638574"/>
              <a:gd name="connsiteY16-6694" fmla="*/ 3046321 h 4492350"/>
              <a:gd name="connsiteX17-6695" fmla="*/ 2591546 w 3638574"/>
              <a:gd name="connsiteY17-6696" fmla="*/ 2519916 h 4492350"/>
              <a:gd name="connsiteX18-6697" fmla="*/ 2857733 w 3638574"/>
              <a:gd name="connsiteY18-6698" fmla="*/ 1291762 h 4492350"/>
              <a:gd name="connsiteX19-6699" fmla="*/ 2750848 w 3638574"/>
              <a:gd name="connsiteY19-6700" fmla="*/ 2383091 h 4492350"/>
              <a:gd name="connsiteX20-6701" fmla="*/ 3638574 w 3638574"/>
              <a:gd name="connsiteY20-6702" fmla="*/ 1124252 h 4492350"/>
              <a:gd name="connsiteX21-6703" fmla="*/ 2166244 w 3638574"/>
              <a:gd name="connsiteY21-6704" fmla="*/ 3370521 h 4492350"/>
              <a:gd name="connsiteX22-6705" fmla="*/ 2113081 w 3638574"/>
              <a:gd name="connsiteY22-6706" fmla="*/ 3817088 h 4492350"/>
              <a:gd name="connsiteX23-6707" fmla="*/ 3261397 w 3638574"/>
              <a:gd name="connsiteY23-6708" fmla="*/ 3094074 h 4492350"/>
              <a:gd name="connsiteX24-6709" fmla="*/ 2138356 w 3638574"/>
              <a:gd name="connsiteY24-6710" fmla="*/ 4030951 h 4492350"/>
              <a:gd name="connsiteX25-6711" fmla="*/ 2176877 w 3638574"/>
              <a:gd name="connsiteY25-6712" fmla="*/ 4476307 h 4492350"/>
              <a:gd name="connsiteX26-6713" fmla="*/ 2162233 w 3638574"/>
              <a:gd name="connsiteY26-6714" fmla="*/ 4491415 h 4492350"/>
              <a:gd name="connsiteX27-6715" fmla="*/ 1687779 w 3638574"/>
              <a:gd name="connsiteY27-6716" fmla="*/ 4492350 h 4492350"/>
              <a:gd name="connsiteX0-6717" fmla="*/ 1687779 w 3638574"/>
              <a:gd name="connsiteY0-6718" fmla="*/ 4492350 h 4492350"/>
              <a:gd name="connsiteX1-6719" fmla="*/ 1740942 w 3638574"/>
              <a:gd name="connsiteY1-6720" fmla="*/ 3785190 h 4492350"/>
              <a:gd name="connsiteX2-6721" fmla="*/ 1239812 w 3638574"/>
              <a:gd name="connsiteY2-6722" fmla="*/ 3369121 h 4492350"/>
              <a:gd name="connsiteX3-6723" fmla="*/ 0 w 3638574"/>
              <a:gd name="connsiteY3-6724" fmla="*/ 2917145 h 4492350"/>
              <a:gd name="connsiteX4-6725" fmla="*/ 1087133 w 3638574"/>
              <a:gd name="connsiteY4-6726" fmla="*/ 3238920 h 4492350"/>
              <a:gd name="connsiteX5-6727" fmla="*/ 365518 w 3638574"/>
              <a:gd name="connsiteY5-6728" fmla="*/ 2420026 h 4492350"/>
              <a:gd name="connsiteX6-6729" fmla="*/ 1719677 w 3638574"/>
              <a:gd name="connsiteY6-6730" fmla="*/ 3519376 h 4492350"/>
              <a:gd name="connsiteX7-6731" fmla="*/ 1627995 w 3638574"/>
              <a:gd name="connsiteY7-6732" fmla="*/ 2400346 h 4492350"/>
              <a:gd name="connsiteX8-6733" fmla="*/ 4198 w 3638574"/>
              <a:gd name="connsiteY8-6734" fmla="*/ 742880 h 4492350"/>
              <a:gd name="connsiteX9-6735" fmla="*/ 932867 w 3638574"/>
              <a:gd name="connsiteY9-6736" fmla="*/ 1924493 h 4492350"/>
              <a:gd name="connsiteX10-6737" fmla="*/ 1037607 w 3638574"/>
              <a:gd name="connsiteY10-6738" fmla="*/ 857226 h 4492350"/>
              <a:gd name="connsiteX11-6739" fmla="*/ 1138710 w 3638574"/>
              <a:gd name="connsiteY11-6740" fmla="*/ 2026621 h 4492350"/>
              <a:gd name="connsiteX12-6741" fmla="*/ 1658679 w 3638574"/>
              <a:gd name="connsiteY12-6742" fmla="*/ 2194318 h 4492350"/>
              <a:gd name="connsiteX13-6743" fmla="*/ 1900430 w 3638574"/>
              <a:gd name="connsiteY13-6744" fmla="*/ 0 h 4492350"/>
              <a:gd name="connsiteX14-6745" fmla="*/ 1971873 w 3638574"/>
              <a:gd name="connsiteY14-6746" fmla="*/ 986216 h 4492350"/>
              <a:gd name="connsiteX15-6747" fmla="*/ 1826002 w 3638574"/>
              <a:gd name="connsiteY15-6748" fmla="*/ 2060385 h 4492350"/>
              <a:gd name="connsiteX16-6749" fmla="*/ 2001533 w 3638574"/>
              <a:gd name="connsiteY16-6750" fmla="*/ 3046321 h 4492350"/>
              <a:gd name="connsiteX17-6751" fmla="*/ 2591546 w 3638574"/>
              <a:gd name="connsiteY17-6752" fmla="*/ 2519916 h 4492350"/>
              <a:gd name="connsiteX18-6753" fmla="*/ 2857733 w 3638574"/>
              <a:gd name="connsiteY18-6754" fmla="*/ 1291762 h 4492350"/>
              <a:gd name="connsiteX19-6755" fmla="*/ 2750848 w 3638574"/>
              <a:gd name="connsiteY19-6756" fmla="*/ 2383091 h 4492350"/>
              <a:gd name="connsiteX20-6757" fmla="*/ 3638574 w 3638574"/>
              <a:gd name="connsiteY20-6758" fmla="*/ 1124252 h 4492350"/>
              <a:gd name="connsiteX21-6759" fmla="*/ 2166244 w 3638574"/>
              <a:gd name="connsiteY21-6760" fmla="*/ 3370521 h 4492350"/>
              <a:gd name="connsiteX22-6761" fmla="*/ 2113081 w 3638574"/>
              <a:gd name="connsiteY22-6762" fmla="*/ 3817088 h 4492350"/>
              <a:gd name="connsiteX23-6763" fmla="*/ 3261397 w 3638574"/>
              <a:gd name="connsiteY23-6764" fmla="*/ 3094074 h 4492350"/>
              <a:gd name="connsiteX24-6765" fmla="*/ 2138356 w 3638574"/>
              <a:gd name="connsiteY24-6766" fmla="*/ 4030951 h 4492350"/>
              <a:gd name="connsiteX25-6767" fmla="*/ 2176877 w 3638574"/>
              <a:gd name="connsiteY25-6768" fmla="*/ 4476307 h 4492350"/>
              <a:gd name="connsiteX26-6769" fmla="*/ 2162233 w 3638574"/>
              <a:gd name="connsiteY26-6770" fmla="*/ 4491415 h 4492350"/>
              <a:gd name="connsiteX27-6771" fmla="*/ 1687779 w 3638574"/>
              <a:gd name="connsiteY27-6772" fmla="*/ 4492350 h 4492350"/>
              <a:gd name="connsiteX0-6773" fmla="*/ 1687779 w 3638574"/>
              <a:gd name="connsiteY0-6774" fmla="*/ 4492350 h 4492350"/>
              <a:gd name="connsiteX1-6775" fmla="*/ 1740942 w 3638574"/>
              <a:gd name="connsiteY1-6776" fmla="*/ 3785190 h 4492350"/>
              <a:gd name="connsiteX2-6777" fmla="*/ 1239812 w 3638574"/>
              <a:gd name="connsiteY2-6778" fmla="*/ 3369121 h 4492350"/>
              <a:gd name="connsiteX3-6779" fmla="*/ 0 w 3638574"/>
              <a:gd name="connsiteY3-6780" fmla="*/ 2917145 h 4492350"/>
              <a:gd name="connsiteX4-6781" fmla="*/ 1087133 w 3638574"/>
              <a:gd name="connsiteY4-6782" fmla="*/ 3238920 h 4492350"/>
              <a:gd name="connsiteX5-6783" fmla="*/ 389581 w 3638574"/>
              <a:gd name="connsiteY5-6784" fmla="*/ 2412005 h 4492350"/>
              <a:gd name="connsiteX6-6785" fmla="*/ 1719677 w 3638574"/>
              <a:gd name="connsiteY6-6786" fmla="*/ 3519376 h 4492350"/>
              <a:gd name="connsiteX7-6787" fmla="*/ 1627995 w 3638574"/>
              <a:gd name="connsiteY7-6788" fmla="*/ 2400346 h 4492350"/>
              <a:gd name="connsiteX8-6789" fmla="*/ 4198 w 3638574"/>
              <a:gd name="connsiteY8-6790" fmla="*/ 742880 h 4492350"/>
              <a:gd name="connsiteX9-6791" fmla="*/ 932867 w 3638574"/>
              <a:gd name="connsiteY9-6792" fmla="*/ 1924493 h 4492350"/>
              <a:gd name="connsiteX10-6793" fmla="*/ 1037607 w 3638574"/>
              <a:gd name="connsiteY10-6794" fmla="*/ 857226 h 4492350"/>
              <a:gd name="connsiteX11-6795" fmla="*/ 1138710 w 3638574"/>
              <a:gd name="connsiteY11-6796" fmla="*/ 2026621 h 4492350"/>
              <a:gd name="connsiteX12-6797" fmla="*/ 1658679 w 3638574"/>
              <a:gd name="connsiteY12-6798" fmla="*/ 2194318 h 4492350"/>
              <a:gd name="connsiteX13-6799" fmla="*/ 1900430 w 3638574"/>
              <a:gd name="connsiteY13-6800" fmla="*/ 0 h 4492350"/>
              <a:gd name="connsiteX14-6801" fmla="*/ 1971873 w 3638574"/>
              <a:gd name="connsiteY14-6802" fmla="*/ 986216 h 4492350"/>
              <a:gd name="connsiteX15-6803" fmla="*/ 1826002 w 3638574"/>
              <a:gd name="connsiteY15-6804" fmla="*/ 2060385 h 4492350"/>
              <a:gd name="connsiteX16-6805" fmla="*/ 2001533 w 3638574"/>
              <a:gd name="connsiteY16-6806" fmla="*/ 3046321 h 4492350"/>
              <a:gd name="connsiteX17-6807" fmla="*/ 2591546 w 3638574"/>
              <a:gd name="connsiteY17-6808" fmla="*/ 2519916 h 4492350"/>
              <a:gd name="connsiteX18-6809" fmla="*/ 2857733 w 3638574"/>
              <a:gd name="connsiteY18-6810" fmla="*/ 1291762 h 4492350"/>
              <a:gd name="connsiteX19-6811" fmla="*/ 2750848 w 3638574"/>
              <a:gd name="connsiteY19-6812" fmla="*/ 2383091 h 4492350"/>
              <a:gd name="connsiteX20-6813" fmla="*/ 3638574 w 3638574"/>
              <a:gd name="connsiteY20-6814" fmla="*/ 1124252 h 4492350"/>
              <a:gd name="connsiteX21-6815" fmla="*/ 2166244 w 3638574"/>
              <a:gd name="connsiteY21-6816" fmla="*/ 3370521 h 4492350"/>
              <a:gd name="connsiteX22-6817" fmla="*/ 2113081 w 3638574"/>
              <a:gd name="connsiteY22-6818" fmla="*/ 3817088 h 4492350"/>
              <a:gd name="connsiteX23-6819" fmla="*/ 3261397 w 3638574"/>
              <a:gd name="connsiteY23-6820" fmla="*/ 3094074 h 4492350"/>
              <a:gd name="connsiteX24-6821" fmla="*/ 2138356 w 3638574"/>
              <a:gd name="connsiteY24-6822" fmla="*/ 4030951 h 4492350"/>
              <a:gd name="connsiteX25-6823" fmla="*/ 2176877 w 3638574"/>
              <a:gd name="connsiteY25-6824" fmla="*/ 4476307 h 4492350"/>
              <a:gd name="connsiteX26-6825" fmla="*/ 2162233 w 3638574"/>
              <a:gd name="connsiteY26-6826" fmla="*/ 4491415 h 4492350"/>
              <a:gd name="connsiteX27-6827" fmla="*/ 1687779 w 3638574"/>
              <a:gd name="connsiteY27-6828" fmla="*/ 4492350 h 4492350"/>
              <a:gd name="connsiteX0-6829" fmla="*/ 1687779 w 3638574"/>
              <a:gd name="connsiteY0-6830" fmla="*/ 4492350 h 4492350"/>
              <a:gd name="connsiteX1-6831" fmla="*/ 1740942 w 3638574"/>
              <a:gd name="connsiteY1-6832" fmla="*/ 3785190 h 4492350"/>
              <a:gd name="connsiteX2-6833" fmla="*/ 1239812 w 3638574"/>
              <a:gd name="connsiteY2-6834" fmla="*/ 3369121 h 4492350"/>
              <a:gd name="connsiteX3-6835" fmla="*/ 0 w 3638574"/>
              <a:gd name="connsiteY3-6836" fmla="*/ 2917145 h 4492350"/>
              <a:gd name="connsiteX4-6837" fmla="*/ 1087133 w 3638574"/>
              <a:gd name="connsiteY4-6838" fmla="*/ 3238920 h 4492350"/>
              <a:gd name="connsiteX5-6839" fmla="*/ 389581 w 3638574"/>
              <a:gd name="connsiteY5-6840" fmla="*/ 2412005 h 4492350"/>
              <a:gd name="connsiteX6-6841" fmla="*/ 1719677 w 3638574"/>
              <a:gd name="connsiteY6-6842" fmla="*/ 3519376 h 4492350"/>
              <a:gd name="connsiteX7-6843" fmla="*/ 1627995 w 3638574"/>
              <a:gd name="connsiteY7-6844" fmla="*/ 2400346 h 4492350"/>
              <a:gd name="connsiteX8-6845" fmla="*/ 4198 w 3638574"/>
              <a:gd name="connsiteY8-6846" fmla="*/ 742880 h 4492350"/>
              <a:gd name="connsiteX9-6847" fmla="*/ 932867 w 3638574"/>
              <a:gd name="connsiteY9-6848" fmla="*/ 1924493 h 4492350"/>
              <a:gd name="connsiteX10-6849" fmla="*/ 1037607 w 3638574"/>
              <a:gd name="connsiteY10-6850" fmla="*/ 857226 h 4492350"/>
              <a:gd name="connsiteX11-6851" fmla="*/ 1138710 w 3638574"/>
              <a:gd name="connsiteY11-6852" fmla="*/ 2026621 h 4492350"/>
              <a:gd name="connsiteX12-6853" fmla="*/ 1658679 w 3638574"/>
              <a:gd name="connsiteY12-6854" fmla="*/ 2194318 h 4492350"/>
              <a:gd name="connsiteX13-6855" fmla="*/ 1900430 w 3638574"/>
              <a:gd name="connsiteY13-6856" fmla="*/ 0 h 4492350"/>
              <a:gd name="connsiteX14-6857" fmla="*/ 1971873 w 3638574"/>
              <a:gd name="connsiteY14-6858" fmla="*/ 986216 h 4492350"/>
              <a:gd name="connsiteX15-6859" fmla="*/ 1826002 w 3638574"/>
              <a:gd name="connsiteY15-6860" fmla="*/ 2060385 h 4492350"/>
              <a:gd name="connsiteX16-6861" fmla="*/ 2001533 w 3638574"/>
              <a:gd name="connsiteY16-6862" fmla="*/ 3046321 h 4492350"/>
              <a:gd name="connsiteX17-6863" fmla="*/ 2591546 w 3638574"/>
              <a:gd name="connsiteY17-6864" fmla="*/ 2519916 h 4492350"/>
              <a:gd name="connsiteX18-6865" fmla="*/ 2857733 w 3638574"/>
              <a:gd name="connsiteY18-6866" fmla="*/ 1291762 h 4492350"/>
              <a:gd name="connsiteX19-6867" fmla="*/ 2750848 w 3638574"/>
              <a:gd name="connsiteY19-6868" fmla="*/ 2383091 h 4492350"/>
              <a:gd name="connsiteX20-6869" fmla="*/ 3638574 w 3638574"/>
              <a:gd name="connsiteY20-6870" fmla="*/ 1124252 h 4492350"/>
              <a:gd name="connsiteX21-6871" fmla="*/ 2166244 w 3638574"/>
              <a:gd name="connsiteY21-6872" fmla="*/ 3370521 h 4492350"/>
              <a:gd name="connsiteX22-6873" fmla="*/ 2113081 w 3638574"/>
              <a:gd name="connsiteY22-6874" fmla="*/ 3817088 h 4492350"/>
              <a:gd name="connsiteX23-6875" fmla="*/ 3261397 w 3638574"/>
              <a:gd name="connsiteY23-6876" fmla="*/ 3094074 h 4492350"/>
              <a:gd name="connsiteX24-6877" fmla="*/ 2138356 w 3638574"/>
              <a:gd name="connsiteY24-6878" fmla="*/ 4030951 h 4492350"/>
              <a:gd name="connsiteX25-6879" fmla="*/ 2176877 w 3638574"/>
              <a:gd name="connsiteY25-6880" fmla="*/ 4476307 h 4492350"/>
              <a:gd name="connsiteX26-6881" fmla="*/ 2162233 w 3638574"/>
              <a:gd name="connsiteY26-6882" fmla="*/ 4491415 h 4492350"/>
              <a:gd name="connsiteX27-6883" fmla="*/ 1687779 w 3638574"/>
              <a:gd name="connsiteY27-6884" fmla="*/ 4492350 h 4492350"/>
              <a:gd name="connsiteX0-6885" fmla="*/ 1687779 w 3638574"/>
              <a:gd name="connsiteY0-6886" fmla="*/ 4492350 h 4492350"/>
              <a:gd name="connsiteX1-6887" fmla="*/ 1740942 w 3638574"/>
              <a:gd name="connsiteY1-6888" fmla="*/ 3785190 h 4492350"/>
              <a:gd name="connsiteX2-6889" fmla="*/ 1239812 w 3638574"/>
              <a:gd name="connsiteY2-6890" fmla="*/ 3369121 h 4492350"/>
              <a:gd name="connsiteX3-6891" fmla="*/ 0 w 3638574"/>
              <a:gd name="connsiteY3-6892" fmla="*/ 2917145 h 4492350"/>
              <a:gd name="connsiteX4-6893" fmla="*/ 1087133 w 3638574"/>
              <a:gd name="connsiteY4-6894" fmla="*/ 3238920 h 4492350"/>
              <a:gd name="connsiteX5-6895" fmla="*/ 389581 w 3638574"/>
              <a:gd name="connsiteY5-6896" fmla="*/ 2412005 h 4492350"/>
              <a:gd name="connsiteX6-6897" fmla="*/ 1719677 w 3638574"/>
              <a:gd name="connsiteY6-6898" fmla="*/ 3519376 h 4492350"/>
              <a:gd name="connsiteX7-6899" fmla="*/ 1627995 w 3638574"/>
              <a:gd name="connsiteY7-6900" fmla="*/ 2400346 h 4492350"/>
              <a:gd name="connsiteX8-6901" fmla="*/ 4198 w 3638574"/>
              <a:gd name="connsiteY8-6902" fmla="*/ 742880 h 4492350"/>
              <a:gd name="connsiteX9-6903" fmla="*/ 932867 w 3638574"/>
              <a:gd name="connsiteY9-6904" fmla="*/ 1924493 h 4492350"/>
              <a:gd name="connsiteX10-6905" fmla="*/ 1037607 w 3638574"/>
              <a:gd name="connsiteY10-6906" fmla="*/ 857226 h 4492350"/>
              <a:gd name="connsiteX11-6907" fmla="*/ 1138710 w 3638574"/>
              <a:gd name="connsiteY11-6908" fmla="*/ 2026621 h 4492350"/>
              <a:gd name="connsiteX12-6909" fmla="*/ 1658679 w 3638574"/>
              <a:gd name="connsiteY12-6910" fmla="*/ 2194318 h 4492350"/>
              <a:gd name="connsiteX13-6911" fmla="*/ 1900430 w 3638574"/>
              <a:gd name="connsiteY13-6912" fmla="*/ 0 h 4492350"/>
              <a:gd name="connsiteX14-6913" fmla="*/ 1971873 w 3638574"/>
              <a:gd name="connsiteY14-6914" fmla="*/ 986216 h 4492350"/>
              <a:gd name="connsiteX15-6915" fmla="*/ 1826002 w 3638574"/>
              <a:gd name="connsiteY15-6916" fmla="*/ 2060385 h 4492350"/>
              <a:gd name="connsiteX16-6917" fmla="*/ 2001533 w 3638574"/>
              <a:gd name="connsiteY16-6918" fmla="*/ 3046321 h 4492350"/>
              <a:gd name="connsiteX17-6919" fmla="*/ 2591546 w 3638574"/>
              <a:gd name="connsiteY17-6920" fmla="*/ 2519916 h 4492350"/>
              <a:gd name="connsiteX18-6921" fmla="*/ 2857733 w 3638574"/>
              <a:gd name="connsiteY18-6922" fmla="*/ 1291762 h 4492350"/>
              <a:gd name="connsiteX19-6923" fmla="*/ 2750848 w 3638574"/>
              <a:gd name="connsiteY19-6924" fmla="*/ 2383091 h 4492350"/>
              <a:gd name="connsiteX20-6925" fmla="*/ 3638574 w 3638574"/>
              <a:gd name="connsiteY20-6926" fmla="*/ 1124252 h 4492350"/>
              <a:gd name="connsiteX21-6927" fmla="*/ 2166244 w 3638574"/>
              <a:gd name="connsiteY21-6928" fmla="*/ 3370521 h 4492350"/>
              <a:gd name="connsiteX22-6929" fmla="*/ 2113081 w 3638574"/>
              <a:gd name="connsiteY22-6930" fmla="*/ 3817088 h 4492350"/>
              <a:gd name="connsiteX23-6931" fmla="*/ 3261397 w 3638574"/>
              <a:gd name="connsiteY23-6932" fmla="*/ 3094074 h 4492350"/>
              <a:gd name="connsiteX24-6933" fmla="*/ 2138356 w 3638574"/>
              <a:gd name="connsiteY24-6934" fmla="*/ 4030951 h 4492350"/>
              <a:gd name="connsiteX25-6935" fmla="*/ 2176877 w 3638574"/>
              <a:gd name="connsiteY25-6936" fmla="*/ 4476307 h 4492350"/>
              <a:gd name="connsiteX26-6937" fmla="*/ 2162233 w 3638574"/>
              <a:gd name="connsiteY26-6938" fmla="*/ 4491415 h 4492350"/>
              <a:gd name="connsiteX27-6939" fmla="*/ 1687779 w 3638574"/>
              <a:gd name="connsiteY27-6940" fmla="*/ 4492350 h 4492350"/>
              <a:gd name="connsiteX0-6941" fmla="*/ 1687779 w 3638574"/>
              <a:gd name="connsiteY0-6942" fmla="*/ 4492350 h 4492350"/>
              <a:gd name="connsiteX1-6943" fmla="*/ 1740942 w 3638574"/>
              <a:gd name="connsiteY1-6944" fmla="*/ 3785190 h 4492350"/>
              <a:gd name="connsiteX2-6945" fmla="*/ 1239812 w 3638574"/>
              <a:gd name="connsiteY2-6946" fmla="*/ 3369121 h 4492350"/>
              <a:gd name="connsiteX3-6947" fmla="*/ 0 w 3638574"/>
              <a:gd name="connsiteY3-6948" fmla="*/ 2917145 h 4492350"/>
              <a:gd name="connsiteX4-6949" fmla="*/ 1087133 w 3638574"/>
              <a:gd name="connsiteY4-6950" fmla="*/ 3238920 h 4492350"/>
              <a:gd name="connsiteX5-6951" fmla="*/ 389581 w 3638574"/>
              <a:gd name="connsiteY5-6952" fmla="*/ 2412005 h 4492350"/>
              <a:gd name="connsiteX6-6953" fmla="*/ 1719677 w 3638574"/>
              <a:gd name="connsiteY6-6954" fmla="*/ 3519376 h 4492350"/>
              <a:gd name="connsiteX7-6955" fmla="*/ 1627995 w 3638574"/>
              <a:gd name="connsiteY7-6956" fmla="*/ 2400346 h 4492350"/>
              <a:gd name="connsiteX8-6957" fmla="*/ 4198 w 3638574"/>
              <a:gd name="connsiteY8-6958" fmla="*/ 742880 h 4492350"/>
              <a:gd name="connsiteX9-6959" fmla="*/ 932867 w 3638574"/>
              <a:gd name="connsiteY9-6960" fmla="*/ 1924493 h 4492350"/>
              <a:gd name="connsiteX10-6961" fmla="*/ 1037607 w 3638574"/>
              <a:gd name="connsiteY10-6962" fmla="*/ 857226 h 4492350"/>
              <a:gd name="connsiteX11-6963" fmla="*/ 1138710 w 3638574"/>
              <a:gd name="connsiteY11-6964" fmla="*/ 2026621 h 4492350"/>
              <a:gd name="connsiteX12-6965" fmla="*/ 1658679 w 3638574"/>
              <a:gd name="connsiteY12-6966" fmla="*/ 2194318 h 4492350"/>
              <a:gd name="connsiteX13-6967" fmla="*/ 1900430 w 3638574"/>
              <a:gd name="connsiteY13-6968" fmla="*/ 0 h 4492350"/>
              <a:gd name="connsiteX14-6969" fmla="*/ 1971873 w 3638574"/>
              <a:gd name="connsiteY14-6970" fmla="*/ 986216 h 4492350"/>
              <a:gd name="connsiteX15-6971" fmla="*/ 1826002 w 3638574"/>
              <a:gd name="connsiteY15-6972" fmla="*/ 2060385 h 4492350"/>
              <a:gd name="connsiteX16-6973" fmla="*/ 2001533 w 3638574"/>
              <a:gd name="connsiteY16-6974" fmla="*/ 3046321 h 4492350"/>
              <a:gd name="connsiteX17-6975" fmla="*/ 2591546 w 3638574"/>
              <a:gd name="connsiteY17-6976" fmla="*/ 2519916 h 4492350"/>
              <a:gd name="connsiteX18-6977" fmla="*/ 2857733 w 3638574"/>
              <a:gd name="connsiteY18-6978" fmla="*/ 1291762 h 4492350"/>
              <a:gd name="connsiteX19-6979" fmla="*/ 2750848 w 3638574"/>
              <a:gd name="connsiteY19-6980" fmla="*/ 2383091 h 4492350"/>
              <a:gd name="connsiteX20-6981" fmla="*/ 3638574 w 3638574"/>
              <a:gd name="connsiteY20-6982" fmla="*/ 1124252 h 4492350"/>
              <a:gd name="connsiteX21-6983" fmla="*/ 2166244 w 3638574"/>
              <a:gd name="connsiteY21-6984" fmla="*/ 3370521 h 4492350"/>
              <a:gd name="connsiteX22-6985" fmla="*/ 2113081 w 3638574"/>
              <a:gd name="connsiteY22-6986" fmla="*/ 3817088 h 4492350"/>
              <a:gd name="connsiteX23-6987" fmla="*/ 3261397 w 3638574"/>
              <a:gd name="connsiteY23-6988" fmla="*/ 3094074 h 4492350"/>
              <a:gd name="connsiteX24-6989" fmla="*/ 2138356 w 3638574"/>
              <a:gd name="connsiteY24-6990" fmla="*/ 4030951 h 4492350"/>
              <a:gd name="connsiteX25-6991" fmla="*/ 2176877 w 3638574"/>
              <a:gd name="connsiteY25-6992" fmla="*/ 4476307 h 4492350"/>
              <a:gd name="connsiteX26-6993" fmla="*/ 2162233 w 3638574"/>
              <a:gd name="connsiteY26-6994" fmla="*/ 4491415 h 4492350"/>
              <a:gd name="connsiteX27-6995" fmla="*/ 1687779 w 3638574"/>
              <a:gd name="connsiteY27-6996" fmla="*/ 4492350 h 4492350"/>
              <a:gd name="connsiteX0-6997" fmla="*/ 1687779 w 3638574"/>
              <a:gd name="connsiteY0-6998" fmla="*/ 4492350 h 4492350"/>
              <a:gd name="connsiteX1-6999" fmla="*/ 1740942 w 3638574"/>
              <a:gd name="connsiteY1-7000" fmla="*/ 3785190 h 4492350"/>
              <a:gd name="connsiteX2-7001" fmla="*/ 1239812 w 3638574"/>
              <a:gd name="connsiteY2-7002" fmla="*/ 3369121 h 4492350"/>
              <a:gd name="connsiteX3-7003" fmla="*/ 0 w 3638574"/>
              <a:gd name="connsiteY3-7004" fmla="*/ 2917145 h 4492350"/>
              <a:gd name="connsiteX4-7005" fmla="*/ 1087133 w 3638574"/>
              <a:gd name="connsiteY4-7006" fmla="*/ 3238920 h 4492350"/>
              <a:gd name="connsiteX5-7007" fmla="*/ 389581 w 3638574"/>
              <a:gd name="connsiteY5-7008" fmla="*/ 2412005 h 4492350"/>
              <a:gd name="connsiteX6-7009" fmla="*/ 1719677 w 3638574"/>
              <a:gd name="connsiteY6-7010" fmla="*/ 3519376 h 4492350"/>
              <a:gd name="connsiteX7-7011" fmla="*/ 1627995 w 3638574"/>
              <a:gd name="connsiteY7-7012" fmla="*/ 2400346 h 4492350"/>
              <a:gd name="connsiteX8-7013" fmla="*/ 4198 w 3638574"/>
              <a:gd name="connsiteY8-7014" fmla="*/ 742880 h 4492350"/>
              <a:gd name="connsiteX9-7015" fmla="*/ 932867 w 3638574"/>
              <a:gd name="connsiteY9-7016" fmla="*/ 1924493 h 4492350"/>
              <a:gd name="connsiteX10-7017" fmla="*/ 1037607 w 3638574"/>
              <a:gd name="connsiteY10-7018" fmla="*/ 857226 h 4492350"/>
              <a:gd name="connsiteX11-7019" fmla="*/ 1138710 w 3638574"/>
              <a:gd name="connsiteY11-7020" fmla="*/ 2026621 h 4492350"/>
              <a:gd name="connsiteX12-7021" fmla="*/ 1658679 w 3638574"/>
              <a:gd name="connsiteY12-7022" fmla="*/ 2194318 h 4492350"/>
              <a:gd name="connsiteX13-7023" fmla="*/ 1900430 w 3638574"/>
              <a:gd name="connsiteY13-7024" fmla="*/ 0 h 4492350"/>
              <a:gd name="connsiteX14-7025" fmla="*/ 1971873 w 3638574"/>
              <a:gd name="connsiteY14-7026" fmla="*/ 986216 h 4492350"/>
              <a:gd name="connsiteX15-7027" fmla="*/ 1826002 w 3638574"/>
              <a:gd name="connsiteY15-7028" fmla="*/ 2060385 h 4492350"/>
              <a:gd name="connsiteX16-7029" fmla="*/ 2001533 w 3638574"/>
              <a:gd name="connsiteY16-7030" fmla="*/ 3046321 h 4492350"/>
              <a:gd name="connsiteX17-7031" fmla="*/ 2591546 w 3638574"/>
              <a:gd name="connsiteY17-7032" fmla="*/ 2519916 h 4492350"/>
              <a:gd name="connsiteX18-7033" fmla="*/ 2857733 w 3638574"/>
              <a:gd name="connsiteY18-7034" fmla="*/ 1291762 h 4492350"/>
              <a:gd name="connsiteX19-7035" fmla="*/ 2750848 w 3638574"/>
              <a:gd name="connsiteY19-7036" fmla="*/ 2383091 h 4492350"/>
              <a:gd name="connsiteX20-7037" fmla="*/ 3638574 w 3638574"/>
              <a:gd name="connsiteY20-7038" fmla="*/ 1124252 h 4492350"/>
              <a:gd name="connsiteX21-7039" fmla="*/ 2166244 w 3638574"/>
              <a:gd name="connsiteY21-7040" fmla="*/ 3370521 h 4492350"/>
              <a:gd name="connsiteX22-7041" fmla="*/ 2113081 w 3638574"/>
              <a:gd name="connsiteY22-7042" fmla="*/ 3817088 h 4492350"/>
              <a:gd name="connsiteX23-7043" fmla="*/ 3261397 w 3638574"/>
              <a:gd name="connsiteY23-7044" fmla="*/ 3094074 h 4492350"/>
              <a:gd name="connsiteX24-7045" fmla="*/ 2138356 w 3638574"/>
              <a:gd name="connsiteY24-7046" fmla="*/ 4030951 h 4492350"/>
              <a:gd name="connsiteX25-7047" fmla="*/ 2176877 w 3638574"/>
              <a:gd name="connsiteY25-7048" fmla="*/ 4476307 h 4492350"/>
              <a:gd name="connsiteX26-7049" fmla="*/ 2162233 w 3638574"/>
              <a:gd name="connsiteY26-7050" fmla="*/ 4491415 h 4492350"/>
              <a:gd name="connsiteX27-7051" fmla="*/ 1687779 w 3638574"/>
              <a:gd name="connsiteY27-7052" fmla="*/ 4492350 h 4492350"/>
              <a:gd name="connsiteX0-7053" fmla="*/ 1687779 w 3638574"/>
              <a:gd name="connsiteY0-7054" fmla="*/ 4492350 h 4492350"/>
              <a:gd name="connsiteX1-7055" fmla="*/ 1740942 w 3638574"/>
              <a:gd name="connsiteY1-7056" fmla="*/ 3785190 h 4492350"/>
              <a:gd name="connsiteX2-7057" fmla="*/ 1239812 w 3638574"/>
              <a:gd name="connsiteY2-7058" fmla="*/ 3369121 h 4492350"/>
              <a:gd name="connsiteX3-7059" fmla="*/ 0 w 3638574"/>
              <a:gd name="connsiteY3-7060" fmla="*/ 2917145 h 4492350"/>
              <a:gd name="connsiteX4-7061" fmla="*/ 1087133 w 3638574"/>
              <a:gd name="connsiteY4-7062" fmla="*/ 3238920 h 4492350"/>
              <a:gd name="connsiteX5-7063" fmla="*/ 389581 w 3638574"/>
              <a:gd name="connsiteY5-7064" fmla="*/ 2412005 h 4492350"/>
              <a:gd name="connsiteX6-7065" fmla="*/ 1719677 w 3638574"/>
              <a:gd name="connsiteY6-7066" fmla="*/ 3519376 h 4492350"/>
              <a:gd name="connsiteX7-7067" fmla="*/ 1627995 w 3638574"/>
              <a:gd name="connsiteY7-7068" fmla="*/ 2400346 h 4492350"/>
              <a:gd name="connsiteX8-7069" fmla="*/ 4198 w 3638574"/>
              <a:gd name="connsiteY8-7070" fmla="*/ 742880 h 4492350"/>
              <a:gd name="connsiteX9-7071" fmla="*/ 932867 w 3638574"/>
              <a:gd name="connsiteY9-7072" fmla="*/ 1924493 h 4492350"/>
              <a:gd name="connsiteX10-7073" fmla="*/ 1037607 w 3638574"/>
              <a:gd name="connsiteY10-7074" fmla="*/ 857226 h 4492350"/>
              <a:gd name="connsiteX11-7075" fmla="*/ 1138710 w 3638574"/>
              <a:gd name="connsiteY11-7076" fmla="*/ 2026621 h 4492350"/>
              <a:gd name="connsiteX12-7077" fmla="*/ 1658679 w 3638574"/>
              <a:gd name="connsiteY12-7078" fmla="*/ 2194318 h 4492350"/>
              <a:gd name="connsiteX13-7079" fmla="*/ 1900430 w 3638574"/>
              <a:gd name="connsiteY13-7080" fmla="*/ 0 h 4492350"/>
              <a:gd name="connsiteX14-7081" fmla="*/ 1971873 w 3638574"/>
              <a:gd name="connsiteY14-7082" fmla="*/ 986216 h 4492350"/>
              <a:gd name="connsiteX15-7083" fmla="*/ 1826002 w 3638574"/>
              <a:gd name="connsiteY15-7084" fmla="*/ 2060385 h 4492350"/>
              <a:gd name="connsiteX16-7085" fmla="*/ 2001533 w 3638574"/>
              <a:gd name="connsiteY16-7086" fmla="*/ 3046321 h 4492350"/>
              <a:gd name="connsiteX17-7087" fmla="*/ 2591546 w 3638574"/>
              <a:gd name="connsiteY17-7088" fmla="*/ 2519916 h 4492350"/>
              <a:gd name="connsiteX18-7089" fmla="*/ 2857733 w 3638574"/>
              <a:gd name="connsiteY18-7090" fmla="*/ 1291762 h 4492350"/>
              <a:gd name="connsiteX19-7091" fmla="*/ 2750848 w 3638574"/>
              <a:gd name="connsiteY19-7092" fmla="*/ 2383091 h 4492350"/>
              <a:gd name="connsiteX20-7093" fmla="*/ 3638574 w 3638574"/>
              <a:gd name="connsiteY20-7094" fmla="*/ 1124252 h 4492350"/>
              <a:gd name="connsiteX21-7095" fmla="*/ 2166244 w 3638574"/>
              <a:gd name="connsiteY21-7096" fmla="*/ 3370521 h 4492350"/>
              <a:gd name="connsiteX22-7097" fmla="*/ 2113081 w 3638574"/>
              <a:gd name="connsiteY22-7098" fmla="*/ 3817088 h 4492350"/>
              <a:gd name="connsiteX23-7099" fmla="*/ 3261397 w 3638574"/>
              <a:gd name="connsiteY23-7100" fmla="*/ 3094074 h 4492350"/>
              <a:gd name="connsiteX24-7101" fmla="*/ 2138356 w 3638574"/>
              <a:gd name="connsiteY24-7102" fmla="*/ 4030951 h 4492350"/>
              <a:gd name="connsiteX25-7103" fmla="*/ 2176877 w 3638574"/>
              <a:gd name="connsiteY25-7104" fmla="*/ 4476307 h 4492350"/>
              <a:gd name="connsiteX26-7105" fmla="*/ 2162233 w 3638574"/>
              <a:gd name="connsiteY26-7106" fmla="*/ 4491415 h 4492350"/>
              <a:gd name="connsiteX27-7107" fmla="*/ 1687779 w 3638574"/>
              <a:gd name="connsiteY27-7108" fmla="*/ 4492350 h 4492350"/>
              <a:gd name="connsiteX0-7109" fmla="*/ 1687779 w 3638574"/>
              <a:gd name="connsiteY0-7110" fmla="*/ 4492350 h 4492350"/>
              <a:gd name="connsiteX1-7111" fmla="*/ 1740942 w 3638574"/>
              <a:gd name="connsiteY1-7112" fmla="*/ 3785190 h 4492350"/>
              <a:gd name="connsiteX2-7113" fmla="*/ 1239812 w 3638574"/>
              <a:gd name="connsiteY2-7114" fmla="*/ 3369121 h 4492350"/>
              <a:gd name="connsiteX3-7115" fmla="*/ 0 w 3638574"/>
              <a:gd name="connsiteY3-7116" fmla="*/ 2917145 h 4492350"/>
              <a:gd name="connsiteX4-7117" fmla="*/ 1087133 w 3638574"/>
              <a:gd name="connsiteY4-7118" fmla="*/ 3238920 h 4492350"/>
              <a:gd name="connsiteX5-7119" fmla="*/ 389581 w 3638574"/>
              <a:gd name="connsiteY5-7120" fmla="*/ 2412005 h 4492350"/>
              <a:gd name="connsiteX6-7121" fmla="*/ 1719677 w 3638574"/>
              <a:gd name="connsiteY6-7122" fmla="*/ 3519376 h 4492350"/>
              <a:gd name="connsiteX7-7123" fmla="*/ 1627995 w 3638574"/>
              <a:gd name="connsiteY7-7124" fmla="*/ 2400346 h 4492350"/>
              <a:gd name="connsiteX8-7125" fmla="*/ 4198 w 3638574"/>
              <a:gd name="connsiteY8-7126" fmla="*/ 742880 h 4492350"/>
              <a:gd name="connsiteX9-7127" fmla="*/ 932867 w 3638574"/>
              <a:gd name="connsiteY9-7128" fmla="*/ 1924493 h 4492350"/>
              <a:gd name="connsiteX10-7129" fmla="*/ 1037607 w 3638574"/>
              <a:gd name="connsiteY10-7130" fmla="*/ 857226 h 4492350"/>
              <a:gd name="connsiteX11-7131" fmla="*/ 1138710 w 3638574"/>
              <a:gd name="connsiteY11-7132" fmla="*/ 2026621 h 4492350"/>
              <a:gd name="connsiteX12-7133" fmla="*/ 1646038 w 3638574"/>
              <a:gd name="connsiteY12-7134" fmla="*/ 2198532 h 4492350"/>
              <a:gd name="connsiteX13-7135" fmla="*/ 1900430 w 3638574"/>
              <a:gd name="connsiteY13-7136" fmla="*/ 0 h 4492350"/>
              <a:gd name="connsiteX14-7137" fmla="*/ 1971873 w 3638574"/>
              <a:gd name="connsiteY14-7138" fmla="*/ 986216 h 4492350"/>
              <a:gd name="connsiteX15-7139" fmla="*/ 1826002 w 3638574"/>
              <a:gd name="connsiteY15-7140" fmla="*/ 2060385 h 4492350"/>
              <a:gd name="connsiteX16-7141" fmla="*/ 2001533 w 3638574"/>
              <a:gd name="connsiteY16-7142" fmla="*/ 3046321 h 4492350"/>
              <a:gd name="connsiteX17-7143" fmla="*/ 2591546 w 3638574"/>
              <a:gd name="connsiteY17-7144" fmla="*/ 2519916 h 4492350"/>
              <a:gd name="connsiteX18-7145" fmla="*/ 2857733 w 3638574"/>
              <a:gd name="connsiteY18-7146" fmla="*/ 1291762 h 4492350"/>
              <a:gd name="connsiteX19-7147" fmla="*/ 2750848 w 3638574"/>
              <a:gd name="connsiteY19-7148" fmla="*/ 2383091 h 4492350"/>
              <a:gd name="connsiteX20-7149" fmla="*/ 3638574 w 3638574"/>
              <a:gd name="connsiteY20-7150" fmla="*/ 1124252 h 4492350"/>
              <a:gd name="connsiteX21-7151" fmla="*/ 2166244 w 3638574"/>
              <a:gd name="connsiteY21-7152" fmla="*/ 3370521 h 4492350"/>
              <a:gd name="connsiteX22-7153" fmla="*/ 2113081 w 3638574"/>
              <a:gd name="connsiteY22-7154" fmla="*/ 3817088 h 4492350"/>
              <a:gd name="connsiteX23-7155" fmla="*/ 3261397 w 3638574"/>
              <a:gd name="connsiteY23-7156" fmla="*/ 3094074 h 4492350"/>
              <a:gd name="connsiteX24-7157" fmla="*/ 2138356 w 3638574"/>
              <a:gd name="connsiteY24-7158" fmla="*/ 4030951 h 4492350"/>
              <a:gd name="connsiteX25-7159" fmla="*/ 2176877 w 3638574"/>
              <a:gd name="connsiteY25-7160" fmla="*/ 4476307 h 4492350"/>
              <a:gd name="connsiteX26-7161" fmla="*/ 2162233 w 3638574"/>
              <a:gd name="connsiteY26-7162" fmla="*/ 4491415 h 4492350"/>
              <a:gd name="connsiteX27-7163" fmla="*/ 1687779 w 3638574"/>
              <a:gd name="connsiteY27-7164" fmla="*/ 4492350 h 4492350"/>
              <a:gd name="connsiteX0-7165" fmla="*/ 1687779 w 3638574"/>
              <a:gd name="connsiteY0-7166" fmla="*/ 4492350 h 4492350"/>
              <a:gd name="connsiteX1-7167" fmla="*/ 1719873 w 3638574"/>
              <a:gd name="connsiteY1-7168" fmla="*/ 3785190 h 4492350"/>
              <a:gd name="connsiteX2-7169" fmla="*/ 1239812 w 3638574"/>
              <a:gd name="connsiteY2-7170" fmla="*/ 3369121 h 4492350"/>
              <a:gd name="connsiteX3-7171" fmla="*/ 0 w 3638574"/>
              <a:gd name="connsiteY3-7172" fmla="*/ 2917145 h 4492350"/>
              <a:gd name="connsiteX4-7173" fmla="*/ 1087133 w 3638574"/>
              <a:gd name="connsiteY4-7174" fmla="*/ 3238920 h 4492350"/>
              <a:gd name="connsiteX5-7175" fmla="*/ 389581 w 3638574"/>
              <a:gd name="connsiteY5-7176" fmla="*/ 2412005 h 4492350"/>
              <a:gd name="connsiteX6-7177" fmla="*/ 1719677 w 3638574"/>
              <a:gd name="connsiteY6-7178" fmla="*/ 3519376 h 4492350"/>
              <a:gd name="connsiteX7-7179" fmla="*/ 1627995 w 3638574"/>
              <a:gd name="connsiteY7-7180" fmla="*/ 2400346 h 4492350"/>
              <a:gd name="connsiteX8-7181" fmla="*/ 4198 w 3638574"/>
              <a:gd name="connsiteY8-7182" fmla="*/ 742880 h 4492350"/>
              <a:gd name="connsiteX9-7183" fmla="*/ 932867 w 3638574"/>
              <a:gd name="connsiteY9-7184" fmla="*/ 1924493 h 4492350"/>
              <a:gd name="connsiteX10-7185" fmla="*/ 1037607 w 3638574"/>
              <a:gd name="connsiteY10-7186" fmla="*/ 857226 h 4492350"/>
              <a:gd name="connsiteX11-7187" fmla="*/ 1138710 w 3638574"/>
              <a:gd name="connsiteY11-7188" fmla="*/ 2026621 h 4492350"/>
              <a:gd name="connsiteX12-7189" fmla="*/ 1646038 w 3638574"/>
              <a:gd name="connsiteY12-7190" fmla="*/ 2198532 h 4492350"/>
              <a:gd name="connsiteX13-7191" fmla="*/ 1900430 w 3638574"/>
              <a:gd name="connsiteY13-7192" fmla="*/ 0 h 4492350"/>
              <a:gd name="connsiteX14-7193" fmla="*/ 1971873 w 3638574"/>
              <a:gd name="connsiteY14-7194" fmla="*/ 986216 h 4492350"/>
              <a:gd name="connsiteX15-7195" fmla="*/ 1826002 w 3638574"/>
              <a:gd name="connsiteY15-7196" fmla="*/ 2060385 h 4492350"/>
              <a:gd name="connsiteX16-7197" fmla="*/ 2001533 w 3638574"/>
              <a:gd name="connsiteY16-7198" fmla="*/ 3046321 h 4492350"/>
              <a:gd name="connsiteX17-7199" fmla="*/ 2591546 w 3638574"/>
              <a:gd name="connsiteY17-7200" fmla="*/ 2519916 h 4492350"/>
              <a:gd name="connsiteX18-7201" fmla="*/ 2857733 w 3638574"/>
              <a:gd name="connsiteY18-7202" fmla="*/ 1291762 h 4492350"/>
              <a:gd name="connsiteX19-7203" fmla="*/ 2750848 w 3638574"/>
              <a:gd name="connsiteY19-7204" fmla="*/ 2383091 h 4492350"/>
              <a:gd name="connsiteX20-7205" fmla="*/ 3638574 w 3638574"/>
              <a:gd name="connsiteY20-7206" fmla="*/ 1124252 h 4492350"/>
              <a:gd name="connsiteX21-7207" fmla="*/ 2166244 w 3638574"/>
              <a:gd name="connsiteY21-7208" fmla="*/ 3370521 h 4492350"/>
              <a:gd name="connsiteX22-7209" fmla="*/ 2113081 w 3638574"/>
              <a:gd name="connsiteY22-7210" fmla="*/ 3817088 h 4492350"/>
              <a:gd name="connsiteX23-7211" fmla="*/ 3261397 w 3638574"/>
              <a:gd name="connsiteY23-7212" fmla="*/ 3094074 h 4492350"/>
              <a:gd name="connsiteX24-7213" fmla="*/ 2138356 w 3638574"/>
              <a:gd name="connsiteY24-7214" fmla="*/ 4030951 h 4492350"/>
              <a:gd name="connsiteX25-7215" fmla="*/ 2176877 w 3638574"/>
              <a:gd name="connsiteY25-7216" fmla="*/ 4476307 h 4492350"/>
              <a:gd name="connsiteX26-7217" fmla="*/ 2162233 w 3638574"/>
              <a:gd name="connsiteY26-7218" fmla="*/ 4491415 h 4492350"/>
              <a:gd name="connsiteX27-7219" fmla="*/ 1687779 w 3638574"/>
              <a:gd name="connsiteY27-7220" fmla="*/ 4492350 h 4492350"/>
              <a:gd name="connsiteX0-7221" fmla="*/ 1687779 w 3638574"/>
              <a:gd name="connsiteY0-7222" fmla="*/ 4492350 h 4492350"/>
              <a:gd name="connsiteX1-7223" fmla="*/ 1703018 w 3638574"/>
              <a:gd name="connsiteY1-7224" fmla="*/ 3785190 h 4492350"/>
              <a:gd name="connsiteX2-7225" fmla="*/ 1239812 w 3638574"/>
              <a:gd name="connsiteY2-7226" fmla="*/ 3369121 h 4492350"/>
              <a:gd name="connsiteX3-7227" fmla="*/ 0 w 3638574"/>
              <a:gd name="connsiteY3-7228" fmla="*/ 2917145 h 4492350"/>
              <a:gd name="connsiteX4-7229" fmla="*/ 1087133 w 3638574"/>
              <a:gd name="connsiteY4-7230" fmla="*/ 3238920 h 4492350"/>
              <a:gd name="connsiteX5-7231" fmla="*/ 389581 w 3638574"/>
              <a:gd name="connsiteY5-7232" fmla="*/ 2412005 h 4492350"/>
              <a:gd name="connsiteX6-7233" fmla="*/ 1719677 w 3638574"/>
              <a:gd name="connsiteY6-7234" fmla="*/ 3519376 h 4492350"/>
              <a:gd name="connsiteX7-7235" fmla="*/ 1627995 w 3638574"/>
              <a:gd name="connsiteY7-7236" fmla="*/ 2400346 h 4492350"/>
              <a:gd name="connsiteX8-7237" fmla="*/ 4198 w 3638574"/>
              <a:gd name="connsiteY8-7238" fmla="*/ 742880 h 4492350"/>
              <a:gd name="connsiteX9-7239" fmla="*/ 932867 w 3638574"/>
              <a:gd name="connsiteY9-7240" fmla="*/ 1924493 h 4492350"/>
              <a:gd name="connsiteX10-7241" fmla="*/ 1037607 w 3638574"/>
              <a:gd name="connsiteY10-7242" fmla="*/ 857226 h 4492350"/>
              <a:gd name="connsiteX11-7243" fmla="*/ 1138710 w 3638574"/>
              <a:gd name="connsiteY11-7244" fmla="*/ 2026621 h 4492350"/>
              <a:gd name="connsiteX12-7245" fmla="*/ 1646038 w 3638574"/>
              <a:gd name="connsiteY12-7246" fmla="*/ 2198532 h 4492350"/>
              <a:gd name="connsiteX13-7247" fmla="*/ 1900430 w 3638574"/>
              <a:gd name="connsiteY13-7248" fmla="*/ 0 h 4492350"/>
              <a:gd name="connsiteX14-7249" fmla="*/ 1971873 w 3638574"/>
              <a:gd name="connsiteY14-7250" fmla="*/ 986216 h 4492350"/>
              <a:gd name="connsiteX15-7251" fmla="*/ 1826002 w 3638574"/>
              <a:gd name="connsiteY15-7252" fmla="*/ 2060385 h 4492350"/>
              <a:gd name="connsiteX16-7253" fmla="*/ 2001533 w 3638574"/>
              <a:gd name="connsiteY16-7254" fmla="*/ 3046321 h 4492350"/>
              <a:gd name="connsiteX17-7255" fmla="*/ 2591546 w 3638574"/>
              <a:gd name="connsiteY17-7256" fmla="*/ 2519916 h 4492350"/>
              <a:gd name="connsiteX18-7257" fmla="*/ 2857733 w 3638574"/>
              <a:gd name="connsiteY18-7258" fmla="*/ 1291762 h 4492350"/>
              <a:gd name="connsiteX19-7259" fmla="*/ 2750848 w 3638574"/>
              <a:gd name="connsiteY19-7260" fmla="*/ 2383091 h 4492350"/>
              <a:gd name="connsiteX20-7261" fmla="*/ 3638574 w 3638574"/>
              <a:gd name="connsiteY20-7262" fmla="*/ 1124252 h 4492350"/>
              <a:gd name="connsiteX21-7263" fmla="*/ 2166244 w 3638574"/>
              <a:gd name="connsiteY21-7264" fmla="*/ 3370521 h 4492350"/>
              <a:gd name="connsiteX22-7265" fmla="*/ 2113081 w 3638574"/>
              <a:gd name="connsiteY22-7266" fmla="*/ 3817088 h 4492350"/>
              <a:gd name="connsiteX23-7267" fmla="*/ 3261397 w 3638574"/>
              <a:gd name="connsiteY23-7268" fmla="*/ 3094074 h 4492350"/>
              <a:gd name="connsiteX24-7269" fmla="*/ 2138356 w 3638574"/>
              <a:gd name="connsiteY24-7270" fmla="*/ 4030951 h 4492350"/>
              <a:gd name="connsiteX25-7271" fmla="*/ 2176877 w 3638574"/>
              <a:gd name="connsiteY25-7272" fmla="*/ 4476307 h 4492350"/>
              <a:gd name="connsiteX26-7273" fmla="*/ 2162233 w 3638574"/>
              <a:gd name="connsiteY26-7274" fmla="*/ 4491415 h 4492350"/>
              <a:gd name="connsiteX27-7275" fmla="*/ 1687779 w 3638574"/>
              <a:gd name="connsiteY27-7276" fmla="*/ 4492350 h 4492350"/>
              <a:gd name="connsiteX0-7277" fmla="*/ 1687779 w 3638574"/>
              <a:gd name="connsiteY0-7278" fmla="*/ 4492350 h 4492350"/>
              <a:gd name="connsiteX1-7279" fmla="*/ 1703018 w 3638574"/>
              <a:gd name="connsiteY1-7280" fmla="*/ 3785190 h 4492350"/>
              <a:gd name="connsiteX2-7281" fmla="*/ 1239812 w 3638574"/>
              <a:gd name="connsiteY2-7282" fmla="*/ 3369121 h 4492350"/>
              <a:gd name="connsiteX3-7283" fmla="*/ 0 w 3638574"/>
              <a:gd name="connsiteY3-7284" fmla="*/ 2917145 h 4492350"/>
              <a:gd name="connsiteX4-7285" fmla="*/ 1087133 w 3638574"/>
              <a:gd name="connsiteY4-7286" fmla="*/ 3238920 h 4492350"/>
              <a:gd name="connsiteX5-7287" fmla="*/ 389581 w 3638574"/>
              <a:gd name="connsiteY5-7288" fmla="*/ 2412005 h 4492350"/>
              <a:gd name="connsiteX6-7289" fmla="*/ 1719677 w 3638574"/>
              <a:gd name="connsiteY6-7290" fmla="*/ 3519376 h 4492350"/>
              <a:gd name="connsiteX7-7291" fmla="*/ 1627995 w 3638574"/>
              <a:gd name="connsiteY7-7292" fmla="*/ 2400346 h 4492350"/>
              <a:gd name="connsiteX8-7293" fmla="*/ 4198 w 3638574"/>
              <a:gd name="connsiteY8-7294" fmla="*/ 742880 h 4492350"/>
              <a:gd name="connsiteX9-7295" fmla="*/ 932867 w 3638574"/>
              <a:gd name="connsiteY9-7296" fmla="*/ 1924493 h 4492350"/>
              <a:gd name="connsiteX10-7297" fmla="*/ 1037607 w 3638574"/>
              <a:gd name="connsiteY10-7298" fmla="*/ 857226 h 4492350"/>
              <a:gd name="connsiteX11-7299" fmla="*/ 1138710 w 3638574"/>
              <a:gd name="connsiteY11-7300" fmla="*/ 2026621 h 4492350"/>
              <a:gd name="connsiteX12-7301" fmla="*/ 1646038 w 3638574"/>
              <a:gd name="connsiteY12-7302" fmla="*/ 2198532 h 4492350"/>
              <a:gd name="connsiteX13-7303" fmla="*/ 1900430 w 3638574"/>
              <a:gd name="connsiteY13-7304" fmla="*/ 0 h 4492350"/>
              <a:gd name="connsiteX14-7305" fmla="*/ 1971873 w 3638574"/>
              <a:gd name="connsiteY14-7306" fmla="*/ 986216 h 4492350"/>
              <a:gd name="connsiteX15-7307" fmla="*/ 1826002 w 3638574"/>
              <a:gd name="connsiteY15-7308" fmla="*/ 2060385 h 4492350"/>
              <a:gd name="connsiteX16-7309" fmla="*/ 2001533 w 3638574"/>
              <a:gd name="connsiteY16-7310" fmla="*/ 3046321 h 4492350"/>
              <a:gd name="connsiteX17-7311" fmla="*/ 2591546 w 3638574"/>
              <a:gd name="connsiteY17-7312" fmla="*/ 2519916 h 4492350"/>
              <a:gd name="connsiteX18-7313" fmla="*/ 2857733 w 3638574"/>
              <a:gd name="connsiteY18-7314" fmla="*/ 1291762 h 4492350"/>
              <a:gd name="connsiteX19-7315" fmla="*/ 2750848 w 3638574"/>
              <a:gd name="connsiteY19-7316" fmla="*/ 2383091 h 4492350"/>
              <a:gd name="connsiteX20-7317" fmla="*/ 3638574 w 3638574"/>
              <a:gd name="connsiteY20-7318" fmla="*/ 1124252 h 4492350"/>
              <a:gd name="connsiteX21-7319" fmla="*/ 2166244 w 3638574"/>
              <a:gd name="connsiteY21-7320" fmla="*/ 3370521 h 4492350"/>
              <a:gd name="connsiteX22-7321" fmla="*/ 2121509 w 3638574"/>
              <a:gd name="connsiteY22-7322" fmla="*/ 3808660 h 4492350"/>
              <a:gd name="connsiteX23-7323" fmla="*/ 3261397 w 3638574"/>
              <a:gd name="connsiteY23-7324" fmla="*/ 3094074 h 4492350"/>
              <a:gd name="connsiteX24-7325" fmla="*/ 2138356 w 3638574"/>
              <a:gd name="connsiteY24-7326" fmla="*/ 4030951 h 4492350"/>
              <a:gd name="connsiteX25-7327" fmla="*/ 2176877 w 3638574"/>
              <a:gd name="connsiteY25-7328" fmla="*/ 4476307 h 4492350"/>
              <a:gd name="connsiteX26-7329" fmla="*/ 2162233 w 3638574"/>
              <a:gd name="connsiteY26-7330" fmla="*/ 4491415 h 4492350"/>
              <a:gd name="connsiteX27-7331" fmla="*/ 1687779 w 3638574"/>
              <a:gd name="connsiteY27-7332" fmla="*/ 4492350 h 44923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163" y="connsiteY27-164"/>
              </a:cxn>
            </a:cxnLst>
            <a:rect l="l" t="t" r="r" b="b"/>
            <a:pathLst>
              <a:path w="3638574" h="4492350">
                <a:moveTo>
                  <a:pt x="1687779" y="4492350"/>
                </a:moveTo>
                <a:cubicBezTo>
                  <a:pt x="1649353" y="4280693"/>
                  <a:pt x="1685297" y="4020910"/>
                  <a:pt x="1703018" y="3785190"/>
                </a:cubicBezTo>
                <a:lnTo>
                  <a:pt x="1239812" y="3369121"/>
                </a:lnTo>
                <a:cubicBezTo>
                  <a:pt x="710236" y="3436368"/>
                  <a:pt x="325039" y="3138656"/>
                  <a:pt x="0" y="2917145"/>
                </a:cubicBezTo>
                <a:cubicBezTo>
                  <a:pt x="370399" y="3119320"/>
                  <a:pt x="1037576" y="3333525"/>
                  <a:pt x="1087133" y="3238920"/>
                </a:cubicBezTo>
                <a:cubicBezTo>
                  <a:pt x="945521" y="3141082"/>
                  <a:pt x="539214" y="2730422"/>
                  <a:pt x="389581" y="2412005"/>
                </a:cubicBezTo>
                <a:cubicBezTo>
                  <a:pt x="859682" y="2946896"/>
                  <a:pt x="1430048" y="3277253"/>
                  <a:pt x="1719677" y="3519376"/>
                </a:cubicBezTo>
                <a:cubicBezTo>
                  <a:pt x="1735906" y="3304113"/>
                  <a:pt x="1659893" y="2776030"/>
                  <a:pt x="1627995" y="2400346"/>
                </a:cubicBezTo>
                <a:cubicBezTo>
                  <a:pt x="725782" y="2160678"/>
                  <a:pt x="172484" y="1536000"/>
                  <a:pt x="4198" y="742880"/>
                </a:cubicBezTo>
                <a:cubicBezTo>
                  <a:pt x="248250" y="1210277"/>
                  <a:pt x="456205" y="1649601"/>
                  <a:pt x="932867" y="1924493"/>
                </a:cubicBezTo>
                <a:cubicBezTo>
                  <a:pt x="1158949" y="1666327"/>
                  <a:pt x="1108304" y="1211645"/>
                  <a:pt x="1037607" y="857226"/>
                </a:cubicBezTo>
                <a:cubicBezTo>
                  <a:pt x="1222371" y="1153446"/>
                  <a:pt x="1266767" y="1586023"/>
                  <a:pt x="1138710" y="2026621"/>
                </a:cubicBezTo>
                <a:cubicBezTo>
                  <a:pt x="1250538" y="2109256"/>
                  <a:pt x="1570304" y="2252254"/>
                  <a:pt x="1646038" y="2198532"/>
                </a:cubicBezTo>
                <a:cubicBezTo>
                  <a:pt x="1690527" y="1476450"/>
                  <a:pt x="1904067" y="874481"/>
                  <a:pt x="1900430" y="0"/>
                </a:cubicBezTo>
                <a:cubicBezTo>
                  <a:pt x="1976693" y="192349"/>
                  <a:pt x="2015482" y="645373"/>
                  <a:pt x="1971873" y="986216"/>
                </a:cubicBezTo>
                <a:cubicBezTo>
                  <a:pt x="1947436" y="1177213"/>
                  <a:pt x="1846749" y="1657958"/>
                  <a:pt x="1826002" y="2060385"/>
                </a:cubicBezTo>
                <a:cubicBezTo>
                  <a:pt x="1811014" y="2351099"/>
                  <a:pt x="1951043" y="3007770"/>
                  <a:pt x="2001533" y="3046321"/>
                </a:cubicBezTo>
                <a:cubicBezTo>
                  <a:pt x="2041794" y="3055338"/>
                  <a:pt x="2575349" y="2567047"/>
                  <a:pt x="2591546" y="2519916"/>
                </a:cubicBezTo>
                <a:cubicBezTo>
                  <a:pt x="2482423" y="2107858"/>
                  <a:pt x="2569814" y="1503293"/>
                  <a:pt x="2857733" y="1291762"/>
                </a:cubicBezTo>
                <a:cubicBezTo>
                  <a:pt x="2648315" y="1639496"/>
                  <a:pt x="2663487" y="2195777"/>
                  <a:pt x="2750848" y="2383091"/>
                </a:cubicBezTo>
                <a:cubicBezTo>
                  <a:pt x="3066810" y="2282983"/>
                  <a:pt x="3503085" y="1513118"/>
                  <a:pt x="3638574" y="1124252"/>
                </a:cubicBezTo>
                <a:cubicBezTo>
                  <a:pt x="3492704" y="2254009"/>
                  <a:pt x="2460505" y="2814271"/>
                  <a:pt x="2166244" y="3370521"/>
                </a:cubicBezTo>
                <a:cubicBezTo>
                  <a:pt x="2148523" y="3519377"/>
                  <a:pt x="2147251" y="3667825"/>
                  <a:pt x="2121509" y="3808660"/>
                </a:cubicBezTo>
                <a:cubicBezTo>
                  <a:pt x="2452144" y="3808286"/>
                  <a:pt x="3159362" y="3298984"/>
                  <a:pt x="3261397" y="3094074"/>
                </a:cubicBezTo>
                <a:cubicBezTo>
                  <a:pt x="3262702" y="3429094"/>
                  <a:pt x="2493987" y="3820258"/>
                  <a:pt x="2138356" y="4030951"/>
                </a:cubicBezTo>
                <a:cubicBezTo>
                  <a:pt x="2116438" y="4040371"/>
                  <a:pt x="2182753" y="4334539"/>
                  <a:pt x="2176877" y="4476307"/>
                </a:cubicBezTo>
                <a:cubicBezTo>
                  <a:pt x="2170659" y="4477332"/>
                  <a:pt x="2168451" y="4490390"/>
                  <a:pt x="2162233" y="4491415"/>
                </a:cubicBezTo>
                <a:lnTo>
                  <a:pt x="1687779" y="4492350"/>
                </a:lnTo>
                <a:close/>
              </a:path>
            </a:pathLst>
          </a:custGeom>
          <a:solidFill>
            <a:srgbClr val="0070C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 name="椭圆 24"/>
          <p:cNvSpPr>
            <a:spLocks noChangeAspect="1"/>
          </p:cNvSpPr>
          <p:nvPr/>
        </p:nvSpPr>
        <p:spPr>
          <a:xfrm>
            <a:off x="2595063" y="1238853"/>
            <a:ext cx="436644" cy="436643"/>
          </a:xfrm>
          <a:prstGeom prst="ellipse">
            <a:avLst/>
          </a:prstGeom>
          <a:gradFill flip="none" rotWithShape="1">
            <a:gsLst>
              <a:gs pos="20000">
                <a:srgbClr val="BFBFBF"/>
              </a:gs>
              <a:gs pos="80000">
                <a:srgbClr val="FFFFFF"/>
              </a:gs>
              <a:gs pos="100000">
                <a:schemeClr val="accent2">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25" dirty="0">
                <a:solidFill>
                  <a:srgbClr val="000000"/>
                </a:solidFill>
              </a:rPr>
              <a:t>图表</a:t>
            </a:r>
            <a:endParaRPr lang="zh-CN" altLang="en-US" sz="825" dirty="0">
              <a:solidFill>
                <a:srgbClr val="000000"/>
              </a:solidFill>
            </a:endParaRPr>
          </a:p>
        </p:txBody>
      </p:sp>
      <p:sp>
        <p:nvSpPr>
          <p:cNvPr id="28" name="椭圆 27"/>
          <p:cNvSpPr>
            <a:spLocks noChangeAspect="1"/>
          </p:cNvSpPr>
          <p:nvPr/>
        </p:nvSpPr>
        <p:spPr>
          <a:xfrm>
            <a:off x="3940308" y="2090501"/>
            <a:ext cx="436644" cy="436643"/>
          </a:xfrm>
          <a:prstGeom prst="ellipse">
            <a:avLst/>
          </a:prstGeom>
          <a:gradFill flip="none" rotWithShape="1">
            <a:gsLst>
              <a:gs pos="20000">
                <a:srgbClr val="BFBFBF"/>
              </a:gs>
              <a:gs pos="80000">
                <a:srgbClr val="FFFFFF"/>
              </a:gs>
              <a:gs pos="100000">
                <a:schemeClr val="accent3">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25" dirty="0">
                <a:solidFill>
                  <a:srgbClr val="000000"/>
                </a:solidFill>
              </a:rPr>
              <a:t>教程</a:t>
            </a:r>
            <a:endParaRPr lang="zh-CN" altLang="en-US" sz="1015" dirty="0">
              <a:solidFill>
                <a:srgbClr val="000000"/>
              </a:solidFill>
            </a:endParaRPr>
          </a:p>
        </p:txBody>
      </p:sp>
      <p:sp>
        <p:nvSpPr>
          <p:cNvPr id="29" name="椭圆 28"/>
          <p:cNvSpPr>
            <a:spLocks noChangeAspect="1"/>
          </p:cNvSpPr>
          <p:nvPr/>
        </p:nvSpPr>
        <p:spPr>
          <a:xfrm>
            <a:off x="1182043" y="1803237"/>
            <a:ext cx="436644" cy="436643"/>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825" dirty="0">
                <a:solidFill>
                  <a:srgbClr val="000000"/>
                </a:solidFill>
              </a:rPr>
              <a:t>动画</a:t>
            </a:r>
            <a:endParaRPr lang="zh-CN" altLang="en-US" sz="825" dirty="0">
              <a:solidFill>
                <a:srgbClr val="000000"/>
              </a:solidFill>
            </a:endParaRPr>
          </a:p>
        </p:txBody>
      </p:sp>
      <p:sp>
        <p:nvSpPr>
          <p:cNvPr id="30" name="椭圆 29"/>
          <p:cNvSpPr>
            <a:spLocks noChangeAspect="1"/>
          </p:cNvSpPr>
          <p:nvPr/>
        </p:nvSpPr>
        <p:spPr>
          <a:xfrm>
            <a:off x="1135049" y="3474507"/>
            <a:ext cx="436644" cy="436643"/>
          </a:xfrm>
          <a:prstGeom prst="ellipse">
            <a:avLst/>
          </a:prstGeom>
          <a:gradFill flip="none" rotWithShape="1">
            <a:gsLst>
              <a:gs pos="20000">
                <a:srgbClr val="BFBFBF"/>
              </a:gs>
              <a:gs pos="80000">
                <a:srgbClr val="FFFFFF"/>
              </a:gs>
              <a:gs pos="100000">
                <a:schemeClr val="accent2">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25" dirty="0">
                <a:solidFill>
                  <a:srgbClr val="000000"/>
                </a:solidFill>
              </a:rPr>
              <a:t>培训</a:t>
            </a:r>
            <a:endParaRPr lang="zh-CN" altLang="en-US" sz="825" dirty="0">
              <a:solidFill>
                <a:srgbClr val="000000"/>
              </a:solidFill>
            </a:endParaRPr>
          </a:p>
        </p:txBody>
      </p:sp>
      <p:sp>
        <p:nvSpPr>
          <p:cNvPr id="31" name="椭圆 30"/>
          <p:cNvSpPr>
            <a:spLocks noChangeAspect="1"/>
          </p:cNvSpPr>
          <p:nvPr/>
        </p:nvSpPr>
        <p:spPr>
          <a:xfrm>
            <a:off x="3721986" y="3584374"/>
            <a:ext cx="436644" cy="436643"/>
          </a:xfrm>
          <a:prstGeom prst="ellipse">
            <a:avLst/>
          </a:prstGeom>
          <a:gradFill flip="none" rotWithShape="1">
            <a:gsLst>
              <a:gs pos="20000">
                <a:srgbClr val="BFBFBF"/>
              </a:gs>
              <a:gs pos="80000">
                <a:srgbClr val="FFFFFF"/>
              </a:gs>
              <a:gs pos="100000">
                <a:schemeClr val="accent5">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25" dirty="0">
                <a:solidFill>
                  <a:srgbClr val="000000"/>
                </a:solidFill>
              </a:rPr>
              <a:t>定制</a:t>
            </a:r>
            <a:endParaRPr lang="zh-CN" altLang="en-US" sz="825" dirty="0">
              <a:solidFill>
                <a:srgbClr val="000000"/>
              </a:solidFill>
            </a:endParaRPr>
          </a:p>
        </p:txBody>
      </p:sp>
      <p:sp>
        <p:nvSpPr>
          <p:cNvPr id="32" name="椭圆 31"/>
          <p:cNvSpPr>
            <a:spLocks noChangeAspect="1"/>
          </p:cNvSpPr>
          <p:nvPr/>
        </p:nvSpPr>
        <p:spPr>
          <a:xfrm>
            <a:off x="3308840" y="2251627"/>
            <a:ext cx="436644" cy="436643"/>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25" dirty="0">
                <a:solidFill>
                  <a:srgbClr val="000000"/>
                </a:solidFill>
              </a:rPr>
              <a:t>素材</a:t>
            </a:r>
            <a:endParaRPr lang="zh-CN" altLang="en-US" sz="825" dirty="0">
              <a:solidFill>
                <a:srgbClr val="000000"/>
              </a:solidFill>
            </a:endParaRPr>
          </a:p>
        </p:txBody>
      </p:sp>
      <p:sp>
        <p:nvSpPr>
          <p:cNvPr id="33" name="椭圆 32"/>
          <p:cNvSpPr>
            <a:spLocks noChangeAspect="1"/>
          </p:cNvSpPr>
          <p:nvPr/>
        </p:nvSpPr>
        <p:spPr>
          <a:xfrm>
            <a:off x="1978298" y="1922283"/>
            <a:ext cx="436644" cy="436643"/>
          </a:xfrm>
          <a:prstGeom prst="ellipse">
            <a:avLst/>
          </a:prstGeom>
          <a:gradFill flip="none" rotWithShape="1">
            <a:gsLst>
              <a:gs pos="20000">
                <a:srgbClr val="BFBFBF"/>
              </a:gs>
              <a:gs pos="80000">
                <a:srgbClr val="FFFFFF"/>
              </a:gs>
              <a:gs pos="100000">
                <a:schemeClr val="accent5">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25" dirty="0">
                <a:solidFill>
                  <a:srgbClr val="000000"/>
                </a:solidFill>
              </a:rPr>
              <a:t>模板</a:t>
            </a:r>
            <a:endParaRPr lang="zh-CN" altLang="en-US" sz="825" dirty="0">
              <a:solidFill>
                <a:srgbClr val="000000"/>
              </a:solidFill>
            </a:endParaRPr>
          </a:p>
        </p:txBody>
      </p:sp>
      <p:sp>
        <p:nvSpPr>
          <p:cNvPr id="34" name="椭圆 33"/>
          <p:cNvSpPr>
            <a:spLocks noChangeAspect="1"/>
          </p:cNvSpPr>
          <p:nvPr/>
        </p:nvSpPr>
        <p:spPr>
          <a:xfrm>
            <a:off x="2831590" y="2854732"/>
            <a:ext cx="218322" cy="218321"/>
          </a:xfrm>
          <a:prstGeom prst="ellipse">
            <a:avLst/>
          </a:prstGeom>
          <a:gradFill flip="none" rotWithShape="1">
            <a:gsLst>
              <a:gs pos="20000">
                <a:srgbClr val="BFBFBF"/>
              </a:gs>
              <a:gs pos="80000">
                <a:srgbClr val="FFFFFF"/>
              </a:gs>
              <a:gs pos="100000">
                <a:schemeClr val="accent2">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00000"/>
              </a:solidFill>
            </a:endParaRPr>
          </a:p>
        </p:txBody>
      </p:sp>
      <p:sp>
        <p:nvSpPr>
          <p:cNvPr id="35" name="椭圆 34"/>
          <p:cNvSpPr>
            <a:spLocks noChangeAspect="1"/>
          </p:cNvSpPr>
          <p:nvPr/>
        </p:nvSpPr>
        <p:spPr>
          <a:xfrm>
            <a:off x="3690717" y="2792752"/>
            <a:ext cx="218322" cy="218321"/>
          </a:xfrm>
          <a:prstGeom prst="ellipse">
            <a:avLst/>
          </a:prstGeom>
          <a:gradFill flip="none" rotWithShape="1">
            <a:gsLst>
              <a:gs pos="20000">
                <a:srgbClr val="BFBFBF"/>
              </a:gs>
              <a:gs pos="80000">
                <a:srgbClr val="FFFFFF"/>
              </a:gs>
              <a:gs pos="100000">
                <a:schemeClr val="accent2">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00000"/>
              </a:solidFill>
            </a:endParaRPr>
          </a:p>
        </p:txBody>
      </p:sp>
      <p:sp>
        <p:nvSpPr>
          <p:cNvPr id="36" name="椭圆 35"/>
          <p:cNvSpPr>
            <a:spLocks noChangeAspect="1"/>
          </p:cNvSpPr>
          <p:nvPr/>
        </p:nvSpPr>
        <p:spPr>
          <a:xfrm>
            <a:off x="2553518" y="2358926"/>
            <a:ext cx="218322" cy="218321"/>
          </a:xfrm>
          <a:prstGeom prst="ellipse">
            <a:avLst/>
          </a:prstGeom>
          <a:gradFill flip="none" rotWithShape="1">
            <a:gsLst>
              <a:gs pos="20000">
                <a:srgbClr val="BFBFBF"/>
              </a:gs>
              <a:gs pos="80000">
                <a:srgbClr val="FFFFFF"/>
              </a:gs>
              <a:gs pos="100000">
                <a:schemeClr val="accent3">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00000"/>
              </a:solidFill>
            </a:endParaRPr>
          </a:p>
        </p:txBody>
      </p:sp>
      <p:sp>
        <p:nvSpPr>
          <p:cNvPr id="37" name="椭圆 36"/>
          <p:cNvSpPr>
            <a:spLocks noChangeAspect="1"/>
          </p:cNvSpPr>
          <p:nvPr/>
        </p:nvSpPr>
        <p:spPr>
          <a:xfrm>
            <a:off x="1783474" y="2700019"/>
            <a:ext cx="218322" cy="218321"/>
          </a:xfrm>
          <a:prstGeom prst="ellipse">
            <a:avLst/>
          </a:prstGeom>
          <a:gradFill flip="none" rotWithShape="1">
            <a:gsLst>
              <a:gs pos="20000">
                <a:srgbClr val="BFBFBF"/>
              </a:gs>
              <a:gs pos="80000">
                <a:srgbClr val="FFFFFF"/>
              </a:gs>
              <a:gs pos="100000">
                <a:schemeClr val="accent2">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00000"/>
              </a:solidFill>
            </a:endParaRPr>
          </a:p>
        </p:txBody>
      </p:sp>
      <p:sp>
        <p:nvSpPr>
          <p:cNvPr id="38" name="椭圆 37"/>
          <p:cNvSpPr>
            <a:spLocks noChangeAspect="1"/>
          </p:cNvSpPr>
          <p:nvPr/>
        </p:nvSpPr>
        <p:spPr>
          <a:xfrm>
            <a:off x="1655732" y="3366054"/>
            <a:ext cx="218322" cy="218321"/>
          </a:xfrm>
          <a:prstGeom prst="ellipse">
            <a:avLst/>
          </a:prstGeom>
          <a:gradFill flip="none" rotWithShape="1">
            <a:gsLst>
              <a:gs pos="20000">
                <a:srgbClr val="BFBFBF"/>
              </a:gs>
              <a:gs pos="80000">
                <a:srgbClr val="FFFFFF"/>
              </a:gs>
              <a:gs pos="100000">
                <a:srgbClr val="755A2D">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00000"/>
              </a:solidFill>
            </a:endParaRPr>
          </a:p>
        </p:txBody>
      </p:sp>
      <p:sp>
        <p:nvSpPr>
          <p:cNvPr id="39" name="椭圆 38"/>
          <p:cNvSpPr>
            <a:spLocks noChangeAspect="1"/>
          </p:cNvSpPr>
          <p:nvPr/>
        </p:nvSpPr>
        <p:spPr>
          <a:xfrm>
            <a:off x="2231866" y="3837941"/>
            <a:ext cx="218322" cy="218321"/>
          </a:xfrm>
          <a:prstGeom prst="ellipse">
            <a:avLst/>
          </a:prstGeom>
          <a:gradFill flip="none" rotWithShape="1">
            <a:gsLst>
              <a:gs pos="20000">
                <a:srgbClr val="BFBFBF"/>
              </a:gs>
              <a:gs pos="80000">
                <a:srgbClr val="FFFFFF"/>
              </a:gs>
              <a:gs pos="100000">
                <a:schemeClr val="accent3">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00000"/>
              </a:solidFill>
            </a:endParaRPr>
          </a:p>
        </p:txBody>
      </p:sp>
      <p:sp>
        <p:nvSpPr>
          <p:cNvPr id="40" name="椭圆 39"/>
          <p:cNvSpPr>
            <a:spLocks noChangeAspect="1"/>
          </p:cNvSpPr>
          <p:nvPr/>
        </p:nvSpPr>
        <p:spPr>
          <a:xfrm>
            <a:off x="2935860" y="3584375"/>
            <a:ext cx="218322" cy="218321"/>
          </a:xfrm>
          <a:prstGeom prst="ellipse">
            <a:avLst/>
          </a:prstGeom>
          <a:gradFill flip="none" rotWithShape="1">
            <a:gsLst>
              <a:gs pos="20000">
                <a:srgbClr val="BFBFBF"/>
              </a:gs>
              <a:gs pos="80000">
                <a:srgbClr val="FFFFFF"/>
              </a:gs>
              <a:gs pos="100000">
                <a:srgbClr val="165876">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00000"/>
              </a:solidFill>
            </a:endParaRPr>
          </a:p>
        </p:txBody>
      </p:sp>
      <p:sp>
        <p:nvSpPr>
          <p:cNvPr id="41" name="椭圆 40"/>
          <p:cNvSpPr>
            <a:spLocks noChangeAspect="1"/>
          </p:cNvSpPr>
          <p:nvPr/>
        </p:nvSpPr>
        <p:spPr>
          <a:xfrm>
            <a:off x="3267777" y="4195932"/>
            <a:ext cx="218322" cy="218321"/>
          </a:xfrm>
          <a:prstGeom prst="ellipse">
            <a:avLst/>
          </a:prstGeom>
          <a:gradFill flip="none" rotWithShape="1">
            <a:gsLst>
              <a:gs pos="20000">
                <a:srgbClr val="BFBFBF"/>
              </a:gs>
              <a:gs pos="80000">
                <a:srgbClr val="FFFFFF"/>
              </a:gs>
              <a:gs pos="100000">
                <a:schemeClr val="accent3">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00000"/>
              </a:solidFill>
            </a:endParaRPr>
          </a:p>
        </p:txBody>
      </p:sp>
      <p:sp>
        <p:nvSpPr>
          <p:cNvPr id="45" name="文本框 44"/>
          <p:cNvSpPr txBox="1"/>
          <p:nvPr/>
        </p:nvSpPr>
        <p:spPr>
          <a:xfrm>
            <a:off x="4799436" y="2183354"/>
            <a:ext cx="3209516" cy="434863"/>
          </a:xfrm>
          <a:prstGeom prst="rect">
            <a:avLst/>
          </a:prstGeom>
          <a:noFill/>
        </p:spPr>
        <p:txBody>
          <a:bodyPr wrap="square" rtlCol="0">
            <a:spAutoFit/>
          </a:bodyPr>
          <a:lstStyle/>
          <a:p>
            <a:pPr>
              <a:lnSpc>
                <a:spcPct val="130000"/>
              </a:lnSpc>
            </a:pPr>
            <a:r>
              <a:rPr lang="zh-CN" altLang="en-US" sz="900" dirty="0">
                <a:latin typeface="微软雅黑" panose="020B0503020204020204" pitchFamily="34" charset="-122"/>
                <a:ea typeface="微软雅黑" panose="020B0503020204020204" pitchFamily="34" charset="-122"/>
              </a:rPr>
              <a:t>点击输入具体内容点击输入具体内容点击输入具体内容点击输入具体内容</a:t>
            </a:r>
            <a:endParaRPr lang="zh-CN" altLang="en-US" sz="900" dirty="0">
              <a:latin typeface="微软雅黑" panose="020B0503020204020204" pitchFamily="34" charset="-122"/>
              <a:ea typeface="微软雅黑" panose="020B0503020204020204" pitchFamily="34" charset="-122"/>
            </a:endParaRPr>
          </a:p>
        </p:txBody>
      </p:sp>
      <p:sp>
        <p:nvSpPr>
          <p:cNvPr id="46" name="矩形 45"/>
          <p:cNvSpPr/>
          <p:nvPr/>
        </p:nvSpPr>
        <p:spPr>
          <a:xfrm>
            <a:off x="4799435" y="1906355"/>
            <a:ext cx="1415772" cy="276999"/>
          </a:xfrm>
          <a:prstGeom prst="rect">
            <a:avLst/>
          </a:prstGeom>
        </p:spPr>
        <p:txBody>
          <a:bodyPr wrap="none">
            <a:spAutoFit/>
          </a:bodyPr>
          <a:lstStyle/>
          <a:p>
            <a:r>
              <a:rPr lang="zh-CN" altLang="en-US" sz="1200" b="1" dirty="0"/>
              <a:t>点击此处添加标题</a:t>
            </a:r>
            <a:endParaRPr lang="zh-CN" altLang="en-US" sz="1200" b="1" dirty="0"/>
          </a:p>
        </p:txBody>
      </p:sp>
      <p:sp>
        <p:nvSpPr>
          <p:cNvPr id="47" name="文本框 46"/>
          <p:cNvSpPr txBox="1"/>
          <p:nvPr/>
        </p:nvSpPr>
        <p:spPr>
          <a:xfrm>
            <a:off x="4799436" y="3686072"/>
            <a:ext cx="3209516" cy="434863"/>
          </a:xfrm>
          <a:prstGeom prst="rect">
            <a:avLst/>
          </a:prstGeom>
          <a:noFill/>
        </p:spPr>
        <p:txBody>
          <a:bodyPr wrap="square" rtlCol="0">
            <a:spAutoFit/>
          </a:bodyPr>
          <a:lstStyle/>
          <a:p>
            <a:pPr>
              <a:lnSpc>
                <a:spcPct val="130000"/>
              </a:lnSpc>
            </a:pPr>
            <a:r>
              <a:rPr lang="zh-CN" altLang="en-US" sz="900" dirty="0">
                <a:latin typeface="微软雅黑" panose="020B0503020204020204" pitchFamily="34" charset="-122"/>
                <a:ea typeface="微软雅黑" panose="020B0503020204020204" pitchFamily="34" charset="-122"/>
              </a:rPr>
              <a:t>点击输入具体内容点击输入具体内容点击输入具体内容点击输入具体内容</a:t>
            </a:r>
            <a:endParaRPr lang="zh-CN" altLang="en-US" sz="900" dirty="0">
              <a:latin typeface="微软雅黑" panose="020B0503020204020204" pitchFamily="34" charset="-122"/>
              <a:ea typeface="微软雅黑" panose="020B0503020204020204" pitchFamily="34" charset="-122"/>
            </a:endParaRPr>
          </a:p>
        </p:txBody>
      </p:sp>
      <p:sp>
        <p:nvSpPr>
          <p:cNvPr id="48" name="矩形 47"/>
          <p:cNvSpPr/>
          <p:nvPr/>
        </p:nvSpPr>
        <p:spPr>
          <a:xfrm>
            <a:off x="4799435" y="3409073"/>
            <a:ext cx="1415772" cy="276999"/>
          </a:xfrm>
          <a:prstGeom prst="rect">
            <a:avLst/>
          </a:prstGeom>
        </p:spPr>
        <p:txBody>
          <a:bodyPr wrap="none">
            <a:spAutoFit/>
          </a:bodyPr>
          <a:lstStyle/>
          <a:p>
            <a:r>
              <a:rPr lang="zh-CN" altLang="en-US" sz="1200" b="1"/>
              <a:t>点击此处添加标题</a:t>
            </a:r>
            <a:endParaRPr lang="zh-CN" altLang="en-US" sz="1200" b="1"/>
          </a:p>
        </p:txBody>
      </p:sp>
    </p:spTree>
    <p:custDataLst>
      <p:tags r:id="rId1"/>
    </p:custData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down)">
                                      <p:cBhvr>
                                        <p:cTn id="7" dur="300"/>
                                        <p:tgtEl>
                                          <p:spTgt spid="103"/>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p:tgtEl>
                                          <p:spTgt spid="94"/>
                                        </p:tgtEl>
                                        <p:attrNameLst>
                                          <p:attrName>ppt_x</p:attrName>
                                        </p:attrNameLst>
                                      </p:cBhvr>
                                      <p:tavLst>
                                        <p:tav tm="0">
                                          <p:val>
                                            <p:strVal val="#ppt_x-#ppt_w*1.125000"/>
                                          </p:val>
                                        </p:tav>
                                        <p:tav tm="100000">
                                          <p:val>
                                            <p:strVal val="#ppt_x"/>
                                          </p:val>
                                        </p:tav>
                                      </p:tavLst>
                                    </p:anim>
                                    <p:animEffect transition="in" filter="wipe(right)">
                                      <p:cBhvr>
                                        <p:cTn id="12" dur="500"/>
                                        <p:tgtEl>
                                          <p:spTgt spid="94"/>
                                        </p:tgtEl>
                                      </p:cBhvr>
                                    </p:animEffect>
                                  </p:childTnLst>
                                </p:cTn>
                              </p:par>
                              <p:par>
                                <p:cTn id="13" presetID="1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ppt_x</p:attrName>
                                        </p:attrNameLst>
                                      </p:cBhvr>
                                      <p:tavLst>
                                        <p:tav tm="0">
                                          <p:val>
                                            <p:strVal val="#ppt_x-#ppt_w*1.125000"/>
                                          </p:val>
                                        </p:tav>
                                        <p:tav tm="100000">
                                          <p:val>
                                            <p:strVal val="#ppt_x"/>
                                          </p:val>
                                        </p:tav>
                                      </p:tavLst>
                                    </p:anim>
                                    <p:animEffect transition="in" filter="wipe(right)">
                                      <p:cBhvr>
                                        <p:cTn id="16" dur="500"/>
                                        <p:tgtEl>
                                          <p:spTgt spid="1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20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childTnLst>
                          </p:cTn>
                        </p:par>
                        <p:par>
                          <p:cTn id="30" fill="hold">
                            <p:stCondLst>
                              <p:cond delay="500"/>
                            </p:stCondLst>
                            <p:childTnLst>
                              <p:par>
                                <p:cTn id="31" presetID="42"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1000"/>
                                        <p:tgtEl>
                                          <p:spTgt spid="28"/>
                                        </p:tgtEl>
                                      </p:cBhvr>
                                    </p:animEffect>
                                    <p:anim calcmode="lin" valueType="num">
                                      <p:cBhvr>
                                        <p:cTn id="39" dur="1000" fill="hold"/>
                                        <p:tgtEl>
                                          <p:spTgt spid="28"/>
                                        </p:tgtEl>
                                        <p:attrNameLst>
                                          <p:attrName>ppt_x</p:attrName>
                                        </p:attrNameLst>
                                      </p:cBhvr>
                                      <p:tavLst>
                                        <p:tav tm="0">
                                          <p:val>
                                            <p:strVal val="#ppt_x"/>
                                          </p:val>
                                        </p:tav>
                                        <p:tav tm="100000">
                                          <p:val>
                                            <p:strVal val="#ppt_x"/>
                                          </p:val>
                                        </p:tav>
                                      </p:tavLst>
                                    </p:anim>
                                    <p:anim calcmode="lin" valueType="num">
                                      <p:cBhvr>
                                        <p:cTn id="40" dur="1000" fill="hold"/>
                                        <p:tgtEl>
                                          <p:spTgt spid="2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1000" fill="hold"/>
                                        <p:tgtEl>
                                          <p:spTgt spid="29"/>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25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25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25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1000"/>
                                        <p:tgtEl>
                                          <p:spTgt spid="33"/>
                                        </p:tgtEl>
                                      </p:cBhvr>
                                    </p:animEffect>
                                    <p:anim calcmode="lin" valueType="num">
                                      <p:cBhvr>
                                        <p:cTn id="64" dur="1000" fill="hold"/>
                                        <p:tgtEl>
                                          <p:spTgt spid="33"/>
                                        </p:tgtEl>
                                        <p:attrNameLst>
                                          <p:attrName>ppt_x</p:attrName>
                                        </p:attrNameLst>
                                      </p:cBhvr>
                                      <p:tavLst>
                                        <p:tav tm="0">
                                          <p:val>
                                            <p:strVal val="#ppt_x"/>
                                          </p:val>
                                        </p:tav>
                                        <p:tav tm="100000">
                                          <p:val>
                                            <p:strVal val="#ppt_x"/>
                                          </p:val>
                                        </p:tav>
                                      </p:tavLst>
                                    </p:anim>
                                    <p:anim calcmode="lin" valueType="num">
                                      <p:cBhvr>
                                        <p:cTn id="65" dur="1000" fill="hold"/>
                                        <p:tgtEl>
                                          <p:spTgt spid="33"/>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1000"/>
                                        <p:tgtEl>
                                          <p:spTgt spid="34"/>
                                        </p:tgtEl>
                                      </p:cBhvr>
                                    </p:animEffect>
                                    <p:anim calcmode="lin" valueType="num">
                                      <p:cBhvr>
                                        <p:cTn id="69" dur="1000" fill="hold"/>
                                        <p:tgtEl>
                                          <p:spTgt spid="34"/>
                                        </p:tgtEl>
                                        <p:attrNameLst>
                                          <p:attrName>ppt_x</p:attrName>
                                        </p:attrNameLst>
                                      </p:cBhvr>
                                      <p:tavLst>
                                        <p:tav tm="0">
                                          <p:val>
                                            <p:strVal val="#ppt_x"/>
                                          </p:val>
                                        </p:tav>
                                        <p:tav tm="100000">
                                          <p:val>
                                            <p:strVal val="#ppt_x"/>
                                          </p:val>
                                        </p:tav>
                                      </p:tavLst>
                                    </p:anim>
                                    <p:anim calcmode="lin" valueType="num">
                                      <p:cBhvr>
                                        <p:cTn id="70" dur="1000" fill="hold"/>
                                        <p:tgtEl>
                                          <p:spTgt spid="34"/>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1000"/>
                                        <p:tgtEl>
                                          <p:spTgt spid="35"/>
                                        </p:tgtEl>
                                      </p:cBhvr>
                                    </p:animEffect>
                                    <p:anim calcmode="lin" valueType="num">
                                      <p:cBhvr>
                                        <p:cTn id="74" dur="1000" fill="hold"/>
                                        <p:tgtEl>
                                          <p:spTgt spid="35"/>
                                        </p:tgtEl>
                                        <p:attrNameLst>
                                          <p:attrName>ppt_x</p:attrName>
                                        </p:attrNameLst>
                                      </p:cBhvr>
                                      <p:tavLst>
                                        <p:tav tm="0">
                                          <p:val>
                                            <p:strVal val="#ppt_x"/>
                                          </p:val>
                                        </p:tav>
                                        <p:tav tm="100000">
                                          <p:val>
                                            <p:strVal val="#ppt_x"/>
                                          </p:val>
                                        </p:tav>
                                      </p:tavLst>
                                    </p:anim>
                                    <p:anim calcmode="lin" valueType="num">
                                      <p:cBhvr>
                                        <p:cTn id="75" dur="1000" fill="hold"/>
                                        <p:tgtEl>
                                          <p:spTgt spid="35"/>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50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25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1000"/>
                                        <p:tgtEl>
                                          <p:spTgt spid="37"/>
                                        </p:tgtEl>
                                      </p:cBhvr>
                                    </p:animEffect>
                                    <p:anim calcmode="lin" valueType="num">
                                      <p:cBhvr>
                                        <p:cTn id="84" dur="1000" fill="hold"/>
                                        <p:tgtEl>
                                          <p:spTgt spid="37"/>
                                        </p:tgtEl>
                                        <p:attrNameLst>
                                          <p:attrName>ppt_x</p:attrName>
                                        </p:attrNameLst>
                                      </p:cBhvr>
                                      <p:tavLst>
                                        <p:tav tm="0">
                                          <p:val>
                                            <p:strVal val="#ppt_x"/>
                                          </p:val>
                                        </p:tav>
                                        <p:tav tm="100000">
                                          <p:val>
                                            <p:strVal val="#ppt_x"/>
                                          </p:val>
                                        </p:tav>
                                      </p:tavLst>
                                    </p:anim>
                                    <p:anim calcmode="lin" valueType="num">
                                      <p:cBhvr>
                                        <p:cTn id="85" dur="1000" fill="hold"/>
                                        <p:tgtEl>
                                          <p:spTgt spid="37"/>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fade">
                                      <p:cBhvr>
                                        <p:cTn id="88" dur="1000"/>
                                        <p:tgtEl>
                                          <p:spTgt spid="38"/>
                                        </p:tgtEl>
                                      </p:cBhvr>
                                    </p:animEffect>
                                    <p:anim calcmode="lin" valueType="num">
                                      <p:cBhvr>
                                        <p:cTn id="89" dur="1000" fill="hold"/>
                                        <p:tgtEl>
                                          <p:spTgt spid="38"/>
                                        </p:tgtEl>
                                        <p:attrNameLst>
                                          <p:attrName>ppt_x</p:attrName>
                                        </p:attrNameLst>
                                      </p:cBhvr>
                                      <p:tavLst>
                                        <p:tav tm="0">
                                          <p:val>
                                            <p:strVal val="#ppt_x"/>
                                          </p:val>
                                        </p:tav>
                                        <p:tav tm="100000">
                                          <p:val>
                                            <p:strVal val="#ppt_x"/>
                                          </p:val>
                                        </p:tav>
                                      </p:tavLst>
                                    </p:anim>
                                    <p:anim calcmode="lin" valueType="num">
                                      <p:cBhvr>
                                        <p:cTn id="90" dur="1000" fill="hold"/>
                                        <p:tgtEl>
                                          <p:spTgt spid="38"/>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500"/>
                                  </p:stCondLst>
                                  <p:childTnLst>
                                    <p:set>
                                      <p:cBhvr>
                                        <p:cTn id="92" dur="1" fill="hold">
                                          <p:stCondLst>
                                            <p:cond delay="0"/>
                                          </p:stCondLst>
                                        </p:cTn>
                                        <p:tgtEl>
                                          <p:spTgt spid="39"/>
                                        </p:tgtEl>
                                        <p:attrNameLst>
                                          <p:attrName>style.visibility</p:attrName>
                                        </p:attrNameLst>
                                      </p:cBhvr>
                                      <p:to>
                                        <p:strVal val="visible"/>
                                      </p:to>
                                    </p:set>
                                    <p:animEffect transition="in" filter="fade">
                                      <p:cBhvr>
                                        <p:cTn id="93" dur="1000"/>
                                        <p:tgtEl>
                                          <p:spTgt spid="39"/>
                                        </p:tgtEl>
                                      </p:cBhvr>
                                    </p:animEffect>
                                    <p:anim calcmode="lin" valueType="num">
                                      <p:cBhvr>
                                        <p:cTn id="94" dur="1000" fill="hold"/>
                                        <p:tgtEl>
                                          <p:spTgt spid="39"/>
                                        </p:tgtEl>
                                        <p:attrNameLst>
                                          <p:attrName>ppt_x</p:attrName>
                                        </p:attrNameLst>
                                      </p:cBhvr>
                                      <p:tavLst>
                                        <p:tav tm="0">
                                          <p:val>
                                            <p:strVal val="#ppt_x"/>
                                          </p:val>
                                        </p:tav>
                                        <p:tav tm="100000">
                                          <p:val>
                                            <p:strVal val="#ppt_x"/>
                                          </p:val>
                                        </p:tav>
                                      </p:tavLst>
                                    </p:anim>
                                    <p:anim calcmode="lin" valueType="num">
                                      <p:cBhvr>
                                        <p:cTn id="95" dur="1000" fill="hold"/>
                                        <p:tgtEl>
                                          <p:spTgt spid="39"/>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fade">
                                      <p:cBhvr>
                                        <p:cTn id="98" dur="1000"/>
                                        <p:tgtEl>
                                          <p:spTgt spid="40"/>
                                        </p:tgtEl>
                                      </p:cBhvr>
                                    </p:animEffect>
                                    <p:anim calcmode="lin" valueType="num">
                                      <p:cBhvr>
                                        <p:cTn id="99" dur="1000" fill="hold"/>
                                        <p:tgtEl>
                                          <p:spTgt spid="40"/>
                                        </p:tgtEl>
                                        <p:attrNameLst>
                                          <p:attrName>ppt_x</p:attrName>
                                        </p:attrNameLst>
                                      </p:cBhvr>
                                      <p:tavLst>
                                        <p:tav tm="0">
                                          <p:val>
                                            <p:strVal val="#ppt_x"/>
                                          </p:val>
                                        </p:tav>
                                        <p:tav tm="100000">
                                          <p:val>
                                            <p:strVal val="#ppt_x"/>
                                          </p:val>
                                        </p:tav>
                                      </p:tavLst>
                                    </p:anim>
                                    <p:anim calcmode="lin" valueType="num">
                                      <p:cBhvr>
                                        <p:cTn id="100" dur="1000" fill="hold"/>
                                        <p:tgtEl>
                                          <p:spTgt spid="4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1"/>
                                        </p:tgtEl>
                                        <p:attrNameLst>
                                          <p:attrName>style.visibility</p:attrName>
                                        </p:attrNameLst>
                                      </p:cBhvr>
                                      <p:to>
                                        <p:strVal val="visible"/>
                                      </p:to>
                                    </p:set>
                                    <p:animEffect transition="in" filter="fade">
                                      <p:cBhvr>
                                        <p:cTn id="103" dur="1000"/>
                                        <p:tgtEl>
                                          <p:spTgt spid="41"/>
                                        </p:tgtEl>
                                      </p:cBhvr>
                                    </p:animEffect>
                                    <p:anim calcmode="lin" valueType="num">
                                      <p:cBhvr>
                                        <p:cTn id="104" dur="1000" fill="hold"/>
                                        <p:tgtEl>
                                          <p:spTgt spid="41"/>
                                        </p:tgtEl>
                                        <p:attrNameLst>
                                          <p:attrName>ppt_x</p:attrName>
                                        </p:attrNameLst>
                                      </p:cBhvr>
                                      <p:tavLst>
                                        <p:tav tm="0">
                                          <p:val>
                                            <p:strVal val="#ppt_x"/>
                                          </p:val>
                                        </p:tav>
                                        <p:tav tm="100000">
                                          <p:val>
                                            <p:strVal val="#ppt_x"/>
                                          </p:val>
                                        </p:tav>
                                      </p:tavLst>
                                    </p:anim>
                                    <p:anim calcmode="lin" valueType="num">
                                      <p:cBhvr>
                                        <p:cTn id="105"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46"/>
                                        </p:tgtEl>
                                        <p:attrNameLst>
                                          <p:attrName>style.visibility</p:attrName>
                                        </p:attrNameLst>
                                      </p:cBhvr>
                                      <p:to>
                                        <p:strVal val="visible"/>
                                      </p:to>
                                    </p:set>
                                    <p:animEffect transition="in" filter="fade">
                                      <p:cBhvr>
                                        <p:cTn id="110" dur="1000"/>
                                        <p:tgtEl>
                                          <p:spTgt spid="46"/>
                                        </p:tgtEl>
                                      </p:cBhvr>
                                    </p:animEffect>
                                    <p:anim calcmode="lin" valueType="num">
                                      <p:cBhvr>
                                        <p:cTn id="111" dur="1000" fill="hold"/>
                                        <p:tgtEl>
                                          <p:spTgt spid="46"/>
                                        </p:tgtEl>
                                        <p:attrNameLst>
                                          <p:attrName>ppt_x</p:attrName>
                                        </p:attrNameLst>
                                      </p:cBhvr>
                                      <p:tavLst>
                                        <p:tav tm="0">
                                          <p:val>
                                            <p:strVal val="#ppt_x"/>
                                          </p:val>
                                        </p:tav>
                                        <p:tav tm="100000">
                                          <p:val>
                                            <p:strVal val="#ppt_x"/>
                                          </p:val>
                                        </p:tav>
                                      </p:tavLst>
                                    </p:anim>
                                    <p:anim calcmode="lin" valueType="num">
                                      <p:cBhvr>
                                        <p:cTn id="112" dur="1000" fill="hold"/>
                                        <p:tgtEl>
                                          <p:spTgt spid="46"/>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48"/>
                                        </p:tgtEl>
                                        <p:attrNameLst>
                                          <p:attrName>style.visibility</p:attrName>
                                        </p:attrNameLst>
                                      </p:cBhvr>
                                      <p:to>
                                        <p:strVal val="visible"/>
                                      </p:to>
                                    </p:set>
                                    <p:animEffect transition="in" filter="fade">
                                      <p:cBhvr>
                                        <p:cTn id="115" dur="1000"/>
                                        <p:tgtEl>
                                          <p:spTgt spid="48"/>
                                        </p:tgtEl>
                                      </p:cBhvr>
                                    </p:animEffect>
                                    <p:anim calcmode="lin" valueType="num">
                                      <p:cBhvr>
                                        <p:cTn id="116" dur="1000" fill="hold"/>
                                        <p:tgtEl>
                                          <p:spTgt spid="48"/>
                                        </p:tgtEl>
                                        <p:attrNameLst>
                                          <p:attrName>ppt_x</p:attrName>
                                        </p:attrNameLst>
                                      </p:cBhvr>
                                      <p:tavLst>
                                        <p:tav tm="0">
                                          <p:val>
                                            <p:strVal val="#ppt_x"/>
                                          </p:val>
                                        </p:tav>
                                        <p:tav tm="100000">
                                          <p:val>
                                            <p:strVal val="#ppt_x"/>
                                          </p:val>
                                        </p:tav>
                                      </p:tavLst>
                                    </p:anim>
                                    <p:anim calcmode="lin" valueType="num">
                                      <p:cBhvr>
                                        <p:cTn id="117" dur="1000" fill="hold"/>
                                        <p:tgtEl>
                                          <p:spTgt spid="48"/>
                                        </p:tgtEl>
                                        <p:attrNameLst>
                                          <p:attrName>ppt_y</p:attrName>
                                        </p:attrNameLst>
                                      </p:cBhvr>
                                      <p:tavLst>
                                        <p:tav tm="0">
                                          <p:val>
                                            <p:strVal val="#ppt_y+.1"/>
                                          </p:val>
                                        </p:tav>
                                        <p:tav tm="100000">
                                          <p:val>
                                            <p:strVal val="#ppt_y"/>
                                          </p:val>
                                        </p:tav>
                                      </p:tavLst>
                                    </p:anim>
                                  </p:childTnLst>
                                </p:cTn>
                              </p:par>
                            </p:childTnLst>
                          </p:cTn>
                        </p:par>
                        <p:par>
                          <p:cTn id="118" fill="hold">
                            <p:stCondLst>
                              <p:cond delay="1000"/>
                            </p:stCondLst>
                            <p:childTnLst>
                              <p:par>
                                <p:cTn id="119" presetID="2" presetClass="entr" presetSubtype="2"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500" fill="hold"/>
                                        <p:tgtEl>
                                          <p:spTgt spid="45"/>
                                        </p:tgtEl>
                                        <p:attrNameLst>
                                          <p:attrName>ppt_x</p:attrName>
                                        </p:attrNameLst>
                                      </p:cBhvr>
                                      <p:tavLst>
                                        <p:tav tm="0">
                                          <p:val>
                                            <p:strVal val="1+#ppt_w/2"/>
                                          </p:val>
                                        </p:tav>
                                        <p:tav tm="100000">
                                          <p:val>
                                            <p:strVal val="#ppt_x"/>
                                          </p:val>
                                        </p:tav>
                                      </p:tavLst>
                                    </p:anim>
                                    <p:anim calcmode="lin" valueType="num">
                                      <p:cBhvr additive="base">
                                        <p:cTn id="122" dur="500" fill="hold"/>
                                        <p:tgtEl>
                                          <p:spTgt spid="45"/>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47"/>
                                        </p:tgtEl>
                                        <p:attrNameLst>
                                          <p:attrName>style.visibility</p:attrName>
                                        </p:attrNameLst>
                                      </p:cBhvr>
                                      <p:to>
                                        <p:strVal val="visible"/>
                                      </p:to>
                                    </p:set>
                                    <p:anim calcmode="lin" valueType="num">
                                      <p:cBhvr additive="base">
                                        <p:cTn id="125" dur="500" fill="hold"/>
                                        <p:tgtEl>
                                          <p:spTgt spid="47"/>
                                        </p:tgtEl>
                                        <p:attrNameLst>
                                          <p:attrName>ppt_x</p:attrName>
                                        </p:attrNameLst>
                                      </p:cBhvr>
                                      <p:tavLst>
                                        <p:tav tm="0">
                                          <p:val>
                                            <p:strVal val="1+#ppt_w/2"/>
                                          </p:val>
                                        </p:tav>
                                        <p:tav tm="100000">
                                          <p:val>
                                            <p:strVal val="#ppt_x"/>
                                          </p:val>
                                        </p:tav>
                                      </p:tavLst>
                                    </p:anim>
                                    <p:anim calcmode="lin" valueType="num">
                                      <p:cBhvr additive="base">
                                        <p:cTn id="126"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116" grpId="0"/>
      <p:bldP spid="24" grpId="0"/>
      <p:bldP spid="23" grpId="0" animBg="1"/>
      <p:bldP spid="25"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右箭头 23"/>
          <p:cNvSpPr/>
          <p:nvPr/>
        </p:nvSpPr>
        <p:spPr>
          <a:xfrm>
            <a:off x="646881" y="242193"/>
            <a:ext cx="274777" cy="274777"/>
          </a:xfrm>
          <a:prstGeom prst="rightArrow">
            <a:avLst/>
          </a:prstGeom>
          <a:solidFill>
            <a:srgbClr val="0070C0"/>
          </a:solidFill>
          <a:ln w="28575">
            <a:solidFill>
              <a:srgbClr val="F2F2F2"/>
            </a:solidFill>
          </a:ln>
          <a:effectLst>
            <a:outerShdw blurRad="88900" dist="75434" dir="2700003"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0000"/>
              </a:solidFill>
              <a:cs typeface="+mn-ea"/>
              <a:sym typeface="+mn-lt"/>
            </a:endParaRPr>
          </a:p>
        </p:txBody>
      </p:sp>
      <p:sp>
        <p:nvSpPr>
          <p:cNvPr id="25" name="TextBox 93"/>
          <p:cNvSpPr txBox="1"/>
          <p:nvPr/>
        </p:nvSpPr>
        <p:spPr>
          <a:xfrm>
            <a:off x="908957" y="206330"/>
            <a:ext cx="1364476" cy="400110"/>
          </a:xfrm>
          <a:prstGeom prst="rect">
            <a:avLst/>
          </a:prstGeom>
          <a:noFill/>
        </p:spPr>
        <p:txBody>
          <a:bodyPr wrap="none" rtlCol="0">
            <a:spAutoFit/>
          </a:bodyPr>
          <a:lstStyle/>
          <a:p>
            <a:r>
              <a:rPr lang="zh-CN" altLang="en-US" sz="2000" spc="300" dirty="0">
                <a:cs typeface="+mn-ea"/>
                <a:sym typeface="+mn-lt"/>
              </a:rPr>
              <a:t>创新技能</a:t>
            </a:r>
            <a:endParaRPr lang="zh-CN" altLang="en-US" sz="2000" spc="300" dirty="0">
              <a:cs typeface="+mn-ea"/>
              <a:sym typeface="+mn-lt"/>
            </a:endParaRPr>
          </a:p>
        </p:txBody>
      </p:sp>
      <p:sp>
        <p:nvSpPr>
          <p:cNvPr id="26" name="TextBox 115"/>
          <p:cNvSpPr txBox="1"/>
          <p:nvPr/>
        </p:nvSpPr>
        <p:spPr>
          <a:xfrm>
            <a:off x="2441104" y="267886"/>
            <a:ext cx="1286955" cy="338554"/>
          </a:xfrm>
          <a:prstGeom prst="rect">
            <a:avLst/>
          </a:prstGeom>
          <a:noFill/>
        </p:spPr>
        <p:txBody>
          <a:bodyPr wrap="none" rtlCol="0">
            <a:spAutoFit/>
          </a:bodyPr>
          <a:lstStyle/>
          <a:p>
            <a:r>
              <a:rPr lang="en-US" altLang="zh-CN" sz="1600" dirty="0">
                <a:cs typeface="+mn-ea"/>
                <a:sym typeface="+mn-lt"/>
              </a:rPr>
              <a:t>KNOWLEDGE</a:t>
            </a:r>
            <a:endParaRPr lang="zh-CN" altLang="en-US" sz="1600" dirty="0">
              <a:cs typeface="+mn-ea"/>
              <a:sym typeface="+mn-lt"/>
            </a:endParaRPr>
          </a:p>
        </p:txBody>
      </p:sp>
      <p:cxnSp>
        <p:nvCxnSpPr>
          <p:cNvPr id="27" name="直接连接符 26"/>
          <p:cNvCxnSpPr/>
          <p:nvPr/>
        </p:nvCxnSpPr>
        <p:spPr>
          <a:xfrm>
            <a:off x="2307128" y="288300"/>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3869041" y="4420051"/>
            <a:ext cx="1317137" cy="199262"/>
          </a:xfrm>
          <a:prstGeom prst="ellipse">
            <a:avLst/>
          </a:prstGeom>
          <a:gradFill flip="none" rotWithShape="1">
            <a:gsLst>
              <a:gs pos="0">
                <a:schemeClr val="tx1">
                  <a:alpha val="6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29" name="组合 28"/>
          <p:cNvGrpSpPr/>
          <p:nvPr/>
        </p:nvGrpSpPr>
        <p:grpSpPr>
          <a:xfrm>
            <a:off x="3529223" y="1995030"/>
            <a:ext cx="1600315" cy="2526532"/>
            <a:chOff x="3546995" y="2016281"/>
            <a:chExt cx="1616382" cy="2709799"/>
          </a:xfrm>
        </p:grpSpPr>
        <p:sp>
          <p:nvSpPr>
            <p:cNvPr id="30" name="Freeform 33"/>
            <p:cNvSpPr/>
            <p:nvPr/>
          </p:nvSpPr>
          <p:spPr bwMode="auto">
            <a:xfrm>
              <a:off x="3546995" y="2016281"/>
              <a:ext cx="1616382" cy="2028724"/>
            </a:xfrm>
            <a:custGeom>
              <a:avLst/>
              <a:gdLst>
                <a:gd name="T0" fmla="*/ 249 w 498"/>
                <a:gd name="T1" fmla="*/ 0 h 625"/>
                <a:gd name="T2" fmla="*/ 0 w 498"/>
                <a:gd name="T3" fmla="*/ 240 h 625"/>
                <a:gd name="T4" fmla="*/ 17 w 498"/>
                <a:gd name="T5" fmla="*/ 328 h 625"/>
                <a:gd name="T6" fmla="*/ 17 w 498"/>
                <a:gd name="T7" fmla="*/ 328 h 625"/>
                <a:gd name="T8" fmla="*/ 31 w 498"/>
                <a:gd name="T9" fmla="*/ 356 h 625"/>
                <a:gd name="T10" fmla="*/ 95 w 498"/>
                <a:gd name="T11" fmla="*/ 488 h 625"/>
                <a:gd name="T12" fmla="*/ 108 w 498"/>
                <a:gd name="T13" fmla="*/ 539 h 625"/>
                <a:gd name="T14" fmla="*/ 115 w 498"/>
                <a:gd name="T15" fmla="*/ 588 h 625"/>
                <a:gd name="T16" fmla="*/ 153 w 498"/>
                <a:gd name="T17" fmla="*/ 625 h 625"/>
                <a:gd name="T18" fmla="*/ 249 w 498"/>
                <a:gd name="T19" fmla="*/ 625 h 625"/>
                <a:gd name="T20" fmla="*/ 344 w 498"/>
                <a:gd name="T21" fmla="*/ 625 h 625"/>
                <a:gd name="T22" fmla="*/ 382 w 498"/>
                <a:gd name="T23" fmla="*/ 588 h 625"/>
                <a:gd name="T24" fmla="*/ 390 w 498"/>
                <a:gd name="T25" fmla="*/ 539 h 625"/>
                <a:gd name="T26" fmla="*/ 403 w 498"/>
                <a:gd name="T27" fmla="*/ 488 h 625"/>
                <a:gd name="T28" fmla="*/ 467 w 498"/>
                <a:gd name="T29" fmla="*/ 356 h 625"/>
                <a:gd name="T30" fmla="*/ 480 w 498"/>
                <a:gd name="T31" fmla="*/ 328 h 625"/>
                <a:gd name="T32" fmla="*/ 480 w 498"/>
                <a:gd name="T33" fmla="*/ 328 h 625"/>
                <a:gd name="T34" fmla="*/ 498 w 498"/>
                <a:gd name="T35" fmla="*/ 240 h 625"/>
                <a:gd name="T36" fmla="*/ 249 w 498"/>
                <a:gd name="T37"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625">
                  <a:moveTo>
                    <a:pt x="249" y="0"/>
                  </a:moveTo>
                  <a:cubicBezTo>
                    <a:pt x="113" y="0"/>
                    <a:pt x="0" y="107"/>
                    <a:pt x="0" y="240"/>
                  </a:cubicBezTo>
                  <a:cubicBezTo>
                    <a:pt x="0" y="271"/>
                    <a:pt x="6" y="301"/>
                    <a:pt x="17" y="328"/>
                  </a:cubicBezTo>
                  <a:cubicBezTo>
                    <a:pt x="17" y="328"/>
                    <a:pt x="17" y="328"/>
                    <a:pt x="17" y="328"/>
                  </a:cubicBezTo>
                  <a:cubicBezTo>
                    <a:pt x="21" y="338"/>
                    <a:pt x="26" y="347"/>
                    <a:pt x="31" y="356"/>
                  </a:cubicBezTo>
                  <a:cubicBezTo>
                    <a:pt x="48" y="391"/>
                    <a:pt x="77" y="451"/>
                    <a:pt x="95" y="488"/>
                  </a:cubicBezTo>
                  <a:cubicBezTo>
                    <a:pt x="95" y="488"/>
                    <a:pt x="108" y="525"/>
                    <a:pt x="108" y="539"/>
                  </a:cubicBezTo>
                  <a:cubicBezTo>
                    <a:pt x="108" y="554"/>
                    <a:pt x="109" y="576"/>
                    <a:pt x="115" y="588"/>
                  </a:cubicBezTo>
                  <a:cubicBezTo>
                    <a:pt x="119" y="595"/>
                    <a:pt x="129" y="612"/>
                    <a:pt x="153" y="625"/>
                  </a:cubicBezTo>
                  <a:cubicBezTo>
                    <a:pt x="249" y="625"/>
                    <a:pt x="249" y="625"/>
                    <a:pt x="249" y="625"/>
                  </a:cubicBezTo>
                  <a:cubicBezTo>
                    <a:pt x="344" y="625"/>
                    <a:pt x="344" y="625"/>
                    <a:pt x="344" y="625"/>
                  </a:cubicBezTo>
                  <a:cubicBezTo>
                    <a:pt x="368" y="612"/>
                    <a:pt x="379" y="595"/>
                    <a:pt x="382" y="588"/>
                  </a:cubicBezTo>
                  <a:cubicBezTo>
                    <a:pt x="388" y="576"/>
                    <a:pt x="390" y="554"/>
                    <a:pt x="390" y="539"/>
                  </a:cubicBezTo>
                  <a:cubicBezTo>
                    <a:pt x="390" y="525"/>
                    <a:pt x="403" y="488"/>
                    <a:pt x="403" y="488"/>
                  </a:cubicBezTo>
                  <a:cubicBezTo>
                    <a:pt x="420" y="451"/>
                    <a:pt x="450" y="391"/>
                    <a:pt x="467" y="356"/>
                  </a:cubicBezTo>
                  <a:cubicBezTo>
                    <a:pt x="472" y="347"/>
                    <a:pt x="476" y="338"/>
                    <a:pt x="480" y="328"/>
                  </a:cubicBezTo>
                  <a:cubicBezTo>
                    <a:pt x="480" y="328"/>
                    <a:pt x="480" y="328"/>
                    <a:pt x="480" y="328"/>
                  </a:cubicBezTo>
                  <a:cubicBezTo>
                    <a:pt x="492" y="301"/>
                    <a:pt x="498" y="271"/>
                    <a:pt x="498" y="240"/>
                  </a:cubicBezTo>
                  <a:cubicBezTo>
                    <a:pt x="498" y="107"/>
                    <a:pt x="385" y="0"/>
                    <a:pt x="249" y="0"/>
                  </a:cubicBez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sz="1015"/>
            </a:p>
          </p:txBody>
        </p:sp>
        <p:sp>
          <p:nvSpPr>
            <p:cNvPr id="31" name="Freeform 33"/>
            <p:cNvSpPr/>
            <p:nvPr/>
          </p:nvSpPr>
          <p:spPr bwMode="auto">
            <a:xfrm>
              <a:off x="3587885" y="2067602"/>
              <a:ext cx="1534601" cy="1926082"/>
            </a:xfrm>
            <a:custGeom>
              <a:avLst/>
              <a:gdLst>
                <a:gd name="T0" fmla="*/ 249 w 498"/>
                <a:gd name="T1" fmla="*/ 0 h 625"/>
                <a:gd name="T2" fmla="*/ 0 w 498"/>
                <a:gd name="T3" fmla="*/ 240 h 625"/>
                <a:gd name="T4" fmla="*/ 17 w 498"/>
                <a:gd name="T5" fmla="*/ 328 h 625"/>
                <a:gd name="T6" fmla="*/ 17 w 498"/>
                <a:gd name="T7" fmla="*/ 328 h 625"/>
                <a:gd name="T8" fmla="*/ 31 w 498"/>
                <a:gd name="T9" fmla="*/ 356 h 625"/>
                <a:gd name="T10" fmla="*/ 95 w 498"/>
                <a:gd name="T11" fmla="*/ 488 h 625"/>
                <a:gd name="T12" fmla="*/ 108 w 498"/>
                <a:gd name="T13" fmla="*/ 539 h 625"/>
                <a:gd name="T14" fmla="*/ 115 w 498"/>
                <a:gd name="T15" fmla="*/ 588 h 625"/>
                <a:gd name="T16" fmla="*/ 153 w 498"/>
                <a:gd name="T17" fmla="*/ 625 h 625"/>
                <a:gd name="T18" fmla="*/ 249 w 498"/>
                <a:gd name="T19" fmla="*/ 625 h 625"/>
                <a:gd name="T20" fmla="*/ 344 w 498"/>
                <a:gd name="T21" fmla="*/ 625 h 625"/>
                <a:gd name="T22" fmla="*/ 382 w 498"/>
                <a:gd name="T23" fmla="*/ 588 h 625"/>
                <a:gd name="T24" fmla="*/ 390 w 498"/>
                <a:gd name="T25" fmla="*/ 539 h 625"/>
                <a:gd name="T26" fmla="*/ 403 w 498"/>
                <a:gd name="T27" fmla="*/ 488 h 625"/>
                <a:gd name="T28" fmla="*/ 467 w 498"/>
                <a:gd name="T29" fmla="*/ 356 h 625"/>
                <a:gd name="T30" fmla="*/ 480 w 498"/>
                <a:gd name="T31" fmla="*/ 328 h 625"/>
                <a:gd name="T32" fmla="*/ 480 w 498"/>
                <a:gd name="T33" fmla="*/ 328 h 625"/>
                <a:gd name="T34" fmla="*/ 498 w 498"/>
                <a:gd name="T35" fmla="*/ 240 h 625"/>
                <a:gd name="T36" fmla="*/ 249 w 498"/>
                <a:gd name="T37"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625">
                  <a:moveTo>
                    <a:pt x="249" y="0"/>
                  </a:moveTo>
                  <a:cubicBezTo>
                    <a:pt x="113" y="0"/>
                    <a:pt x="0" y="107"/>
                    <a:pt x="0" y="240"/>
                  </a:cubicBezTo>
                  <a:cubicBezTo>
                    <a:pt x="0" y="271"/>
                    <a:pt x="6" y="301"/>
                    <a:pt x="17" y="328"/>
                  </a:cubicBezTo>
                  <a:cubicBezTo>
                    <a:pt x="17" y="328"/>
                    <a:pt x="17" y="328"/>
                    <a:pt x="17" y="328"/>
                  </a:cubicBezTo>
                  <a:cubicBezTo>
                    <a:pt x="21" y="338"/>
                    <a:pt x="26" y="347"/>
                    <a:pt x="31" y="356"/>
                  </a:cubicBezTo>
                  <a:cubicBezTo>
                    <a:pt x="48" y="391"/>
                    <a:pt x="77" y="451"/>
                    <a:pt x="95" y="488"/>
                  </a:cubicBezTo>
                  <a:cubicBezTo>
                    <a:pt x="95" y="488"/>
                    <a:pt x="108" y="525"/>
                    <a:pt x="108" y="539"/>
                  </a:cubicBezTo>
                  <a:cubicBezTo>
                    <a:pt x="108" y="554"/>
                    <a:pt x="109" y="576"/>
                    <a:pt x="115" y="588"/>
                  </a:cubicBezTo>
                  <a:cubicBezTo>
                    <a:pt x="119" y="595"/>
                    <a:pt x="129" y="612"/>
                    <a:pt x="153" y="625"/>
                  </a:cubicBezTo>
                  <a:cubicBezTo>
                    <a:pt x="249" y="625"/>
                    <a:pt x="249" y="625"/>
                    <a:pt x="249" y="625"/>
                  </a:cubicBezTo>
                  <a:cubicBezTo>
                    <a:pt x="344" y="625"/>
                    <a:pt x="344" y="625"/>
                    <a:pt x="344" y="625"/>
                  </a:cubicBezTo>
                  <a:cubicBezTo>
                    <a:pt x="368" y="612"/>
                    <a:pt x="379" y="595"/>
                    <a:pt x="382" y="588"/>
                  </a:cubicBezTo>
                  <a:cubicBezTo>
                    <a:pt x="388" y="576"/>
                    <a:pt x="390" y="554"/>
                    <a:pt x="390" y="539"/>
                  </a:cubicBezTo>
                  <a:cubicBezTo>
                    <a:pt x="390" y="525"/>
                    <a:pt x="403" y="488"/>
                    <a:pt x="403" y="488"/>
                  </a:cubicBezTo>
                  <a:cubicBezTo>
                    <a:pt x="420" y="451"/>
                    <a:pt x="450" y="391"/>
                    <a:pt x="467" y="356"/>
                  </a:cubicBezTo>
                  <a:cubicBezTo>
                    <a:pt x="472" y="347"/>
                    <a:pt x="476" y="338"/>
                    <a:pt x="480" y="328"/>
                  </a:cubicBezTo>
                  <a:cubicBezTo>
                    <a:pt x="480" y="328"/>
                    <a:pt x="480" y="328"/>
                    <a:pt x="480" y="328"/>
                  </a:cubicBezTo>
                  <a:cubicBezTo>
                    <a:pt x="492" y="301"/>
                    <a:pt x="498" y="271"/>
                    <a:pt x="498" y="240"/>
                  </a:cubicBezTo>
                  <a:cubicBezTo>
                    <a:pt x="498" y="107"/>
                    <a:pt x="385" y="0"/>
                    <a:pt x="249" y="0"/>
                  </a:cubicBezTo>
                  <a:close/>
                </a:path>
              </a:pathLst>
            </a:custGeom>
            <a:solidFill>
              <a:schemeClr val="bg1">
                <a:lumMod val="95000"/>
              </a:schemeClr>
            </a:solidFill>
            <a:ln>
              <a:noFill/>
            </a:ln>
          </p:spPr>
          <p:txBody>
            <a:bodyPr vert="horz" wrap="square" lIns="68580" tIns="34290" rIns="68580" bIns="34290" numCol="1" anchor="t" anchorCtr="0" compatLnSpc="1"/>
            <a:lstStyle/>
            <a:p>
              <a:endParaRPr lang="zh-CN" altLang="en-US" sz="1015"/>
            </a:p>
          </p:txBody>
        </p:sp>
        <p:grpSp>
          <p:nvGrpSpPr>
            <p:cNvPr id="32" name="组合 31"/>
            <p:cNvGrpSpPr/>
            <p:nvPr/>
          </p:nvGrpSpPr>
          <p:grpSpPr>
            <a:xfrm>
              <a:off x="3999883" y="4025097"/>
              <a:ext cx="716912" cy="700983"/>
              <a:chOff x="3759201" y="3508375"/>
              <a:chExt cx="828024" cy="809626"/>
            </a:xfrm>
          </p:grpSpPr>
          <p:sp>
            <p:nvSpPr>
              <p:cNvPr id="33" name="Freeform 6"/>
              <p:cNvSpPr/>
              <p:nvPr/>
            </p:nvSpPr>
            <p:spPr bwMode="auto">
              <a:xfrm>
                <a:off x="3764900" y="3508375"/>
                <a:ext cx="822325" cy="757238"/>
              </a:xfrm>
              <a:custGeom>
                <a:avLst/>
                <a:gdLst>
                  <a:gd name="T0" fmla="*/ 216 w 220"/>
                  <a:gd name="T1" fmla="*/ 0 h 202"/>
                  <a:gd name="T2" fmla="*/ 213 w 220"/>
                  <a:gd name="T3" fmla="*/ 3 h 202"/>
                  <a:gd name="T4" fmla="*/ 213 w 220"/>
                  <a:gd name="T5" fmla="*/ 14 h 202"/>
                  <a:gd name="T6" fmla="*/ 211 w 220"/>
                  <a:gd name="T7" fmla="*/ 16 h 202"/>
                  <a:gd name="T8" fmla="*/ 218 w 220"/>
                  <a:gd name="T9" fmla="*/ 24 h 202"/>
                  <a:gd name="T10" fmla="*/ 217 w 220"/>
                  <a:gd name="T11" fmla="*/ 35 h 202"/>
                  <a:gd name="T12" fmla="*/ 210 w 220"/>
                  <a:gd name="T13" fmla="*/ 42 h 202"/>
                  <a:gd name="T14" fmla="*/ 209 w 220"/>
                  <a:gd name="T15" fmla="*/ 48 h 202"/>
                  <a:gd name="T16" fmla="*/ 217 w 220"/>
                  <a:gd name="T17" fmla="*/ 55 h 202"/>
                  <a:gd name="T18" fmla="*/ 216 w 220"/>
                  <a:gd name="T19" fmla="*/ 66 h 202"/>
                  <a:gd name="T20" fmla="*/ 210 w 220"/>
                  <a:gd name="T21" fmla="*/ 71 h 202"/>
                  <a:gd name="T22" fmla="*/ 210 w 220"/>
                  <a:gd name="T23" fmla="*/ 80 h 202"/>
                  <a:gd name="T24" fmla="*/ 218 w 220"/>
                  <a:gd name="T25" fmla="*/ 89 h 202"/>
                  <a:gd name="T26" fmla="*/ 214 w 220"/>
                  <a:gd name="T27" fmla="*/ 97 h 202"/>
                  <a:gd name="T28" fmla="*/ 209 w 220"/>
                  <a:gd name="T29" fmla="*/ 102 h 202"/>
                  <a:gd name="T30" fmla="*/ 210 w 220"/>
                  <a:gd name="T31" fmla="*/ 108 h 202"/>
                  <a:gd name="T32" fmla="*/ 217 w 220"/>
                  <a:gd name="T33" fmla="*/ 116 h 202"/>
                  <a:gd name="T34" fmla="*/ 215 w 220"/>
                  <a:gd name="T35" fmla="*/ 125 h 202"/>
                  <a:gd name="T36" fmla="*/ 209 w 220"/>
                  <a:gd name="T37" fmla="*/ 131 h 202"/>
                  <a:gd name="T38" fmla="*/ 209 w 220"/>
                  <a:gd name="T39" fmla="*/ 138 h 202"/>
                  <a:gd name="T40" fmla="*/ 214 w 220"/>
                  <a:gd name="T41" fmla="*/ 145 h 202"/>
                  <a:gd name="T42" fmla="*/ 206 w 220"/>
                  <a:gd name="T43" fmla="*/ 161 h 202"/>
                  <a:gd name="T44" fmla="*/ 159 w 220"/>
                  <a:gd name="T45" fmla="*/ 202 h 202"/>
                  <a:gd name="T46" fmla="*/ 61 w 220"/>
                  <a:gd name="T47" fmla="*/ 202 h 202"/>
                  <a:gd name="T48" fmla="*/ 13 w 220"/>
                  <a:gd name="T49" fmla="*/ 161 h 202"/>
                  <a:gd name="T50" fmla="*/ 12 w 220"/>
                  <a:gd name="T51" fmla="*/ 152 h 202"/>
                  <a:gd name="T52" fmla="*/ 9 w 220"/>
                  <a:gd name="T53" fmla="*/ 142 h 202"/>
                  <a:gd name="T54" fmla="*/ 2 w 220"/>
                  <a:gd name="T55" fmla="*/ 135 h 202"/>
                  <a:gd name="T56" fmla="*/ 5 w 220"/>
                  <a:gd name="T57" fmla="*/ 126 h 202"/>
                  <a:gd name="T58" fmla="*/ 8 w 220"/>
                  <a:gd name="T59" fmla="*/ 119 h 202"/>
                  <a:gd name="T60" fmla="*/ 4 w 220"/>
                  <a:gd name="T61" fmla="*/ 108 h 202"/>
                  <a:gd name="T62" fmla="*/ 3 w 220"/>
                  <a:gd name="T63" fmla="*/ 97 h 202"/>
                  <a:gd name="T64" fmla="*/ 8 w 220"/>
                  <a:gd name="T65" fmla="*/ 91 h 202"/>
                  <a:gd name="T66" fmla="*/ 8 w 220"/>
                  <a:gd name="T67" fmla="*/ 85 h 202"/>
                  <a:gd name="T68" fmla="*/ 2 w 220"/>
                  <a:gd name="T69" fmla="*/ 76 h 202"/>
                  <a:gd name="T70" fmla="*/ 5 w 220"/>
                  <a:gd name="T71" fmla="*/ 66 h 202"/>
                  <a:gd name="T72" fmla="*/ 9 w 220"/>
                  <a:gd name="T73" fmla="*/ 61 h 202"/>
                  <a:gd name="T74" fmla="*/ 8 w 220"/>
                  <a:gd name="T75" fmla="*/ 54 h 202"/>
                  <a:gd name="T76" fmla="*/ 2 w 220"/>
                  <a:gd name="T77" fmla="*/ 44 h 202"/>
                  <a:gd name="T78" fmla="*/ 2 w 220"/>
                  <a:gd name="T79" fmla="*/ 16 h 202"/>
                  <a:gd name="T80" fmla="*/ 2 w 220"/>
                  <a:gd name="T81" fmla="*/ 11 h 202"/>
                  <a:gd name="T82" fmla="*/ 2 w 220"/>
                  <a:gd name="T83" fmla="*/ 1 h 202"/>
                  <a:gd name="T84" fmla="*/ 0 w 220"/>
                  <a:gd name="T85" fmla="*/ 0 h 202"/>
                  <a:gd name="T86" fmla="*/ 216 w 220"/>
                  <a:gd name="T8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02">
                    <a:moveTo>
                      <a:pt x="216" y="0"/>
                    </a:moveTo>
                    <a:cubicBezTo>
                      <a:pt x="213" y="3"/>
                      <a:pt x="213" y="3"/>
                      <a:pt x="213" y="3"/>
                    </a:cubicBezTo>
                    <a:cubicBezTo>
                      <a:pt x="213" y="14"/>
                      <a:pt x="213" y="14"/>
                      <a:pt x="213" y="14"/>
                    </a:cubicBezTo>
                    <a:cubicBezTo>
                      <a:pt x="211" y="16"/>
                      <a:pt x="211" y="16"/>
                      <a:pt x="211" y="16"/>
                    </a:cubicBezTo>
                    <a:cubicBezTo>
                      <a:pt x="211" y="16"/>
                      <a:pt x="216" y="20"/>
                      <a:pt x="218" y="24"/>
                    </a:cubicBezTo>
                    <a:cubicBezTo>
                      <a:pt x="220" y="28"/>
                      <a:pt x="220" y="33"/>
                      <a:pt x="217" y="35"/>
                    </a:cubicBezTo>
                    <a:cubicBezTo>
                      <a:pt x="214" y="38"/>
                      <a:pt x="210" y="39"/>
                      <a:pt x="210" y="42"/>
                    </a:cubicBezTo>
                    <a:cubicBezTo>
                      <a:pt x="210" y="44"/>
                      <a:pt x="209" y="48"/>
                      <a:pt x="209" y="48"/>
                    </a:cubicBezTo>
                    <a:cubicBezTo>
                      <a:pt x="209" y="48"/>
                      <a:pt x="216" y="51"/>
                      <a:pt x="217" y="55"/>
                    </a:cubicBezTo>
                    <a:cubicBezTo>
                      <a:pt x="219" y="60"/>
                      <a:pt x="218" y="64"/>
                      <a:pt x="216" y="66"/>
                    </a:cubicBezTo>
                    <a:cubicBezTo>
                      <a:pt x="213" y="67"/>
                      <a:pt x="210" y="71"/>
                      <a:pt x="210" y="71"/>
                    </a:cubicBezTo>
                    <a:cubicBezTo>
                      <a:pt x="210" y="80"/>
                      <a:pt x="210" y="80"/>
                      <a:pt x="210" y="80"/>
                    </a:cubicBezTo>
                    <a:cubicBezTo>
                      <a:pt x="210" y="80"/>
                      <a:pt x="218" y="85"/>
                      <a:pt x="218" y="89"/>
                    </a:cubicBezTo>
                    <a:cubicBezTo>
                      <a:pt x="218" y="94"/>
                      <a:pt x="214" y="97"/>
                      <a:pt x="214" y="97"/>
                    </a:cubicBezTo>
                    <a:cubicBezTo>
                      <a:pt x="209" y="102"/>
                      <a:pt x="209" y="102"/>
                      <a:pt x="209" y="102"/>
                    </a:cubicBezTo>
                    <a:cubicBezTo>
                      <a:pt x="210" y="108"/>
                      <a:pt x="210" y="108"/>
                      <a:pt x="210" y="108"/>
                    </a:cubicBezTo>
                    <a:cubicBezTo>
                      <a:pt x="210" y="108"/>
                      <a:pt x="216" y="112"/>
                      <a:pt x="217" y="116"/>
                    </a:cubicBezTo>
                    <a:cubicBezTo>
                      <a:pt x="218" y="120"/>
                      <a:pt x="217" y="123"/>
                      <a:pt x="215" y="125"/>
                    </a:cubicBezTo>
                    <a:cubicBezTo>
                      <a:pt x="213" y="127"/>
                      <a:pt x="209" y="131"/>
                      <a:pt x="209" y="131"/>
                    </a:cubicBezTo>
                    <a:cubicBezTo>
                      <a:pt x="209" y="138"/>
                      <a:pt x="209" y="138"/>
                      <a:pt x="209" y="138"/>
                    </a:cubicBezTo>
                    <a:cubicBezTo>
                      <a:pt x="209" y="138"/>
                      <a:pt x="213" y="141"/>
                      <a:pt x="214" y="145"/>
                    </a:cubicBezTo>
                    <a:cubicBezTo>
                      <a:pt x="214" y="148"/>
                      <a:pt x="209" y="158"/>
                      <a:pt x="206" y="161"/>
                    </a:cubicBezTo>
                    <a:cubicBezTo>
                      <a:pt x="203" y="163"/>
                      <a:pt x="159" y="202"/>
                      <a:pt x="159" y="202"/>
                    </a:cubicBezTo>
                    <a:cubicBezTo>
                      <a:pt x="61" y="202"/>
                      <a:pt x="61" y="202"/>
                      <a:pt x="61" y="202"/>
                    </a:cubicBezTo>
                    <a:cubicBezTo>
                      <a:pt x="13" y="161"/>
                      <a:pt x="13" y="161"/>
                      <a:pt x="13" y="161"/>
                    </a:cubicBezTo>
                    <a:cubicBezTo>
                      <a:pt x="13" y="161"/>
                      <a:pt x="12" y="155"/>
                      <a:pt x="12" y="152"/>
                    </a:cubicBezTo>
                    <a:cubicBezTo>
                      <a:pt x="11" y="149"/>
                      <a:pt x="12" y="144"/>
                      <a:pt x="9" y="142"/>
                    </a:cubicBezTo>
                    <a:cubicBezTo>
                      <a:pt x="7" y="140"/>
                      <a:pt x="2" y="139"/>
                      <a:pt x="2" y="135"/>
                    </a:cubicBezTo>
                    <a:cubicBezTo>
                      <a:pt x="2" y="130"/>
                      <a:pt x="3" y="127"/>
                      <a:pt x="5" y="126"/>
                    </a:cubicBezTo>
                    <a:cubicBezTo>
                      <a:pt x="7" y="125"/>
                      <a:pt x="9" y="122"/>
                      <a:pt x="8" y="119"/>
                    </a:cubicBezTo>
                    <a:cubicBezTo>
                      <a:pt x="8" y="116"/>
                      <a:pt x="6" y="112"/>
                      <a:pt x="4" y="108"/>
                    </a:cubicBezTo>
                    <a:cubicBezTo>
                      <a:pt x="2" y="104"/>
                      <a:pt x="2" y="100"/>
                      <a:pt x="3" y="97"/>
                    </a:cubicBezTo>
                    <a:cubicBezTo>
                      <a:pt x="5" y="94"/>
                      <a:pt x="8" y="91"/>
                      <a:pt x="8" y="91"/>
                    </a:cubicBezTo>
                    <a:cubicBezTo>
                      <a:pt x="8" y="85"/>
                      <a:pt x="8" y="85"/>
                      <a:pt x="8" y="85"/>
                    </a:cubicBezTo>
                    <a:cubicBezTo>
                      <a:pt x="8" y="85"/>
                      <a:pt x="2" y="81"/>
                      <a:pt x="2" y="76"/>
                    </a:cubicBezTo>
                    <a:cubicBezTo>
                      <a:pt x="2" y="70"/>
                      <a:pt x="3" y="67"/>
                      <a:pt x="5" y="66"/>
                    </a:cubicBezTo>
                    <a:cubicBezTo>
                      <a:pt x="7" y="64"/>
                      <a:pt x="9" y="61"/>
                      <a:pt x="9" y="61"/>
                    </a:cubicBezTo>
                    <a:cubicBezTo>
                      <a:pt x="9" y="61"/>
                      <a:pt x="10" y="57"/>
                      <a:pt x="8" y="54"/>
                    </a:cubicBezTo>
                    <a:cubicBezTo>
                      <a:pt x="7" y="52"/>
                      <a:pt x="3" y="48"/>
                      <a:pt x="2" y="44"/>
                    </a:cubicBezTo>
                    <a:cubicBezTo>
                      <a:pt x="2" y="16"/>
                      <a:pt x="2" y="16"/>
                      <a:pt x="2" y="16"/>
                    </a:cubicBezTo>
                    <a:cubicBezTo>
                      <a:pt x="2" y="16"/>
                      <a:pt x="2" y="14"/>
                      <a:pt x="2" y="11"/>
                    </a:cubicBezTo>
                    <a:cubicBezTo>
                      <a:pt x="2" y="8"/>
                      <a:pt x="2" y="1"/>
                      <a:pt x="2" y="1"/>
                    </a:cubicBezTo>
                    <a:cubicBezTo>
                      <a:pt x="0" y="0"/>
                      <a:pt x="0" y="0"/>
                      <a:pt x="0" y="0"/>
                    </a:cubicBezTo>
                    <a:lnTo>
                      <a:pt x="216" y="0"/>
                    </a:lnTo>
                    <a:close/>
                  </a:path>
                </a:pathLst>
              </a:custGeom>
              <a:solidFill>
                <a:srgbClr val="30323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4" name="Freeform 7"/>
              <p:cNvSpPr/>
              <p:nvPr/>
            </p:nvSpPr>
            <p:spPr bwMode="auto">
              <a:xfrm>
                <a:off x="3996676" y="4268788"/>
                <a:ext cx="350838" cy="49213"/>
              </a:xfrm>
              <a:custGeom>
                <a:avLst/>
                <a:gdLst>
                  <a:gd name="T0" fmla="*/ 0 w 94"/>
                  <a:gd name="T1" fmla="*/ 0 h 13"/>
                  <a:gd name="T2" fmla="*/ 94 w 94"/>
                  <a:gd name="T3" fmla="*/ 0 h 13"/>
                  <a:gd name="T4" fmla="*/ 85 w 94"/>
                  <a:gd name="T5" fmla="*/ 9 h 13"/>
                  <a:gd name="T6" fmla="*/ 74 w 94"/>
                  <a:gd name="T7" fmla="*/ 13 h 13"/>
                  <a:gd name="T8" fmla="*/ 19 w 94"/>
                  <a:gd name="T9" fmla="*/ 13 h 13"/>
                  <a:gd name="T10" fmla="*/ 8 w 94"/>
                  <a:gd name="T11" fmla="*/ 9 h 13"/>
                  <a:gd name="T12" fmla="*/ 0 w 9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4" h="13">
                    <a:moveTo>
                      <a:pt x="0" y="0"/>
                    </a:moveTo>
                    <a:cubicBezTo>
                      <a:pt x="94" y="0"/>
                      <a:pt x="94" y="0"/>
                      <a:pt x="94" y="0"/>
                    </a:cubicBezTo>
                    <a:cubicBezTo>
                      <a:pt x="94" y="0"/>
                      <a:pt x="88" y="6"/>
                      <a:pt x="85" y="9"/>
                    </a:cubicBezTo>
                    <a:cubicBezTo>
                      <a:pt x="82" y="11"/>
                      <a:pt x="77" y="13"/>
                      <a:pt x="74" y="13"/>
                    </a:cubicBezTo>
                    <a:cubicBezTo>
                      <a:pt x="71" y="13"/>
                      <a:pt x="19" y="13"/>
                      <a:pt x="19" y="13"/>
                    </a:cubicBezTo>
                    <a:cubicBezTo>
                      <a:pt x="19" y="13"/>
                      <a:pt x="11" y="13"/>
                      <a:pt x="8" y="9"/>
                    </a:cubicBezTo>
                    <a:cubicBezTo>
                      <a:pt x="5" y="6"/>
                      <a:pt x="0" y="0"/>
                      <a:pt x="0" y="0"/>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5" name="Freeform 8"/>
              <p:cNvSpPr/>
              <p:nvPr/>
            </p:nvSpPr>
            <p:spPr bwMode="auto">
              <a:xfrm>
                <a:off x="4173538" y="3527425"/>
                <a:ext cx="247650" cy="33338"/>
              </a:xfrm>
              <a:custGeom>
                <a:avLst/>
                <a:gdLst>
                  <a:gd name="T0" fmla="*/ 4 w 66"/>
                  <a:gd name="T1" fmla="*/ 1 h 9"/>
                  <a:gd name="T2" fmla="*/ 64 w 66"/>
                  <a:gd name="T3" fmla="*/ 1 h 9"/>
                  <a:gd name="T4" fmla="*/ 62 w 66"/>
                  <a:gd name="T5" fmla="*/ 7 h 9"/>
                  <a:gd name="T6" fmla="*/ 0 w 66"/>
                  <a:gd name="T7" fmla="*/ 9 h 9"/>
                  <a:gd name="T8" fmla="*/ 20 w 66"/>
                  <a:gd name="T9" fmla="*/ 5 h 9"/>
                  <a:gd name="T10" fmla="*/ 17 w 66"/>
                  <a:gd name="T11" fmla="*/ 3 h 9"/>
                  <a:gd name="T12" fmla="*/ 4 w 66"/>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66" h="9">
                    <a:moveTo>
                      <a:pt x="4" y="1"/>
                    </a:moveTo>
                    <a:cubicBezTo>
                      <a:pt x="4" y="1"/>
                      <a:pt x="62" y="0"/>
                      <a:pt x="64" y="1"/>
                    </a:cubicBezTo>
                    <a:cubicBezTo>
                      <a:pt x="66" y="3"/>
                      <a:pt x="66" y="5"/>
                      <a:pt x="62" y="7"/>
                    </a:cubicBezTo>
                    <a:cubicBezTo>
                      <a:pt x="58" y="8"/>
                      <a:pt x="0" y="9"/>
                      <a:pt x="0" y="9"/>
                    </a:cubicBezTo>
                    <a:cubicBezTo>
                      <a:pt x="0" y="9"/>
                      <a:pt x="20" y="7"/>
                      <a:pt x="20" y="5"/>
                    </a:cubicBezTo>
                    <a:cubicBezTo>
                      <a:pt x="20" y="3"/>
                      <a:pt x="21" y="4"/>
                      <a:pt x="17" y="3"/>
                    </a:cubicBezTo>
                    <a:cubicBezTo>
                      <a:pt x="13" y="3"/>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6" name="Freeform 9"/>
              <p:cNvSpPr/>
              <p:nvPr/>
            </p:nvSpPr>
            <p:spPr bwMode="auto">
              <a:xfrm>
                <a:off x="4173538" y="3571875"/>
                <a:ext cx="242888" cy="93663"/>
              </a:xfrm>
              <a:custGeom>
                <a:avLst/>
                <a:gdLst>
                  <a:gd name="T0" fmla="*/ 11 w 65"/>
                  <a:gd name="T1" fmla="*/ 0 h 25"/>
                  <a:gd name="T2" fmla="*/ 60 w 65"/>
                  <a:gd name="T3" fmla="*/ 1 h 25"/>
                  <a:gd name="T4" fmla="*/ 65 w 65"/>
                  <a:gd name="T5" fmla="*/ 10 h 25"/>
                  <a:gd name="T6" fmla="*/ 57 w 65"/>
                  <a:gd name="T7" fmla="*/ 21 h 25"/>
                  <a:gd name="T8" fmla="*/ 0 w 65"/>
                  <a:gd name="T9" fmla="*/ 25 h 25"/>
                  <a:gd name="T10" fmla="*/ 21 w 65"/>
                  <a:gd name="T11" fmla="*/ 20 h 25"/>
                  <a:gd name="T12" fmla="*/ 22 w 65"/>
                  <a:gd name="T13" fmla="*/ 12 h 25"/>
                  <a:gd name="T14" fmla="*/ 23 w 65"/>
                  <a:gd name="T15" fmla="*/ 6 h 25"/>
                  <a:gd name="T16" fmla="*/ 23 w 65"/>
                  <a:gd name="T17" fmla="*/ 3 h 25"/>
                  <a:gd name="T18" fmla="*/ 11 w 6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25">
                    <a:moveTo>
                      <a:pt x="11" y="0"/>
                    </a:moveTo>
                    <a:cubicBezTo>
                      <a:pt x="11" y="0"/>
                      <a:pt x="58" y="0"/>
                      <a:pt x="60" y="1"/>
                    </a:cubicBezTo>
                    <a:cubicBezTo>
                      <a:pt x="63" y="2"/>
                      <a:pt x="65" y="7"/>
                      <a:pt x="65" y="10"/>
                    </a:cubicBezTo>
                    <a:cubicBezTo>
                      <a:pt x="65" y="14"/>
                      <a:pt x="65" y="19"/>
                      <a:pt x="57" y="21"/>
                    </a:cubicBezTo>
                    <a:cubicBezTo>
                      <a:pt x="49" y="23"/>
                      <a:pt x="0" y="25"/>
                      <a:pt x="0" y="25"/>
                    </a:cubicBezTo>
                    <a:cubicBezTo>
                      <a:pt x="0" y="25"/>
                      <a:pt x="20" y="22"/>
                      <a:pt x="21" y="20"/>
                    </a:cubicBezTo>
                    <a:cubicBezTo>
                      <a:pt x="23" y="18"/>
                      <a:pt x="21" y="14"/>
                      <a:pt x="22" y="12"/>
                    </a:cubicBezTo>
                    <a:cubicBezTo>
                      <a:pt x="23" y="10"/>
                      <a:pt x="24" y="10"/>
                      <a:pt x="23" y="6"/>
                    </a:cubicBezTo>
                    <a:cubicBezTo>
                      <a:pt x="23" y="3"/>
                      <a:pt x="23" y="3"/>
                      <a:pt x="23" y="3"/>
                    </a:cubicBez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7" name="Freeform 10"/>
              <p:cNvSpPr/>
              <p:nvPr/>
            </p:nvSpPr>
            <p:spPr bwMode="auto">
              <a:xfrm>
                <a:off x="4106863" y="3698875"/>
                <a:ext cx="303213" cy="34925"/>
              </a:xfrm>
              <a:custGeom>
                <a:avLst/>
                <a:gdLst>
                  <a:gd name="T0" fmla="*/ 20 w 81"/>
                  <a:gd name="T1" fmla="*/ 1 h 9"/>
                  <a:gd name="T2" fmla="*/ 73 w 81"/>
                  <a:gd name="T3" fmla="*/ 0 h 9"/>
                  <a:gd name="T4" fmla="*/ 80 w 81"/>
                  <a:gd name="T5" fmla="*/ 3 h 9"/>
                  <a:gd name="T6" fmla="*/ 3 w 81"/>
                  <a:gd name="T7" fmla="*/ 9 h 9"/>
                  <a:gd name="T8" fmla="*/ 24 w 81"/>
                  <a:gd name="T9" fmla="*/ 5 h 9"/>
                  <a:gd name="T10" fmla="*/ 20 w 81"/>
                  <a:gd name="T11" fmla="*/ 1 h 9"/>
                </a:gdLst>
                <a:ahLst/>
                <a:cxnLst>
                  <a:cxn ang="0">
                    <a:pos x="T0" y="T1"/>
                  </a:cxn>
                  <a:cxn ang="0">
                    <a:pos x="T2" y="T3"/>
                  </a:cxn>
                  <a:cxn ang="0">
                    <a:pos x="T4" y="T5"/>
                  </a:cxn>
                  <a:cxn ang="0">
                    <a:pos x="T6" y="T7"/>
                  </a:cxn>
                  <a:cxn ang="0">
                    <a:pos x="T8" y="T9"/>
                  </a:cxn>
                  <a:cxn ang="0">
                    <a:pos x="T10" y="T11"/>
                  </a:cxn>
                </a:cxnLst>
                <a:rect l="0" t="0" r="r" b="b"/>
                <a:pathLst>
                  <a:path w="81" h="9">
                    <a:moveTo>
                      <a:pt x="20" y="1"/>
                    </a:moveTo>
                    <a:cubicBezTo>
                      <a:pt x="20" y="1"/>
                      <a:pt x="66" y="0"/>
                      <a:pt x="73" y="0"/>
                    </a:cubicBezTo>
                    <a:cubicBezTo>
                      <a:pt x="81" y="0"/>
                      <a:pt x="81" y="3"/>
                      <a:pt x="80" y="3"/>
                    </a:cubicBezTo>
                    <a:cubicBezTo>
                      <a:pt x="78" y="4"/>
                      <a:pt x="5" y="9"/>
                      <a:pt x="3" y="9"/>
                    </a:cubicBezTo>
                    <a:cubicBezTo>
                      <a:pt x="0" y="9"/>
                      <a:pt x="21" y="6"/>
                      <a:pt x="24" y="5"/>
                    </a:cubicBezTo>
                    <a:cubicBezTo>
                      <a:pt x="27" y="4"/>
                      <a:pt x="26" y="2"/>
                      <a:pt x="2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8" name="Freeform 11"/>
              <p:cNvSpPr/>
              <p:nvPr/>
            </p:nvSpPr>
            <p:spPr bwMode="auto">
              <a:xfrm>
                <a:off x="4140201" y="3756025"/>
                <a:ext cx="269875" cy="25400"/>
              </a:xfrm>
              <a:custGeom>
                <a:avLst/>
                <a:gdLst>
                  <a:gd name="T0" fmla="*/ 26 w 72"/>
                  <a:gd name="T1" fmla="*/ 1 h 7"/>
                  <a:gd name="T2" fmla="*/ 72 w 72"/>
                  <a:gd name="T3" fmla="*/ 0 h 7"/>
                  <a:gd name="T4" fmla="*/ 49 w 72"/>
                  <a:gd name="T5" fmla="*/ 5 h 7"/>
                  <a:gd name="T6" fmla="*/ 4 w 72"/>
                  <a:gd name="T7" fmla="*/ 7 h 7"/>
                  <a:gd name="T8" fmla="*/ 26 w 72"/>
                  <a:gd name="T9" fmla="*/ 1 h 7"/>
                </a:gdLst>
                <a:ahLst/>
                <a:cxnLst>
                  <a:cxn ang="0">
                    <a:pos x="T0" y="T1"/>
                  </a:cxn>
                  <a:cxn ang="0">
                    <a:pos x="T2" y="T3"/>
                  </a:cxn>
                  <a:cxn ang="0">
                    <a:pos x="T4" y="T5"/>
                  </a:cxn>
                  <a:cxn ang="0">
                    <a:pos x="T6" y="T7"/>
                  </a:cxn>
                  <a:cxn ang="0">
                    <a:pos x="T8" y="T9"/>
                  </a:cxn>
                </a:cxnLst>
                <a:rect l="0" t="0" r="r" b="b"/>
                <a:pathLst>
                  <a:path w="72" h="7">
                    <a:moveTo>
                      <a:pt x="26" y="1"/>
                    </a:moveTo>
                    <a:cubicBezTo>
                      <a:pt x="72" y="0"/>
                      <a:pt x="72" y="0"/>
                      <a:pt x="72" y="0"/>
                    </a:cubicBezTo>
                    <a:cubicBezTo>
                      <a:pt x="72" y="0"/>
                      <a:pt x="51" y="5"/>
                      <a:pt x="49" y="5"/>
                    </a:cubicBezTo>
                    <a:cubicBezTo>
                      <a:pt x="47" y="5"/>
                      <a:pt x="9" y="7"/>
                      <a:pt x="4" y="7"/>
                    </a:cubicBezTo>
                    <a:cubicBezTo>
                      <a:pt x="0" y="7"/>
                      <a:pt x="35" y="3"/>
                      <a:pt x="2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9" name="Freeform 12"/>
              <p:cNvSpPr/>
              <p:nvPr/>
            </p:nvSpPr>
            <p:spPr bwMode="auto">
              <a:xfrm>
                <a:off x="4125913" y="3811588"/>
                <a:ext cx="287338" cy="38100"/>
              </a:xfrm>
              <a:custGeom>
                <a:avLst/>
                <a:gdLst>
                  <a:gd name="T0" fmla="*/ 15 w 77"/>
                  <a:gd name="T1" fmla="*/ 2 h 10"/>
                  <a:gd name="T2" fmla="*/ 73 w 77"/>
                  <a:gd name="T3" fmla="*/ 0 h 10"/>
                  <a:gd name="T4" fmla="*/ 72 w 77"/>
                  <a:gd name="T5" fmla="*/ 5 h 10"/>
                  <a:gd name="T6" fmla="*/ 0 w 77"/>
                  <a:gd name="T7" fmla="*/ 10 h 10"/>
                  <a:gd name="T8" fmla="*/ 31 w 77"/>
                  <a:gd name="T9" fmla="*/ 5 h 10"/>
                  <a:gd name="T10" fmla="*/ 15 w 77"/>
                  <a:gd name="T11" fmla="*/ 2 h 10"/>
                </a:gdLst>
                <a:ahLst/>
                <a:cxnLst>
                  <a:cxn ang="0">
                    <a:pos x="T0" y="T1"/>
                  </a:cxn>
                  <a:cxn ang="0">
                    <a:pos x="T2" y="T3"/>
                  </a:cxn>
                  <a:cxn ang="0">
                    <a:pos x="T4" y="T5"/>
                  </a:cxn>
                  <a:cxn ang="0">
                    <a:pos x="T6" y="T7"/>
                  </a:cxn>
                  <a:cxn ang="0">
                    <a:pos x="T8" y="T9"/>
                  </a:cxn>
                  <a:cxn ang="0">
                    <a:pos x="T10" y="T11"/>
                  </a:cxn>
                </a:cxnLst>
                <a:rect l="0" t="0" r="r" b="b"/>
                <a:pathLst>
                  <a:path w="77" h="10">
                    <a:moveTo>
                      <a:pt x="15" y="2"/>
                    </a:moveTo>
                    <a:cubicBezTo>
                      <a:pt x="15" y="2"/>
                      <a:pt x="69" y="0"/>
                      <a:pt x="73" y="0"/>
                    </a:cubicBezTo>
                    <a:cubicBezTo>
                      <a:pt x="77" y="0"/>
                      <a:pt x="75" y="4"/>
                      <a:pt x="72" y="5"/>
                    </a:cubicBezTo>
                    <a:cubicBezTo>
                      <a:pt x="68" y="6"/>
                      <a:pt x="0" y="10"/>
                      <a:pt x="0" y="10"/>
                    </a:cubicBezTo>
                    <a:cubicBezTo>
                      <a:pt x="0" y="10"/>
                      <a:pt x="29" y="6"/>
                      <a:pt x="31" y="5"/>
                    </a:cubicBezTo>
                    <a:cubicBezTo>
                      <a:pt x="32" y="4"/>
                      <a:pt x="15" y="2"/>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0" name="Freeform 13"/>
              <p:cNvSpPr/>
              <p:nvPr/>
            </p:nvSpPr>
            <p:spPr bwMode="auto">
              <a:xfrm>
                <a:off x="4195763" y="3868738"/>
                <a:ext cx="217488" cy="33338"/>
              </a:xfrm>
              <a:custGeom>
                <a:avLst/>
                <a:gdLst>
                  <a:gd name="T0" fmla="*/ 0 w 58"/>
                  <a:gd name="T1" fmla="*/ 4 h 9"/>
                  <a:gd name="T2" fmla="*/ 56 w 58"/>
                  <a:gd name="T3" fmla="*/ 0 h 9"/>
                  <a:gd name="T4" fmla="*/ 0 w 58"/>
                  <a:gd name="T5" fmla="*/ 4 h 9"/>
                </a:gdLst>
                <a:ahLst/>
                <a:cxnLst>
                  <a:cxn ang="0">
                    <a:pos x="T0" y="T1"/>
                  </a:cxn>
                  <a:cxn ang="0">
                    <a:pos x="T2" y="T3"/>
                  </a:cxn>
                  <a:cxn ang="0">
                    <a:pos x="T4" y="T5"/>
                  </a:cxn>
                </a:cxnLst>
                <a:rect l="0" t="0" r="r" b="b"/>
                <a:pathLst>
                  <a:path w="58" h="9">
                    <a:moveTo>
                      <a:pt x="0" y="4"/>
                    </a:moveTo>
                    <a:cubicBezTo>
                      <a:pt x="0" y="4"/>
                      <a:pt x="55" y="0"/>
                      <a:pt x="56" y="0"/>
                    </a:cubicBezTo>
                    <a:cubicBezTo>
                      <a:pt x="58" y="0"/>
                      <a:pt x="22" y="9"/>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1" name="Freeform 14"/>
              <p:cNvSpPr/>
              <p:nvPr/>
            </p:nvSpPr>
            <p:spPr bwMode="auto">
              <a:xfrm>
                <a:off x="4117976" y="3935413"/>
                <a:ext cx="280988" cy="30163"/>
              </a:xfrm>
              <a:custGeom>
                <a:avLst/>
                <a:gdLst>
                  <a:gd name="T0" fmla="*/ 23 w 75"/>
                  <a:gd name="T1" fmla="*/ 0 h 8"/>
                  <a:gd name="T2" fmla="*/ 71 w 75"/>
                  <a:gd name="T3" fmla="*/ 0 h 8"/>
                  <a:gd name="T4" fmla="*/ 65 w 75"/>
                  <a:gd name="T5" fmla="*/ 4 h 8"/>
                  <a:gd name="T6" fmla="*/ 0 w 75"/>
                  <a:gd name="T7" fmla="*/ 8 h 8"/>
                  <a:gd name="T8" fmla="*/ 31 w 75"/>
                  <a:gd name="T9" fmla="*/ 3 h 8"/>
                  <a:gd name="T10" fmla="*/ 23 w 75"/>
                  <a:gd name="T11" fmla="*/ 0 h 8"/>
                </a:gdLst>
                <a:ahLst/>
                <a:cxnLst>
                  <a:cxn ang="0">
                    <a:pos x="T0" y="T1"/>
                  </a:cxn>
                  <a:cxn ang="0">
                    <a:pos x="T2" y="T3"/>
                  </a:cxn>
                  <a:cxn ang="0">
                    <a:pos x="T4" y="T5"/>
                  </a:cxn>
                  <a:cxn ang="0">
                    <a:pos x="T6" y="T7"/>
                  </a:cxn>
                  <a:cxn ang="0">
                    <a:pos x="T8" y="T9"/>
                  </a:cxn>
                  <a:cxn ang="0">
                    <a:pos x="T10" y="T11"/>
                  </a:cxn>
                </a:cxnLst>
                <a:rect l="0" t="0" r="r" b="b"/>
                <a:pathLst>
                  <a:path w="75" h="8">
                    <a:moveTo>
                      <a:pt x="23" y="0"/>
                    </a:moveTo>
                    <a:cubicBezTo>
                      <a:pt x="23" y="0"/>
                      <a:pt x="67" y="0"/>
                      <a:pt x="71" y="0"/>
                    </a:cubicBezTo>
                    <a:cubicBezTo>
                      <a:pt x="75" y="1"/>
                      <a:pt x="68" y="3"/>
                      <a:pt x="65" y="4"/>
                    </a:cubicBezTo>
                    <a:cubicBezTo>
                      <a:pt x="62" y="5"/>
                      <a:pt x="0" y="8"/>
                      <a:pt x="0" y="8"/>
                    </a:cubicBezTo>
                    <a:cubicBezTo>
                      <a:pt x="0" y="8"/>
                      <a:pt x="28" y="4"/>
                      <a:pt x="31" y="3"/>
                    </a:cubicBezTo>
                    <a:cubicBezTo>
                      <a:pt x="33" y="3"/>
                      <a:pt x="33" y="3"/>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2" name="Freeform 15"/>
              <p:cNvSpPr/>
              <p:nvPr/>
            </p:nvSpPr>
            <p:spPr bwMode="auto">
              <a:xfrm>
                <a:off x="4206876" y="3984625"/>
                <a:ext cx="206375" cy="25400"/>
              </a:xfrm>
              <a:custGeom>
                <a:avLst/>
                <a:gdLst>
                  <a:gd name="T0" fmla="*/ 0 w 55"/>
                  <a:gd name="T1" fmla="*/ 3 h 7"/>
                  <a:gd name="T2" fmla="*/ 53 w 55"/>
                  <a:gd name="T3" fmla="*/ 0 h 7"/>
                  <a:gd name="T4" fmla="*/ 0 w 55"/>
                  <a:gd name="T5" fmla="*/ 3 h 7"/>
                </a:gdLst>
                <a:ahLst/>
                <a:cxnLst>
                  <a:cxn ang="0">
                    <a:pos x="T0" y="T1"/>
                  </a:cxn>
                  <a:cxn ang="0">
                    <a:pos x="T2" y="T3"/>
                  </a:cxn>
                  <a:cxn ang="0">
                    <a:pos x="T4" y="T5"/>
                  </a:cxn>
                </a:cxnLst>
                <a:rect l="0" t="0" r="r" b="b"/>
                <a:pathLst>
                  <a:path w="55" h="7">
                    <a:moveTo>
                      <a:pt x="0" y="3"/>
                    </a:moveTo>
                    <a:cubicBezTo>
                      <a:pt x="0" y="3"/>
                      <a:pt x="51" y="0"/>
                      <a:pt x="53" y="0"/>
                    </a:cubicBezTo>
                    <a:cubicBezTo>
                      <a:pt x="55" y="0"/>
                      <a:pt x="28" y="7"/>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3" name="Freeform 16"/>
              <p:cNvSpPr/>
              <p:nvPr/>
            </p:nvSpPr>
            <p:spPr bwMode="auto">
              <a:xfrm>
                <a:off x="4222751" y="4044949"/>
                <a:ext cx="160338" cy="28576"/>
              </a:xfrm>
              <a:custGeom>
                <a:avLst/>
                <a:gdLst>
                  <a:gd name="T0" fmla="*/ 0 w 43"/>
                  <a:gd name="T1" fmla="*/ 2 h 8"/>
                  <a:gd name="T2" fmla="*/ 41 w 43"/>
                  <a:gd name="T3" fmla="*/ 1 h 8"/>
                  <a:gd name="T4" fmla="*/ 26 w 43"/>
                  <a:gd name="T5" fmla="*/ 7 h 8"/>
                  <a:gd name="T6" fmla="*/ 0 w 43"/>
                  <a:gd name="T7" fmla="*/ 2 h 8"/>
                </a:gdLst>
                <a:ahLst/>
                <a:cxnLst>
                  <a:cxn ang="0">
                    <a:pos x="T0" y="T1"/>
                  </a:cxn>
                  <a:cxn ang="0">
                    <a:pos x="T2" y="T3"/>
                  </a:cxn>
                  <a:cxn ang="0">
                    <a:pos x="T4" y="T5"/>
                  </a:cxn>
                  <a:cxn ang="0">
                    <a:pos x="T6" y="T7"/>
                  </a:cxn>
                </a:cxnLst>
                <a:rect l="0" t="0" r="r" b="b"/>
                <a:pathLst>
                  <a:path w="43" h="8">
                    <a:moveTo>
                      <a:pt x="0" y="2"/>
                    </a:moveTo>
                    <a:cubicBezTo>
                      <a:pt x="0" y="2"/>
                      <a:pt x="38" y="0"/>
                      <a:pt x="41" y="1"/>
                    </a:cubicBezTo>
                    <a:cubicBezTo>
                      <a:pt x="43" y="1"/>
                      <a:pt x="31" y="5"/>
                      <a:pt x="26" y="7"/>
                    </a:cubicBezTo>
                    <a:cubicBezTo>
                      <a:pt x="20" y="8"/>
                      <a:pt x="12" y="7"/>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4" name="Freeform 17"/>
              <p:cNvSpPr/>
              <p:nvPr/>
            </p:nvSpPr>
            <p:spPr bwMode="auto">
              <a:xfrm>
                <a:off x="4151313" y="4070350"/>
                <a:ext cx="314325" cy="30163"/>
              </a:xfrm>
              <a:custGeom>
                <a:avLst/>
                <a:gdLst>
                  <a:gd name="T0" fmla="*/ 0 w 84"/>
                  <a:gd name="T1" fmla="*/ 5 h 8"/>
                  <a:gd name="T2" fmla="*/ 84 w 84"/>
                  <a:gd name="T3" fmla="*/ 0 h 8"/>
                  <a:gd name="T4" fmla="*/ 32 w 84"/>
                  <a:gd name="T5" fmla="*/ 8 h 8"/>
                  <a:gd name="T6" fmla="*/ 0 w 84"/>
                  <a:gd name="T7" fmla="*/ 5 h 8"/>
                </a:gdLst>
                <a:ahLst/>
                <a:cxnLst>
                  <a:cxn ang="0">
                    <a:pos x="T0" y="T1"/>
                  </a:cxn>
                  <a:cxn ang="0">
                    <a:pos x="T2" y="T3"/>
                  </a:cxn>
                  <a:cxn ang="0">
                    <a:pos x="T4" y="T5"/>
                  </a:cxn>
                  <a:cxn ang="0">
                    <a:pos x="T6" y="T7"/>
                  </a:cxn>
                </a:cxnLst>
                <a:rect l="0" t="0" r="r" b="b"/>
                <a:pathLst>
                  <a:path w="84" h="8">
                    <a:moveTo>
                      <a:pt x="0" y="5"/>
                    </a:moveTo>
                    <a:cubicBezTo>
                      <a:pt x="0" y="5"/>
                      <a:pt x="76" y="2"/>
                      <a:pt x="84" y="0"/>
                    </a:cubicBezTo>
                    <a:cubicBezTo>
                      <a:pt x="84" y="0"/>
                      <a:pt x="75" y="6"/>
                      <a:pt x="32" y="8"/>
                    </a:cubicBezTo>
                    <a:cubicBezTo>
                      <a:pt x="32" y="8"/>
                      <a:pt x="9" y="7"/>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5" name="Freeform 18"/>
              <p:cNvSpPr/>
              <p:nvPr/>
            </p:nvSpPr>
            <p:spPr bwMode="auto">
              <a:xfrm>
                <a:off x="4514851" y="3703638"/>
                <a:ext cx="36513" cy="22225"/>
              </a:xfrm>
              <a:custGeom>
                <a:avLst/>
                <a:gdLst>
                  <a:gd name="T0" fmla="*/ 7 w 10"/>
                  <a:gd name="T1" fmla="*/ 0 h 6"/>
                  <a:gd name="T2" fmla="*/ 0 w 10"/>
                  <a:gd name="T3" fmla="*/ 6 h 6"/>
                  <a:gd name="T4" fmla="*/ 7 w 10"/>
                  <a:gd name="T5" fmla="*/ 0 h 6"/>
                </a:gdLst>
                <a:ahLst/>
                <a:cxnLst>
                  <a:cxn ang="0">
                    <a:pos x="T0" y="T1"/>
                  </a:cxn>
                  <a:cxn ang="0">
                    <a:pos x="T2" y="T3"/>
                  </a:cxn>
                  <a:cxn ang="0">
                    <a:pos x="T4" y="T5"/>
                  </a:cxn>
                </a:cxnLst>
                <a:rect l="0" t="0" r="r" b="b"/>
                <a:pathLst>
                  <a:path w="10" h="6">
                    <a:moveTo>
                      <a:pt x="7" y="0"/>
                    </a:moveTo>
                    <a:cubicBezTo>
                      <a:pt x="7" y="0"/>
                      <a:pt x="10" y="5"/>
                      <a:pt x="0" y="6"/>
                    </a:cubicBez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6" name="Freeform 19"/>
              <p:cNvSpPr/>
              <p:nvPr/>
            </p:nvSpPr>
            <p:spPr bwMode="auto">
              <a:xfrm>
                <a:off x="4510088" y="3579813"/>
                <a:ext cx="41275" cy="19050"/>
              </a:xfrm>
              <a:custGeom>
                <a:avLst/>
                <a:gdLst>
                  <a:gd name="T0" fmla="*/ 8 w 11"/>
                  <a:gd name="T1" fmla="*/ 0 h 5"/>
                  <a:gd name="T2" fmla="*/ 0 w 11"/>
                  <a:gd name="T3" fmla="*/ 5 h 5"/>
                  <a:gd name="T4" fmla="*/ 8 w 11"/>
                  <a:gd name="T5" fmla="*/ 0 h 5"/>
                </a:gdLst>
                <a:ahLst/>
                <a:cxnLst>
                  <a:cxn ang="0">
                    <a:pos x="T0" y="T1"/>
                  </a:cxn>
                  <a:cxn ang="0">
                    <a:pos x="T2" y="T3"/>
                  </a:cxn>
                  <a:cxn ang="0">
                    <a:pos x="T4" y="T5"/>
                  </a:cxn>
                </a:cxnLst>
                <a:rect l="0" t="0" r="r" b="b"/>
                <a:pathLst>
                  <a:path w="11" h="5">
                    <a:moveTo>
                      <a:pt x="8" y="0"/>
                    </a:moveTo>
                    <a:cubicBezTo>
                      <a:pt x="8" y="0"/>
                      <a:pt x="11" y="4"/>
                      <a:pt x="0" y="5"/>
                    </a:cubicBez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7" name="Freeform 20"/>
              <p:cNvSpPr/>
              <p:nvPr/>
            </p:nvSpPr>
            <p:spPr bwMode="auto">
              <a:xfrm>
                <a:off x="4495801" y="3819525"/>
                <a:ext cx="55563" cy="19050"/>
              </a:xfrm>
              <a:custGeom>
                <a:avLst/>
                <a:gdLst>
                  <a:gd name="T0" fmla="*/ 11 w 15"/>
                  <a:gd name="T1" fmla="*/ 0 h 5"/>
                  <a:gd name="T2" fmla="*/ 0 w 15"/>
                  <a:gd name="T3" fmla="*/ 5 h 5"/>
                  <a:gd name="T4" fmla="*/ 11 w 15"/>
                  <a:gd name="T5" fmla="*/ 0 h 5"/>
                </a:gdLst>
                <a:ahLst/>
                <a:cxnLst>
                  <a:cxn ang="0">
                    <a:pos x="T0" y="T1"/>
                  </a:cxn>
                  <a:cxn ang="0">
                    <a:pos x="T2" y="T3"/>
                  </a:cxn>
                  <a:cxn ang="0">
                    <a:pos x="T4" y="T5"/>
                  </a:cxn>
                </a:cxnLst>
                <a:rect l="0" t="0" r="r" b="b"/>
                <a:pathLst>
                  <a:path w="15" h="5">
                    <a:moveTo>
                      <a:pt x="11" y="0"/>
                    </a:moveTo>
                    <a:cubicBezTo>
                      <a:pt x="11" y="0"/>
                      <a:pt x="15" y="4"/>
                      <a:pt x="0" y="5"/>
                    </a:cubicBez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8" name="Freeform 21"/>
              <p:cNvSpPr/>
              <p:nvPr/>
            </p:nvSpPr>
            <p:spPr bwMode="auto">
              <a:xfrm>
                <a:off x="4498976" y="3894138"/>
                <a:ext cx="46038" cy="57150"/>
              </a:xfrm>
              <a:custGeom>
                <a:avLst/>
                <a:gdLst>
                  <a:gd name="T0" fmla="*/ 6 w 12"/>
                  <a:gd name="T1" fmla="*/ 0 h 15"/>
                  <a:gd name="T2" fmla="*/ 7 w 12"/>
                  <a:gd name="T3" fmla="*/ 6 h 15"/>
                  <a:gd name="T4" fmla="*/ 12 w 12"/>
                  <a:gd name="T5" fmla="*/ 12 h 15"/>
                  <a:gd name="T6" fmla="*/ 0 w 12"/>
                  <a:gd name="T7" fmla="*/ 14 h 15"/>
                  <a:gd name="T8" fmla="*/ 6 w 12"/>
                  <a:gd name="T9" fmla="*/ 10 h 15"/>
                  <a:gd name="T10" fmla="*/ 6 w 12"/>
                  <a:gd name="T11" fmla="*/ 0 h 15"/>
                </a:gdLst>
                <a:ahLst/>
                <a:cxnLst>
                  <a:cxn ang="0">
                    <a:pos x="T0" y="T1"/>
                  </a:cxn>
                  <a:cxn ang="0">
                    <a:pos x="T2" y="T3"/>
                  </a:cxn>
                  <a:cxn ang="0">
                    <a:pos x="T4" y="T5"/>
                  </a:cxn>
                  <a:cxn ang="0">
                    <a:pos x="T6" y="T7"/>
                  </a:cxn>
                  <a:cxn ang="0">
                    <a:pos x="T8" y="T9"/>
                  </a:cxn>
                  <a:cxn ang="0">
                    <a:pos x="T10" y="T11"/>
                  </a:cxn>
                </a:cxnLst>
                <a:rect l="0" t="0" r="r" b="b"/>
                <a:pathLst>
                  <a:path w="12" h="15">
                    <a:moveTo>
                      <a:pt x="6" y="0"/>
                    </a:moveTo>
                    <a:cubicBezTo>
                      <a:pt x="6" y="0"/>
                      <a:pt x="6" y="5"/>
                      <a:pt x="7" y="6"/>
                    </a:cubicBezTo>
                    <a:cubicBezTo>
                      <a:pt x="8" y="7"/>
                      <a:pt x="12" y="12"/>
                      <a:pt x="12" y="12"/>
                    </a:cubicBezTo>
                    <a:cubicBezTo>
                      <a:pt x="12" y="12"/>
                      <a:pt x="3" y="15"/>
                      <a:pt x="0" y="14"/>
                    </a:cubicBezTo>
                    <a:cubicBezTo>
                      <a:pt x="0" y="14"/>
                      <a:pt x="5" y="12"/>
                      <a:pt x="6" y="10"/>
                    </a:cubicBezTo>
                    <a:cubicBezTo>
                      <a:pt x="6" y="9"/>
                      <a:pt x="5" y="1"/>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9" name="Freeform 22"/>
              <p:cNvSpPr/>
              <p:nvPr/>
            </p:nvSpPr>
            <p:spPr bwMode="auto">
              <a:xfrm>
                <a:off x="4518026" y="4037013"/>
                <a:ext cx="22225" cy="19050"/>
              </a:xfrm>
              <a:custGeom>
                <a:avLst/>
                <a:gdLst>
                  <a:gd name="T0" fmla="*/ 3 w 6"/>
                  <a:gd name="T1" fmla="*/ 0 h 5"/>
                  <a:gd name="T2" fmla="*/ 0 w 6"/>
                  <a:gd name="T3" fmla="*/ 5 h 5"/>
                  <a:gd name="T4" fmla="*/ 3 w 6"/>
                  <a:gd name="T5" fmla="*/ 0 h 5"/>
                </a:gdLst>
                <a:ahLst/>
                <a:cxnLst>
                  <a:cxn ang="0">
                    <a:pos x="T0" y="T1"/>
                  </a:cxn>
                  <a:cxn ang="0">
                    <a:pos x="T2" y="T3"/>
                  </a:cxn>
                  <a:cxn ang="0">
                    <a:pos x="T4" y="T5"/>
                  </a:cxn>
                </a:cxnLst>
                <a:rect l="0" t="0" r="r" b="b"/>
                <a:pathLst>
                  <a:path w="6" h="5">
                    <a:moveTo>
                      <a:pt x="3" y="0"/>
                    </a:moveTo>
                    <a:cubicBezTo>
                      <a:pt x="3" y="0"/>
                      <a:pt x="6" y="4"/>
                      <a:pt x="0" y="5"/>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0" name="Freeform 23"/>
              <p:cNvSpPr/>
              <p:nvPr/>
            </p:nvSpPr>
            <p:spPr bwMode="auto">
              <a:xfrm>
                <a:off x="3814763" y="3557588"/>
                <a:ext cx="206375" cy="22225"/>
              </a:xfrm>
              <a:custGeom>
                <a:avLst/>
                <a:gdLst>
                  <a:gd name="T0" fmla="*/ 0 w 55"/>
                  <a:gd name="T1" fmla="*/ 0 h 6"/>
                  <a:gd name="T2" fmla="*/ 55 w 55"/>
                  <a:gd name="T3" fmla="*/ 3 h 6"/>
                  <a:gd name="T4" fmla="*/ 0 w 55"/>
                  <a:gd name="T5" fmla="*/ 0 h 6"/>
                </a:gdLst>
                <a:ahLst/>
                <a:cxnLst>
                  <a:cxn ang="0">
                    <a:pos x="T0" y="T1"/>
                  </a:cxn>
                  <a:cxn ang="0">
                    <a:pos x="T2" y="T3"/>
                  </a:cxn>
                  <a:cxn ang="0">
                    <a:pos x="T4" y="T5"/>
                  </a:cxn>
                </a:cxnLst>
                <a:rect l="0" t="0" r="r" b="b"/>
                <a:pathLst>
                  <a:path w="55" h="6">
                    <a:moveTo>
                      <a:pt x="0" y="0"/>
                    </a:moveTo>
                    <a:cubicBezTo>
                      <a:pt x="55" y="3"/>
                      <a:pt x="55" y="3"/>
                      <a:pt x="55" y="3"/>
                    </a:cubicBezTo>
                    <a:cubicBezTo>
                      <a:pt x="55" y="3"/>
                      <a:pt x="15" y="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1" name="Freeform 24"/>
              <p:cNvSpPr/>
              <p:nvPr/>
            </p:nvSpPr>
            <p:spPr bwMode="auto">
              <a:xfrm>
                <a:off x="3762376" y="3744913"/>
                <a:ext cx="71438" cy="17463"/>
              </a:xfrm>
              <a:custGeom>
                <a:avLst/>
                <a:gdLst>
                  <a:gd name="T0" fmla="*/ 7 w 19"/>
                  <a:gd name="T1" fmla="*/ 0 h 5"/>
                  <a:gd name="T2" fmla="*/ 19 w 19"/>
                  <a:gd name="T3" fmla="*/ 1 h 5"/>
                  <a:gd name="T4" fmla="*/ 4 w 19"/>
                  <a:gd name="T5" fmla="*/ 4 h 5"/>
                  <a:gd name="T6" fmla="*/ 7 w 19"/>
                  <a:gd name="T7" fmla="*/ 0 h 5"/>
                </a:gdLst>
                <a:ahLst/>
                <a:cxnLst>
                  <a:cxn ang="0">
                    <a:pos x="T0" y="T1"/>
                  </a:cxn>
                  <a:cxn ang="0">
                    <a:pos x="T2" y="T3"/>
                  </a:cxn>
                  <a:cxn ang="0">
                    <a:pos x="T4" y="T5"/>
                  </a:cxn>
                  <a:cxn ang="0">
                    <a:pos x="T6" y="T7"/>
                  </a:cxn>
                </a:cxnLst>
                <a:rect l="0" t="0" r="r" b="b"/>
                <a:pathLst>
                  <a:path w="19" h="5">
                    <a:moveTo>
                      <a:pt x="7" y="0"/>
                    </a:moveTo>
                    <a:cubicBezTo>
                      <a:pt x="19" y="1"/>
                      <a:pt x="19" y="1"/>
                      <a:pt x="19" y="1"/>
                    </a:cubicBezTo>
                    <a:cubicBezTo>
                      <a:pt x="19" y="1"/>
                      <a:pt x="7" y="4"/>
                      <a:pt x="4" y="4"/>
                    </a:cubicBezTo>
                    <a:cubicBezTo>
                      <a:pt x="0" y="5"/>
                      <a:pt x="7"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2" name="Freeform 25"/>
              <p:cNvSpPr/>
              <p:nvPr/>
            </p:nvSpPr>
            <p:spPr bwMode="auto">
              <a:xfrm>
                <a:off x="3762376" y="3857625"/>
                <a:ext cx="74613" cy="14288"/>
              </a:xfrm>
              <a:custGeom>
                <a:avLst/>
                <a:gdLst>
                  <a:gd name="T0" fmla="*/ 6 w 20"/>
                  <a:gd name="T1" fmla="*/ 0 h 4"/>
                  <a:gd name="T2" fmla="*/ 20 w 20"/>
                  <a:gd name="T3" fmla="*/ 0 h 4"/>
                  <a:gd name="T4" fmla="*/ 2 w 20"/>
                  <a:gd name="T5" fmla="*/ 4 h 4"/>
                  <a:gd name="T6" fmla="*/ 6 w 20"/>
                  <a:gd name="T7" fmla="*/ 0 h 4"/>
                </a:gdLst>
                <a:ahLst/>
                <a:cxnLst>
                  <a:cxn ang="0">
                    <a:pos x="T0" y="T1"/>
                  </a:cxn>
                  <a:cxn ang="0">
                    <a:pos x="T2" y="T3"/>
                  </a:cxn>
                  <a:cxn ang="0">
                    <a:pos x="T4" y="T5"/>
                  </a:cxn>
                  <a:cxn ang="0">
                    <a:pos x="T6" y="T7"/>
                  </a:cxn>
                </a:cxnLst>
                <a:rect l="0" t="0" r="r" b="b"/>
                <a:pathLst>
                  <a:path w="20" h="4">
                    <a:moveTo>
                      <a:pt x="6" y="0"/>
                    </a:moveTo>
                    <a:cubicBezTo>
                      <a:pt x="20" y="0"/>
                      <a:pt x="20" y="0"/>
                      <a:pt x="20" y="0"/>
                    </a:cubicBezTo>
                    <a:cubicBezTo>
                      <a:pt x="20" y="0"/>
                      <a:pt x="4" y="4"/>
                      <a:pt x="2" y="4"/>
                    </a:cubicBezTo>
                    <a:cubicBezTo>
                      <a:pt x="0" y="4"/>
                      <a:pt x="6"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3" name="Freeform 26"/>
              <p:cNvSpPr/>
              <p:nvPr/>
            </p:nvSpPr>
            <p:spPr bwMode="auto">
              <a:xfrm>
                <a:off x="3759201" y="3979863"/>
                <a:ext cx="74613" cy="19050"/>
              </a:xfrm>
              <a:custGeom>
                <a:avLst/>
                <a:gdLst>
                  <a:gd name="T0" fmla="*/ 6 w 20"/>
                  <a:gd name="T1" fmla="*/ 0 h 5"/>
                  <a:gd name="T2" fmla="*/ 20 w 20"/>
                  <a:gd name="T3" fmla="*/ 1 h 5"/>
                  <a:gd name="T4" fmla="*/ 2 w 20"/>
                  <a:gd name="T5" fmla="*/ 5 h 5"/>
                  <a:gd name="T6" fmla="*/ 6 w 20"/>
                  <a:gd name="T7" fmla="*/ 0 h 5"/>
                </a:gdLst>
                <a:ahLst/>
                <a:cxnLst>
                  <a:cxn ang="0">
                    <a:pos x="T0" y="T1"/>
                  </a:cxn>
                  <a:cxn ang="0">
                    <a:pos x="T2" y="T3"/>
                  </a:cxn>
                  <a:cxn ang="0">
                    <a:pos x="T4" y="T5"/>
                  </a:cxn>
                  <a:cxn ang="0">
                    <a:pos x="T6" y="T7"/>
                  </a:cxn>
                </a:cxnLst>
                <a:rect l="0" t="0" r="r" b="b"/>
                <a:pathLst>
                  <a:path w="20" h="5">
                    <a:moveTo>
                      <a:pt x="6" y="0"/>
                    </a:moveTo>
                    <a:cubicBezTo>
                      <a:pt x="20" y="1"/>
                      <a:pt x="20" y="1"/>
                      <a:pt x="20" y="1"/>
                    </a:cubicBezTo>
                    <a:cubicBezTo>
                      <a:pt x="20" y="1"/>
                      <a:pt x="3" y="5"/>
                      <a:pt x="2" y="5"/>
                    </a:cubicBezTo>
                    <a:cubicBezTo>
                      <a:pt x="0" y="5"/>
                      <a:pt x="6"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4" name="Freeform 27"/>
              <p:cNvSpPr/>
              <p:nvPr/>
            </p:nvSpPr>
            <p:spPr bwMode="auto">
              <a:xfrm>
                <a:off x="3822701" y="4086225"/>
                <a:ext cx="268288" cy="33338"/>
              </a:xfrm>
              <a:custGeom>
                <a:avLst/>
                <a:gdLst>
                  <a:gd name="T0" fmla="*/ 0 w 72"/>
                  <a:gd name="T1" fmla="*/ 0 h 9"/>
                  <a:gd name="T2" fmla="*/ 68 w 72"/>
                  <a:gd name="T3" fmla="*/ 1 h 9"/>
                  <a:gd name="T4" fmla="*/ 0 w 72"/>
                  <a:gd name="T5" fmla="*/ 0 h 9"/>
                </a:gdLst>
                <a:ahLst/>
                <a:cxnLst>
                  <a:cxn ang="0">
                    <a:pos x="T0" y="T1"/>
                  </a:cxn>
                  <a:cxn ang="0">
                    <a:pos x="T2" y="T3"/>
                  </a:cxn>
                  <a:cxn ang="0">
                    <a:pos x="T4" y="T5"/>
                  </a:cxn>
                </a:cxnLst>
                <a:rect l="0" t="0" r="r" b="b"/>
                <a:pathLst>
                  <a:path w="72" h="9">
                    <a:moveTo>
                      <a:pt x="0" y="0"/>
                    </a:moveTo>
                    <a:cubicBezTo>
                      <a:pt x="0" y="0"/>
                      <a:pt x="65" y="2"/>
                      <a:pt x="68" y="1"/>
                    </a:cubicBezTo>
                    <a:cubicBezTo>
                      <a:pt x="72" y="1"/>
                      <a:pt x="24" y="9"/>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5" name="Freeform 28"/>
              <p:cNvSpPr/>
              <p:nvPr/>
            </p:nvSpPr>
            <p:spPr bwMode="auto">
              <a:xfrm>
                <a:off x="4300538" y="4114800"/>
                <a:ext cx="134938" cy="120650"/>
              </a:xfrm>
              <a:custGeom>
                <a:avLst/>
                <a:gdLst>
                  <a:gd name="T0" fmla="*/ 36 w 36"/>
                  <a:gd name="T1" fmla="*/ 0 h 32"/>
                  <a:gd name="T2" fmla="*/ 3 w 36"/>
                  <a:gd name="T3" fmla="*/ 31 h 32"/>
                  <a:gd name="T4" fmla="*/ 36 w 36"/>
                  <a:gd name="T5" fmla="*/ 0 h 32"/>
                </a:gdLst>
                <a:ahLst/>
                <a:cxnLst>
                  <a:cxn ang="0">
                    <a:pos x="T0" y="T1"/>
                  </a:cxn>
                  <a:cxn ang="0">
                    <a:pos x="T2" y="T3"/>
                  </a:cxn>
                  <a:cxn ang="0">
                    <a:pos x="T4" y="T5"/>
                  </a:cxn>
                </a:cxnLst>
                <a:rect l="0" t="0" r="r" b="b"/>
                <a:pathLst>
                  <a:path w="36" h="32">
                    <a:moveTo>
                      <a:pt x="36" y="0"/>
                    </a:moveTo>
                    <a:cubicBezTo>
                      <a:pt x="36" y="0"/>
                      <a:pt x="5" y="30"/>
                      <a:pt x="3" y="31"/>
                    </a:cubicBezTo>
                    <a:cubicBezTo>
                      <a:pt x="0" y="32"/>
                      <a:pt x="21" y="8"/>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grpSp>
        <p:nvGrpSpPr>
          <p:cNvPr id="56" name="Group 37"/>
          <p:cNvGrpSpPr>
            <a:grpSpLocks noChangeAspect="1"/>
          </p:cNvGrpSpPr>
          <p:nvPr/>
        </p:nvGrpSpPr>
        <p:grpSpPr bwMode="auto">
          <a:xfrm>
            <a:off x="3516245" y="1920870"/>
            <a:ext cx="1628236" cy="1970109"/>
            <a:chOff x="2250" y="790"/>
            <a:chExt cx="1205" cy="1458"/>
          </a:xfrm>
          <a:solidFill>
            <a:schemeClr val="accent3"/>
          </a:solidFill>
        </p:grpSpPr>
        <p:sp>
          <p:nvSpPr>
            <p:cNvPr id="57" name="Rectangle 38"/>
            <p:cNvSpPr>
              <a:spLocks noChangeArrowheads="1"/>
            </p:cNvSpPr>
            <p:nvPr/>
          </p:nvSpPr>
          <p:spPr bwMode="auto">
            <a:xfrm>
              <a:off x="2847" y="1827"/>
              <a:ext cx="12" cy="3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58" name="Freeform 39"/>
            <p:cNvSpPr/>
            <p:nvPr/>
          </p:nvSpPr>
          <p:spPr bwMode="auto">
            <a:xfrm>
              <a:off x="2852" y="2189"/>
              <a:ext cx="170" cy="19"/>
            </a:xfrm>
            <a:custGeom>
              <a:avLst/>
              <a:gdLst>
                <a:gd name="T0" fmla="*/ 170 w 170"/>
                <a:gd name="T1" fmla="*/ 19 h 19"/>
                <a:gd name="T2" fmla="*/ 0 w 170"/>
                <a:gd name="T3" fmla="*/ 12 h 19"/>
                <a:gd name="T4" fmla="*/ 0 w 170"/>
                <a:gd name="T5" fmla="*/ 0 h 19"/>
                <a:gd name="T6" fmla="*/ 170 w 170"/>
                <a:gd name="T7" fmla="*/ 7 h 19"/>
                <a:gd name="T8" fmla="*/ 170 w 170"/>
                <a:gd name="T9" fmla="*/ 19 h 19"/>
              </a:gdLst>
              <a:ahLst/>
              <a:cxnLst>
                <a:cxn ang="0">
                  <a:pos x="T0" y="T1"/>
                </a:cxn>
                <a:cxn ang="0">
                  <a:pos x="T2" y="T3"/>
                </a:cxn>
                <a:cxn ang="0">
                  <a:pos x="T4" y="T5"/>
                </a:cxn>
                <a:cxn ang="0">
                  <a:pos x="T6" y="T7"/>
                </a:cxn>
                <a:cxn ang="0">
                  <a:pos x="T8" y="T9"/>
                </a:cxn>
              </a:cxnLst>
              <a:rect l="0" t="0" r="r" b="b"/>
              <a:pathLst>
                <a:path w="170" h="19">
                  <a:moveTo>
                    <a:pt x="170" y="19"/>
                  </a:moveTo>
                  <a:lnTo>
                    <a:pt x="0" y="12"/>
                  </a:lnTo>
                  <a:lnTo>
                    <a:pt x="0" y="0"/>
                  </a:lnTo>
                  <a:lnTo>
                    <a:pt x="170" y="7"/>
                  </a:lnTo>
                  <a:lnTo>
                    <a:pt x="17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9" name="Freeform 40"/>
            <p:cNvSpPr/>
            <p:nvPr/>
          </p:nvSpPr>
          <p:spPr bwMode="auto">
            <a:xfrm>
              <a:off x="2725" y="2028"/>
              <a:ext cx="130" cy="170"/>
            </a:xfrm>
            <a:custGeom>
              <a:avLst/>
              <a:gdLst>
                <a:gd name="T0" fmla="*/ 120 w 130"/>
                <a:gd name="T1" fmla="*/ 170 h 170"/>
                <a:gd name="T2" fmla="*/ 0 w 130"/>
                <a:gd name="T3" fmla="*/ 7 h 170"/>
                <a:gd name="T4" fmla="*/ 9 w 130"/>
                <a:gd name="T5" fmla="*/ 0 h 170"/>
                <a:gd name="T6" fmla="*/ 130 w 130"/>
                <a:gd name="T7" fmla="*/ 163 h 170"/>
                <a:gd name="T8" fmla="*/ 120 w 130"/>
                <a:gd name="T9" fmla="*/ 170 h 170"/>
              </a:gdLst>
              <a:ahLst/>
              <a:cxnLst>
                <a:cxn ang="0">
                  <a:pos x="T0" y="T1"/>
                </a:cxn>
                <a:cxn ang="0">
                  <a:pos x="T2" y="T3"/>
                </a:cxn>
                <a:cxn ang="0">
                  <a:pos x="T4" y="T5"/>
                </a:cxn>
                <a:cxn ang="0">
                  <a:pos x="T6" y="T7"/>
                </a:cxn>
                <a:cxn ang="0">
                  <a:pos x="T8" y="T9"/>
                </a:cxn>
              </a:cxnLst>
              <a:rect l="0" t="0" r="r" b="b"/>
              <a:pathLst>
                <a:path w="130" h="170">
                  <a:moveTo>
                    <a:pt x="120" y="170"/>
                  </a:moveTo>
                  <a:lnTo>
                    <a:pt x="0" y="7"/>
                  </a:lnTo>
                  <a:lnTo>
                    <a:pt x="9" y="0"/>
                  </a:lnTo>
                  <a:lnTo>
                    <a:pt x="130" y="163"/>
                  </a:lnTo>
                  <a:lnTo>
                    <a:pt x="120" y="1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0" name="Freeform 41"/>
            <p:cNvSpPr/>
            <p:nvPr/>
          </p:nvSpPr>
          <p:spPr bwMode="auto">
            <a:xfrm>
              <a:off x="2845" y="2047"/>
              <a:ext cx="191" cy="151"/>
            </a:xfrm>
            <a:custGeom>
              <a:avLst/>
              <a:gdLst>
                <a:gd name="T0" fmla="*/ 7 w 191"/>
                <a:gd name="T1" fmla="*/ 151 h 151"/>
                <a:gd name="T2" fmla="*/ 0 w 191"/>
                <a:gd name="T3" fmla="*/ 142 h 151"/>
                <a:gd name="T4" fmla="*/ 184 w 191"/>
                <a:gd name="T5" fmla="*/ 0 h 151"/>
                <a:gd name="T6" fmla="*/ 191 w 191"/>
                <a:gd name="T7" fmla="*/ 10 h 151"/>
                <a:gd name="T8" fmla="*/ 7 w 191"/>
                <a:gd name="T9" fmla="*/ 151 h 151"/>
              </a:gdLst>
              <a:ahLst/>
              <a:cxnLst>
                <a:cxn ang="0">
                  <a:pos x="T0" y="T1"/>
                </a:cxn>
                <a:cxn ang="0">
                  <a:pos x="T2" y="T3"/>
                </a:cxn>
                <a:cxn ang="0">
                  <a:pos x="T4" y="T5"/>
                </a:cxn>
                <a:cxn ang="0">
                  <a:pos x="T6" y="T7"/>
                </a:cxn>
                <a:cxn ang="0">
                  <a:pos x="T8" y="T9"/>
                </a:cxn>
              </a:cxnLst>
              <a:rect l="0" t="0" r="r" b="b"/>
              <a:pathLst>
                <a:path w="191" h="151">
                  <a:moveTo>
                    <a:pt x="7" y="151"/>
                  </a:moveTo>
                  <a:lnTo>
                    <a:pt x="0" y="142"/>
                  </a:lnTo>
                  <a:lnTo>
                    <a:pt x="184" y="0"/>
                  </a:lnTo>
                  <a:lnTo>
                    <a:pt x="191" y="10"/>
                  </a:lnTo>
                  <a:lnTo>
                    <a:pt x="7"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1" name="Freeform 42"/>
            <p:cNvSpPr/>
            <p:nvPr/>
          </p:nvSpPr>
          <p:spPr bwMode="auto">
            <a:xfrm>
              <a:off x="2585" y="2191"/>
              <a:ext cx="265" cy="19"/>
            </a:xfrm>
            <a:custGeom>
              <a:avLst/>
              <a:gdLst>
                <a:gd name="T0" fmla="*/ 0 w 265"/>
                <a:gd name="T1" fmla="*/ 19 h 19"/>
                <a:gd name="T2" fmla="*/ 0 w 265"/>
                <a:gd name="T3" fmla="*/ 7 h 19"/>
                <a:gd name="T4" fmla="*/ 265 w 265"/>
                <a:gd name="T5" fmla="*/ 0 h 19"/>
                <a:gd name="T6" fmla="*/ 265 w 265"/>
                <a:gd name="T7" fmla="*/ 12 h 19"/>
                <a:gd name="T8" fmla="*/ 0 w 265"/>
                <a:gd name="T9" fmla="*/ 19 h 19"/>
              </a:gdLst>
              <a:ahLst/>
              <a:cxnLst>
                <a:cxn ang="0">
                  <a:pos x="T0" y="T1"/>
                </a:cxn>
                <a:cxn ang="0">
                  <a:pos x="T2" y="T3"/>
                </a:cxn>
                <a:cxn ang="0">
                  <a:pos x="T4" y="T5"/>
                </a:cxn>
                <a:cxn ang="0">
                  <a:pos x="T6" y="T7"/>
                </a:cxn>
                <a:cxn ang="0">
                  <a:pos x="T8" y="T9"/>
                </a:cxn>
              </a:cxnLst>
              <a:rect l="0" t="0" r="r" b="b"/>
              <a:pathLst>
                <a:path w="265" h="19">
                  <a:moveTo>
                    <a:pt x="0" y="19"/>
                  </a:moveTo>
                  <a:lnTo>
                    <a:pt x="0" y="7"/>
                  </a:lnTo>
                  <a:lnTo>
                    <a:pt x="265" y="0"/>
                  </a:lnTo>
                  <a:lnTo>
                    <a:pt x="265" y="12"/>
                  </a:lnTo>
                  <a:lnTo>
                    <a:pt x="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2" name="Freeform 43"/>
            <p:cNvSpPr/>
            <p:nvPr/>
          </p:nvSpPr>
          <p:spPr bwMode="auto">
            <a:xfrm>
              <a:off x="2524" y="2005"/>
              <a:ext cx="66" cy="201"/>
            </a:xfrm>
            <a:custGeom>
              <a:avLst/>
              <a:gdLst>
                <a:gd name="T0" fmla="*/ 54 w 66"/>
                <a:gd name="T1" fmla="*/ 201 h 201"/>
                <a:gd name="T2" fmla="*/ 0 w 66"/>
                <a:gd name="T3" fmla="*/ 2 h 201"/>
                <a:gd name="T4" fmla="*/ 12 w 66"/>
                <a:gd name="T5" fmla="*/ 0 h 201"/>
                <a:gd name="T6" fmla="*/ 66 w 66"/>
                <a:gd name="T7" fmla="*/ 198 h 201"/>
                <a:gd name="T8" fmla="*/ 54 w 66"/>
                <a:gd name="T9" fmla="*/ 201 h 201"/>
              </a:gdLst>
              <a:ahLst/>
              <a:cxnLst>
                <a:cxn ang="0">
                  <a:pos x="T0" y="T1"/>
                </a:cxn>
                <a:cxn ang="0">
                  <a:pos x="T2" y="T3"/>
                </a:cxn>
                <a:cxn ang="0">
                  <a:pos x="T4" y="T5"/>
                </a:cxn>
                <a:cxn ang="0">
                  <a:pos x="T6" y="T7"/>
                </a:cxn>
                <a:cxn ang="0">
                  <a:pos x="T8" y="T9"/>
                </a:cxn>
              </a:cxnLst>
              <a:rect l="0" t="0" r="r" b="b"/>
              <a:pathLst>
                <a:path w="66" h="201">
                  <a:moveTo>
                    <a:pt x="54" y="201"/>
                  </a:moveTo>
                  <a:lnTo>
                    <a:pt x="0" y="2"/>
                  </a:lnTo>
                  <a:lnTo>
                    <a:pt x="12" y="0"/>
                  </a:lnTo>
                  <a:lnTo>
                    <a:pt x="66" y="198"/>
                  </a:lnTo>
                  <a:lnTo>
                    <a:pt x="54" y="2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3" name="Freeform 44"/>
            <p:cNvSpPr/>
            <p:nvPr/>
          </p:nvSpPr>
          <p:spPr bwMode="auto">
            <a:xfrm>
              <a:off x="2578" y="2031"/>
              <a:ext cx="154" cy="175"/>
            </a:xfrm>
            <a:custGeom>
              <a:avLst/>
              <a:gdLst>
                <a:gd name="T0" fmla="*/ 9 w 154"/>
                <a:gd name="T1" fmla="*/ 175 h 175"/>
                <a:gd name="T2" fmla="*/ 0 w 154"/>
                <a:gd name="T3" fmla="*/ 167 h 175"/>
                <a:gd name="T4" fmla="*/ 147 w 154"/>
                <a:gd name="T5" fmla="*/ 0 h 175"/>
                <a:gd name="T6" fmla="*/ 154 w 154"/>
                <a:gd name="T7" fmla="*/ 7 h 175"/>
                <a:gd name="T8" fmla="*/ 9 w 154"/>
                <a:gd name="T9" fmla="*/ 175 h 175"/>
              </a:gdLst>
              <a:ahLst/>
              <a:cxnLst>
                <a:cxn ang="0">
                  <a:pos x="T0" y="T1"/>
                </a:cxn>
                <a:cxn ang="0">
                  <a:pos x="T2" y="T3"/>
                </a:cxn>
                <a:cxn ang="0">
                  <a:pos x="T4" y="T5"/>
                </a:cxn>
                <a:cxn ang="0">
                  <a:pos x="T6" y="T7"/>
                </a:cxn>
                <a:cxn ang="0">
                  <a:pos x="T8" y="T9"/>
                </a:cxn>
              </a:cxnLst>
              <a:rect l="0" t="0" r="r" b="b"/>
              <a:pathLst>
                <a:path w="154" h="175">
                  <a:moveTo>
                    <a:pt x="9" y="175"/>
                  </a:moveTo>
                  <a:lnTo>
                    <a:pt x="0" y="167"/>
                  </a:lnTo>
                  <a:lnTo>
                    <a:pt x="147" y="0"/>
                  </a:lnTo>
                  <a:lnTo>
                    <a:pt x="154" y="7"/>
                  </a:lnTo>
                  <a:lnTo>
                    <a:pt x="9"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4" name="Freeform 45"/>
            <p:cNvSpPr/>
            <p:nvPr/>
          </p:nvSpPr>
          <p:spPr bwMode="auto">
            <a:xfrm>
              <a:off x="2526" y="2000"/>
              <a:ext cx="203" cy="35"/>
            </a:xfrm>
            <a:custGeom>
              <a:avLst/>
              <a:gdLst>
                <a:gd name="T0" fmla="*/ 203 w 203"/>
                <a:gd name="T1" fmla="*/ 35 h 35"/>
                <a:gd name="T2" fmla="*/ 0 w 203"/>
                <a:gd name="T3" fmla="*/ 9 h 35"/>
                <a:gd name="T4" fmla="*/ 2 w 203"/>
                <a:gd name="T5" fmla="*/ 0 h 35"/>
                <a:gd name="T6" fmla="*/ 203 w 203"/>
                <a:gd name="T7" fmla="*/ 26 h 35"/>
                <a:gd name="T8" fmla="*/ 203 w 203"/>
                <a:gd name="T9" fmla="*/ 35 h 35"/>
              </a:gdLst>
              <a:ahLst/>
              <a:cxnLst>
                <a:cxn ang="0">
                  <a:pos x="T0" y="T1"/>
                </a:cxn>
                <a:cxn ang="0">
                  <a:pos x="T2" y="T3"/>
                </a:cxn>
                <a:cxn ang="0">
                  <a:pos x="T4" y="T5"/>
                </a:cxn>
                <a:cxn ang="0">
                  <a:pos x="T6" y="T7"/>
                </a:cxn>
                <a:cxn ang="0">
                  <a:pos x="T8" y="T9"/>
                </a:cxn>
              </a:cxnLst>
              <a:rect l="0" t="0" r="r" b="b"/>
              <a:pathLst>
                <a:path w="203" h="35">
                  <a:moveTo>
                    <a:pt x="203" y="35"/>
                  </a:moveTo>
                  <a:lnTo>
                    <a:pt x="0" y="9"/>
                  </a:lnTo>
                  <a:lnTo>
                    <a:pt x="2" y="0"/>
                  </a:lnTo>
                  <a:lnTo>
                    <a:pt x="203" y="26"/>
                  </a:lnTo>
                  <a:lnTo>
                    <a:pt x="203"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5" name="Freeform 46"/>
            <p:cNvSpPr/>
            <p:nvPr/>
          </p:nvSpPr>
          <p:spPr bwMode="auto">
            <a:xfrm>
              <a:off x="2725" y="1827"/>
              <a:ext cx="132" cy="206"/>
            </a:xfrm>
            <a:custGeom>
              <a:avLst/>
              <a:gdLst>
                <a:gd name="T0" fmla="*/ 9 w 132"/>
                <a:gd name="T1" fmla="*/ 206 h 206"/>
                <a:gd name="T2" fmla="*/ 0 w 132"/>
                <a:gd name="T3" fmla="*/ 199 h 206"/>
                <a:gd name="T4" fmla="*/ 122 w 132"/>
                <a:gd name="T5" fmla="*/ 0 h 206"/>
                <a:gd name="T6" fmla="*/ 132 w 132"/>
                <a:gd name="T7" fmla="*/ 8 h 206"/>
                <a:gd name="T8" fmla="*/ 9 w 132"/>
                <a:gd name="T9" fmla="*/ 206 h 206"/>
              </a:gdLst>
              <a:ahLst/>
              <a:cxnLst>
                <a:cxn ang="0">
                  <a:pos x="T0" y="T1"/>
                </a:cxn>
                <a:cxn ang="0">
                  <a:pos x="T2" y="T3"/>
                </a:cxn>
                <a:cxn ang="0">
                  <a:pos x="T4" y="T5"/>
                </a:cxn>
                <a:cxn ang="0">
                  <a:pos x="T6" y="T7"/>
                </a:cxn>
                <a:cxn ang="0">
                  <a:pos x="T8" y="T9"/>
                </a:cxn>
              </a:cxnLst>
              <a:rect l="0" t="0" r="r" b="b"/>
              <a:pathLst>
                <a:path w="132" h="206">
                  <a:moveTo>
                    <a:pt x="9" y="206"/>
                  </a:moveTo>
                  <a:lnTo>
                    <a:pt x="0" y="199"/>
                  </a:lnTo>
                  <a:lnTo>
                    <a:pt x="122" y="0"/>
                  </a:lnTo>
                  <a:lnTo>
                    <a:pt x="132" y="8"/>
                  </a:lnTo>
                  <a:lnTo>
                    <a:pt x="9" y="2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6" name="Freeform 47"/>
            <p:cNvSpPr/>
            <p:nvPr/>
          </p:nvSpPr>
          <p:spPr bwMode="auto">
            <a:xfrm>
              <a:off x="3027" y="1939"/>
              <a:ext cx="156" cy="118"/>
            </a:xfrm>
            <a:custGeom>
              <a:avLst/>
              <a:gdLst>
                <a:gd name="T0" fmla="*/ 7 w 156"/>
                <a:gd name="T1" fmla="*/ 118 h 118"/>
                <a:gd name="T2" fmla="*/ 0 w 156"/>
                <a:gd name="T3" fmla="*/ 108 h 118"/>
                <a:gd name="T4" fmla="*/ 149 w 156"/>
                <a:gd name="T5" fmla="*/ 0 h 118"/>
                <a:gd name="T6" fmla="*/ 156 w 156"/>
                <a:gd name="T7" fmla="*/ 7 h 118"/>
                <a:gd name="T8" fmla="*/ 7 w 156"/>
                <a:gd name="T9" fmla="*/ 118 h 118"/>
              </a:gdLst>
              <a:ahLst/>
              <a:cxnLst>
                <a:cxn ang="0">
                  <a:pos x="T0" y="T1"/>
                </a:cxn>
                <a:cxn ang="0">
                  <a:pos x="T2" y="T3"/>
                </a:cxn>
                <a:cxn ang="0">
                  <a:pos x="T4" y="T5"/>
                </a:cxn>
                <a:cxn ang="0">
                  <a:pos x="T6" y="T7"/>
                </a:cxn>
                <a:cxn ang="0">
                  <a:pos x="T8" y="T9"/>
                </a:cxn>
              </a:cxnLst>
              <a:rect l="0" t="0" r="r" b="b"/>
              <a:pathLst>
                <a:path w="156" h="118">
                  <a:moveTo>
                    <a:pt x="7" y="118"/>
                  </a:moveTo>
                  <a:lnTo>
                    <a:pt x="0" y="108"/>
                  </a:lnTo>
                  <a:lnTo>
                    <a:pt x="149" y="0"/>
                  </a:lnTo>
                  <a:lnTo>
                    <a:pt x="156" y="7"/>
                  </a:lnTo>
                  <a:lnTo>
                    <a:pt x="7" y="1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7" name="Freeform 48"/>
            <p:cNvSpPr/>
            <p:nvPr/>
          </p:nvSpPr>
          <p:spPr bwMode="auto">
            <a:xfrm>
              <a:off x="3018" y="2054"/>
              <a:ext cx="18" cy="144"/>
            </a:xfrm>
            <a:custGeom>
              <a:avLst/>
              <a:gdLst>
                <a:gd name="T0" fmla="*/ 11 w 18"/>
                <a:gd name="T1" fmla="*/ 144 h 144"/>
                <a:gd name="T2" fmla="*/ 0 w 18"/>
                <a:gd name="T3" fmla="*/ 144 h 144"/>
                <a:gd name="T4" fmla="*/ 7 w 18"/>
                <a:gd name="T5" fmla="*/ 0 h 144"/>
                <a:gd name="T6" fmla="*/ 18 w 18"/>
                <a:gd name="T7" fmla="*/ 0 h 144"/>
                <a:gd name="T8" fmla="*/ 11 w 18"/>
                <a:gd name="T9" fmla="*/ 144 h 144"/>
              </a:gdLst>
              <a:ahLst/>
              <a:cxnLst>
                <a:cxn ang="0">
                  <a:pos x="T0" y="T1"/>
                </a:cxn>
                <a:cxn ang="0">
                  <a:pos x="T2" y="T3"/>
                </a:cxn>
                <a:cxn ang="0">
                  <a:pos x="T4" y="T5"/>
                </a:cxn>
                <a:cxn ang="0">
                  <a:pos x="T6" y="T7"/>
                </a:cxn>
                <a:cxn ang="0">
                  <a:pos x="T8" y="T9"/>
                </a:cxn>
              </a:cxnLst>
              <a:rect l="0" t="0" r="r" b="b"/>
              <a:pathLst>
                <a:path w="18" h="144">
                  <a:moveTo>
                    <a:pt x="11" y="144"/>
                  </a:moveTo>
                  <a:lnTo>
                    <a:pt x="0" y="144"/>
                  </a:lnTo>
                  <a:lnTo>
                    <a:pt x="7" y="0"/>
                  </a:lnTo>
                  <a:lnTo>
                    <a:pt x="18" y="0"/>
                  </a:lnTo>
                  <a:lnTo>
                    <a:pt x="11"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8" name="Freeform 49"/>
            <p:cNvSpPr/>
            <p:nvPr/>
          </p:nvSpPr>
          <p:spPr bwMode="auto">
            <a:xfrm>
              <a:off x="2732" y="2021"/>
              <a:ext cx="297" cy="40"/>
            </a:xfrm>
            <a:custGeom>
              <a:avLst/>
              <a:gdLst>
                <a:gd name="T0" fmla="*/ 297 w 297"/>
                <a:gd name="T1" fmla="*/ 40 h 40"/>
                <a:gd name="T2" fmla="*/ 0 w 297"/>
                <a:gd name="T3" fmla="*/ 10 h 40"/>
                <a:gd name="T4" fmla="*/ 0 w 297"/>
                <a:gd name="T5" fmla="*/ 0 h 40"/>
                <a:gd name="T6" fmla="*/ 297 w 297"/>
                <a:gd name="T7" fmla="*/ 29 h 40"/>
                <a:gd name="T8" fmla="*/ 297 w 297"/>
                <a:gd name="T9" fmla="*/ 40 h 40"/>
              </a:gdLst>
              <a:ahLst/>
              <a:cxnLst>
                <a:cxn ang="0">
                  <a:pos x="T0" y="T1"/>
                </a:cxn>
                <a:cxn ang="0">
                  <a:pos x="T2" y="T3"/>
                </a:cxn>
                <a:cxn ang="0">
                  <a:pos x="T4" y="T5"/>
                </a:cxn>
                <a:cxn ang="0">
                  <a:pos x="T6" y="T7"/>
                </a:cxn>
                <a:cxn ang="0">
                  <a:pos x="T8" y="T9"/>
                </a:cxn>
              </a:cxnLst>
              <a:rect l="0" t="0" r="r" b="b"/>
              <a:pathLst>
                <a:path w="297" h="40">
                  <a:moveTo>
                    <a:pt x="297" y="40"/>
                  </a:moveTo>
                  <a:lnTo>
                    <a:pt x="0" y="10"/>
                  </a:lnTo>
                  <a:lnTo>
                    <a:pt x="0" y="0"/>
                  </a:lnTo>
                  <a:lnTo>
                    <a:pt x="297" y="29"/>
                  </a:lnTo>
                  <a:lnTo>
                    <a:pt x="297"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9" name="Freeform 50"/>
            <p:cNvSpPr/>
            <p:nvPr/>
          </p:nvSpPr>
          <p:spPr bwMode="auto">
            <a:xfrm>
              <a:off x="3022" y="1853"/>
              <a:ext cx="14" cy="199"/>
            </a:xfrm>
            <a:custGeom>
              <a:avLst/>
              <a:gdLst>
                <a:gd name="T0" fmla="*/ 3 w 14"/>
                <a:gd name="T1" fmla="*/ 199 h 199"/>
                <a:gd name="T2" fmla="*/ 0 w 14"/>
                <a:gd name="T3" fmla="*/ 0 h 199"/>
                <a:gd name="T4" fmla="*/ 12 w 14"/>
                <a:gd name="T5" fmla="*/ 0 h 199"/>
                <a:gd name="T6" fmla="*/ 14 w 14"/>
                <a:gd name="T7" fmla="*/ 199 h 199"/>
                <a:gd name="T8" fmla="*/ 3 w 14"/>
                <a:gd name="T9" fmla="*/ 199 h 199"/>
              </a:gdLst>
              <a:ahLst/>
              <a:cxnLst>
                <a:cxn ang="0">
                  <a:pos x="T0" y="T1"/>
                </a:cxn>
                <a:cxn ang="0">
                  <a:pos x="T2" y="T3"/>
                </a:cxn>
                <a:cxn ang="0">
                  <a:pos x="T4" y="T5"/>
                </a:cxn>
                <a:cxn ang="0">
                  <a:pos x="T6" y="T7"/>
                </a:cxn>
                <a:cxn ang="0">
                  <a:pos x="T8" y="T9"/>
                </a:cxn>
              </a:cxnLst>
              <a:rect l="0" t="0" r="r" b="b"/>
              <a:pathLst>
                <a:path w="14" h="199">
                  <a:moveTo>
                    <a:pt x="3" y="199"/>
                  </a:moveTo>
                  <a:lnTo>
                    <a:pt x="0" y="0"/>
                  </a:lnTo>
                  <a:lnTo>
                    <a:pt x="12" y="0"/>
                  </a:lnTo>
                  <a:lnTo>
                    <a:pt x="14" y="199"/>
                  </a:lnTo>
                  <a:lnTo>
                    <a:pt x="3" y="1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0" name="Freeform 51"/>
            <p:cNvSpPr/>
            <p:nvPr/>
          </p:nvSpPr>
          <p:spPr bwMode="auto">
            <a:xfrm>
              <a:off x="3027" y="2042"/>
              <a:ext cx="123" cy="133"/>
            </a:xfrm>
            <a:custGeom>
              <a:avLst/>
              <a:gdLst>
                <a:gd name="T0" fmla="*/ 49 w 52"/>
                <a:gd name="T1" fmla="*/ 56 h 56"/>
                <a:gd name="T2" fmla="*/ 0 w 52"/>
                <a:gd name="T3" fmla="*/ 2 h 56"/>
                <a:gd name="T4" fmla="*/ 4 w 52"/>
                <a:gd name="T5" fmla="*/ 0 h 56"/>
                <a:gd name="T6" fmla="*/ 2 w 52"/>
                <a:gd name="T7" fmla="*/ 1 h 56"/>
                <a:gd name="T8" fmla="*/ 4 w 52"/>
                <a:gd name="T9" fmla="*/ 0 h 56"/>
                <a:gd name="T10" fmla="*/ 52 w 52"/>
                <a:gd name="T11" fmla="*/ 53 h 56"/>
                <a:gd name="T12" fmla="*/ 49 w 52"/>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52" h="56">
                  <a:moveTo>
                    <a:pt x="49" y="56"/>
                  </a:moveTo>
                  <a:cubicBezTo>
                    <a:pt x="1" y="4"/>
                    <a:pt x="0" y="2"/>
                    <a:pt x="0" y="2"/>
                  </a:cubicBezTo>
                  <a:cubicBezTo>
                    <a:pt x="4" y="0"/>
                    <a:pt x="4" y="0"/>
                    <a:pt x="4" y="0"/>
                  </a:cubicBezTo>
                  <a:cubicBezTo>
                    <a:pt x="2" y="1"/>
                    <a:pt x="2" y="1"/>
                    <a:pt x="2" y="1"/>
                  </a:cubicBezTo>
                  <a:cubicBezTo>
                    <a:pt x="4" y="0"/>
                    <a:pt x="4" y="0"/>
                    <a:pt x="4" y="0"/>
                  </a:cubicBezTo>
                  <a:cubicBezTo>
                    <a:pt x="6" y="2"/>
                    <a:pt x="34" y="33"/>
                    <a:pt x="52" y="53"/>
                  </a:cubicBezTo>
                  <a:lnTo>
                    <a:pt x="49"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1" name="Freeform 52"/>
            <p:cNvSpPr/>
            <p:nvPr/>
          </p:nvSpPr>
          <p:spPr bwMode="auto">
            <a:xfrm>
              <a:off x="3025" y="2168"/>
              <a:ext cx="123" cy="40"/>
            </a:xfrm>
            <a:custGeom>
              <a:avLst/>
              <a:gdLst>
                <a:gd name="T0" fmla="*/ 2 w 123"/>
                <a:gd name="T1" fmla="*/ 40 h 40"/>
                <a:gd name="T2" fmla="*/ 0 w 123"/>
                <a:gd name="T3" fmla="*/ 30 h 40"/>
                <a:gd name="T4" fmla="*/ 120 w 123"/>
                <a:gd name="T5" fmla="*/ 0 h 40"/>
                <a:gd name="T6" fmla="*/ 123 w 123"/>
                <a:gd name="T7" fmla="*/ 12 h 40"/>
                <a:gd name="T8" fmla="*/ 2 w 123"/>
                <a:gd name="T9" fmla="*/ 40 h 40"/>
              </a:gdLst>
              <a:ahLst/>
              <a:cxnLst>
                <a:cxn ang="0">
                  <a:pos x="T0" y="T1"/>
                </a:cxn>
                <a:cxn ang="0">
                  <a:pos x="T2" y="T3"/>
                </a:cxn>
                <a:cxn ang="0">
                  <a:pos x="T4" y="T5"/>
                </a:cxn>
                <a:cxn ang="0">
                  <a:pos x="T6" y="T7"/>
                </a:cxn>
                <a:cxn ang="0">
                  <a:pos x="T8" y="T9"/>
                </a:cxn>
              </a:cxnLst>
              <a:rect l="0" t="0" r="r" b="b"/>
              <a:pathLst>
                <a:path w="123" h="40">
                  <a:moveTo>
                    <a:pt x="2" y="40"/>
                  </a:moveTo>
                  <a:lnTo>
                    <a:pt x="0" y="30"/>
                  </a:lnTo>
                  <a:lnTo>
                    <a:pt x="120" y="0"/>
                  </a:lnTo>
                  <a:lnTo>
                    <a:pt x="123" y="12"/>
                  </a:lnTo>
                  <a:lnTo>
                    <a:pt x="2"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2" name="Freeform 53"/>
            <p:cNvSpPr/>
            <p:nvPr/>
          </p:nvSpPr>
          <p:spPr bwMode="auto">
            <a:xfrm>
              <a:off x="3145" y="1943"/>
              <a:ext cx="38" cy="232"/>
            </a:xfrm>
            <a:custGeom>
              <a:avLst/>
              <a:gdLst>
                <a:gd name="T0" fmla="*/ 10 w 38"/>
                <a:gd name="T1" fmla="*/ 232 h 232"/>
                <a:gd name="T2" fmla="*/ 0 w 38"/>
                <a:gd name="T3" fmla="*/ 232 h 232"/>
                <a:gd name="T4" fmla="*/ 26 w 38"/>
                <a:gd name="T5" fmla="*/ 0 h 232"/>
                <a:gd name="T6" fmla="*/ 38 w 38"/>
                <a:gd name="T7" fmla="*/ 0 h 232"/>
                <a:gd name="T8" fmla="*/ 10 w 38"/>
                <a:gd name="T9" fmla="*/ 232 h 232"/>
              </a:gdLst>
              <a:ahLst/>
              <a:cxnLst>
                <a:cxn ang="0">
                  <a:pos x="T0" y="T1"/>
                </a:cxn>
                <a:cxn ang="0">
                  <a:pos x="T2" y="T3"/>
                </a:cxn>
                <a:cxn ang="0">
                  <a:pos x="T4" y="T5"/>
                </a:cxn>
                <a:cxn ang="0">
                  <a:pos x="T6" y="T7"/>
                </a:cxn>
                <a:cxn ang="0">
                  <a:pos x="T8" y="T9"/>
                </a:cxn>
              </a:cxnLst>
              <a:rect l="0" t="0" r="r" b="b"/>
              <a:pathLst>
                <a:path w="38" h="232">
                  <a:moveTo>
                    <a:pt x="10" y="232"/>
                  </a:moveTo>
                  <a:lnTo>
                    <a:pt x="0" y="232"/>
                  </a:lnTo>
                  <a:lnTo>
                    <a:pt x="26" y="0"/>
                  </a:lnTo>
                  <a:lnTo>
                    <a:pt x="38" y="0"/>
                  </a:lnTo>
                  <a:lnTo>
                    <a:pt x="10"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3" name="Freeform 54"/>
            <p:cNvSpPr/>
            <p:nvPr/>
          </p:nvSpPr>
          <p:spPr bwMode="auto">
            <a:xfrm>
              <a:off x="3174" y="1733"/>
              <a:ext cx="111" cy="215"/>
            </a:xfrm>
            <a:custGeom>
              <a:avLst/>
              <a:gdLst>
                <a:gd name="T0" fmla="*/ 9 w 111"/>
                <a:gd name="T1" fmla="*/ 215 h 215"/>
                <a:gd name="T2" fmla="*/ 0 w 111"/>
                <a:gd name="T3" fmla="*/ 210 h 215"/>
                <a:gd name="T4" fmla="*/ 101 w 111"/>
                <a:gd name="T5" fmla="*/ 0 h 215"/>
                <a:gd name="T6" fmla="*/ 111 w 111"/>
                <a:gd name="T7" fmla="*/ 7 h 215"/>
                <a:gd name="T8" fmla="*/ 9 w 111"/>
                <a:gd name="T9" fmla="*/ 215 h 215"/>
              </a:gdLst>
              <a:ahLst/>
              <a:cxnLst>
                <a:cxn ang="0">
                  <a:pos x="T0" y="T1"/>
                </a:cxn>
                <a:cxn ang="0">
                  <a:pos x="T2" y="T3"/>
                </a:cxn>
                <a:cxn ang="0">
                  <a:pos x="T4" y="T5"/>
                </a:cxn>
                <a:cxn ang="0">
                  <a:pos x="T6" y="T7"/>
                </a:cxn>
                <a:cxn ang="0">
                  <a:pos x="T8" y="T9"/>
                </a:cxn>
              </a:cxnLst>
              <a:rect l="0" t="0" r="r" b="b"/>
              <a:pathLst>
                <a:path w="111" h="215">
                  <a:moveTo>
                    <a:pt x="9" y="215"/>
                  </a:moveTo>
                  <a:lnTo>
                    <a:pt x="0" y="210"/>
                  </a:lnTo>
                  <a:lnTo>
                    <a:pt x="101" y="0"/>
                  </a:lnTo>
                  <a:lnTo>
                    <a:pt x="111" y="7"/>
                  </a:lnTo>
                  <a:lnTo>
                    <a:pt x="9" y="2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4" name="Freeform 55"/>
            <p:cNvSpPr/>
            <p:nvPr/>
          </p:nvSpPr>
          <p:spPr bwMode="auto">
            <a:xfrm>
              <a:off x="3273" y="1478"/>
              <a:ext cx="132" cy="262"/>
            </a:xfrm>
            <a:custGeom>
              <a:avLst/>
              <a:gdLst>
                <a:gd name="T0" fmla="*/ 12 w 132"/>
                <a:gd name="T1" fmla="*/ 262 h 262"/>
                <a:gd name="T2" fmla="*/ 0 w 132"/>
                <a:gd name="T3" fmla="*/ 257 h 262"/>
                <a:gd name="T4" fmla="*/ 123 w 132"/>
                <a:gd name="T5" fmla="*/ 0 h 262"/>
                <a:gd name="T6" fmla="*/ 132 w 132"/>
                <a:gd name="T7" fmla="*/ 5 h 262"/>
                <a:gd name="T8" fmla="*/ 12 w 132"/>
                <a:gd name="T9" fmla="*/ 262 h 262"/>
              </a:gdLst>
              <a:ahLst/>
              <a:cxnLst>
                <a:cxn ang="0">
                  <a:pos x="T0" y="T1"/>
                </a:cxn>
                <a:cxn ang="0">
                  <a:pos x="T2" y="T3"/>
                </a:cxn>
                <a:cxn ang="0">
                  <a:pos x="T4" y="T5"/>
                </a:cxn>
                <a:cxn ang="0">
                  <a:pos x="T6" y="T7"/>
                </a:cxn>
                <a:cxn ang="0">
                  <a:pos x="T8" y="T9"/>
                </a:cxn>
              </a:cxnLst>
              <a:rect l="0" t="0" r="r" b="b"/>
              <a:pathLst>
                <a:path w="132" h="262">
                  <a:moveTo>
                    <a:pt x="12" y="262"/>
                  </a:moveTo>
                  <a:lnTo>
                    <a:pt x="0" y="257"/>
                  </a:lnTo>
                  <a:lnTo>
                    <a:pt x="123" y="0"/>
                  </a:lnTo>
                  <a:lnTo>
                    <a:pt x="132" y="5"/>
                  </a:lnTo>
                  <a:lnTo>
                    <a:pt x="12"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5" name="Freeform 56"/>
            <p:cNvSpPr/>
            <p:nvPr/>
          </p:nvSpPr>
          <p:spPr bwMode="auto">
            <a:xfrm>
              <a:off x="3145" y="1591"/>
              <a:ext cx="140" cy="149"/>
            </a:xfrm>
            <a:custGeom>
              <a:avLst/>
              <a:gdLst>
                <a:gd name="T0" fmla="*/ 130 w 140"/>
                <a:gd name="T1" fmla="*/ 149 h 149"/>
                <a:gd name="T2" fmla="*/ 0 w 140"/>
                <a:gd name="T3" fmla="*/ 10 h 149"/>
                <a:gd name="T4" fmla="*/ 7 w 140"/>
                <a:gd name="T5" fmla="*/ 0 h 149"/>
                <a:gd name="T6" fmla="*/ 140 w 140"/>
                <a:gd name="T7" fmla="*/ 142 h 149"/>
                <a:gd name="T8" fmla="*/ 130 w 140"/>
                <a:gd name="T9" fmla="*/ 149 h 149"/>
              </a:gdLst>
              <a:ahLst/>
              <a:cxnLst>
                <a:cxn ang="0">
                  <a:pos x="T0" y="T1"/>
                </a:cxn>
                <a:cxn ang="0">
                  <a:pos x="T2" y="T3"/>
                </a:cxn>
                <a:cxn ang="0">
                  <a:pos x="T4" y="T5"/>
                </a:cxn>
                <a:cxn ang="0">
                  <a:pos x="T6" y="T7"/>
                </a:cxn>
                <a:cxn ang="0">
                  <a:pos x="T8" y="T9"/>
                </a:cxn>
              </a:cxnLst>
              <a:rect l="0" t="0" r="r" b="b"/>
              <a:pathLst>
                <a:path w="140" h="149">
                  <a:moveTo>
                    <a:pt x="130" y="149"/>
                  </a:moveTo>
                  <a:lnTo>
                    <a:pt x="0" y="10"/>
                  </a:lnTo>
                  <a:lnTo>
                    <a:pt x="7" y="0"/>
                  </a:lnTo>
                  <a:lnTo>
                    <a:pt x="140" y="142"/>
                  </a:lnTo>
                  <a:lnTo>
                    <a:pt x="130" y="1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6" name="Freeform 57"/>
            <p:cNvSpPr/>
            <p:nvPr/>
          </p:nvSpPr>
          <p:spPr bwMode="auto">
            <a:xfrm>
              <a:off x="3025" y="1591"/>
              <a:ext cx="127" cy="267"/>
            </a:xfrm>
            <a:custGeom>
              <a:avLst/>
              <a:gdLst>
                <a:gd name="T0" fmla="*/ 9 w 127"/>
                <a:gd name="T1" fmla="*/ 267 h 267"/>
                <a:gd name="T2" fmla="*/ 0 w 127"/>
                <a:gd name="T3" fmla="*/ 262 h 267"/>
                <a:gd name="T4" fmla="*/ 118 w 127"/>
                <a:gd name="T5" fmla="*/ 0 h 267"/>
                <a:gd name="T6" fmla="*/ 127 w 127"/>
                <a:gd name="T7" fmla="*/ 5 h 267"/>
                <a:gd name="T8" fmla="*/ 9 w 127"/>
                <a:gd name="T9" fmla="*/ 267 h 267"/>
              </a:gdLst>
              <a:ahLst/>
              <a:cxnLst>
                <a:cxn ang="0">
                  <a:pos x="T0" y="T1"/>
                </a:cxn>
                <a:cxn ang="0">
                  <a:pos x="T2" y="T3"/>
                </a:cxn>
                <a:cxn ang="0">
                  <a:pos x="T4" y="T5"/>
                </a:cxn>
                <a:cxn ang="0">
                  <a:pos x="T6" y="T7"/>
                </a:cxn>
                <a:cxn ang="0">
                  <a:pos x="T8" y="T9"/>
                </a:cxn>
              </a:cxnLst>
              <a:rect l="0" t="0" r="r" b="b"/>
              <a:pathLst>
                <a:path w="127" h="267">
                  <a:moveTo>
                    <a:pt x="9" y="267"/>
                  </a:moveTo>
                  <a:lnTo>
                    <a:pt x="0" y="262"/>
                  </a:lnTo>
                  <a:lnTo>
                    <a:pt x="118" y="0"/>
                  </a:lnTo>
                  <a:lnTo>
                    <a:pt x="127" y="5"/>
                  </a:lnTo>
                  <a:lnTo>
                    <a:pt x="9" y="2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7" name="Freeform 58"/>
            <p:cNvSpPr/>
            <p:nvPr/>
          </p:nvSpPr>
          <p:spPr bwMode="auto">
            <a:xfrm>
              <a:off x="2852" y="1823"/>
              <a:ext cx="175" cy="38"/>
            </a:xfrm>
            <a:custGeom>
              <a:avLst/>
              <a:gdLst>
                <a:gd name="T0" fmla="*/ 173 w 175"/>
                <a:gd name="T1" fmla="*/ 38 h 38"/>
                <a:gd name="T2" fmla="*/ 0 w 175"/>
                <a:gd name="T3" fmla="*/ 12 h 38"/>
                <a:gd name="T4" fmla="*/ 3 w 175"/>
                <a:gd name="T5" fmla="*/ 0 h 38"/>
                <a:gd name="T6" fmla="*/ 175 w 175"/>
                <a:gd name="T7" fmla="*/ 26 h 38"/>
                <a:gd name="T8" fmla="*/ 173 w 175"/>
                <a:gd name="T9" fmla="*/ 38 h 38"/>
              </a:gdLst>
              <a:ahLst/>
              <a:cxnLst>
                <a:cxn ang="0">
                  <a:pos x="T0" y="T1"/>
                </a:cxn>
                <a:cxn ang="0">
                  <a:pos x="T2" y="T3"/>
                </a:cxn>
                <a:cxn ang="0">
                  <a:pos x="T4" y="T5"/>
                </a:cxn>
                <a:cxn ang="0">
                  <a:pos x="T6" y="T7"/>
                </a:cxn>
                <a:cxn ang="0">
                  <a:pos x="T8" y="T9"/>
                </a:cxn>
              </a:cxnLst>
              <a:rect l="0" t="0" r="r" b="b"/>
              <a:pathLst>
                <a:path w="175" h="38">
                  <a:moveTo>
                    <a:pt x="173" y="38"/>
                  </a:moveTo>
                  <a:lnTo>
                    <a:pt x="0" y="12"/>
                  </a:lnTo>
                  <a:lnTo>
                    <a:pt x="3" y="0"/>
                  </a:lnTo>
                  <a:lnTo>
                    <a:pt x="175" y="26"/>
                  </a:lnTo>
                  <a:lnTo>
                    <a:pt x="17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8" name="Freeform 59"/>
            <p:cNvSpPr/>
            <p:nvPr/>
          </p:nvSpPr>
          <p:spPr bwMode="auto">
            <a:xfrm>
              <a:off x="3027" y="1849"/>
              <a:ext cx="154" cy="97"/>
            </a:xfrm>
            <a:custGeom>
              <a:avLst/>
              <a:gdLst>
                <a:gd name="T0" fmla="*/ 147 w 154"/>
                <a:gd name="T1" fmla="*/ 97 h 97"/>
                <a:gd name="T2" fmla="*/ 0 w 154"/>
                <a:gd name="T3" fmla="*/ 9 h 97"/>
                <a:gd name="T4" fmla="*/ 7 w 154"/>
                <a:gd name="T5" fmla="*/ 0 h 97"/>
                <a:gd name="T6" fmla="*/ 154 w 154"/>
                <a:gd name="T7" fmla="*/ 87 h 97"/>
                <a:gd name="T8" fmla="*/ 147 w 154"/>
                <a:gd name="T9" fmla="*/ 97 h 97"/>
              </a:gdLst>
              <a:ahLst/>
              <a:cxnLst>
                <a:cxn ang="0">
                  <a:pos x="T0" y="T1"/>
                </a:cxn>
                <a:cxn ang="0">
                  <a:pos x="T2" y="T3"/>
                </a:cxn>
                <a:cxn ang="0">
                  <a:pos x="T4" y="T5"/>
                </a:cxn>
                <a:cxn ang="0">
                  <a:pos x="T6" y="T7"/>
                </a:cxn>
                <a:cxn ang="0">
                  <a:pos x="T8" y="T9"/>
                </a:cxn>
              </a:cxnLst>
              <a:rect l="0" t="0" r="r" b="b"/>
              <a:pathLst>
                <a:path w="154" h="97">
                  <a:moveTo>
                    <a:pt x="147" y="97"/>
                  </a:moveTo>
                  <a:lnTo>
                    <a:pt x="0" y="9"/>
                  </a:lnTo>
                  <a:lnTo>
                    <a:pt x="7" y="0"/>
                  </a:lnTo>
                  <a:lnTo>
                    <a:pt x="154" y="87"/>
                  </a:lnTo>
                  <a:lnTo>
                    <a:pt x="147"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9" name="Freeform 60"/>
            <p:cNvSpPr/>
            <p:nvPr/>
          </p:nvSpPr>
          <p:spPr bwMode="auto">
            <a:xfrm>
              <a:off x="3029" y="1731"/>
              <a:ext cx="251" cy="125"/>
            </a:xfrm>
            <a:custGeom>
              <a:avLst/>
              <a:gdLst>
                <a:gd name="T0" fmla="*/ 5 w 251"/>
                <a:gd name="T1" fmla="*/ 125 h 125"/>
                <a:gd name="T2" fmla="*/ 0 w 251"/>
                <a:gd name="T3" fmla="*/ 115 h 125"/>
                <a:gd name="T4" fmla="*/ 246 w 251"/>
                <a:gd name="T5" fmla="*/ 0 h 125"/>
                <a:gd name="T6" fmla="*/ 251 w 251"/>
                <a:gd name="T7" fmla="*/ 11 h 125"/>
                <a:gd name="T8" fmla="*/ 5 w 251"/>
                <a:gd name="T9" fmla="*/ 125 h 125"/>
              </a:gdLst>
              <a:ahLst/>
              <a:cxnLst>
                <a:cxn ang="0">
                  <a:pos x="T0" y="T1"/>
                </a:cxn>
                <a:cxn ang="0">
                  <a:pos x="T2" y="T3"/>
                </a:cxn>
                <a:cxn ang="0">
                  <a:pos x="T4" y="T5"/>
                </a:cxn>
                <a:cxn ang="0">
                  <a:pos x="T6" y="T7"/>
                </a:cxn>
                <a:cxn ang="0">
                  <a:pos x="T8" y="T9"/>
                </a:cxn>
              </a:cxnLst>
              <a:rect l="0" t="0" r="r" b="b"/>
              <a:pathLst>
                <a:path w="251" h="125">
                  <a:moveTo>
                    <a:pt x="5" y="125"/>
                  </a:moveTo>
                  <a:lnTo>
                    <a:pt x="0" y="115"/>
                  </a:lnTo>
                  <a:lnTo>
                    <a:pt x="246" y="0"/>
                  </a:lnTo>
                  <a:lnTo>
                    <a:pt x="251" y="11"/>
                  </a:lnTo>
                  <a:lnTo>
                    <a:pt x="5"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0" name="Freeform 61"/>
            <p:cNvSpPr/>
            <p:nvPr/>
          </p:nvSpPr>
          <p:spPr bwMode="auto">
            <a:xfrm>
              <a:off x="2989" y="1636"/>
              <a:ext cx="45" cy="215"/>
            </a:xfrm>
            <a:custGeom>
              <a:avLst/>
              <a:gdLst>
                <a:gd name="T0" fmla="*/ 36 w 45"/>
                <a:gd name="T1" fmla="*/ 215 h 215"/>
                <a:gd name="T2" fmla="*/ 0 w 45"/>
                <a:gd name="T3" fmla="*/ 2 h 215"/>
                <a:gd name="T4" fmla="*/ 12 w 45"/>
                <a:gd name="T5" fmla="*/ 0 h 215"/>
                <a:gd name="T6" fmla="*/ 45 w 45"/>
                <a:gd name="T7" fmla="*/ 213 h 215"/>
                <a:gd name="T8" fmla="*/ 36 w 45"/>
                <a:gd name="T9" fmla="*/ 215 h 215"/>
              </a:gdLst>
              <a:ahLst/>
              <a:cxnLst>
                <a:cxn ang="0">
                  <a:pos x="T0" y="T1"/>
                </a:cxn>
                <a:cxn ang="0">
                  <a:pos x="T2" y="T3"/>
                </a:cxn>
                <a:cxn ang="0">
                  <a:pos x="T4" y="T5"/>
                </a:cxn>
                <a:cxn ang="0">
                  <a:pos x="T6" y="T7"/>
                </a:cxn>
                <a:cxn ang="0">
                  <a:pos x="T8" y="T9"/>
                </a:cxn>
              </a:cxnLst>
              <a:rect l="0" t="0" r="r" b="b"/>
              <a:pathLst>
                <a:path w="45" h="215">
                  <a:moveTo>
                    <a:pt x="36" y="215"/>
                  </a:moveTo>
                  <a:lnTo>
                    <a:pt x="0" y="2"/>
                  </a:lnTo>
                  <a:lnTo>
                    <a:pt x="12" y="0"/>
                  </a:lnTo>
                  <a:lnTo>
                    <a:pt x="45" y="213"/>
                  </a:lnTo>
                  <a:lnTo>
                    <a:pt x="36" y="2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1" name="Freeform 62"/>
            <p:cNvSpPr/>
            <p:nvPr/>
          </p:nvSpPr>
          <p:spPr bwMode="auto">
            <a:xfrm>
              <a:off x="2845" y="1641"/>
              <a:ext cx="14" cy="186"/>
            </a:xfrm>
            <a:custGeom>
              <a:avLst/>
              <a:gdLst>
                <a:gd name="T0" fmla="*/ 2 w 14"/>
                <a:gd name="T1" fmla="*/ 186 h 186"/>
                <a:gd name="T2" fmla="*/ 0 w 14"/>
                <a:gd name="T3" fmla="*/ 0 h 186"/>
                <a:gd name="T4" fmla="*/ 12 w 14"/>
                <a:gd name="T5" fmla="*/ 0 h 186"/>
                <a:gd name="T6" fmla="*/ 14 w 14"/>
                <a:gd name="T7" fmla="*/ 186 h 186"/>
                <a:gd name="T8" fmla="*/ 2 w 14"/>
                <a:gd name="T9" fmla="*/ 186 h 186"/>
              </a:gdLst>
              <a:ahLst/>
              <a:cxnLst>
                <a:cxn ang="0">
                  <a:pos x="T0" y="T1"/>
                </a:cxn>
                <a:cxn ang="0">
                  <a:pos x="T2" y="T3"/>
                </a:cxn>
                <a:cxn ang="0">
                  <a:pos x="T4" y="T5"/>
                </a:cxn>
                <a:cxn ang="0">
                  <a:pos x="T6" y="T7"/>
                </a:cxn>
                <a:cxn ang="0">
                  <a:pos x="T8" y="T9"/>
                </a:cxn>
              </a:cxnLst>
              <a:rect l="0" t="0" r="r" b="b"/>
              <a:pathLst>
                <a:path w="14" h="186">
                  <a:moveTo>
                    <a:pt x="2" y="186"/>
                  </a:moveTo>
                  <a:lnTo>
                    <a:pt x="0" y="0"/>
                  </a:lnTo>
                  <a:lnTo>
                    <a:pt x="12" y="0"/>
                  </a:lnTo>
                  <a:lnTo>
                    <a:pt x="14" y="186"/>
                  </a:lnTo>
                  <a:lnTo>
                    <a:pt x="2"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2" name="Freeform 63"/>
            <p:cNvSpPr/>
            <p:nvPr/>
          </p:nvSpPr>
          <p:spPr bwMode="auto">
            <a:xfrm>
              <a:off x="2833" y="1350"/>
              <a:ext cx="24" cy="293"/>
            </a:xfrm>
            <a:custGeom>
              <a:avLst/>
              <a:gdLst>
                <a:gd name="T0" fmla="*/ 12 w 24"/>
                <a:gd name="T1" fmla="*/ 293 h 293"/>
                <a:gd name="T2" fmla="*/ 0 w 24"/>
                <a:gd name="T3" fmla="*/ 3 h 293"/>
                <a:gd name="T4" fmla="*/ 12 w 24"/>
                <a:gd name="T5" fmla="*/ 0 h 293"/>
                <a:gd name="T6" fmla="*/ 24 w 24"/>
                <a:gd name="T7" fmla="*/ 293 h 293"/>
                <a:gd name="T8" fmla="*/ 12 w 24"/>
                <a:gd name="T9" fmla="*/ 293 h 293"/>
              </a:gdLst>
              <a:ahLst/>
              <a:cxnLst>
                <a:cxn ang="0">
                  <a:pos x="T0" y="T1"/>
                </a:cxn>
                <a:cxn ang="0">
                  <a:pos x="T2" y="T3"/>
                </a:cxn>
                <a:cxn ang="0">
                  <a:pos x="T4" y="T5"/>
                </a:cxn>
                <a:cxn ang="0">
                  <a:pos x="T6" y="T7"/>
                </a:cxn>
                <a:cxn ang="0">
                  <a:pos x="T8" y="T9"/>
                </a:cxn>
              </a:cxnLst>
              <a:rect l="0" t="0" r="r" b="b"/>
              <a:pathLst>
                <a:path w="24" h="293">
                  <a:moveTo>
                    <a:pt x="12" y="293"/>
                  </a:moveTo>
                  <a:lnTo>
                    <a:pt x="0" y="3"/>
                  </a:lnTo>
                  <a:lnTo>
                    <a:pt x="12" y="0"/>
                  </a:lnTo>
                  <a:lnTo>
                    <a:pt x="24" y="293"/>
                  </a:lnTo>
                  <a:lnTo>
                    <a:pt x="12" y="2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3" name="Freeform 64"/>
            <p:cNvSpPr/>
            <p:nvPr/>
          </p:nvSpPr>
          <p:spPr bwMode="auto">
            <a:xfrm>
              <a:off x="2855" y="1631"/>
              <a:ext cx="141" cy="22"/>
            </a:xfrm>
            <a:custGeom>
              <a:avLst/>
              <a:gdLst>
                <a:gd name="T0" fmla="*/ 0 w 141"/>
                <a:gd name="T1" fmla="*/ 22 h 22"/>
                <a:gd name="T2" fmla="*/ 0 w 141"/>
                <a:gd name="T3" fmla="*/ 10 h 22"/>
                <a:gd name="T4" fmla="*/ 141 w 141"/>
                <a:gd name="T5" fmla="*/ 0 h 22"/>
                <a:gd name="T6" fmla="*/ 141 w 141"/>
                <a:gd name="T7" fmla="*/ 12 h 22"/>
                <a:gd name="T8" fmla="*/ 0 w 141"/>
                <a:gd name="T9" fmla="*/ 22 h 22"/>
              </a:gdLst>
              <a:ahLst/>
              <a:cxnLst>
                <a:cxn ang="0">
                  <a:pos x="T0" y="T1"/>
                </a:cxn>
                <a:cxn ang="0">
                  <a:pos x="T2" y="T3"/>
                </a:cxn>
                <a:cxn ang="0">
                  <a:pos x="T4" y="T5"/>
                </a:cxn>
                <a:cxn ang="0">
                  <a:pos x="T6" y="T7"/>
                </a:cxn>
                <a:cxn ang="0">
                  <a:pos x="T8" y="T9"/>
                </a:cxn>
              </a:cxnLst>
              <a:rect l="0" t="0" r="r" b="b"/>
              <a:pathLst>
                <a:path w="141" h="22">
                  <a:moveTo>
                    <a:pt x="0" y="22"/>
                  </a:moveTo>
                  <a:lnTo>
                    <a:pt x="0" y="10"/>
                  </a:lnTo>
                  <a:lnTo>
                    <a:pt x="141" y="0"/>
                  </a:lnTo>
                  <a:lnTo>
                    <a:pt x="141" y="12"/>
                  </a:lnTo>
                  <a:lnTo>
                    <a:pt x="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4" name="Freeform 65"/>
            <p:cNvSpPr/>
            <p:nvPr/>
          </p:nvSpPr>
          <p:spPr bwMode="auto">
            <a:xfrm>
              <a:off x="2649" y="1643"/>
              <a:ext cx="206" cy="140"/>
            </a:xfrm>
            <a:custGeom>
              <a:avLst/>
              <a:gdLst>
                <a:gd name="T0" fmla="*/ 7 w 206"/>
                <a:gd name="T1" fmla="*/ 140 h 140"/>
                <a:gd name="T2" fmla="*/ 0 w 206"/>
                <a:gd name="T3" fmla="*/ 130 h 140"/>
                <a:gd name="T4" fmla="*/ 198 w 206"/>
                <a:gd name="T5" fmla="*/ 0 h 140"/>
                <a:gd name="T6" fmla="*/ 206 w 206"/>
                <a:gd name="T7" fmla="*/ 10 h 140"/>
                <a:gd name="T8" fmla="*/ 7 w 206"/>
                <a:gd name="T9" fmla="*/ 140 h 140"/>
              </a:gdLst>
              <a:ahLst/>
              <a:cxnLst>
                <a:cxn ang="0">
                  <a:pos x="T0" y="T1"/>
                </a:cxn>
                <a:cxn ang="0">
                  <a:pos x="T2" y="T3"/>
                </a:cxn>
                <a:cxn ang="0">
                  <a:pos x="T4" y="T5"/>
                </a:cxn>
                <a:cxn ang="0">
                  <a:pos x="T6" y="T7"/>
                </a:cxn>
                <a:cxn ang="0">
                  <a:pos x="T8" y="T9"/>
                </a:cxn>
              </a:cxnLst>
              <a:rect l="0" t="0" r="r" b="b"/>
              <a:pathLst>
                <a:path w="206" h="140">
                  <a:moveTo>
                    <a:pt x="7" y="140"/>
                  </a:moveTo>
                  <a:lnTo>
                    <a:pt x="0" y="130"/>
                  </a:lnTo>
                  <a:lnTo>
                    <a:pt x="198" y="0"/>
                  </a:lnTo>
                  <a:lnTo>
                    <a:pt x="206" y="10"/>
                  </a:lnTo>
                  <a:lnTo>
                    <a:pt x="7" y="1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5" name="Freeform 66"/>
            <p:cNvSpPr/>
            <p:nvPr/>
          </p:nvSpPr>
          <p:spPr bwMode="auto">
            <a:xfrm>
              <a:off x="2524" y="1776"/>
              <a:ext cx="134" cy="231"/>
            </a:xfrm>
            <a:custGeom>
              <a:avLst/>
              <a:gdLst>
                <a:gd name="T0" fmla="*/ 9 w 134"/>
                <a:gd name="T1" fmla="*/ 231 h 231"/>
                <a:gd name="T2" fmla="*/ 0 w 134"/>
                <a:gd name="T3" fmla="*/ 224 h 231"/>
                <a:gd name="T4" fmla="*/ 125 w 134"/>
                <a:gd name="T5" fmla="*/ 0 h 231"/>
                <a:gd name="T6" fmla="*/ 134 w 134"/>
                <a:gd name="T7" fmla="*/ 4 h 231"/>
                <a:gd name="T8" fmla="*/ 9 w 134"/>
                <a:gd name="T9" fmla="*/ 231 h 231"/>
              </a:gdLst>
              <a:ahLst/>
              <a:cxnLst>
                <a:cxn ang="0">
                  <a:pos x="T0" y="T1"/>
                </a:cxn>
                <a:cxn ang="0">
                  <a:pos x="T2" y="T3"/>
                </a:cxn>
                <a:cxn ang="0">
                  <a:pos x="T4" y="T5"/>
                </a:cxn>
                <a:cxn ang="0">
                  <a:pos x="T6" y="T7"/>
                </a:cxn>
                <a:cxn ang="0">
                  <a:pos x="T8" y="T9"/>
                </a:cxn>
              </a:cxnLst>
              <a:rect l="0" t="0" r="r" b="b"/>
              <a:pathLst>
                <a:path w="134" h="231">
                  <a:moveTo>
                    <a:pt x="9" y="231"/>
                  </a:moveTo>
                  <a:lnTo>
                    <a:pt x="0" y="224"/>
                  </a:lnTo>
                  <a:lnTo>
                    <a:pt x="125" y="0"/>
                  </a:lnTo>
                  <a:lnTo>
                    <a:pt x="134" y="4"/>
                  </a:lnTo>
                  <a:lnTo>
                    <a:pt x="9" y="2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6" name="Freeform 67"/>
            <p:cNvSpPr/>
            <p:nvPr/>
          </p:nvSpPr>
          <p:spPr bwMode="auto">
            <a:xfrm>
              <a:off x="2526" y="1825"/>
              <a:ext cx="329" cy="177"/>
            </a:xfrm>
            <a:custGeom>
              <a:avLst/>
              <a:gdLst>
                <a:gd name="T0" fmla="*/ 5 w 329"/>
                <a:gd name="T1" fmla="*/ 177 h 177"/>
                <a:gd name="T2" fmla="*/ 0 w 329"/>
                <a:gd name="T3" fmla="*/ 168 h 177"/>
                <a:gd name="T4" fmla="*/ 324 w 329"/>
                <a:gd name="T5" fmla="*/ 0 h 177"/>
                <a:gd name="T6" fmla="*/ 329 w 329"/>
                <a:gd name="T7" fmla="*/ 10 h 177"/>
                <a:gd name="T8" fmla="*/ 5 w 329"/>
                <a:gd name="T9" fmla="*/ 177 h 177"/>
              </a:gdLst>
              <a:ahLst/>
              <a:cxnLst>
                <a:cxn ang="0">
                  <a:pos x="T0" y="T1"/>
                </a:cxn>
                <a:cxn ang="0">
                  <a:pos x="T2" y="T3"/>
                </a:cxn>
                <a:cxn ang="0">
                  <a:pos x="T4" y="T5"/>
                </a:cxn>
                <a:cxn ang="0">
                  <a:pos x="T6" y="T7"/>
                </a:cxn>
                <a:cxn ang="0">
                  <a:pos x="T8" y="T9"/>
                </a:cxn>
              </a:cxnLst>
              <a:rect l="0" t="0" r="r" b="b"/>
              <a:pathLst>
                <a:path w="329" h="177">
                  <a:moveTo>
                    <a:pt x="5" y="177"/>
                  </a:moveTo>
                  <a:lnTo>
                    <a:pt x="0" y="168"/>
                  </a:lnTo>
                  <a:lnTo>
                    <a:pt x="324" y="0"/>
                  </a:lnTo>
                  <a:lnTo>
                    <a:pt x="329" y="10"/>
                  </a:lnTo>
                  <a:lnTo>
                    <a:pt x="5" y="1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7" name="Freeform 68"/>
            <p:cNvSpPr/>
            <p:nvPr/>
          </p:nvSpPr>
          <p:spPr bwMode="auto">
            <a:xfrm>
              <a:off x="2649" y="1773"/>
              <a:ext cx="83" cy="255"/>
            </a:xfrm>
            <a:custGeom>
              <a:avLst/>
              <a:gdLst>
                <a:gd name="T0" fmla="*/ 73 w 83"/>
                <a:gd name="T1" fmla="*/ 255 h 255"/>
                <a:gd name="T2" fmla="*/ 0 w 83"/>
                <a:gd name="T3" fmla="*/ 5 h 255"/>
                <a:gd name="T4" fmla="*/ 12 w 83"/>
                <a:gd name="T5" fmla="*/ 0 h 255"/>
                <a:gd name="T6" fmla="*/ 83 w 83"/>
                <a:gd name="T7" fmla="*/ 251 h 255"/>
                <a:gd name="T8" fmla="*/ 73 w 83"/>
                <a:gd name="T9" fmla="*/ 255 h 255"/>
              </a:gdLst>
              <a:ahLst/>
              <a:cxnLst>
                <a:cxn ang="0">
                  <a:pos x="T0" y="T1"/>
                </a:cxn>
                <a:cxn ang="0">
                  <a:pos x="T2" y="T3"/>
                </a:cxn>
                <a:cxn ang="0">
                  <a:pos x="T4" y="T5"/>
                </a:cxn>
                <a:cxn ang="0">
                  <a:pos x="T6" y="T7"/>
                </a:cxn>
                <a:cxn ang="0">
                  <a:pos x="T8" y="T9"/>
                </a:cxn>
              </a:cxnLst>
              <a:rect l="0" t="0" r="r" b="b"/>
              <a:pathLst>
                <a:path w="83" h="255">
                  <a:moveTo>
                    <a:pt x="73" y="255"/>
                  </a:moveTo>
                  <a:lnTo>
                    <a:pt x="0" y="5"/>
                  </a:lnTo>
                  <a:lnTo>
                    <a:pt x="12" y="0"/>
                  </a:lnTo>
                  <a:lnTo>
                    <a:pt x="83" y="251"/>
                  </a:lnTo>
                  <a:lnTo>
                    <a:pt x="73" y="2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8" name="Freeform 69"/>
            <p:cNvSpPr/>
            <p:nvPr/>
          </p:nvSpPr>
          <p:spPr bwMode="auto">
            <a:xfrm>
              <a:off x="2358" y="1650"/>
              <a:ext cx="175" cy="350"/>
            </a:xfrm>
            <a:custGeom>
              <a:avLst/>
              <a:gdLst>
                <a:gd name="T0" fmla="*/ 163 w 175"/>
                <a:gd name="T1" fmla="*/ 350 h 350"/>
                <a:gd name="T2" fmla="*/ 0 w 175"/>
                <a:gd name="T3" fmla="*/ 5 h 350"/>
                <a:gd name="T4" fmla="*/ 10 w 175"/>
                <a:gd name="T5" fmla="*/ 0 h 350"/>
                <a:gd name="T6" fmla="*/ 175 w 175"/>
                <a:gd name="T7" fmla="*/ 345 h 350"/>
                <a:gd name="T8" fmla="*/ 163 w 175"/>
                <a:gd name="T9" fmla="*/ 350 h 350"/>
              </a:gdLst>
              <a:ahLst/>
              <a:cxnLst>
                <a:cxn ang="0">
                  <a:pos x="T0" y="T1"/>
                </a:cxn>
                <a:cxn ang="0">
                  <a:pos x="T2" y="T3"/>
                </a:cxn>
                <a:cxn ang="0">
                  <a:pos x="T4" y="T5"/>
                </a:cxn>
                <a:cxn ang="0">
                  <a:pos x="T6" y="T7"/>
                </a:cxn>
                <a:cxn ang="0">
                  <a:pos x="T8" y="T9"/>
                </a:cxn>
              </a:cxnLst>
              <a:rect l="0" t="0" r="r" b="b"/>
              <a:pathLst>
                <a:path w="175" h="350">
                  <a:moveTo>
                    <a:pt x="163" y="350"/>
                  </a:moveTo>
                  <a:lnTo>
                    <a:pt x="0" y="5"/>
                  </a:lnTo>
                  <a:lnTo>
                    <a:pt x="10" y="0"/>
                  </a:lnTo>
                  <a:lnTo>
                    <a:pt x="175" y="345"/>
                  </a:lnTo>
                  <a:lnTo>
                    <a:pt x="163" y="3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9" name="Freeform 70"/>
            <p:cNvSpPr/>
            <p:nvPr/>
          </p:nvSpPr>
          <p:spPr bwMode="auto">
            <a:xfrm>
              <a:off x="2283" y="1289"/>
              <a:ext cx="85" cy="366"/>
            </a:xfrm>
            <a:custGeom>
              <a:avLst/>
              <a:gdLst>
                <a:gd name="T0" fmla="*/ 73 w 85"/>
                <a:gd name="T1" fmla="*/ 366 h 366"/>
                <a:gd name="T2" fmla="*/ 0 w 85"/>
                <a:gd name="T3" fmla="*/ 2 h 366"/>
                <a:gd name="T4" fmla="*/ 11 w 85"/>
                <a:gd name="T5" fmla="*/ 0 h 366"/>
                <a:gd name="T6" fmla="*/ 85 w 85"/>
                <a:gd name="T7" fmla="*/ 366 h 366"/>
                <a:gd name="T8" fmla="*/ 73 w 85"/>
                <a:gd name="T9" fmla="*/ 366 h 366"/>
              </a:gdLst>
              <a:ahLst/>
              <a:cxnLst>
                <a:cxn ang="0">
                  <a:pos x="T0" y="T1"/>
                </a:cxn>
                <a:cxn ang="0">
                  <a:pos x="T2" y="T3"/>
                </a:cxn>
                <a:cxn ang="0">
                  <a:pos x="T4" y="T5"/>
                </a:cxn>
                <a:cxn ang="0">
                  <a:pos x="T6" y="T7"/>
                </a:cxn>
                <a:cxn ang="0">
                  <a:pos x="T8" y="T9"/>
                </a:cxn>
              </a:cxnLst>
              <a:rect l="0" t="0" r="r" b="b"/>
              <a:pathLst>
                <a:path w="85" h="366">
                  <a:moveTo>
                    <a:pt x="73" y="366"/>
                  </a:moveTo>
                  <a:lnTo>
                    <a:pt x="0" y="2"/>
                  </a:lnTo>
                  <a:lnTo>
                    <a:pt x="11" y="0"/>
                  </a:lnTo>
                  <a:lnTo>
                    <a:pt x="85" y="366"/>
                  </a:lnTo>
                  <a:lnTo>
                    <a:pt x="73" y="3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0" name="Freeform 71"/>
            <p:cNvSpPr/>
            <p:nvPr/>
          </p:nvSpPr>
          <p:spPr bwMode="auto">
            <a:xfrm>
              <a:off x="2285" y="1289"/>
              <a:ext cx="168" cy="139"/>
            </a:xfrm>
            <a:custGeom>
              <a:avLst/>
              <a:gdLst>
                <a:gd name="T0" fmla="*/ 161 w 168"/>
                <a:gd name="T1" fmla="*/ 139 h 139"/>
                <a:gd name="T2" fmla="*/ 0 w 168"/>
                <a:gd name="T3" fmla="*/ 7 h 139"/>
                <a:gd name="T4" fmla="*/ 7 w 168"/>
                <a:gd name="T5" fmla="*/ 0 h 139"/>
                <a:gd name="T6" fmla="*/ 168 w 168"/>
                <a:gd name="T7" fmla="*/ 130 h 139"/>
                <a:gd name="T8" fmla="*/ 161 w 168"/>
                <a:gd name="T9" fmla="*/ 139 h 139"/>
              </a:gdLst>
              <a:ahLst/>
              <a:cxnLst>
                <a:cxn ang="0">
                  <a:pos x="T0" y="T1"/>
                </a:cxn>
                <a:cxn ang="0">
                  <a:pos x="T2" y="T3"/>
                </a:cxn>
                <a:cxn ang="0">
                  <a:pos x="T4" y="T5"/>
                </a:cxn>
                <a:cxn ang="0">
                  <a:pos x="T6" y="T7"/>
                </a:cxn>
                <a:cxn ang="0">
                  <a:pos x="T8" y="T9"/>
                </a:cxn>
              </a:cxnLst>
              <a:rect l="0" t="0" r="r" b="b"/>
              <a:pathLst>
                <a:path w="168" h="139">
                  <a:moveTo>
                    <a:pt x="161" y="139"/>
                  </a:moveTo>
                  <a:lnTo>
                    <a:pt x="0" y="7"/>
                  </a:lnTo>
                  <a:lnTo>
                    <a:pt x="7" y="0"/>
                  </a:lnTo>
                  <a:lnTo>
                    <a:pt x="168" y="130"/>
                  </a:lnTo>
                  <a:lnTo>
                    <a:pt x="161" y="1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1" name="Freeform 72"/>
            <p:cNvSpPr/>
            <p:nvPr/>
          </p:nvSpPr>
          <p:spPr bwMode="auto">
            <a:xfrm>
              <a:off x="2356" y="1423"/>
              <a:ext cx="99" cy="227"/>
            </a:xfrm>
            <a:custGeom>
              <a:avLst/>
              <a:gdLst>
                <a:gd name="T0" fmla="*/ 9 w 99"/>
                <a:gd name="T1" fmla="*/ 227 h 227"/>
                <a:gd name="T2" fmla="*/ 0 w 99"/>
                <a:gd name="T3" fmla="*/ 223 h 227"/>
                <a:gd name="T4" fmla="*/ 90 w 99"/>
                <a:gd name="T5" fmla="*/ 0 h 227"/>
                <a:gd name="T6" fmla="*/ 99 w 99"/>
                <a:gd name="T7" fmla="*/ 5 h 227"/>
                <a:gd name="T8" fmla="*/ 9 w 99"/>
                <a:gd name="T9" fmla="*/ 227 h 227"/>
              </a:gdLst>
              <a:ahLst/>
              <a:cxnLst>
                <a:cxn ang="0">
                  <a:pos x="T0" y="T1"/>
                </a:cxn>
                <a:cxn ang="0">
                  <a:pos x="T2" y="T3"/>
                </a:cxn>
                <a:cxn ang="0">
                  <a:pos x="T4" y="T5"/>
                </a:cxn>
                <a:cxn ang="0">
                  <a:pos x="T6" y="T7"/>
                </a:cxn>
                <a:cxn ang="0">
                  <a:pos x="T8" y="T9"/>
                </a:cxn>
              </a:cxnLst>
              <a:rect l="0" t="0" r="r" b="b"/>
              <a:pathLst>
                <a:path w="99" h="227">
                  <a:moveTo>
                    <a:pt x="9" y="227"/>
                  </a:moveTo>
                  <a:lnTo>
                    <a:pt x="0" y="223"/>
                  </a:lnTo>
                  <a:lnTo>
                    <a:pt x="90" y="0"/>
                  </a:lnTo>
                  <a:lnTo>
                    <a:pt x="99" y="5"/>
                  </a:lnTo>
                  <a:lnTo>
                    <a:pt x="9" y="2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2" name="Freeform 73"/>
            <p:cNvSpPr/>
            <p:nvPr/>
          </p:nvSpPr>
          <p:spPr bwMode="auto">
            <a:xfrm>
              <a:off x="2446" y="1419"/>
              <a:ext cx="179" cy="106"/>
            </a:xfrm>
            <a:custGeom>
              <a:avLst/>
              <a:gdLst>
                <a:gd name="T0" fmla="*/ 175 w 179"/>
                <a:gd name="T1" fmla="*/ 106 h 106"/>
                <a:gd name="T2" fmla="*/ 0 w 179"/>
                <a:gd name="T3" fmla="*/ 9 h 106"/>
                <a:gd name="T4" fmla="*/ 4 w 179"/>
                <a:gd name="T5" fmla="*/ 0 h 106"/>
                <a:gd name="T6" fmla="*/ 179 w 179"/>
                <a:gd name="T7" fmla="*/ 97 h 106"/>
                <a:gd name="T8" fmla="*/ 175 w 179"/>
                <a:gd name="T9" fmla="*/ 106 h 106"/>
              </a:gdLst>
              <a:ahLst/>
              <a:cxnLst>
                <a:cxn ang="0">
                  <a:pos x="T0" y="T1"/>
                </a:cxn>
                <a:cxn ang="0">
                  <a:pos x="T2" y="T3"/>
                </a:cxn>
                <a:cxn ang="0">
                  <a:pos x="T4" y="T5"/>
                </a:cxn>
                <a:cxn ang="0">
                  <a:pos x="T6" y="T7"/>
                </a:cxn>
                <a:cxn ang="0">
                  <a:pos x="T8" y="T9"/>
                </a:cxn>
              </a:cxnLst>
              <a:rect l="0" t="0" r="r" b="b"/>
              <a:pathLst>
                <a:path w="179" h="106">
                  <a:moveTo>
                    <a:pt x="175" y="106"/>
                  </a:moveTo>
                  <a:lnTo>
                    <a:pt x="0" y="9"/>
                  </a:lnTo>
                  <a:lnTo>
                    <a:pt x="4" y="0"/>
                  </a:lnTo>
                  <a:lnTo>
                    <a:pt x="179" y="97"/>
                  </a:lnTo>
                  <a:lnTo>
                    <a:pt x="175"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3" name="Freeform 74"/>
            <p:cNvSpPr/>
            <p:nvPr/>
          </p:nvSpPr>
          <p:spPr bwMode="auto">
            <a:xfrm>
              <a:off x="2613" y="1518"/>
              <a:ext cx="43" cy="262"/>
            </a:xfrm>
            <a:custGeom>
              <a:avLst/>
              <a:gdLst>
                <a:gd name="T0" fmla="*/ 34 w 43"/>
                <a:gd name="T1" fmla="*/ 262 h 262"/>
                <a:gd name="T2" fmla="*/ 0 w 43"/>
                <a:gd name="T3" fmla="*/ 2 h 262"/>
                <a:gd name="T4" fmla="*/ 12 w 43"/>
                <a:gd name="T5" fmla="*/ 0 h 262"/>
                <a:gd name="T6" fmla="*/ 43 w 43"/>
                <a:gd name="T7" fmla="*/ 260 h 262"/>
                <a:gd name="T8" fmla="*/ 34 w 43"/>
                <a:gd name="T9" fmla="*/ 262 h 262"/>
              </a:gdLst>
              <a:ahLst/>
              <a:cxnLst>
                <a:cxn ang="0">
                  <a:pos x="T0" y="T1"/>
                </a:cxn>
                <a:cxn ang="0">
                  <a:pos x="T2" y="T3"/>
                </a:cxn>
                <a:cxn ang="0">
                  <a:pos x="T4" y="T5"/>
                </a:cxn>
                <a:cxn ang="0">
                  <a:pos x="T6" y="T7"/>
                </a:cxn>
                <a:cxn ang="0">
                  <a:pos x="T8" y="T9"/>
                </a:cxn>
              </a:cxnLst>
              <a:rect l="0" t="0" r="r" b="b"/>
              <a:pathLst>
                <a:path w="43" h="262">
                  <a:moveTo>
                    <a:pt x="34" y="262"/>
                  </a:moveTo>
                  <a:lnTo>
                    <a:pt x="0" y="2"/>
                  </a:lnTo>
                  <a:lnTo>
                    <a:pt x="12" y="0"/>
                  </a:lnTo>
                  <a:lnTo>
                    <a:pt x="43" y="260"/>
                  </a:lnTo>
                  <a:lnTo>
                    <a:pt x="34"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4" name="Freeform 75"/>
            <p:cNvSpPr/>
            <p:nvPr/>
          </p:nvSpPr>
          <p:spPr bwMode="auto">
            <a:xfrm>
              <a:off x="2621" y="1516"/>
              <a:ext cx="231" cy="134"/>
            </a:xfrm>
            <a:custGeom>
              <a:avLst/>
              <a:gdLst>
                <a:gd name="T0" fmla="*/ 226 w 231"/>
                <a:gd name="T1" fmla="*/ 134 h 134"/>
                <a:gd name="T2" fmla="*/ 0 w 231"/>
                <a:gd name="T3" fmla="*/ 9 h 134"/>
                <a:gd name="T4" fmla="*/ 4 w 231"/>
                <a:gd name="T5" fmla="*/ 0 h 134"/>
                <a:gd name="T6" fmla="*/ 231 w 231"/>
                <a:gd name="T7" fmla="*/ 125 h 134"/>
                <a:gd name="T8" fmla="*/ 226 w 231"/>
                <a:gd name="T9" fmla="*/ 134 h 134"/>
              </a:gdLst>
              <a:ahLst/>
              <a:cxnLst>
                <a:cxn ang="0">
                  <a:pos x="T0" y="T1"/>
                </a:cxn>
                <a:cxn ang="0">
                  <a:pos x="T2" y="T3"/>
                </a:cxn>
                <a:cxn ang="0">
                  <a:pos x="T4" y="T5"/>
                </a:cxn>
                <a:cxn ang="0">
                  <a:pos x="T6" y="T7"/>
                </a:cxn>
                <a:cxn ang="0">
                  <a:pos x="T8" y="T9"/>
                </a:cxn>
              </a:cxnLst>
              <a:rect l="0" t="0" r="r" b="b"/>
              <a:pathLst>
                <a:path w="231" h="134">
                  <a:moveTo>
                    <a:pt x="226" y="134"/>
                  </a:moveTo>
                  <a:lnTo>
                    <a:pt x="0" y="9"/>
                  </a:lnTo>
                  <a:lnTo>
                    <a:pt x="4" y="0"/>
                  </a:lnTo>
                  <a:lnTo>
                    <a:pt x="231" y="125"/>
                  </a:lnTo>
                  <a:lnTo>
                    <a:pt x="226" y="1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5" name="Freeform 76"/>
            <p:cNvSpPr/>
            <p:nvPr/>
          </p:nvSpPr>
          <p:spPr bwMode="auto">
            <a:xfrm>
              <a:off x="2595" y="1383"/>
              <a:ext cx="33" cy="140"/>
            </a:xfrm>
            <a:custGeom>
              <a:avLst/>
              <a:gdLst>
                <a:gd name="T0" fmla="*/ 21 w 33"/>
                <a:gd name="T1" fmla="*/ 140 h 140"/>
                <a:gd name="T2" fmla="*/ 0 w 33"/>
                <a:gd name="T3" fmla="*/ 0 h 140"/>
                <a:gd name="T4" fmla="*/ 9 w 33"/>
                <a:gd name="T5" fmla="*/ 0 h 140"/>
                <a:gd name="T6" fmla="*/ 33 w 33"/>
                <a:gd name="T7" fmla="*/ 137 h 140"/>
                <a:gd name="T8" fmla="*/ 21 w 33"/>
                <a:gd name="T9" fmla="*/ 140 h 140"/>
              </a:gdLst>
              <a:ahLst/>
              <a:cxnLst>
                <a:cxn ang="0">
                  <a:pos x="T0" y="T1"/>
                </a:cxn>
                <a:cxn ang="0">
                  <a:pos x="T2" y="T3"/>
                </a:cxn>
                <a:cxn ang="0">
                  <a:pos x="T4" y="T5"/>
                </a:cxn>
                <a:cxn ang="0">
                  <a:pos x="T6" y="T7"/>
                </a:cxn>
                <a:cxn ang="0">
                  <a:pos x="T8" y="T9"/>
                </a:cxn>
              </a:cxnLst>
              <a:rect l="0" t="0" r="r" b="b"/>
              <a:pathLst>
                <a:path w="33" h="140">
                  <a:moveTo>
                    <a:pt x="21" y="140"/>
                  </a:moveTo>
                  <a:lnTo>
                    <a:pt x="0" y="0"/>
                  </a:lnTo>
                  <a:lnTo>
                    <a:pt x="9" y="0"/>
                  </a:lnTo>
                  <a:lnTo>
                    <a:pt x="33" y="137"/>
                  </a:lnTo>
                  <a:lnTo>
                    <a:pt x="21" y="1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6" name="Freeform 77"/>
            <p:cNvSpPr/>
            <p:nvPr/>
          </p:nvSpPr>
          <p:spPr bwMode="auto">
            <a:xfrm>
              <a:off x="2361" y="1513"/>
              <a:ext cx="262" cy="135"/>
            </a:xfrm>
            <a:custGeom>
              <a:avLst/>
              <a:gdLst>
                <a:gd name="T0" fmla="*/ 4 w 262"/>
                <a:gd name="T1" fmla="*/ 135 h 135"/>
                <a:gd name="T2" fmla="*/ 0 w 262"/>
                <a:gd name="T3" fmla="*/ 125 h 135"/>
                <a:gd name="T4" fmla="*/ 257 w 262"/>
                <a:gd name="T5" fmla="*/ 0 h 135"/>
                <a:gd name="T6" fmla="*/ 262 w 262"/>
                <a:gd name="T7" fmla="*/ 10 h 135"/>
                <a:gd name="T8" fmla="*/ 4 w 262"/>
                <a:gd name="T9" fmla="*/ 135 h 135"/>
              </a:gdLst>
              <a:ahLst/>
              <a:cxnLst>
                <a:cxn ang="0">
                  <a:pos x="T0" y="T1"/>
                </a:cxn>
                <a:cxn ang="0">
                  <a:pos x="T2" y="T3"/>
                </a:cxn>
                <a:cxn ang="0">
                  <a:pos x="T4" y="T5"/>
                </a:cxn>
                <a:cxn ang="0">
                  <a:pos x="T6" y="T7"/>
                </a:cxn>
                <a:cxn ang="0">
                  <a:pos x="T8" y="T9"/>
                </a:cxn>
              </a:cxnLst>
              <a:rect l="0" t="0" r="r" b="b"/>
              <a:pathLst>
                <a:path w="262" h="135">
                  <a:moveTo>
                    <a:pt x="4" y="135"/>
                  </a:moveTo>
                  <a:lnTo>
                    <a:pt x="0" y="125"/>
                  </a:lnTo>
                  <a:lnTo>
                    <a:pt x="257" y="0"/>
                  </a:lnTo>
                  <a:lnTo>
                    <a:pt x="262" y="10"/>
                  </a:lnTo>
                  <a:lnTo>
                    <a:pt x="4" y="1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7" name="Freeform 78"/>
            <p:cNvSpPr/>
            <p:nvPr/>
          </p:nvSpPr>
          <p:spPr bwMode="auto">
            <a:xfrm>
              <a:off x="2361" y="1641"/>
              <a:ext cx="290" cy="135"/>
            </a:xfrm>
            <a:custGeom>
              <a:avLst/>
              <a:gdLst>
                <a:gd name="T0" fmla="*/ 288 w 290"/>
                <a:gd name="T1" fmla="*/ 135 h 135"/>
                <a:gd name="T2" fmla="*/ 0 w 290"/>
                <a:gd name="T3" fmla="*/ 9 h 135"/>
                <a:gd name="T4" fmla="*/ 4 w 290"/>
                <a:gd name="T5" fmla="*/ 0 h 135"/>
                <a:gd name="T6" fmla="*/ 290 w 290"/>
                <a:gd name="T7" fmla="*/ 125 h 135"/>
                <a:gd name="T8" fmla="*/ 288 w 290"/>
                <a:gd name="T9" fmla="*/ 135 h 135"/>
              </a:gdLst>
              <a:ahLst/>
              <a:cxnLst>
                <a:cxn ang="0">
                  <a:pos x="T0" y="T1"/>
                </a:cxn>
                <a:cxn ang="0">
                  <a:pos x="T2" y="T3"/>
                </a:cxn>
                <a:cxn ang="0">
                  <a:pos x="T4" y="T5"/>
                </a:cxn>
                <a:cxn ang="0">
                  <a:pos x="T6" y="T7"/>
                </a:cxn>
                <a:cxn ang="0">
                  <a:pos x="T8" y="T9"/>
                </a:cxn>
              </a:cxnLst>
              <a:rect l="0" t="0" r="r" b="b"/>
              <a:pathLst>
                <a:path w="290" h="135">
                  <a:moveTo>
                    <a:pt x="288" y="135"/>
                  </a:moveTo>
                  <a:lnTo>
                    <a:pt x="0" y="9"/>
                  </a:lnTo>
                  <a:lnTo>
                    <a:pt x="4" y="0"/>
                  </a:lnTo>
                  <a:lnTo>
                    <a:pt x="290" y="125"/>
                  </a:lnTo>
                  <a:lnTo>
                    <a:pt x="288" y="1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8" name="Freeform 79"/>
            <p:cNvSpPr/>
            <p:nvPr/>
          </p:nvSpPr>
          <p:spPr bwMode="auto">
            <a:xfrm>
              <a:off x="2656" y="1731"/>
              <a:ext cx="619" cy="52"/>
            </a:xfrm>
            <a:custGeom>
              <a:avLst/>
              <a:gdLst>
                <a:gd name="T0" fmla="*/ 0 w 619"/>
                <a:gd name="T1" fmla="*/ 52 h 52"/>
                <a:gd name="T2" fmla="*/ 0 w 619"/>
                <a:gd name="T3" fmla="*/ 40 h 52"/>
                <a:gd name="T4" fmla="*/ 619 w 619"/>
                <a:gd name="T5" fmla="*/ 0 h 52"/>
                <a:gd name="T6" fmla="*/ 619 w 619"/>
                <a:gd name="T7" fmla="*/ 11 h 52"/>
                <a:gd name="T8" fmla="*/ 0 w 619"/>
                <a:gd name="T9" fmla="*/ 52 h 52"/>
              </a:gdLst>
              <a:ahLst/>
              <a:cxnLst>
                <a:cxn ang="0">
                  <a:pos x="T0" y="T1"/>
                </a:cxn>
                <a:cxn ang="0">
                  <a:pos x="T2" y="T3"/>
                </a:cxn>
                <a:cxn ang="0">
                  <a:pos x="T4" y="T5"/>
                </a:cxn>
                <a:cxn ang="0">
                  <a:pos x="T6" y="T7"/>
                </a:cxn>
                <a:cxn ang="0">
                  <a:pos x="T8" y="T9"/>
                </a:cxn>
              </a:cxnLst>
              <a:rect l="0" t="0" r="r" b="b"/>
              <a:pathLst>
                <a:path w="619" h="52">
                  <a:moveTo>
                    <a:pt x="0" y="52"/>
                  </a:moveTo>
                  <a:lnTo>
                    <a:pt x="0" y="40"/>
                  </a:lnTo>
                  <a:lnTo>
                    <a:pt x="619" y="0"/>
                  </a:lnTo>
                  <a:lnTo>
                    <a:pt x="619" y="11"/>
                  </a:ln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9" name="Freeform 80"/>
            <p:cNvSpPr/>
            <p:nvPr/>
          </p:nvSpPr>
          <p:spPr bwMode="auto">
            <a:xfrm>
              <a:off x="3145" y="1475"/>
              <a:ext cx="258" cy="123"/>
            </a:xfrm>
            <a:custGeom>
              <a:avLst/>
              <a:gdLst>
                <a:gd name="T0" fmla="*/ 5 w 258"/>
                <a:gd name="T1" fmla="*/ 123 h 123"/>
                <a:gd name="T2" fmla="*/ 0 w 258"/>
                <a:gd name="T3" fmla="*/ 114 h 123"/>
                <a:gd name="T4" fmla="*/ 253 w 258"/>
                <a:gd name="T5" fmla="*/ 0 h 123"/>
                <a:gd name="T6" fmla="*/ 258 w 258"/>
                <a:gd name="T7" fmla="*/ 10 h 123"/>
                <a:gd name="T8" fmla="*/ 5 w 258"/>
                <a:gd name="T9" fmla="*/ 123 h 123"/>
              </a:gdLst>
              <a:ahLst/>
              <a:cxnLst>
                <a:cxn ang="0">
                  <a:pos x="T0" y="T1"/>
                </a:cxn>
                <a:cxn ang="0">
                  <a:pos x="T2" y="T3"/>
                </a:cxn>
                <a:cxn ang="0">
                  <a:pos x="T4" y="T5"/>
                </a:cxn>
                <a:cxn ang="0">
                  <a:pos x="T6" y="T7"/>
                </a:cxn>
                <a:cxn ang="0">
                  <a:pos x="T8" y="T9"/>
                </a:cxn>
              </a:cxnLst>
              <a:rect l="0" t="0" r="r" b="b"/>
              <a:pathLst>
                <a:path w="258" h="123">
                  <a:moveTo>
                    <a:pt x="5" y="123"/>
                  </a:moveTo>
                  <a:lnTo>
                    <a:pt x="0" y="114"/>
                  </a:lnTo>
                  <a:lnTo>
                    <a:pt x="253" y="0"/>
                  </a:lnTo>
                  <a:lnTo>
                    <a:pt x="258" y="10"/>
                  </a:lnTo>
                  <a:lnTo>
                    <a:pt x="5"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0" name="Freeform 81"/>
            <p:cNvSpPr/>
            <p:nvPr/>
          </p:nvSpPr>
          <p:spPr bwMode="auto">
            <a:xfrm>
              <a:off x="2994" y="1589"/>
              <a:ext cx="156" cy="52"/>
            </a:xfrm>
            <a:custGeom>
              <a:avLst/>
              <a:gdLst>
                <a:gd name="T0" fmla="*/ 2 w 156"/>
                <a:gd name="T1" fmla="*/ 52 h 52"/>
                <a:gd name="T2" fmla="*/ 0 w 156"/>
                <a:gd name="T3" fmla="*/ 40 h 52"/>
                <a:gd name="T4" fmla="*/ 154 w 156"/>
                <a:gd name="T5" fmla="*/ 0 h 52"/>
                <a:gd name="T6" fmla="*/ 156 w 156"/>
                <a:gd name="T7" fmla="*/ 9 h 52"/>
                <a:gd name="T8" fmla="*/ 2 w 156"/>
                <a:gd name="T9" fmla="*/ 52 h 52"/>
              </a:gdLst>
              <a:ahLst/>
              <a:cxnLst>
                <a:cxn ang="0">
                  <a:pos x="T0" y="T1"/>
                </a:cxn>
                <a:cxn ang="0">
                  <a:pos x="T2" y="T3"/>
                </a:cxn>
                <a:cxn ang="0">
                  <a:pos x="T4" y="T5"/>
                </a:cxn>
                <a:cxn ang="0">
                  <a:pos x="T6" y="T7"/>
                </a:cxn>
                <a:cxn ang="0">
                  <a:pos x="T8" y="T9"/>
                </a:cxn>
              </a:cxnLst>
              <a:rect l="0" t="0" r="r" b="b"/>
              <a:pathLst>
                <a:path w="156" h="52">
                  <a:moveTo>
                    <a:pt x="2" y="52"/>
                  </a:moveTo>
                  <a:lnTo>
                    <a:pt x="0" y="40"/>
                  </a:lnTo>
                  <a:lnTo>
                    <a:pt x="154" y="0"/>
                  </a:lnTo>
                  <a:lnTo>
                    <a:pt x="156" y="9"/>
                  </a:lnTo>
                  <a:lnTo>
                    <a:pt x="2"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1" name="Freeform 82"/>
            <p:cNvSpPr/>
            <p:nvPr/>
          </p:nvSpPr>
          <p:spPr bwMode="auto">
            <a:xfrm>
              <a:off x="3379" y="1152"/>
              <a:ext cx="26" cy="328"/>
            </a:xfrm>
            <a:custGeom>
              <a:avLst/>
              <a:gdLst>
                <a:gd name="T0" fmla="*/ 14 w 26"/>
                <a:gd name="T1" fmla="*/ 328 h 328"/>
                <a:gd name="T2" fmla="*/ 0 w 26"/>
                <a:gd name="T3" fmla="*/ 0 h 328"/>
                <a:gd name="T4" fmla="*/ 12 w 26"/>
                <a:gd name="T5" fmla="*/ 0 h 328"/>
                <a:gd name="T6" fmla="*/ 26 w 26"/>
                <a:gd name="T7" fmla="*/ 328 h 328"/>
                <a:gd name="T8" fmla="*/ 14 w 26"/>
                <a:gd name="T9" fmla="*/ 328 h 328"/>
              </a:gdLst>
              <a:ahLst/>
              <a:cxnLst>
                <a:cxn ang="0">
                  <a:pos x="T0" y="T1"/>
                </a:cxn>
                <a:cxn ang="0">
                  <a:pos x="T2" y="T3"/>
                </a:cxn>
                <a:cxn ang="0">
                  <a:pos x="T4" y="T5"/>
                </a:cxn>
                <a:cxn ang="0">
                  <a:pos x="T6" y="T7"/>
                </a:cxn>
                <a:cxn ang="0">
                  <a:pos x="T8" y="T9"/>
                </a:cxn>
              </a:cxnLst>
              <a:rect l="0" t="0" r="r" b="b"/>
              <a:pathLst>
                <a:path w="26" h="328">
                  <a:moveTo>
                    <a:pt x="14" y="328"/>
                  </a:moveTo>
                  <a:lnTo>
                    <a:pt x="0" y="0"/>
                  </a:lnTo>
                  <a:lnTo>
                    <a:pt x="12" y="0"/>
                  </a:lnTo>
                  <a:lnTo>
                    <a:pt x="26" y="328"/>
                  </a:lnTo>
                  <a:lnTo>
                    <a:pt x="14" y="3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2" name="Freeform 83"/>
            <p:cNvSpPr/>
            <p:nvPr/>
          </p:nvSpPr>
          <p:spPr bwMode="auto">
            <a:xfrm>
              <a:off x="3202" y="944"/>
              <a:ext cx="187" cy="212"/>
            </a:xfrm>
            <a:custGeom>
              <a:avLst/>
              <a:gdLst>
                <a:gd name="T0" fmla="*/ 179 w 187"/>
                <a:gd name="T1" fmla="*/ 212 h 212"/>
                <a:gd name="T2" fmla="*/ 0 w 187"/>
                <a:gd name="T3" fmla="*/ 7 h 212"/>
                <a:gd name="T4" fmla="*/ 9 w 187"/>
                <a:gd name="T5" fmla="*/ 0 h 212"/>
                <a:gd name="T6" fmla="*/ 187 w 187"/>
                <a:gd name="T7" fmla="*/ 205 h 212"/>
                <a:gd name="T8" fmla="*/ 179 w 187"/>
                <a:gd name="T9" fmla="*/ 212 h 212"/>
              </a:gdLst>
              <a:ahLst/>
              <a:cxnLst>
                <a:cxn ang="0">
                  <a:pos x="T0" y="T1"/>
                </a:cxn>
                <a:cxn ang="0">
                  <a:pos x="T2" y="T3"/>
                </a:cxn>
                <a:cxn ang="0">
                  <a:pos x="T4" y="T5"/>
                </a:cxn>
                <a:cxn ang="0">
                  <a:pos x="T6" y="T7"/>
                </a:cxn>
                <a:cxn ang="0">
                  <a:pos x="T8" y="T9"/>
                </a:cxn>
              </a:cxnLst>
              <a:rect l="0" t="0" r="r" b="b"/>
              <a:pathLst>
                <a:path w="187" h="212">
                  <a:moveTo>
                    <a:pt x="179" y="212"/>
                  </a:moveTo>
                  <a:lnTo>
                    <a:pt x="0" y="7"/>
                  </a:lnTo>
                  <a:lnTo>
                    <a:pt x="9" y="0"/>
                  </a:lnTo>
                  <a:lnTo>
                    <a:pt x="187" y="205"/>
                  </a:lnTo>
                  <a:lnTo>
                    <a:pt x="179" y="2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3" name="Freeform 84"/>
            <p:cNvSpPr/>
            <p:nvPr/>
          </p:nvSpPr>
          <p:spPr bwMode="auto">
            <a:xfrm>
              <a:off x="3237" y="1149"/>
              <a:ext cx="149" cy="119"/>
            </a:xfrm>
            <a:custGeom>
              <a:avLst/>
              <a:gdLst>
                <a:gd name="T0" fmla="*/ 7 w 149"/>
                <a:gd name="T1" fmla="*/ 119 h 119"/>
                <a:gd name="T2" fmla="*/ 0 w 149"/>
                <a:gd name="T3" fmla="*/ 109 h 119"/>
                <a:gd name="T4" fmla="*/ 142 w 149"/>
                <a:gd name="T5" fmla="*/ 0 h 119"/>
                <a:gd name="T6" fmla="*/ 149 w 149"/>
                <a:gd name="T7" fmla="*/ 10 h 119"/>
                <a:gd name="T8" fmla="*/ 7 w 149"/>
                <a:gd name="T9" fmla="*/ 119 h 119"/>
              </a:gdLst>
              <a:ahLst/>
              <a:cxnLst>
                <a:cxn ang="0">
                  <a:pos x="T0" y="T1"/>
                </a:cxn>
                <a:cxn ang="0">
                  <a:pos x="T2" y="T3"/>
                </a:cxn>
                <a:cxn ang="0">
                  <a:pos x="T4" y="T5"/>
                </a:cxn>
                <a:cxn ang="0">
                  <a:pos x="T6" y="T7"/>
                </a:cxn>
                <a:cxn ang="0">
                  <a:pos x="T8" y="T9"/>
                </a:cxn>
              </a:cxnLst>
              <a:rect l="0" t="0" r="r" b="b"/>
              <a:pathLst>
                <a:path w="149" h="119">
                  <a:moveTo>
                    <a:pt x="7" y="119"/>
                  </a:moveTo>
                  <a:lnTo>
                    <a:pt x="0" y="109"/>
                  </a:lnTo>
                  <a:lnTo>
                    <a:pt x="142" y="0"/>
                  </a:lnTo>
                  <a:lnTo>
                    <a:pt x="149" y="10"/>
                  </a:lnTo>
                  <a:lnTo>
                    <a:pt x="7"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4" name="Freeform 85"/>
            <p:cNvSpPr/>
            <p:nvPr/>
          </p:nvSpPr>
          <p:spPr bwMode="auto">
            <a:xfrm>
              <a:off x="3086" y="1258"/>
              <a:ext cx="161" cy="137"/>
            </a:xfrm>
            <a:custGeom>
              <a:avLst/>
              <a:gdLst>
                <a:gd name="T0" fmla="*/ 7 w 161"/>
                <a:gd name="T1" fmla="*/ 137 h 137"/>
                <a:gd name="T2" fmla="*/ 0 w 161"/>
                <a:gd name="T3" fmla="*/ 130 h 137"/>
                <a:gd name="T4" fmla="*/ 154 w 161"/>
                <a:gd name="T5" fmla="*/ 0 h 137"/>
                <a:gd name="T6" fmla="*/ 161 w 161"/>
                <a:gd name="T7" fmla="*/ 10 h 137"/>
                <a:gd name="T8" fmla="*/ 7 w 161"/>
                <a:gd name="T9" fmla="*/ 137 h 137"/>
              </a:gdLst>
              <a:ahLst/>
              <a:cxnLst>
                <a:cxn ang="0">
                  <a:pos x="T0" y="T1"/>
                </a:cxn>
                <a:cxn ang="0">
                  <a:pos x="T2" y="T3"/>
                </a:cxn>
                <a:cxn ang="0">
                  <a:pos x="T4" y="T5"/>
                </a:cxn>
                <a:cxn ang="0">
                  <a:pos x="T6" y="T7"/>
                </a:cxn>
                <a:cxn ang="0">
                  <a:pos x="T8" y="T9"/>
                </a:cxn>
              </a:cxnLst>
              <a:rect l="0" t="0" r="r" b="b"/>
              <a:pathLst>
                <a:path w="161" h="137">
                  <a:moveTo>
                    <a:pt x="7" y="137"/>
                  </a:moveTo>
                  <a:lnTo>
                    <a:pt x="0" y="130"/>
                  </a:lnTo>
                  <a:lnTo>
                    <a:pt x="154" y="0"/>
                  </a:lnTo>
                  <a:lnTo>
                    <a:pt x="161" y="10"/>
                  </a:lnTo>
                  <a:lnTo>
                    <a:pt x="7" y="1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5" name="Freeform 86"/>
            <p:cNvSpPr/>
            <p:nvPr/>
          </p:nvSpPr>
          <p:spPr bwMode="auto">
            <a:xfrm>
              <a:off x="2838" y="1353"/>
              <a:ext cx="255" cy="42"/>
            </a:xfrm>
            <a:custGeom>
              <a:avLst/>
              <a:gdLst>
                <a:gd name="T0" fmla="*/ 253 w 255"/>
                <a:gd name="T1" fmla="*/ 42 h 42"/>
                <a:gd name="T2" fmla="*/ 0 w 255"/>
                <a:gd name="T3" fmla="*/ 9 h 42"/>
                <a:gd name="T4" fmla="*/ 2 w 255"/>
                <a:gd name="T5" fmla="*/ 0 h 42"/>
                <a:gd name="T6" fmla="*/ 255 w 255"/>
                <a:gd name="T7" fmla="*/ 33 h 42"/>
                <a:gd name="T8" fmla="*/ 253 w 255"/>
                <a:gd name="T9" fmla="*/ 42 h 42"/>
              </a:gdLst>
              <a:ahLst/>
              <a:cxnLst>
                <a:cxn ang="0">
                  <a:pos x="T0" y="T1"/>
                </a:cxn>
                <a:cxn ang="0">
                  <a:pos x="T2" y="T3"/>
                </a:cxn>
                <a:cxn ang="0">
                  <a:pos x="T4" y="T5"/>
                </a:cxn>
                <a:cxn ang="0">
                  <a:pos x="T6" y="T7"/>
                </a:cxn>
                <a:cxn ang="0">
                  <a:pos x="T8" y="T9"/>
                </a:cxn>
              </a:cxnLst>
              <a:rect l="0" t="0" r="r" b="b"/>
              <a:pathLst>
                <a:path w="255" h="42">
                  <a:moveTo>
                    <a:pt x="253" y="42"/>
                  </a:moveTo>
                  <a:lnTo>
                    <a:pt x="0" y="9"/>
                  </a:lnTo>
                  <a:lnTo>
                    <a:pt x="2" y="0"/>
                  </a:lnTo>
                  <a:lnTo>
                    <a:pt x="255" y="33"/>
                  </a:lnTo>
                  <a:lnTo>
                    <a:pt x="253"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6" name="Freeform 87"/>
            <p:cNvSpPr/>
            <p:nvPr/>
          </p:nvSpPr>
          <p:spPr bwMode="auto">
            <a:xfrm>
              <a:off x="2599" y="1355"/>
              <a:ext cx="239" cy="33"/>
            </a:xfrm>
            <a:custGeom>
              <a:avLst/>
              <a:gdLst>
                <a:gd name="T0" fmla="*/ 0 w 239"/>
                <a:gd name="T1" fmla="*/ 33 h 33"/>
                <a:gd name="T2" fmla="*/ 0 w 239"/>
                <a:gd name="T3" fmla="*/ 24 h 33"/>
                <a:gd name="T4" fmla="*/ 239 w 239"/>
                <a:gd name="T5" fmla="*/ 0 h 33"/>
                <a:gd name="T6" fmla="*/ 239 w 239"/>
                <a:gd name="T7" fmla="*/ 12 h 33"/>
                <a:gd name="T8" fmla="*/ 0 w 239"/>
                <a:gd name="T9" fmla="*/ 33 h 33"/>
              </a:gdLst>
              <a:ahLst/>
              <a:cxnLst>
                <a:cxn ang="0">
                  <a:pos x="T0" y="T1"/>
                </a:cxn>
                <a:cxn ang="0">
                  <a:pos x="T2" y="T3"/>
                </a:cxn>
                <a:cxn ang="0">
                  <a:pos x="T4" y="T5"/>
                </a:cxn>
                <a:cxn ang="0">
                  <a:pos x="T6" y="T7"/>
                </a:cxn>
                <a:cxn ang="0">
                  <a:pos x="T8" y="T9"/>
                </a:cxn>
              </a:cxnLst>
              <a:rect l="0" t="0" r="r" b="b"/>
              <a:pathLst>
                <a:path w="239" h="33">
                  <a:moveTo>
                    <a:pt x="0" y="33"/>
                  </a:moveTo>
                  <a:lnTo>
                    <a:pt x="0" y="24"/>
                  </a:lnTo>
                  <a:lnTo>
                    <a:pt x="239" y="0"/>
                  </a:lnTo>
                  <a:lnTo>
                    <a:pt x="239" y="12"/>
                  </a:lnTo>
                  <a:lnTo>
                    <a:pt x="0"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7" name="Freeform 88"/>
            <p:cNvSpPr/>
            <p:nvPr/>
          </p:nvSpPr>
          <p:spPr bwMode="auto">
            <a:xfrm>
              <a:off x="2287" y="1286"/>
              <a:ext cx="315" cy="104"/>
            </a:xfrm>
            <a:custGeom>
              <a:avLst/>
              <a:gdLst>
                <a:gd name="T0" fmla="*/ 310 w 315"/>
                <a:gd name="T1" fmla="*/ 104 h 104"/>
                <a:gd name="T2" fmla="*/ 0 w 315"/>
                <a:gd name="T3" fmla="*/ 10 h 104"/>
                <a:gd name="T4" fmla="*/ 5 w 315"/>
                <a:gd name="T5" fmla="*/ 0 h 104"/>
                <a:gd name="T6" fmla="*/ 315 w 315"/>
                <a:gd name="T7" fmla="*/ 95 h 104"/>
                <a:gd name="T8" fmla="*/ 310 w 315"/>
                <a:gd name="T9" fmla="*/ 104 h 104"/>
              </a:gdLst>
              <a:ahLst/>
              <a:cxnLst>
                <a:cxn ang="0">
                  <a:pos x="T0" y="T1"/>
                </a:cxn>
                <a:cxn ang="0">
                  <a:pos x="T2" y="T3"/>
                </a:cxn>
                <a:cxn ang="0">
                  <a:pos x="T4" y="T5"/>
                </a:cxn>
                <a:cxn ang="0">
                  <a:pos x="T6" y="T7"/>
                </a:cxn>
                <a:cxn ang="0">
                  <a:pos x="T8" y="T9"/>
                </a:cxn>
              </a:cxnLst>
              <a:rect l="0" t="0" r="r" b="b"/>
              <a:pathLst>
                <a:path w="315" h="104">
                  <a:moveTo>
                    <a:pt x="310" y="104"/>
                  </a:moveTo>
                  <a:lnTo>
                    <a:pt x="0" y="10"/>
                  </a:lnTo>
                  <a:lnTo>
                    <a:pt x="5" y="0"/>
                  </a:lnTo>
                  <a:lnTo>
                    <a:pt x="315" y="95"/>
                  </a:lnTo>
                  <a:lnTo>
                    <a:pt x="310"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8" name="Freeform 89"/>
            <p:cNvSpPr/>
            <p:nvPr/>
          </p:nvSpPr>
          <p:spPr bwMode="auto">
            <a:xfrm>
              <a:off x="2448" y="1383"/>
              <a:ext cx="149" cy="48"/>
            </a:xfrm>
            <a:custGeom>
              <a:avLst/>
              <a:gdLst>
                <a:gd name="T0" fmla="*/ 5 w 149"/>
                <a:gd name="T1" fmla="*/ 48 h 48"/>
                <a:gd name="T2" fmla="*/ 0 w 149"/>
                <a:gd name="T3" fmla="*/ 36 h 48"/>
                <a:gd name="T4" fmla="*/ 147 w 149"/>
                <a:gd name="T5" fmla="*/ 0 h 48"/>
                <a:gd name="T6" fmla="*/ 149 w 149"/>
                <a:gd name="T7" fmla="*/ 10 h 48"/>
                <a:gd name="T8" fmla="*/ 5 w 149"/>
                <a:gd name="T9" fmla="*/ 48 h 48"/>
              </a:gdLst>
              <a:ahLst/>
              <a:cxnLst>
                <a:cxn ang="0">
                  <a:pos x="T0" y="T1"/>
                </a:cxn>
                <a:cxn ang="0">
                  <a:pos x="T2" y="T3"/>
                </a:cxn>
                <a:cxn ang="0">
                  <a:pos x="T4" y="T5"/>
                </a:cxn>
                <a:cxn ang="0">
                  <a:pos x="T6" y="T7"/>
                </a:cxn>
                <a:cxn ang="0">
                  <a:pos x="T8" y="T9"/>
                </a:cxn>
              </a:cxnLst>
              <a:rect l="0" t="0" r="r" b="b"/>
              <a:pathLst>
                <a:path w="149" h="48">
                  <a:moveTo>
                    <a:pt x="5" y="48"/>
                  </a:moveTo>
                  <a:lnTo>
                    <a:pt x="0" y="36"/>
                  </a:lnTo>
                  <a:lnTo>
                    <a:pt x="147" y="0"/>
                  </a:lnTo>
                  <a:lnTo>
                    <a:pt x="149" y="10"/>
                  </a:lnTo>
                  <a:lnTo>
                    <a:pt x="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9" name="Freeform 90"/>
            <p:cNvSpPr/>
            <p:nvPr/>
          </p:nvSpPr>
          <p:spPr bwMode="auto">
            <a:xfrm>
              <a:off x="2618" y="1386"/>
              <a:ext cx="473" cy="132"/>
            </a:xfrm>
            <a:custGeom>
              <a:avLst/>
              <a:gdLst>
                <a:gd name="T0" fmla="*/ 0 w 200"/>
                <a:gd name="T1" fmla="*/ 56 h 56"/>
                <a:gd name="T2" fmla="*/ 0 w 200"/>
                <a:gd name="T3" fmla="*/ 56 h 56"/>
                <a:gd name="T4" fmla="*/ 1 w 200"/>
                <a:gd name="T5" fmla="*/ 54 h 56"/>
                <a:gd name="T6" fmla="*/ 1 w 200"/>
                <a:gd name="T7" fmla="*/ 52 h 56"/>
                <a:gd name="T8" fmla="*/ 199 w 200"/>
                <a:gd name="T9" fmla="*/ 0 h 56"/>
                <a:gd name="T10" fmla="*/ 200 w 200"/>
                <a:gd name="T11" fmla="*/ 4 h 56"/>
                <a:gd name="T12" fmla="*/ 0 w 200"/>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200" h="56">
                  <a:moveTo>
                    <a:pt x="0" y="56"/>
                  </a:moveTo>
                  <a:cubicBezTo>
                    <a:pt x="0" y="56"/>
                    <a:pt x="0" y="56"/>
                    <a:pt x="0" y="56"/>
                  </a:cubicBezTo>
                  <a:cubicBezTo>
                    <a:pt x="1" y="54"/>
                    <a:pt x="1" y="54"/>
                    <a:pt x="1" y="54"/>
                  </a:cubicBezTo>
                  <a:cubicBezTo>
                    <a:pt x="1" y="52"/>
                    <a:pt x="1" y="52"/>
                    <a:pt x="1" y="52"/>
                  </a:cubicBezTo>
                  <a:cubicBezTo>
                    <a:pt x="6" y="51"/>
                    <a:pt x="145" y="14"/>
                    <a:pt x="199" y="0"/>
                  </a:cubicBezTo>
                  <a:cubicBezTo>
                    <a:pt x="200" y="4"/>
                    <a:pt x="200" y="4"/>
                    <a:pt x="200" y="4"/>
                  </a:cubicBezTo>
                  <a:cubicBezTo>
                    <a:pt x="18" y="53"/>
                    <a:pt x="2" y="56"/>
                    <a:pt x="0"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0" name="Freeform 91"/>
            <p:cNvSpPr/>
            <p:nvPr/>
          </p:nvSpPr>
          <p:spPr bwMode="auto">
            <a:xfrm>
              <a:off x="2618" y="1357"/>
              <a:ext cx="225" cy="163"/>
            </a:xfrm>
            <a:custGeom>
              <a:avLst/>
              <a:gdLst>
                <a:gd name="T0" fmla="*/ 7 w 225"/>
                <a:gd name="T1" fmla="*/ 163 h 163"/>
                <a:gd name="T2" fmla="*/ 0 w 225"/>
                <a:gd name="T3" fmla="*/ 154 h 163"/>
                <a:gd name="T4" fmla="*/ 218 w 225"/>
                <a:gd name="T5" fmla="*/ 0 h 163"/>
                <a:gd name="T6" fmla="*/ 225 w 225"/>
                <a:gd name="T7" fmla="*/ 10 h 163"/>
                <a:gd name="T8" fmla="*/ 7 w 225"/>
                <a:gd name="T9" fmla="*/ 163 h 163"/>
              </a:gdLst>
              <a:ahLst/>
              <a:cxnLst>
                <a:cxn ang="0">
                  <a:pos x="T0" y="T1"/>
                </a:cxn>
                <a:cxn ang="0">
                  <a:pos x="T2" y="T3"/>
                </a:cxn>
                <a:cxn ang="0">
                  <a:pos x="T4" y="T5"/>
                </a:cxn>
                <a:cxn ang="0">
                  <a:pos x="T6" y="T7"/>
                </a:cxn>
                <a:cxn ang="0">
                  <a:pos x="T8" y="T9"/>
                </a:cxn>
              </a:cxnLst>
              <a:rect l="0" t="0" r="r" b="b"/>
              <a:pathLst>
                <a:path w="225" h="163">
                  <a:moveTo>
                    <a:pt x="7" y="163"/>
                  </a:moveTo>
                  <a:lnTo>
                    <a:pt x="0" y="154"/>
                  </a:lnTo>
                  <a:lnTo>
                    <a:pt x="218" y="0"/>
                  </a:lnTo>
                  <a:lnTo>
                    <a:pt x="225" y="10"/>
                  </a:lnTo>
                  <a:lnTo>
                    <a:pt x="7"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1" name="Freeform 92"/>
            <p:cNvSpPr/>
            <p:nvPr/>
          </p:nvSpPr>
          <p:spPr bwMode="auto">
            <a:xfrm>
              <a:off x="2845" y="1258"/>
              <a:ext cx="395" cy="99"/>
            </a:xfrm>
            <a:custGeom>
              <a:avLst/>
              <a:gdLst>
                <a:gd name="T0" fmla="*/ 2 w 395"/>
                <a:gd name="T1" fmla="*/ 99 h 99"/>
                <a:gd name="T2" fmla="*/ 0 w 395"/>
                <a:gd name="T3" fmla="*/ 88 h 99"/>
                <a:gd name="T4" fmla="*/ 392 w 395"/>
                <a:gd name="T5" fmla="*/ 0 h 99"/>
                <a:gd name="T6" fmla="*/ 395 w 395"/>
                <a:gd name="T7" fmla="*/ 12 h 99"/>
                <a:gd name="T8" fmla="*/ 2 w 395"/>
                <a:gd name="T9" fmla="*/ 99 h 99"/>
              </a:gdLst>
              <a:ahLst/>
              <a:cxnLst>
                <a:cxn ang="0">
                  <a:pos x="T0" y="T1"/>
                </a:cxn>
                <a:cxn ang="0">
                  <a:pos x="T2" y="T3"/>
                </a:cxn>
                <a:cxn ang="0">
                  <a:pos x="T4" y="T5"/>
                </a:cxn>
                <a:cxn ang="0">
                  <a:pos x="T6" y="T7"/>
                </a:cxn>
                <a:cxn ang="0">
                  <a:pos x="T8" y="T9"/>
                </a:cxn>
              </a:cxnLst>
              <a:rect l="0" t="0" r="r" b="b"/>
              <a:pathLst>
                <a:path w="395" h="99">
                  <a:moveTo>
                    <a:pt x="2" y="99"/>
                  </a:moveTo>
                  <a:lnTo>
                    <a:pt x="0" y="88"/>
                  </a:lnTo>
                  <a:lnTo>
                    <a:pt x="392" y="0"/>
                  </a:lnTo>
                  <a:lnTo>
                    <a:pt x="395" y="12"/>
                  </a:lnTo>
                  <a:lnTo>
                    <a:pt x="2"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2" name="Freeform 93"/>
            <p:cNvSpPr/>
            <p:nvPr/>
          </p:nvSpPr>
          <p:spPr bwMode="auto">
            <a:xfrm>
              <a:off x="3086" y="1393"/>
              <a:ext cx="69" cy="198"/>
            </a:xfrm>
            <a:custGeom>
              <a:avLst/>
              <a:gdLst>
                <a:gd name="T0" fmla="*/ 59 w 69"/>
                <a:gd name="T1" fmla="*/ 198 h 198"/>
                <a:gd name="T2" fmla="*/ 0 w 69"/>
                <a:gd name="T3" fmla="*/ 2 h 198"/>
                <a:gd name="T4" fmla="*/ 12 w 69"/>
                <a:gd name="T5" fmla="*/ 0 h 198"/>
                <a:gd name="T6" fmla="*/ 69 w 69"/>
                <a:gd name="T7" fmla="*/ 196 h 198"/>
                <a:gd name="T8" fmla="*/ 59 w 69"/>
                <a:gd name="T9" fmla="*/ 198 h 198"/>
              </a:gdLst>
              <a:ahLst/>
              <a:cxnLst>
                <a:cxn ang="0">
                  <a:pos x="T0" y="T1"/>
                </a:cxn>
                <a:cxn ang="0">
                  <a:pos x="T2" y="T3"/>
                </a:cxn>
                <a:cxn ang="0">
                  <a:pos x="T4" y="T5"/>
                </a:cxn>
                <a:cxn ang="0">
                  <a:pos x="T6" y="T7"/>
                </a:cxn>
                <a:cxn ang="0">
                  <a:pos x="T8" y="T9"/>
                </a:cxn>
              </a:cxnLst>
              <a:rect l="0" t="0" r="r" b="b"/>
              <a:pathLst>
                <a:path w="69" h="198">
                  <a:moveTo>
                    <a:pt x="59" y="198"/>
                  </a:moveTo>
                  <a:lnTo>
                    <a:pt x="0" y="2"/>
                  </a:lnTo>
                  <a:lnTo>
                    <a:pt x="12" y="0"/>
                  </a:lnTo>
                  <a:lnTo>
                    <a:pt x="69" y="196"/>
                  </a:lnTo>
                  <a:lnTo>
                    <a:pt x="59" y="1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3" name="Freeform 94"/>
            <p:cNvSpPr/>
            <p:nvPr/>
          </p:nvSpPr>
          <p:spPr bwMode="auto">
            <a:xfrm>
              <a:off x="2980" y="1105"/>
              <a:ext cx="401" cy="51"/>
            </a:xfrm>
            <a:custGeom>
              <a:avLst/>
              <a:gdLst>
                <a:gd name="T0" fmla="*/ 399 w 401"/>
                <a:gd name="T1" fmla="*/ 51 h 51"/>
                <a:gd name="T2" fmla="*/ 0 w 401"/>
                <a:gd name="T3" fmla="*/ 11 h 51"/>
                <a:gd name="T4" fmla="*/ 0 w 401"/>
                <a:gd name="T5" fmla="*/ 0 h 51"/>
                <a:gd name="T6" fmla="*/ 401 w 401"/>
                <a:gd name="T7" fmla="*/ 42 h 51"/>
                <a:gd name="T8" fmla="*/ 399 w 401"/>
                <a:gd name="T9" fmla="*/ 51 h 51"/>
              </a:gdLst>
              <a:ahLst/>
              <a:cxnLst>
                <a:cxn ang="0">
                  <a:pos x="T0" y="T1"/>
                </a:cxn>
                <a:cxn ang="0">
                  <a:pos x="T2" y="T3"/>
                </a:cxn>
                <a:cxn ang="0">
                  <a:pos x="T4" y="T5"/>
                </a:cxn>
                <a:cxn ang="0">
                  <a:pos x="T6" y="T7"/>
                </a:cxn>
                <a:cxn ang="0">
                  <a:pos x="T8" y="T9"/>
                </a:cxn>
              </a:cxnLst>
              <a:rect l="0" t="0" r="r" b="b"/>
              <a:pathLst>
                <a:path w="401" h="51">
                  <a:moveTo>
                    <a:pt x="399" y="51"/>
                  </a:moveTo>
                  <a:lnTo>
                    <a:pt x="0" y="11"/>
                  </a:lnTo>
                  <a:lnTo>
                    <a:pt x="0" y="0"/>
                  </a:lnTo>
                  <a:lnTo>
                    <a:pt x="401" y="42"/>
                  </a:lnTo>
                  <a:lnTo>
                    <a:pt x="399"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4" name="Freeform 95"/>
            <p:cNvSpPr/>
            <p:nvPr/>
          </p:nvSpPr>
          <p:spPr bwMode="auto">
            <a:xfrm>
              <a:off x="2977" y="944"/>
              <a:ext cx="232" cy="168"/>
            </a:xfrm>
            <a:custGeom>
              <a:avLst/>
              <a:gdLst>
                <a:gd name="T0" fmla="*/ 7 w 232"/>
                <a:gd name="T1" fmla="*/ 168 h 168"/>
                <a:gd name="T2" fmla="*/ 0 w 232"/>
                <a:gd name="T3" fmla="*/ 161 h 168"/>
                <a:gd name="T4" fmla="*/ 225 w 232"/>
                <a:gd name="T5" fmla="*/ 0 h 168"/>
                <a:gd name="T6" fmla="*/ 232 w 232"/>
                <a:gd name="T7" fmla="*/ 9 h 168"/>
                <a:gd name="T8" fmla="*/ 7 w 232"/>
                <a:gd name="T9" fmla="*/ 168 h 168"/>
              </a:gdLst>
              <a:ahLst/>
              <a:cxnLst>
                <a:cxn ang="0">
                  <a:pos x="T0" y="T1"/>
                </a:cxn>
                <a:cxn ang="0">
                  <a:pos x="T2" y="T3"/>
                </a:cxn>
                <a:cxn ang="0">
                  <a:pos x="T4" y="T5"/>
                </a:cxn>
                <a:cxn ang="0">
                  <a:pos x="T6" y="T7"/>
                </a:cxn>
                <a:cxn ang="0">
                  <a:pos x="T8" y="T9"/>
                </a:cxn>
              </a:cxnLst>
              <a:rect l="0" t="0" r="r" b="b"/>
              <a:pathLst>
                <a:path w="232" h="168">
                  <a:moveTo>
                    <a:pt x="7" y="168"/>
                  </a:moveTo>
                  <a:lnTo>
                    <a:pt x="0" y="161"/>
                  </a:lnTo>
                  <a:lnTo>
                    <a:pt x="225" y="0"/>
                  </a:lnTo>
                  <a:lnTo>
                    <a:pt x="232" y="9"/>
                  </a:lnTo>
                  <a:lnTo>
                    <a:pt x="7"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5" name="Freeform 96"/>
            <p:cNvSpPr/>
            <p:nvPr/>
          </p:nvSpPr>
          <p:spPr bwMode="auto">
            <a:xfrm>
              <a:off x="2283" y="1038"/>
              <a:ext cx="111" cy="253"/>
            </a:xfrm>
            <a:custGeom>
              <a:avLst/>
              <a:gdLst>
                <a:gd name="T0" fmla="*/ 9 w 111"/>
                <a:gd name="T1" fmla="*/ 253 h 253"/>
                <a:gd name="T2" fmla="*/ 0 w 111"/>
                <a:gd name="T3" fmla="*/ 248 h 253"/>
                <a:gd name="T4" fmla="*/ 99 w 111"/>
                <a:gd name="T5" fmla="*/ 0 h 253"/>
                <a:gd name="T6" fmla="*/ 111 w 111"/>
                <a:gd name="T7" fmla="*/ 5 h 253"/>
                <a:gd name="T8" fmla="*/ 9 w 111"/>
                <a:gd name="T9" fmla="*/ 253 h 253"/>
              </a:gdLst>
              <a:ahLst/>
              <a:cxnLst>
                <a:cxn ang="0">
                  <a:pos x="T0" y="T1"/>
                </a:cxn>
                <a:cxn ang="0">
                  <a:pos x="T2" y="T3"/>
                </a:cxn>
                <a:cxn ang="0">
                  <a:pos x="T4" y="T5"/>
                </a:cxn>
                <a:cxn ang="0">
                  <a:pos x="T6" y="T7"/>
                </a:cxn>
                <a:cxn ang="0">
                  <a:pos x="T8" y="T9"/>
                </a:cxn>
              </a:cxnLst>
              <a:rect l="0" t="0" r="r" b="b"/>
              <a:pathLst>
                <a:path w="111" h="253">
                  <a:moveTo>
                    <a:pt x="9" y="253"/>
                  </a:moveTo>
                  <a:lnTo>
                    <a:pt x="0" y="248"/>
                  </a:lnTo>
                  <a:lnTo>
                    <a:pt x="99" y="0"/>
                  </a:lnTo>
                  <a:lnTo>
                    <a:pt x="111" y="5"/>
                  </a:lnTo>
                  <a:lnTo>
                    <a:pt x="9" y="2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6" name="Freeform 97"/>
            <p:cNvSpPr/>
            <p:nvPr/>
          </p:nvSpPr>
          <p:spPr bwMode="auto">
            <a:xfrm>
              <a:off x="2389" y="1034"/>
              <a:ext cx="173" cy="241"/>
            </a:xfrm>
            <a:custGeom>
              <a:avLst/>
              <a:gdLst>
                <a:gd name="T0" fmla="*/ 163 w 173"/>
                <a:gd name="T1" fmla="*/ 241 h 241"/>
                <a:gd name="T2" fmla="*/ 0 w 173"/>
                <a:gd name="T3" fmla="*/ 7 h 241"/>
                <a:gd name="T4" fmla="*/ 9 w 173"/>
                <a:gd name="T5" fmla="*/ 0 h 241"/>
                <a:gd name="T6" fmla="*/ 173 w 173"/>
                <a:gd name="T7" fmla="*/ 234 h 241"/>
                <a:gd name="T8" fmla="*/ 163 w 173"/>
                <a:gd name="T9" fmla="*/ 241 h 241"/>
              </a:gdLst>
              <a:ahLst/>
              <a:cxnLst>
                <a:cxn ang="0">
                  <a:pos x="T0" y="T1"/>
                </a:cxn>
                <a:cxn ang="0">
                  <a:pos x="T2" y="T3"/>
                </a:cxn>
                <a:cxn ang="0">
                  <a:pos x="T4" y="T5"/>
                </a:cxn>
                <a:cxn ang="0">
                  <a:pos x="T6" y="T7"/>
                </a:cxn>
                <a:cxn ang="0">
                  <a:pos x="T8" y="T9"/>
                </a:cxn>
              </a:cxnLst>
              <a:rect l="0" t="0" r="r" b="b"/>
              <a:pathLst>
                <a:path w="173" h="241">
                  <a:moveTo>
                    <a:pt x="163" y="241"/>
                  </a:moveTo>
                  <a:lnTo>
                    <a:pt x="0" y="7"/>
                  </a:lnTo>
                  <a:lnTo>
                    <a:pt x="9" y="0"/>
                  </a:lnTo>
                  <a:lnTo>
                    <a:pt x="173" y="234"/>
                  </a:lnTo>
                  <a:lnTo>
                    <a:pt x="163" y="2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7" name="Freeform 98"/>
            <p:cNvSpPr/>
            <p:nvPr/>
          </p:nvSpPr>
          <p:spPr bwMode="auto">
            <a:xfrm>
              <a:off x="2562" y="1263"/>
              <a:ext cx="285" cy="99"/>
            </a:xfrm>
            <a:custGeom>
              <a:avLst/>
              <a:gdLst>
                <a:gd name="T0" fmla="*/ 283 w 285"/>
                <a:gd name="T1" fmla="*/ 99 h 99"/>
                <a:gd name="T2" fmla="*/ 0 w 285"/>
                <a:gd name="T3" fmla="*/ 9 h 99"/>
                <a:gd name="T4" fmla="*/ 2 w 285"/>
                <a:gd name="T5" fmla="*/ 0 h 99"/>
                <a:gd name="T6" fmla="*/ 285 w 285"/>
                <a:gd name="T7" fmla="*/ 87 h 99"/>
                <a:gd name="T8" fmla="*/ 283 w 285"/>
                <a:gd name="T9" fmla="*/ 99 h 99"/>
              </a:gdLst>
              <a:ahLst/>
              <a:cxnLst>
                <a:cxn ang="0">
                  <a:pos x="T0" y="T1"/>
                </a:cxn>
                <a:cxn ang="0">
                  <a:pos x="T2" y="T3"/>
                </a:cxn>
                <a:cxn ang="0">
                  <a:pos x="T4" y="T5"/>
                </a:cxn>
                <a:cxn ang="0">
                  <a:pos x="T6" y="T7"/>
                </a:cxn>
                <a:cxn ang="0">
                  <a:pos x="T8" y="T9"/>
                </a:cxn>
              </a:cxnLst>
              <a:rect l="0" t="0" r="r" b="b"/>
              <a:pathLst>
                <a:path w="285" h="99">
                  <a:moveTo>
                    <a:pt x="283" y="99"/>
                  </a:moveTo>
                  <a:lnTo>
                    <a:pt x="0" y="9"/>
                  </a:lnTo>
                  <a:lnTo>
                    <a:pt x="2" y="0"/>
                  </a:lnTo>
                  <a:lnTo>
                    <a:pt x="285" y="87"/>
                  </a:lnTo>
                  <a:lnTo>
                    <a:pt x="283"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8" name="Freeform 99"/>
            <p:cNvSpPr/>
            <p:nvPr/>
          </p:nvSpPr>
          <p:spPr bwMode="auto">
            <a:xfrm>
              <a:off x="2554" y="1265"/>
              <a:ext cx="48" cy="121"/>
            </a:xfrm>
            <a:custGeom>
              <a:avLst/>
              <a:gdLst>
                <a:gd name="T0" fmla="*/ 38 w 48"/>
                <a:gd name="T1" fmla="*/ 121 h 121"/>
                <a:gd name="T2" fmla="*/ 0 w 48"/>
                <a:gd name="T3" fmla="*/ 5 h 121"/>
                <a:gd name="T4" fmla="*/ 12 w 48"/>
                <a:gd name="T5" fmla="*/ 0 h 121"/>
                <a:gd name="T6" fmla="*/ 48 w 48"/>
                <a:gd name="T7" fmla="*/ 118 h 121"/>
                <a:gd name="T8" fmla="*/ 38 w 48"/>
                <a:gd name="T9" fmla="*/ 121 h 121"/>
              </a:gdLst>
              <a:ahLst/>
              <a:cxnLst>
                <a:cxn ang="0">
                  <a:pos x="T0" y="T1"/>
                </a:cxn>
                <a:cxn ang="0">
                  <a:pos x="T2" y="T3"/>
                </a:cxn>
                <a:cxn ang="0">
                  <a:pos x="T4" y="T5"/>
                </a:cxn>
                <a:cxn ang="0">
                  <a:pos x="T6" y="T7"/>
                </a:cxn>
                <a:cxn ang="0">
                  <a:pos x="T8" y="T9"/>
                </a:cxn>
              </a:cxnLst>
              <a:rect l="0" t="0" r="r" b="b"/>
              <a:pathLst>
                <a:path w="48" h="121">
                  <a:moveTo>
                    <a:pt x="38" y="121"/>
                  </a:moveTo>
                  <a:lnTo>
                    <a:pt x="0" y="5"/>
                  </a:lnTo>
                  <a:lnTo>
                    <a:pt x="12" y="0"/>
                  </a:lnTo>
                  <a:lnTo>
                    <a:pt x="48" y="118"/>
                  </a:lnTo>
                  <a:lnTo>
                    <a:pt x="38"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9" name="Freeform 100"/>
            <p:cNvSpPr/>
            <p:nvPr/>
          </p:nvSpPr>
          <p:spPr bwMode="auto">
            <a:xfrm>
              <a:off x="2443" y="1263"/>
              <a:ext cx="121" cy="165"/>
            </a:xfrm>
            <a:custGeom>
              <a:avLst/>
              <a:gdLst>
                <a:gd name="T0" fmla="*/ 10 w 121"/>
                <a:gd name="T1" fmla="*/ 165 h 165"/>
                <a:gd name="T2" fmla="*/ 0 w 121"/>
                <a:gd name="T3" fmla="*/ 158 h 165"/>
                <a:gd name="T4" fmla="*/ 111 w 121"/>
                <a:gd name="T5" fmla="*/ 0 h 165"/>
                <a:gd name="T6" fmla="*/ 121 w 121"/>
                <a:gd name="T7" fmla="*/ 7 h 165"/>
                <a:gd name="T8" fmla="*/ 10 w 121"/>
                <a:gd name="T9" fmla="*/ 165 h 165"/>
              </a:gdLst>
              <a:ahLst/>
              <a:cxnLst>
                <a:cxn ang="0">
                  <a:pos x="T0" y="T1"/>
                </a:cxn>
                <a:cxn ang="0">
                  <a:pos x="T2" y="T3"/>
                </a:cxn>
                <a:cxn ang="0">
                  <a:pos x="T4" y="T5"/>
                </a:cxn>
                <a:cxn ang="0">
                  <a:pos x="T6" y="T7"/>
                </a:cxn>
                <a:cxn ang="0">
                  <a:pos x="T8" y="T9"/>
                </a:cxn>
              </a:cxnLst>
              <a:rect l="0" t="0" r="r" b="b"/>
              <a:pathLst>
                <a:path w="121" h="165">
                  <a:moveTo>
                    <a:pt x="10" y="165"/>
                  </a:moveTo>
                  <a:lnTo>
                    <a:pt x="0" y="158"/>
                  </a:lnTo>
                  <a:lnTo>
                    <a:pt x="111" y="0"/>
                  </a:lnTo>
                  <a:lnTo>
                    <a:pt x="121" y="7"/>
                  </a:lnTo>
                  <a:lnTo>
                    <a:pt x="10" y="1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0" name="Freeform 101"/>
            <p:cNvSpPr/>
            <p:nvPr/>
          </p:nvSpPr>
          <p:spPr bwMode="auto">
            <a:xfrm>
              <a:off x="2382" y="885"/>
              <a:ext cx="198" cy="160"/>
            </a:xfrm>
            <a:custGeom>
              <a:avLst/>
              <a:gdLst>
                <a:gd name="T0" fmla="*/ 7 w 198"/>
                <a:gd name="T1" fmla="*/ 160 h 160"/>
                <a:gd name="T2" fmla="*/ 0 w 198"/>
                <a:gd name="T3" fmla="*/ 151 h 160"/>
                <a:gd name="T4" fmla="*/ 191 w 198"/>
                <a:gd name="T5" fmla="*/ 0 h 160"/>
                <a:gd name="T6" fmla="*/ 198 w 198"/>
                <a:gd name="T7" fmla="*/ 7 h 160"/>
                <a:gd name="T8" fmla="*/ 7 w 198"/>
                <a:gd name="T9" fmla="*/ 160 h 160"/>
              </a:gdLst>
              <a:ahLst/>
              <a:cxnLst>
                <a:cxn ang="0">
                  <a:pos x="T0" y="T1"/>
                </a:cxn>
                <a:cxn ang="0">
                  <a:pos x="T2" y="T3"/>
                </a:cxn>
                <a:cxn ang="0">
                  <a:pos x="T4" y="T5"/>
                </a:cxn>
                <a:cxn ang="0">
                  <a:pos x="T6" y="T7"/>
                </a:cxn>
                <a:cxn ang="0">
                  <a:pos x="T8" y="T9"/>
                </a:cxn>
              </a:cxnLst>
              <a:rect l="0" t="0" r="r" b="b"/>
              <a:pathLst>
                <a:path w="198" h="160">
                  <a:moveTo>
                    <a:pt x="7" y="160"/>
                  </a:moveTo>
                  <a:lnTo>
                    <a:pt x="0" y="151"/>
                  </a:lnTo>
                  <a:lnTo>
                    <a:pt x="191" y="0"/>
                  </a:lnTo>
                  <a:lnTo>
                    <a:pt x="198" y="7"/>
                  </a:lnTo>
                  <a:lnTo>
                    <a:pt x="7" y="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1" name="Freeform 102"/>
            <p:cNvSpPr/>
            <p:nvPr/>
          </p:nvSpPr>
          <p:spPr bwMode="auto">
            <a:xfrm>
              <a:off x="2569" y="885"/>
              <a:ext cx="208" cy="250"/>
            </a:xfrm>
            <a:custGeom>
              <a:avLst/>
              <a:gdLst>
                <a:gd name="T0" fmla="*/ 200 w 208"/>
                <a:gd name="T1" fmla="*/ 250 h 250"/>
                <a:gd name="T2" fmla="*/ 0 w 208"/>
                <a:gd name="T3" fmla="*/ 7 h 250"/>
                <a:gd name="T4" fmla="*/ 9 w 208"/>
                <a:gd name="T5" fmla="*/ 0 h 250"/>
                <a:gd name="T6" fmla="*/ 208 w 208"/>
                <a:gd name="T7" fmla="*/ 243 h 250"/>
                <a:gd name="T8" fmla="*/ 200 w 208"/>
                <a:gd name="T9" fmla="*/ 250 h 250"/>
              </a:gdLst>
              <a:ahLst/>
              <a:cxnLst>
                <a:cxn ang="0">
                  <a:pos x="T0" y="T1"/>
                </a:cxn>
                <a:cxn ang="0">
                  <a:pos x="T2" y="T3"/>
                </a:cxn>
                <a:cxn ang="0">
                  <a:pos x="T4" y="T5"/>
                </a:cxn>
                <a:cxn ang="0">
                  <a:pos x="T6" y="T7"/>
                </a:cxn>
                <a:cxn ang="0">
                  <a:pos x="T8" y="T9"/>
                </a:cxn>
              </a:cxnLst>
              <a:rect l="0" t="0" r="r" b="b"/>
              <a:pathLst>
                <a:path w="208" h="250">
                  <a:moveTo>
                    <a:pt x="200" y="250"/>
                  </a:moveTo>
                  <a:lnTo>
                    <a:pt x="0" y="7"/>
                  </a:lnTo>
                  <a:lnTo>
                    <a:pt x="9" y="0"/>
                  </a:lnTo>
                  <a:lnTo>
                    <a:pt x="208" y="243"/>
                  </a:lnTo>
                  <a:lnTo>
                    <a:pt x="200" y="2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2" name="Freeform 103"/>
            <p:cNvSpPr/>
            <p:nvPr/>
          </p:nvSpPr>
          <p:spPr bwMode="auto">
            <a:xfrm>
              <a:off x="2554" y="1123"/>
              <a:ext cx="220" cy="147"/>
            </a:xfrm>
            <a:custGeom>
              <a:avLst/>
              <a:gdLst>
                <a:gd name="T0" fmla="*/ 8 w 220"/>
                <a:gd name="T1" fmla="*/ 147 h 147"/>
                <a:gd name="T2" fmla="*/ 0 w 220"/>
                <a:gd name="T3" fmla="*/ 137 h 147"/>
                <a:gd name="T4" fmla="*/ 215 w 220"/>
                <a:gd name="T5" fmla="*/ 0 h 147"/>
                <a:gd name="T6" fmla="*/ 220 w 220"/>
                <a:gd name="T7" fmla="*/ 10 h 147"/>
                <a:gd name="T8" fmla="*/ 8 w 220"/>
                <a:gd name="T9" fmla="*/ 147 h 147"/>
              </a:gdLst>
              <a:ahLst/>
              <a:cxnLst>
                <a:cxn ang="0">
                  <a:pos x="T0" y="T1"/>
                </a:cxn>
                <a:cxn ang="0">
                  <a:pos x="T2" y="T3"/>
                </a:cxn>
                <a:cxn ang="0">
                  <a:pos x="T4" y="T5"/>
                </a:cxn>
                <a:cxn ang="0">
                  <a:pos x="T6" y="T7"/>
                </a:cxn>
                <a:cxn ang="0">
                  <a:pos x="T8" y="T9"/>
                </a:cxn>
              </a:cxnLst>
              <a:rect l="0" t="0" r="r" b="b"/>
              <a:pathLst>
                <a:path w="220" h="147">
                  <a:moveTo>
                    <a:pt x="8" y="147"/>
                  </a:moveTo>
                  <a:lnTo>
                    <a:pt x="0" y="137"/>
                  </a:lnTo>
                  <a:lnTo>
                    <a:pt x="215" y="0"/>
                  </a:lnTo>
                  <a:lnTo>
                    <a:pt x="220" y="10"/>
                  </a:lnTo>
                  <a:lnTo>
                    <a:pt x="8" y="1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3" name="Freeform 104"/>
            <p:cNvSpPr/>
            <p:nvPr/>
          </p:nvSpPr>
          <p:spPr bwMode="auto">
            <a:xfrm>
              <a:off x="2290" y="1263"/>
              <a:ext cx="269" cy="28"/>
            </a:xfrm>
            <a:custGeom>
              <a:avLst/>
              <a:gdLst>
                <a:gd name="T0" fmla="*/ 0 w 269"/>
                <a:gd name="T1" fmla="*/ 28 h 28"/>
                <a:gd name="T2" fmla="*/ 0 w 269"/>
                <a:gd name="T3" fmla="*/ 16 h 28"/>
                <a:gd name="T4" fmla="*/ 269 w 269"/>
                <a:gd name="T5" fmla="*/ 0 h 28"/>
                <a:gd name="T6" fmla="*/ 269 w 269"/>
                <a:gd name="T7" fmla="*/ 9 h 28"/>
                <a:gd name="T8" fmla="*/ 0 w 269"/>
                <a:gd name="T9" fmla="*/ 28 h 28"/>
              </a:gdLst>
              <a:ahLst/>
              <a:cxnLst>
                <a:cxn ang="0">
                  <a:pos x="T0" y="T1"/>
                </a:cxn>
                <a:cxn ang="0">
                  <a:pos x="T2" y="T3"/>
                </a:cxn>
                <a:cxn ang="0">
                  <a:pos x="T4" y="T5"/>
                </a:cxn>
                <a:cxn ang="0">
                  <a:pos x="T6" y="T7"/>
                </a:cxn>
                <a:cxn ang="0">
                  <a:pos x="T8" y="T9"/>
                </a:cxn>
              </a:cxnLst>
              <a:rect l="0" t="0" r="r" b="b"/>
              <a:pathLst>
                <a:path w="269" h="28">
                  <a:moveTo>
                    <a:pt x="0" y="28"/>
                  </a:moveTo>
                  <a:lnTo>
                    <a:pt x="0" y="16"/>
                  </a:lnTo>
                  <a:lnTo>
                    <a:pt x="269" y="0"/>
                  </a:lnTo>
                  <a:lnTo>
                    <a:pt x="269" y="9"/>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4" name="Freeform 105"/>
            <p:cNvSpPr/>
            <p:nvPr/>
          </p:nvSpPr>
          <p:spPr bwMode="auto">
            <a:xfrm>
              <a:off x="2772" y="1102"/>
              <a:ext cx="210" cy="31"/>
            </a:xfrm>
            <a:custGeom>
              <a:avLst/>
              <a:gdLst>
                <a:gd name="T0" fmla="*/ 2 w 210"/>
                <a:gd name="T1" fmla="*/ 31 h 31"/>
                <a:gd name="T2" fmla="*/ 0 w 210"/>
                <a:gd name="T3" fmla="*/ 19 h 31"/>
                <a:gd name="T4" fmla="*/ 210 w 210"/>
                <a:gd name="T5" fmla="*/ 0 h 31"/>
                <a:gd name="T6" fmla="*/ 210 w 210"/>
                <a:gd name="T7" fmla="*/ 12 h 31"/>
                <a:gd name="T8" fmla="*/ 2 w 210"/>
                <a:gd name="T9" fmla="*/ 31 h 31"/>
              </a:gdLst>
              <a:ahLst/>
              <a:cxnLst>
                <a:cxn ang="0">
                  <a:pos x="T0" y="T1"/>
                </a:cxn>
                <a:cxn ang="0">
                  <a:pos x="T2" y="T3"/>
                </a:cxn>
                <a:cxn ang="0">
                  <a:pos x="T4" y="T5"/>
                </a:cxn>
                <a:cxn ang="0">
                  <a:pos x="T6" y="T7"/>
                </a:cxn>
                <a:cxn ang="0">
                  <a:pos x="T8" y="T9"/>
                </a:cxn>
              </a:cxnLst>
              <a:rect l="0" t="0" r="r" b="b"/>
              <a:pathLst>
                <a:path w="210" h="31">
                  <a:moveTo>
                    <a:pt x="2" y="31"/>
                  </a:moveTo>
                  <a:lnTo>
                    <a:pt x="0" y="19"/>
                  </a:lnTo>
                  <a:lnTo>
                    <a:pt x="210" y="0"/>
                  </a:lnTo>
                  <a:lnTo>
                    <a:pt x="210" y="12"/>
                  </a:lnTo>
                  <a:lnTo>
                    <a:pt x="2"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5" name="Freeform 106"/>
            <p:cNvSpPr/>
            <p:nvPr/>
          </p:nvSpPr>
          <p:spPr bwMode="auto">
            <a:xfrm>
              <a:off x="2899" y="814"/>
              <a:ext cx="308" cy="139"/>
            </a:xfrm>
            <a:custGeom>
              <a:avLst/>
              <a:gdLst>
                <a:gd name="T0" fmla="*/ 303 w 308"/>
                <a:gd name="T1" fmla="*/ 139 h 139"/>
                <a:gd name="T2" fmla="*/ 0 w 308"/>
                <a:gd name="T3" fmla="*/ 9 h 139"/>
                <a:gd name="T4" fmla="*/ 5 w 308"/>
                <a:gd name="T5" fmla="*/ 0 h 139"/>
                <a:gd name="T6" fmla="*/ 308 w 308"/>
                <a:gd name="T7" fmla="*/ 127 h 139"/>
                <a:gd name="T8" fmla="*/ 303 w 308"/>
                <a:gd name="T9" fmla="*/ 139 h 139"/>
              </a:gdLst>
              <a:ahLst/>
              <a:cxnLst>
                <a:cxn ang="0">
                  <a:pos x="T0" y="T1"/>
                </a:cxn>
                <a:cxn ang="0">
                  <a:pos x="T2" y="T3"/>
                </a:cxn>
                <a:cxn ang="0">
                  <a:pos x="T4" y="T5"/>
                </a:cxn>
                <a:cxn ang="0">
                  <a:pos x="T6" y="T7"/>
                </a:cxn>
                <a:cxn ang="0">
                  <a:pos x="T8" y="T9"/>
                </a:cxn>
              </a:cxnLst>
              <a:rect l="0" t="0" r="r" b="b"/>
              <a:pathLst>
                <a:path w="308" h="139">
                  <a:moveTo>
                    <a:pt x="303" y="139"/>
                  </a:moveTo>
                  <a:lnTo>
                    <a:pt x="0" y="9"/>
                  </a:lnTo>
                  <a:lnTo>
                    <a:pt x="5" y="0"/>
                  </a:lnTo>
                  <a:lnTo>
                    <a:pt x="308" y="127"/>
                  </a:lnTo>
                  <a:lnTo>
                    <a:pt x="303" y="1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6" name="Freeform 107"/>
            <p:cNvSpPr/>
            <p:nvPr/>
          </p:nvSpPr>
          <p:spPr bwMode="auto">
            <a:xfrm>
              <a:off x="2571" y="814"/>
              <a:ext cx="331" cy="78"/>
            </a:xfrm>
            <a:custGeom>
              <a:avLst/>
              <a:gdLst>
                <a:gd name="T0" fmla="*/ 2 w 331"/>
                <a:gd name="T1" fmla="*/ 78 h 78"/>
                <a:gd name="T2" fmla="*/ 0 w 331"/>
                <a:gd name="T3" fmla="*/ 66 h 78"/>
                <a:gd name="T4" fmla="*/ 328 w 331"/>
                <a:gd name="T5" fmla="*/ 0 h 78"/>
                <a:gd name="T6" fmla="*/ 331 w 331"/>
                <a:gd name="T7" fmla="*/ 12 h 78"/>
                <a:gd name="T8" fmla="*/ 2 w 331"/>
                <a:gd name="T9" fmla="*/ 78 h 78"/>
              </a:gdLst>
              <a:ahLst/>
              <a:cxnLst>
                <a:cxn ang="0">
                  <a:pos x="T0" y="T1"/>
                </a:cxn>
                <a:cxn ang="0">
                  <a:pos x="T2" y="T3"/>
                </a:cxn>
                <a:cxn ang="0">
                  <a:pos x="T4" y="T5"/>
                </a:cxn>
                <a:cxn ang="0">
                  <a:pos x="T6" y="T7"/>
                </a:cxn>
                <a:cxn ang="0">
                  <a:pos x="T8" y="T9"/>
                </a:cxn>
              </a:cxnLst>
              <a:rect l="0" t="0" r="r" b="b"/>
              <a:pathLst>
                <a:path w="331" h="78">
                  <a:moveTo>
                    <a:pt x="2" y="78"/>
                  </a:moveTo>
                  <a:lnTo>
                    <a:pt x="0" y="66"/>
                  </a:lnTo>
                  <a:lnTo>
                    <a:pt x="328" y="0"/>
                  </a:lnTo>
                  <a:lnTo>
                    <a:pt x="331" y="12"/>
                  </a:lnTo>
                  <a:lnTo>
                    <a:pt x="2"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7" name="Freeform 108"/>
            <p:cNvSpPr/>
            <p:nvPr/>
          </p:nvSpPr>
          <p:spPr bwMode="auto">
            <a:xfrm>
              <a:off x="2895" y="819"/>
              <a:ext cx="94" cy="290"/>
            </a:xfrm>
            <a:custGeom>
              <a:avLst/>
              <a:gdLst>
                <a:gd name="T0" fmla="*/ 82 w 94"/>
                <a:gd name="T1" fmla="*/ 290 h 290"/>
                <a:gd name="T2" fmla="*/ 0 w 94"/>
                <a:gd name="T3" fmla="*/ 2 h 290"/>
                <a:gd name="T4" fmla="*/ 11 w 94"/>
                <a:gd name="T5" fmla="*/ 0 h 290"/>
                <a:gd name="T6" fmla="*/ 94 w 94"/>
                <a:gd name="T7" fmla="*/ 288 h 290"/>
                <a:gd name="T8" fmla="*/ 82 w 94"/>
                <a:gd name="T9" fmla="*/ 290 h 290"/>
              </a:gdLst>
              <a:ahLst/>
              <a:cxnLst>
                <a:cxn ang="0">
                  <a:pos x="T0" y="T1"/>
                </a:cxn>
                <a:cxn ang="0">
                  <a:pos x="T2" y="T3"/>
                </a:cxn>
                <a:cxn ang="0">
                  <a:pos x="T4" y="T5"/>
                </a:cxn>
                <a:cxn ang="0">
                  <a:pos x="T6" y="T7"/>
                </a:cxn>
                <a:cxn ang="0">
                  <a:pos x="T8" y="T9"/>
                </a:cxn>
              </a:cxnLst>
              <a:rect l="0" t="0" r="r" b="b"/>
              <a:pathLst>
                <a:path w="94" h="290">
                  <a:moveTo>
                    <a:pt x="82" y="290"/>
                  </a:moveTo>
                  <a:lnTo>
                    <a:pt x="0" y="2"/>
                  </a:lnTo>
                  <a:lnTo>
                    <a:pt x="11" y="0"/>
                  </a:lnTo>
                  <a:lnTo>
                    <a:pt x="94" y="288"/>
                  </a:lnTo>
                  <a:lnTo>
                    <a:pt x="82" y="2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8" name="Freeform 109"/>
            <p:cNvSpPr/>
            <p:nvPr/>
          </p:nvSpPr>
          <p:spPr bwMode="auto">
            <a:xfrm>
              <a:off x="2762" y="823"/>
              <a:ext cx="142" cy="305"/>
            </a:xfrm>
            <a:custGeom>
              <a:avLst/>
              <a:gdLst>
                <a:gd name="T0" fmla="*/ 10 w 142"/>
                <a:gd name="T1" fmla="*/ 305 h 305"/>
                <a:gd name="T2" fmla="*/ 0 w 142"/>
                <a:gd name="T3" fmla="*/ 300 h 305"/>
                <a:gd name="T4" fmla="*/ 130 w 142"/>
                <a:gd name="T5" fmla="*/ 0 h 305"/>
                <a:gd name="T6" fmla="*/ 142 w 142"/>
                <a:gd name="T7" fmla="*/ 5 h 305"/>
                <a:gd name="T8" fmla="*/ 10 w 142"/>
                <a:gd name="T9" fmla="*/ 305 h 305"/>
              </a:gdLst>
              <a:ahLst/>
              <a:cxnLst>
                <a:cxn ang="0">
                  <a:pos x="T0" y="T1"/>
                </a:cxn>
                <a:cxn ang="0">
                  <a:pos x="T2" y="T3"/>
                </a:cxn>
                <a:cxn ang="0">
                  <a:pos x="T4" y="T5"/>
                </a:cxn>
                <a:cxn ang="0">
                  <a:pos x="T6" y="T7"/>
                </a:cxn>
                <a:cxn ang="0">
                  <a:pos x="T8" y="T9"/>
                </a:cxn>
              </a:cxnLst>
              <a:rect l="0" t="0" r="r" b="b"/>
              <a:pathLst>
                <a:path w="142" h="305">
                  <a:moveTo>
                    <a:pt x="10" y="305"/>
                  </a:moveTo>
                  <a:lnTo>
                    <a:pt x="0" y="300"/>
                  </a:lnTo>
                  <a:lnTo>
                    <a:pt x="130" y="0"/>
                  </a:lnTo>
                  <a:lnTo>
                    <a:pt x="142" y="5"/>
                  </a:lnTo>
                  <a:lnTo>
                    <a:pt x="10" y="3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9" name="Freeform 110"/>
            <p:cNvSpPr/>
            <p:nvPr/>
          </p:nvSpPr>
          <p:spPr bwMode="auto">
            <a:xfrm>
              <a:off x="2550" y="887"/>
              <a:ext cx="28" cy="373"/>
            </a:xfrm>
            <a:custGeom>
              <a:avLst/>
              <a:gdLst>
                <a:gd name="T0" fmla="*/ 12 w 28"/>
                <a:gd name="T1" fmla="*/ 373 h 373"/>
                <a:gd name="T2" fmla="*/ 0 w 28"/>
                <a:gd name="T3" fmla="*/ 373 h 373"/>
                <a:gd name="T4" fmla="*/ 16 w 28"/>
                <a:gd name="T5" fmla="*/ 0 h 373"/>
                <a:gd name="T6" fmla="*/ 28 w 28"/>
                <a:gd name="T7" fmla="*/ 0 h 373"/>
                <a:gd name="T8" fmla="*/ 12 w 28"/>
                <a:gd name="T9" fmla="*/ 373 h 373"/>
              </a:gdLst>
              <a:ahLst/>
              <a:cxnLst>
                <a:cxn ang="0">
                  <a:pos x="T0" y="T1"/>
                </a:cxn>
                <a:cxn ang="0">
                  <a:pos x="T2" y="T3"/>
                </a:cxn>
                <a:cxn ang="0">
                  <a:pos x="T4" y="T5"/>
                </a:cxn>
                <a:cxn ang="0">
                  <a:pos x="T6" y="T7"/>
                </a:cxn>
                <a:cxn ang="0">
                  <a:pos x="T8" y="T9"/>
                </a:cxn>
              </a:cxnLst>
              <a:rect l="0" t="0" r="r" b="b"/>
              <a:pathLst>
                <a:path w="28" h="373">
                  <a:moveTo>
                    <a:pt x="12" y="373"/>
                  </a:moveTo>
                  <a:lnTo>
                    <a:pt x="0" y="373"/>
                  </a:lnTo>
                  <a:lnTo>
                    <a:pt x="16" y="0"/>
                  </a:lnTo>
                  <a:lnTo>
                    <a:pt x="28" y="0"/>
                  </a:lnTo>
                  <a:lnTo>
                    <a:pt x="12" y="3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0" name="Freeform 111"/>
            <p:cNvSpPr/>
            <p:nvPr/>
          </p:nvSpPr>
          <p:spPr bwMode="auto">
            <a:xfrm>
              <a:off x="2977" y="1107"/>
              <a:ext cx="121" cy="281"/>
            </a:xfrm>
            <a:custGeom>
              <a:avLst/>
              <a:gdLst>
                <a:gd name="T0" fmla="*/ 109 w 121"/>
                <a:gd name="T1" fmla="*/ 281 h 281"/>
                <a:gd name="T2" fmla="*/ 0 w 121"/>
                <a:gd name="T3" fmla="*/ 2 h 281"/>
                <a:gd name="T4" fmla="*/ 12 w 121"/>
                <a:gd name="T5" fmla="*/ 0 h 281"/>
                <a:gd name="T6" fmla="*/ 121 w 121"/>
                <a:gd name="T7" fmla="*/ 276 h 281"/>
                <a:gd name="T8" fmla="*/ 109 w 121"/>
                <a:gd name="T9" fmla="*/ 281 h 281"/>
              </a:gdLst>
              <a:ahLst/>
              <a:cxnLst>
                <a:cxn ang="0">
                  <a:pos x="T0" y="T1"/>
                </a:cxn>
                <a:cxn ang="0">
                  <a:pos x="T2" y="T3"/>
                </a:cxn>
                <a:cxn ang="0">
                  <a:pos x="T4" y="T5"/>
                </a:cxn>
                <a:cxn ang="0">
                  <a:pos x="T6" y="T7"/>
                </a:cxn>
                <a:cxn ang="0">
                  <a:pos x="T8" y="T9"/>
                </a:cxn>
              </a:cxnLst>
              <a:rect l="0" t="0" r="r" b="b"/>
              <a:pathLst>
                <a:path w="121" h="281">
                  <a:moveTo>
                    <a:pt x="109" y="281"/>
                  </a:moveTo>
                  <a:lnTo>
                    <a:pt x="0" y="2"/>
                  </a:lnTo>
                  <a:lnTo>
                    <a:pt x="12" y="0"/>
                  </a:lnTo>
                  <a:lnTo>
                    <a:pt x="121" y="276"/>
                  </a:lnTo>
                  <a:lnTo>
                    <a:pt x="109" y="2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1" name="Freeform 112"/>
            <p:cNvSpPr/>
            <p:nvPr/>
          </p:nvSpPr>
          <p:spPr bwMode="auto">
            <a:xfrm>
              <a:off x="2769" y="1126"/>
              <a:ext cx="74" cy="224"/>
            </a:xfrm>
            <a:custGeom>
              <a:avLst/>
              <a:gdLst>
                <a:gd name="T0" fmla="*/ 62 w 74"/>
                <a:gd name="T1" fmla="*/ 224 h 224"/>
                <a:gd name="T2" fmla="*/ 0 w 74"/>
                <a:gd name="T3" fmla="*/ 5 h 224"/>
                <a:gd name="T4" fmla="*/ 12 w 74"/>
                <a:gd name="T5" fmla="*/ 0 h 224"/>
                <a:gd name="T6" fmla="*/ 74 w 74"/>
                <a:gd name="T7" fmla="*/ 222 h 224"/>
                <a:gd name="T8" fmla="*/ 62 w 74"/>
                <a:gd name="T9" fmla="*/ 224 h 224"/>
              </a:gdLst>
              <a:ahLst/>
              <a:cxnLst>
                <a:cxn ang="0">
                  <a:pos x="T0" y="T1"/>
                </a:cxn>
                <a:cxn ang="0">
                  <a:pos x="T2" y="T3"/>
                </a:cxn>
                <a:cxn ang="0">
                  <a:pos x="T4" y="T5"/>
                </a:cxn>
                <a:cxn ang="0">
                  <a:pos x="T6" y="T7"/>
                </a:cxn>
                <a:cxn ang="0">
                  <a:pos x="T8" y="T9"/>
                </a:cxn>
              </a:cxnLst>
              <a:rect l="0" t="0" r="r" b="b"/>
              <a:pathLst>
                <a:path w="74" h="224">
                  <a:moveTo>
                    <a:pt x="62" y="224"/>
                  </a:moveTo>
                  <a:lnTo>
                    <a:pt x="0" y="5"/>
                  </a:lnTo>
                  <a:lnTo>
                    <a:pt x="12" y="0"/>
                  </a:lnTo>
                  <a:lnTo>
                    <a:pt x="74" y="222"/>
                  </a:lnTo>
                  <a:lnTo>
                    <a:pt x="62" y="2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2" name="Freeform 113"/>
            <p:cNvSpPr/>
            <p:nvPr/>
          </p:nvSpPr>
          <p:spPr bwMode="auto">
            <a:xfrm>
              <a:off x="2836" y="1109"/>
              <a:ext cx="148" cy="248"/>
            </a:xfrm>
            <a:custGeom>
              <a:avLst/>
              <a:gdLst>
                <a:gd name="T0" fmla="*/ 9 w 148"/>
                <a:gd name="T1" fmla="*/ 248 h 248"/>
                <a:gd name="T2" fmla="*/ 0 w 148"/>
                <a:gd name="T3" fmla="*/ 244 h 248"/>
                <a:gd name="T4" fmla="*/ 139 w 148"/>
                <a:gd name="T5" fmla="*/ 0 h 248"/>
                <a:gd name="T6" fmla="*/ 148 w 148"/>
                <a:gd name="T7" fmla="*/ 7 h 248"/>
                <a:gd name="T8" fmla="*/ 9 w 148"/>
                <a:gd name="T9" fmla="*/ 248 h 248"/>
              </a:gdLst>
              <a:ahLst/>
              <a:cxnLst>
                <a:cxn ang="0">
                  <a:pos x="T0" y="T1"/>
                </a:cxn>
                <a:cxn ang="0">
                  <a:pos x="T2" y="T3"/>
                </a:cxn>
                <a:cxn ang="0">
                  <a:pos x="T4" y="T5"/>
                </a:cxn>
                <a:cxn ang="0">
                  <a:pos x="T6" y="T7"/>
                </a:cxn>
                <a:cxn ang="0">
                  <a:pos x="T8" y="T9"/>
                </a:cxn>
              </a:cxnLst>
              <a:rect l="0" t="0" r="r" b="b"/>
              <a:pathLst>
                <a:path w="148" h="248">
                  <a:moveTo>
                    <a:pt x="9" y="248"/>
                  </a:moveTo>
                  <a:lnTo>
                    <a:pt x="0" y="244"/>
                  </a:lnTo>
                  <a:lnTo>
                    <a:pt x="139" y="0"/>
                  </a:lnTo>
                  <a:lnTo>
                    <a:pt x="148" y="7"/>
                  </a:lnTo>
                  <a:lnTo>
                    <a:pt x="9" y="2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3" name="Freeform 114"/>
            <p:cNvSpPr/>
            <p:nvPr/>
          </p:nvSpPr>
          <p:spPr bwMode="auto">
            <a:xfrm>
              <a:off x="2987" y="1105"/>
              <a:ext cx="255" cy="160"/>
            </a:xfrm>
            <a:custGeom>
              <a:avLst/>
              <a:gdLst>
                <a:gd name="T0" fmla="*/ 250 w 255"/>
                <a:gd name="T1" fmla="*/ 160 h 160"/>
                <a:gd name="T2" fmla="*/ 0 w 255"/>
                <a:gd name="T3" fmla="*/ 9 h 160"/>
                <a:gd name="T4" fmla="*/ 5 w 255"/>
                <a:gd name="T5" fmla="*/ 0 h 160"/>
                <a:gd name="T6" fmla="*/ 255 w 255"/>
                <a:gd name="T7" fmla="*/ 151 h 160"/>
                <a:gd name="T8" fmla="*/ 250 w 255"/>
                <a:gd name="T9" fmla="*/ 160 h 160"/>
              </a:gdLst>
              <a:ahLst/>
              <a:cxnLst>
                <a:cxn ang="0">
                  <a:pos x="T0" y="T1"/>
                </a:cxn>
                <a:cxn ang="0">
                  <a:pos x="T2" y="T3"/>
                </a:cxn>
                <a:cxn ang="0">
                  <a:pos x="T4" y="T5"/>
                </a:cxn>
                <a:cxn ang="0">
                  <a:pos x="T6" y="T7"/>
                </a:cxn>
                <a:cxn ang="0">
                  <a:pos x="T8" y="T9"/>
                </a:cxn>
              </a:cxnLst>
              <a:rect l="0" t="0" r="r" b="b"/>
              <a:pathLst>
                <a:path w="255" h="160">
                  <a:moveTo>
                    <a:pt x="250" y="160"/>
                  </a:moveTo>
                  <a:lnTo>
                    <a:pt x="0" y="9"/>
                  </a:lnTo>
                  <a:lnTo>
                    <a:pt x="5" y="0"/>
                  </a:lnTo>
                  <a:lnTo>
                    <a:pt x="255" y="151"/>
                  </a:lnTo>
                  <a:lnTo>
                    <a:pt x="250" y="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4" name="Freeform 115"/>
            <p:cNvSpPr/>
            <p:nvPr/>
          </p:nvSpPr>
          <p:spPr bwMode="auto">
            <a:xfrm>
              <a:off x="3235" y="1263"/>
              <a:ext cx="165" cy="217"/>
            </a:xfrm>
            <a:custGeom>
              <a:avLst/>
              <a:gdLst>
                <a:gd name="T0" fmla="*/ 156 w 165"/>
                <a:gd name="T1" fmla="*/ 217 h 217"/>
                <a:gd name="T2" fmla="*/ 0 w 165"/>
                <a:gd name="T3" fmla="*/ 7 h 217"/>
                <a:gd name="T4" fmla="*/ 9 w 165"/>
                <a:gd name="T5" fmla="*/ 0 h 217"/>
                <a:gd name="T6" fmla="*/ 165 w 165"/>
                <a:gd name="T7" fmla="*/ 212 h 217"/>
                <a:gd name="T8" fmla="*/ 156 w 165"/>
                <a:gd name="T9" fmla="*/ 217 h 217"/>
              </a:gdLst>
              <a:ahLst/>
              <a:cxnLst>
                <a:cxn ang="0">
                  <a:pos x="T0" y="T1"/>
                </a:cxn>
                <a:cxn ang="0">
                  <a:pos x="T2" y="T3"/>
                </a:cxn>
                <a:cxn ang="0">
                  <a:pos x="T4" y="T5"/>
                </a:cxn>
                <a:cxn ang="0">
                  <a:pos x="T6" y="T7"/>
                </a:cxn>
                <a:cxn ang="0">
                  <a:pos x="T8" y="T9"/>
                </a:cxn>
              </a:cxnLst>
              <a:rect l="0" t="0" r="r" b="b"/>
              <a:pathLst>
                <a:path w="165" h="217">
                  <a:moveTo>
                    <a:pt x="156" y="217"/>
                  </a:moveTo>
                  <a:lnTo>
                    <a:pt x="0" y="7"/>
                  </a:lnTo>
                  <a:lnTo>
                    <a:pt x="9" y="0"/>
                  </a:lnTo>
                  <a:lnTo>
                    <a:pt x="165" y="212"/>
                  </a:lnTo>
                  <a:lnTo>
                    <a:pt x="156" y="2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5" name="Freeform 116"/>
            <p:cNvSpPr/>
            <p:nvPr/>
          </p:nvSpPr>
          <p:spPr bwMode="auto">
            <a:xfrm>
              <a:off x="3150" y="1270"/>
              <a:ext cx="94" cy="321"/>
            </a:xfrm>
            <a:custGeom>
              <a:avLst/>
              <a:gdLst>
                <a:gd name="T0" fmla="*/ 9 w 94"/>
                <a:gd name="T1" fmla="*/ 321 h 321"/>
                <a:gd name="T2" fmla="*/ 0 w 94"/>
                <a:gd name="T3" fmla="*/ 319 h 321"/>
                <a:gd name="T4" fmla="*/ 83 w 94"/>
                <a:gd name="T5" fmla="*/ 0 h 321"/>
                <a:gd name="T6" fmla="*/ 94 w 94"/>
                <a:gd name="T7" fmla="*/ 2 h 321"/>
                <a:gd name="T8" fmla="*/ 9 w 94"/>
                <a:gd name="T9" fmla="*/ 321 h 321"/>
              </a:gdLst>
              <a:ahLst/>
              <a:cxnLst>
                <a:cxn ang="0">
                  <a:pos x="T0" y="T1"/>
                </a:cxn>
                <a:cxn ang="0">
                  <a:pos x="T2" y="T3"/>
                </a:cxn>
                <a:cxn ang="0">
                  <a:pos x="T4" y="T5"/>
                </a:cxn>
                <a:cxn ang="0">
                  <a:pos x="T6" y="T7"/>
                </a:cxn>
                <a:cxn ang="0">
                  <a:pos x="T8" y="T9"/>
                </a:cxn>
              </a:cxnLst>
              <a:rect l="0" t="0" r="r" b="b"/>
              <a:pathLst>
                <a:path w="94" h="321">
                  <a:moveTo>
                    <a:pt x="9" y="321"/>
                  </a:moveTo>
                  <a:lnTo>
                    <a:pt x="0" y="319"/>
                  </a:lnTo>
                  <a:lnTo>
                    <a:pt x="83" y="0"/>
                  </a:lnTo>
                  <a:lnTo>
                    <a:pt x="94" y="2"/>
                  </a:lnTo>
                  <a:lnTo>
                    <a:pt x="9" y="3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6" name="Freeform 117"/>
            <p:cNvSpPr/>
            <p:nvPr/>
          </p:nvSpPr>
          <p:spPr bwMode="auto">
            <a:xfrm>
              <a:off x="2838" y="1357"/>
              <a:ext cx="158" cy="284"/>
            </a:xfrm>
            <a:custGeom>
              <a:avLst/>
              <a:gdLst>
                <a:gd name="T0" fmla="*/ 149 w 158"/>
                <a:gd name="T1" fmla="*/ 284 h 284"/>
                <a:gd name="T2" fmla="*/ 0 w 158"/>
                <a:gd name="T3" fmla="*/ 5 h 284"/>
                <a:gd name="T4" fmla="*/ 9 w 158"/>
                <a:gd name="T5" fmla="*/ 0 h 284"/>
                <a:gd name="T6" fmla="*/ 158 w 158"/>
                <a:gd name="T7" fmla="*/ 277 h 284"/>
                <a:gd name="T8" fmla="*/ 149 w 158"/>
                <a:gd name="T9" fmla="*/ 284 h 284"/>
              </a:gdLst>
              <a:ahLst/>
              <a:cxnLst>
                <a:cxn ang="0">
                  <a:pos x="T0" y="T1"/>
                </a:cxn>
                <a:cxn ang="0">
                  <a:pos x="T2" y="T3"/>
                </a:cxn>
                <a:cxn ang="0">
                  <a:pos x="T4" y="T5"/>
                </a:cxn>
                <a:cxn ang="0">
                  <a:pos x="T6" y="T7"/>
                </a:cxn>
                <a:cxn ang="0">
                  <a:pos x="T8" y="T9"/>
                </a:cxn>
              </a:cxnLst>
              <a:rect l="0" t="0" r="r" b="b"/>
              <a:pathLst>
                <a:path w="158" h="284">
                  <a:moveTo>
                    <a:pt x="149" y="284"/>
                  </a:moveTo>
                  <a:lnTo>
                    <a:pt x="0" y="5"/>
                  </a:lnTo>
                  <a:lnTo>
                    <a:pt x="9" y="0"/>
                  </a:lnTo>
                  <a:lnTo>
                    <a:pt x="158" y="277"/>
                  </a:lnTo>
                  <a:lnTo>
                    <a:pt x="149" y="2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7" name="Freeform 118"/>
            <p:cNvSpPr/>
            <p:nvPr/>
          </p:nvSpPr>
          <p:spPr bwMode="auto">
            <a:xfrm>
              <a:off x="2987" y="1390"/>
              <a:ext cx="109" cy="246"/>
            </a:xfrm>
            <a:custGeom>
              <a:avLst/>
              <a:gdLst>
                <a:gd name="T0" fmla="*/ 9 w 109"/>
                <a:gd name="T1" fmla="*/ 246 h 246"/>
                <a:gd name="T2" fmla="*/ 0 w 109"/>
                <a:gd name="T3" fmla="*/ 241 h 246"/>
                <a:gd name="T4" fmla="*/ 99 w 109"/>
                <a:gd name="T5" fmla="*/ 0 h 246"/>
                <a:gd name="T6" fmla="*/ 109 w 109"/>
                <a:gd name="T7" fmla="*/ 5 h 246"/>
                <a:gd name="T8" fmla="*/ 9 w 109"/>
                <a:gd name="T9" fmla="*/ 246 h 246"/>
              </a:gdLst>
              <a:ahLst/>
              <a:cxnLst>
                <a:cxn ang="0">
                  <a:pos x="T0" y="T1"/>
                </a:cxn>
                <a:cxn ang="0">
                  <a:pos x="T2" y="T3"/>
                </a:cxn>
                <a:cxn ang="0">
                  <a:pos x="T4" y="T5"/>
                </a:cxn>
                <a:cxn ang="0">
                  <a:pos x="T6" y="T7"/>
                </a:cxn>
                <a:cxn ang="0">
                  <a:pos x="T8" y="T9"/>
                </a:cxn>
              </a:cxnLst>
              <a:rect l="0" t="0" r="r" b="b"/>
              <a:pathLst>
                <a:path w="109" h="246">
                  <a:moveTo>
                    <a:pt x="9" y="246"/>
                  </a:moveTo>
                  <a:lnTo>
                    <a:pt x="0" y="241"/>
                  </a:lnTo>
                  <a:lnTo>
                    <a:pt x="99" y="0"/>
                  </a:lnTo>
                  <a:lnTo>
                    <a:pt x="109" y="5"/>
                  </a:lnTo>
                  <a:lnTo>
                    <a:pt x="9" y="2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8" name="Freeform 119"/>
            <p:cNvSpPr/>
            <p:nvPr/>
          </p:nvSpPr>
          <p:spPr bwMode="auto">
            <a:xfrm>
              <a:off x="2850" y="1634"/>
              <a:ext cx="142" cy="196"/>
            </a:xfrm>
            <a:custGeom>
              <a:avLst/>
              <a:gdLst>
                <a:gd name="T0" fmla="*/ 9 w 142"/>
                <a:gd name="T1" fmla="*/ 196 h 196"/>
                <a:gd name="T2" fmla="*/ 0 w 142"/>
                <a:gd name="T3" fmla="*/ 189 h 196"/>
                <a:gd name="T4" fmla="*/ 132 w 142"/>
                <a:gd name="T5" fmla="*/ 0 h 196"/>
                <a:gd name="T6" fmla="*/ 142 w 142"/>
                <a:gd name="T7" fmla="*/ 7 h 196"/>
                <a:gd name="T8" fmla="*/ 9 w 142"/>
                <a:gd name="T9" fmla="*/ 196 h 196"/>
              </a:gdLst>
              <a:ahLst/>
              <a:cxnLst>
                <a:cxn ang="0">
                  <a:pos x="T0" y="T1"/>
                </a:cxn>
                <a:cxn ang="0">
                  <a:pos x="T2" y="T3"/>
                </a:cxn>
                <a:cxn ang="0">
                  <a:pos x="T4" y="T5"/>
                </a:cxn>
                <a:cxn ang="0">
                  <a:pos x="T6" y="T7"/>
                </a:cxn>
                <a:cxn ang="0">
                  <a:pos x="T8" y="T9"/>
                </a:cxn>
              </a:cxnLst>
              <a:rect l="0" t="0" r="r" b="b"/>
              <a:pathLst>
                <a:path w="142" h="196">
                  <a:moveTo>
                    <a:pt x="9" y="196"/>
                  </a:moveTo>
                  <a:lnTo>
                    <a:pt x="0" y="189"/>
                  </a:lnTo>
                  <a:lnTo>
                    <a:pt x="132" y="0"/>
                  </a:lnTo>
                  <a:lnTo>
                    <a:pt x="142" y="7"/>
                  </a:lnTo>
                  <a:lnTo>
                    <a:pt x="9" y="1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9" name="Freeform 120"/>
            <p:cNvSpPr/>
            <p:nvPr/>
          </p:nvSpPr>
          <p:spPr bwMode="auto">
            <a:xfrm>
              <a:off x="2850" y="1837"/>
              <a:ext cx="175" cy="205"/>
            </a:xfrm>
            <a:custGeom>
              <a:avLst/>
              <a:gdLst>
                <a:gd name="T0" fmla="*/ 165 w 175"/>
                <a:gd name="T1" fmla="*/ 205 h 205"/>
                <a:gd name="T2" fmla="*/ 0 w 175"/>
                <a:gd name="T3" fmla="*/ 7 h 205"/>
                <a:gd name="T4" fmla="*/ 7 w 175"/>
                <a:gd name="T5" fmla="*/ 0 h 205"/>
                <a:gd name="T6" fmla="*/ 175 w 175"/>
                <a:gd name="T7" fmla="*/ 198 h 205"/>
                <a:gd name="T8" fmla="*/ 165 w 175"/>
                <a:gd name="T9" fmla="*/ 205 h 205"/>
              </a:gdLst>
              <a:ahLst/>
              <a:cxnLst>
                <a:cxn ang="0">
                  <a:pos x="T0" y="T1"/>
                </a:cxn>
                <a:cxn ang="0">
                  <a:pos x="T2" y="T3"/>
                </a:cxn>
                <a:cxn ang="0">
                  <a:pos x="T4" y="T5"/>
                </a:cxn>
                <a:cxn ang="0">
                  <a:pos x="T6" y="T7"/>
                </a:cxn>
                <a:cxn ang="0">
                  <a:pos x="T8" y="T9"/>
                </a:cxn>
              </a:cxnLst>
              <a:rect l="0" t="0" r="r" b="b"/>
              <a:pathLst>
                <a:path w="175" h="205">
                  <a:moveTo>
                    <a:pt x="165" y="205"/>
                  </a:moveTo>
                  <a:lnTo>
                    <a:pt x="0" y="7"/>
                  </a:lnTo>
                  <a:lnTo>
                    <a:pt x="7" y="0"/>
                  </a:lnTo>
                  <a:lnTo>
                    <a:pt x="175" y="198"/>
                  </a:lnTo>
                  <a:lnTo>
                    <a:pt x="165" y="2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0" name="Freeform 121"/>
            <p:cNvSpPr/>
            <p:nvPr/>
          </p:nvSpPr>
          <p:spPr bwMode="auto">
            <a:xfrm>
              <a:off x="2616" y="1523"/>
              <a:ext cx="241" cy="321"/>
            </a:xfrm>
            <a:custGeom>
              <a:avLst/>
              <a:gdLst>
                <a:gd name="T0" fmla="*/ 234 w 241"/>
                <a:gd name="T1" fmla="*/ 321 h 321"/>
                <a:gd name="T2" fmla="*/ 0 w 241"/>
                <a:gd name="T3" fmla="*/ 7 h 321"/>
                <a:gd name="T4" fmla="*/ 9 w 241"/>
                <a:gd name="T5" fmla="*/ 0 h 321"/>
                <a:gd name="T6" fmla="*/ 241 w 241"/>
                <a:gd name="T7" fmla="*/ 316 h 321"/>
                <a:gd name="T8" fmla="*/ 234 w 241"/>
                <a:gd name="T9" fmla="*/ 321 h 321"/>
              </a:gdLst>
              <a:ahLst/>
              <a:cxnLst>
                <a:cxn ang="0">
                  <a:pos x="T0" y="T1"/>
                </a:cxn>
                <a:cxn ang="0">
                  <a:pos x="T2" y="T3"/>
                </a:cxn>
                <a:cxn ang="0">
                  <a:pos x="T4" y="T5"/>
                </a:cxn>
                <a:cxn ang="0">
                  <a:pos x="T6" y="T7"/>
                </a:cxn>
                <a:cxn ang="0">
                  <a:pos x="T8" y="T9"/>
                </a:cxn>
              </a:cxnLst>
              <a:rect l="0" t="0" r="r" b="b"/>
              <a:pathLst>
                <a:path w="241" h="321">
                  <a:moveTo>
                    <a:pt x="234" y="321"/>
                  </a:moveTo>
                  <a:lnTo>
                    <a:pt x="0" y="7"/>
                  </a:lnTo>
                  <a:lnTo>
                    <a:pt x="9" y="0"/>
                  </a:lnTo>
                  <a:lnTo>
                    <a:pt x="241" y="316"/>
                  </a:lnTo>
                  <a:lnTo>
                    <a:pt x="234" y="3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1" name="Oval 122"/>
            <p:cNvSpPr>
              <a:spLocks noChangeArrowheads="1"/>
            </p:cNvSpPr>
            <p:nvPr/>
          </p:nvSpPr>
          <p:spPr bwMode="auto">
            <a:xfrm>
              <a:off x="2786" y="1291"/>
              <a:ext cx="111" cy="111"/>
            </a:xfrm>
            <a:prstGeom prst="ellipse">
              <a:avLst/>
            </a:prstGeom>
            <a:grp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42" name="Oval 123"/>
            <p:cNvSpPr>
              <a:spLocks noChangeArrowheads="1"/>
            </p:cNvSpPr>
            <p:nvPr/>
          </p:nvSpPr>
          <p:spPr bwMode="auto">
            <a:xfrm>
              <a:off x="2306" y="1591"/>
              <a:ext cx="111" cy="114"/>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43" name="Oval 124"/>
            <p:cNvSpPr>
              <a:spLocks noChangeArrowheads="1"/>
            </p:cNvSpPr>
            <p:nvPr/>
          </p:nvSpPr>
          <p:spPr bwMode="auto">
            <a:xfrm>
              <a:off x="2798" y="2137"/>
              <a:ext cx="111" cy="111"/>
            </a:xfrm>
            <a:prstGeom prst="ellipse">
              <a:avLst/>
            </a:prstGeom>
            <a:grp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44" name="Oval 125"/>
            <p:cNvSpPr>
              <a:spLocks noChangeArrowheads="1"/>
            </p:cNvSpPr>
            <p:nvPr/>
          </p:nvSpPr>
          <p:spPr bwMode="auto">
            <a:xfrm>
              <a:off x="2798" y="1579"/>
              <a:ext cx="111" cy="111"/>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45" name="Oval 126"/>
            <p:cNvSpPr>
              <a:spLocks noChangeArrowheads="1"/>
            </p:cNvSpPr>
            <p:nvPr/>
          </p:nvSpPr>
          <p:spPr bwMode="auto">
            <a:xfrm>
              <a:off x="2781" y="1761"/>
              <a:ext cx="144" cy="144"/>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46" name="Oval 127"/>
            <p:cNvSpPr>
              <a:spLocks noChangeArrowheads="1"/>
            </p:cNvSpPr>
            <p:nvPr/>
          </p:nvSpPr>
          <p:spPr bwMode="auto">
            <a:xfrm>
              <a:off x="3341" y="1421"/>
              <a:ext cx="114" cy="111"/>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47" name="Oval 128"/>
            <p:cNvSpPr>
              <a:spLocks noChangeArrowheads="1"/>
            </p:cNvSpPr>
            <p:nvPr/>
          </p:nvSpPr>
          <p:spPr bwMode="auto">
            <a:xfrm>
              <a:off x="2524" y="835"/>
              <a:ext cx="111" cy="111"/>
            </a:xfrm>
            <a:prstGeom prst="ellipse">
              <a:avLst/>
            </a:prstGeom>
            <a:grp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48" name="Oval 129"/>
            <p:cNvSpPr>
              <a:spLocks noChangeArrowheads="1"/>
            </p:cNvSpPr>
            <p:nvPr/>
          </p:nvSpPr>
          <p:spPr bwMode="auto">
            <a:xfrm>
              <a:off x="2521" y="1227"/>
              <a:ext cx="81" cy="81"/>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49" name="Oval 130"/>
            <p:cNvSpPr>
              <a:spLocks noChangeArrowheads="1"/>
            </p:cNvSpPr>
            <p:nvPr/>
          </p:nvSpPr>
          <p:spPr bwMode="auto">
            <a:xfrm>
              <a:off x="2250" y="1249"/>
              <a:ext cx="80" cy="80"/>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0" name="Oval 131"/>
            <p:cNvSpPr>
              <a:spLocks noChangeArrowheads="1"/>
            </p:cNvSpPr>
            <p:nvPr/>
          </p:nvSpPr>
          <p:spPr bwMode="auto">
            <a:xfrm>
              <a:off x="2351" y="1001"/>
              <a:ext cx="81" cy="80"/>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1" name="Oval 132"/>
            <p:cNvSpPr>
              <a:spLocks noChangeArrowheads="1"/>
            </p:cNvSpPr>
            <p:nvPr/>
          </p:nvSpPr>
          <p:spPr bwMode="auto">
            <a:xfrm>
              <a:off x="2942" y="1069"/>
              <a:ext cx="80" cy="80"/>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2" name="Oval 133"/>
            <p:cNvSpPr>
              <a:spLocks noChangeArrowheads="1"/>
            </p:cNvSpPr>
            <p:nvPr/>
          </p:nvSpPr>
          <p:spPr bwMode="auto">
            <a:xfrm>
              <a:off x="3346" y="1109"/>
              <a:ext cx="80" cy="81"/>
            </a:xfrm>
            <a:prstGeom prst="ellipse">
              <a:avLst/>
            </a:prstGeom>
            <a:grp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3" name="Oval 134"/>
            <p:cNvSpPr>
              <a:spLocks noChangeArrowheads="1"/>
            </p:cNvSpPr>
            <p:nvPr/>
          </p:nvSpPr>
          <p:spPr bwMode="auto">
            <a:xfrm>
              <a:off x="3110" y="1558"/>
              <a:ext cx="80" cy="80"/>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4" name="Oval 135"/>
            <p:cNvSpPr>
              <a:spLocks noChangeArrowheads="1"/>
            </p:cNvSpPr>
            <p:nvPr/>
          </p:nvSpPr>
          <p:spPr bwMode="auto">
            <a:xfrm>
              <a:off x="3204" y="1225"/>
              <a:ext cx="78" cy="78"/>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5" name="Oval 136"/>
            <p:cNvSpPr>
              <a:spLocks noChangeArrowheads="1"/>
            </p:cNvSpPr>
            <p:nvPr/>
          </p:nvSpPr>
          <p:spPr bwMode="auto">
            <a:xfrm>
              <a:off x="2491" y="1962"/>
              <a:ext cx="80" cy="80"/>
            </a:xfrm>
            <a:prstGeom prst="ellipse">
              <a:avLst/>
            </a:prstGeom>
            <a:grp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6" name="Oval 137"/>
            <p:cNvSpPr>
              <a:spLocks noChangeArrowheads="1"/>
            </p:cNvSpPr>
            <p:nvPr/>
          </p:nvSpPr>
          <p:spPr bwMode="auto">
            <a:xfrm>
              <a:off x="3136" y="1901"/>
              <a:ext cx="80" cy="80"/>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7" name="Oval 138"/>
            <p:cNvSpPr>
              <a:spLocks noChangeArrowheads="1"/>
            </p:cNvSpPr>
            <p:nvPr/>
          </p:nvSpPr>
          <p:spPr bwMode="auto">
            <a:xfrm>
              <a:off x="2746" y="1102"/>
              <a:ext cx="57" cy="59"/>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8" name="Oval 139"/>
            <p:cNvSpPr>
              <a:spLocks noChangeArrowheads="1"/>
            </p:cNvSpPr>
            <p:nvPr/>
          </p:nvSpPr>
          <p:spPr bwMode="auto">
            <a:xfrm>
              <a:off x="2422" y="1395"/>
              <a:ext cx="57" cy="59"/>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9" name="Oval 140"/>
            <p:cNvSpPr>
              <a:spLocks noChangeArrowheads="1"/>
            </p:cNvSpPr>
            <p:nvPr/>
          </p:nvSpPr>
          <p:spPr bwMode="auto">
            <a:xfrm>
              <a:off x="2573" y="1357"/>
              <a:ext cx="57" cy="59"/>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0" name="Oval 141"/>
            <p:cNvSpPr>
              <a:spLocks noChangeArrowheads="1"/>
            </p:cNvSpPr>
            <p:nvPr/>
          </p:nvSpPr>
          <p:spPr bwMode="auto">
            <a:xfrm>
              <a:off x="3065" y="1362"/>
              <a:ext cx="59" cy="57"/>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1" name="Oval 142"/>
            <p:cNvSpPr>
              <a:spLocks noChangeArrowheads="1"/>
            </p:cNvSpPr>
            <p:nvPr/>
          </p:nvSpPr>
          <p:spPr bwMode="auto">
            <a:xfrm>
              <a:off x="2968" y="1610"/>
              <a:ext cx="57" cy="57"/>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2" name="Oval 143"/>
            <p:cNvSpPr>
              <a:spLocks noChangeArrowheads="1"/>
            </p:cNvSpPr>
            <p:nvPr/>
          </p:nvSpPr>
          <p:spPr bwMode="auto">
            <a:xfrm>
              <a:off x="2873" y="790"/>
              <a:ext cx="57" cy="59"/>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3" name="Oval 144"/>
            <p:cNvSpPr>
              <a:spLocks noChangeArrowheads="1"/>
            </p:cNvSpPr>
            <p:nvPr/>
          </p:nvSpPr>
          <p:spPr bwMode="auto">
            <a:xfrm>
              <a:off x="3178" y="923"/>
              <a:ext cx="57" cy="56"/>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4" name="Oval 145"/>
            <p:cNvSpPr>
              <a:spLocks noChangeArrowheads="1"/>
            </p:cNvSpPr>
            <p:nvPr/>
          </p:nvSpPr>
          <p:spPr bwMode="auto">
            <a:xfrm>
              <a:off x="3254" y="1707"/>
              <a:ext cx="57" cy="59"/>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5" name="Oval 146"/>
            <p:cNvSpPr>
              <a:spLocks noChangeArrowheads="1"/>
            </p:cNvSpPr>
            <p:nvPr/>
          </p:nvSpPr>
          <p:spPr bwMode="auto">
            <a:xfrm>
              <a:off x="3119" y="2139"/>
              <a:ext cx="57" cy="59"/>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6" name="Oval 147"/>
            <p:cNvSpPr>
              <a:spLocks noChangeArrowheads="1"/>
            </p:cNvSpPr>
            <p:nvPr/>
          </p:nvSpPr>
          <p:spPr bwMode="auto">
            <a:xfrm>
              <a:off x="2994" y="2170"/>
              <a:ext cx="57" cy="59"/>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7" name="Oval 148"/>
            <p:cNvSpPr>
              <a:spLocks noChangeArrowheads="1"/>
            </p:cNvSpPr>
            <p:nvPr/>
          </p:nvSpPr>
          <p:spPr bwMode="auto">
            <a:xfrm>
              <a:off x="2557" y="2172"/>
              <a:ext cx="56" cy="59"/>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8" name="Oval 149"/>
            <p:cNvSpPr>
              <a:spLocks noChangeArrowheads="1"/>
            </p:cNvSpPr>
            <p:nvPr/>
          </p:nvSpPr>
          <p:spPr bwMode="auto">
            <a:xfrm>
              <a:off x="2618" y="1735"/>
              <a:ext cx="81" cy="81"/>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9" name="Oval 150"/>
            <p:cNvSpPr>
              <a:spLocks noChangeArrowheads="1"/>
            </p:cNvSpPr>
            <p:nvPr/>
          </p:nvSpPr>
          <p:spPr bwMode="auto">
            <a:xfrm>
              <a:off x="2989" y="1809"/>
              <a:ext cx="81" cy="80"/>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0" name="Oval 151"/>
            <p:cNvSpPr>
              <a:spLocks noChangeArrowheads="1"/>
            </p:cNvSpPr>
            <p:nvPr/>
          </p:nvSpPr>
          <p:spPr bwMode="auto">
            <a:xfrm>
              <a:off x="2994" y="2009"/>
              <a:ext cx="80" cy="81"/>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1" name="Oval 152"/>
            <p:cNvSpPr>
              <a:spLocks noChangeArrowheads="1"/>
            </p:cNvSpPr>
            <p:nvPr/>
          </p:nvSpPr>
          <p:spPr bwMode="auto">
            <a:xfrm>
              <a:off x="2694" y="1991"/>
              <a:ext cx="80" cy="80"/>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2" name="Oval 153"/>
            <p:cNvSpPr>
              <a:spLocks noChangeArrowheads="1"/>
            </p:cNvSpPr>
            <p:nvPr/>
          </p:nvSpPr>
          <p:spPr bwMode="auto">
            <a:xfrm>
              <a:off x="2583" y="1483"/>
              <a:ext cx="80" cy="80"/>
            </a:xfrm>
            <a:prstGeom prst="ellipse">
              <a:avLst/>
            </a:prstGeom>
            <a:grp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3" name="Freeform 154"/>
            <p:cNvSpPr/>
            <p:nvPr/>
          </p:nvSpPr>
          <p:spPr bwMode="auto">
            <a:xfrm>
              <a:off x="2810" y="1787"/>
              <a:ext cx="87" cy="90"/>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174" name="组合 173"/>
          <p:cNvGrpSpPr/>
          <p:nvPr/>
        </p:nvGrpSpPr>
        <p:grpSpPr>
          <a:xfrm>
            <a:off x="2307128" y="3361079"/>
            <a:ext cx="418778" cy="418778"/>
            <a:chOff x="2771800" y="2974815"/>
            <a:chExt cx="265776" cy="265776"/>
          </a:xfrm>
        </p:grpSpPr>
        <p:sp>
          <p:nvSpPr>
            <p:cNvPr id="175" name="椭圆 174"/>
            <p:cNvSpPr/>
            <p:nvPr/>
          </p:nvSpPr>
          <p:spPr>
            <a:xfrm>
              <a:off x="2771800" y="2974815"/>
              <a:ext cx="265776" cy="265776"/>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700000"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000000"/>
                </a:solidFill>
              </a:endParaRPr>
            </a:p>
          </p:txBody>
        </p:sp>
        <p:sp>
          <p:nvSpPr>
            <p:cNvPr id="176" name="椭圆 175"/>
            <p:cNvSpPr/>
            <p:nvPr/>
          </p:nvSpPr>
          <p:spPr>
            <a:xfrm>
              <a:off x="2798757" y="2999947"/>
              <a:ext cx="211861" cy="211861"/>
            </a:xfrm>
            <a:prstGeom prst="ellipse">
              <a:avLst/>
            </a:prstGeom>
            <a:solidFill>
              <a:srgbClr val="0070C0"/>
            </a:solidFill>
            <a:ln w="28575">
              <a:solidFill>
                <a:srgbClr val="F2F2F2"/>
              </a:solidFill>
            </a:ln>
            <a:effectLst>
              <a:outerShdw blurRad="88900" dist="75434" dir="270000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000000"/>
                </a:solidFill>
              </a:endParaRPr>
            </a:p>
          </p:txBody>
        </p:sp>
        <p:sp>
          <p:nvSpPr>
            <p:cNvPr id="177"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round/>
            </a:ln>
            <a:effectLst>
              <a:outerShdw blurRad="88900" dist="75434" dir="2700000">
                <a:srgbClr val="000000">
                  <a:alpha val="23000"/>
                </a:srgbClr>
              </a:outerShdw>
            </a:effectLst>
          </p:spPr>
          <p:txBody>
            <a:bodyPr vert="horz" wrap="square" lIns="68580" tIns="34290" rIns="68580" bIns="34290" numCol="1" anchor="t" anchorCtr="0" compatLnSpc="1"/>
            <a:lstStyle/>
            <a:p>
              <a:endParaRPr lang="zh-CN" altLang="en-US" sz="1200">
                <a:solidFill>
                  <a:srgbClr val="000000"/>
                </a:solidFill>
              </a:endParaRPr>
            </a:p>
          </p:txBody>
        </p:sp>
      </p:grpSp>
      <p:sp>
        <p:nvSpPr>
          <p:cNvPr id="178" name="矩形 177"/>
          <p:cNvSpPr/>
          <p:nvPr/>
        </p:nvSpPr>
        <p:spPr>
          <a:xfrm flipH="1">
            <a:off x="1275400" y="4005353"/>
            <a:ext cx="1803834" cy="632481"/>
          </a:xfrm>
          <a:prstGeom prst="rect">
            <a:avLst/>
          </a:prstGeom>
          <a:effectLst/>
        </p:spPr>
        <p:txBody>
          <a:bodyPr wrap="square">
            <a:spAutoFit/>
          </a:bodyPr>
          <a:lstStyle/>
          <a:p>
            <a:pPr algn="just">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输入具体内容点击输入具体内容点击输入具体内容点击输入具体内容点击输入具体</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9" name="矩形 178"/>
          <p:cNvSpPr/>
          <p:nvPr/>
        </p:nvSpPr>
        <p:spPr>
          <a:xfrm>
            <a:off x="2002830" y="3839854"/>
            <a:ext cx="1109239" cy="207749"/>
          </a:xfrm>
          <a:prstGeom prst="rect">
            <a:avLst/>
          </a:prstGeom>
        </p:spPr>
        <p:txBody>
          <a:bodyPr wrap="square">
            <a:spAutoFit/>
          </a:bodyPr>
          <a:lstStyle/>
          <a:p>
            <a:pPr algn="just">
              <a:lnSpc>
                <a:spcPts val="900"/>
              </a:lnSpc>
            </a:pPr>
            <a:r>
              <a:rPr lang="zh-CN" altLang="en-US" sz="1000" b="1" dirty="0">
                <a:latin typeface="微软雅黑" panose="020B0503020204020204" pitchFamily="34" charset="-122"/>
                <a:ea typeface="微软雅黑" panose="020B0503020204020204" pitchFamily="34" charset="-122"/>
              </a:rPr>
              <a:t>这里填写小标题</a:t>
            </a:r>
            <a:endParaRPr lang="en-US" altLang="zh-CN" sz="1000" b="1" dirty="0">
              <a:latin typeface="微软雅黑" panose="020B0503020204020204" pitchFamily="34" charset="-122"/>
              <a:ea typeface="微软雅黑" panose="020B0503020204020204" pitchFamily="34" charset="-122"/>
            </a:endParaRPr>
          </a:p>
        </p:txBody>
      </p:sp>
      <p:grpSp>
        <p:nvGrpSpPr>
          <p:cNvPr id="180" name="组合 179"/>
          <p:cNvGrpSpPr/>
          <p:nvPr/>
        </p:nvGrpSpPr>
        <p:grpSpPr>
          <a:xfrm>
            <a:off x="2307128" y="1982571"/>
            <a:ext cx="418778" cy="418778"/>
            <a:chOff x="2771800" y="2974815"/>
            <a:chExt cx="265776" cy="265776"/>
          </a:xfrm>
        </p:grpSpPr>
        <p:sp>
          <p:nvSpPr>
            <p:cNvPr id="181" name="椭圆 180"/>
            <p:cNvSpPr/>
            <p:nvPr/>
          </p:nvSpPr>
          <p:spPr>
            <a:xfrm>
              <a:off x="2771800" y="2974815"/>
              <a:ext cx="265776" cy="265776"/>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700000"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00000"/>
                </a:solidFill>
              </a:endParaRPr>
            </a:p>
          </p:txBody>
        </p:sp>
        <p:sp>
          <p:nvSpPr>
            <p:cNvPr id="182" name="椭圆 181"/>
            <p:cNvSpPr/>
            <p:nvPr/>
          </p:nvSpPr>
          <p:spPr>
            <a:xfrm>
              <a:off x="2798757" y="2999947"/>
              <a:ext cx="211861" cy="211861"/>
            </a:xfrm>
            <a:prstGeom prst="ellipse">
              <a:avLst/>
            </a:prstGeom>
            <a:solidFill>
              <a:srgbClr val="0070C0"/>
            </a:solidFill>
            <a:ln w="28575">
              <a:solidFill>
                <a:srgbClr val="F2F2F2"/>
              </a:solidFill>
            </a:ln>
            <a:effectLst>
              <a:outerShdw blurRad="88900" dist="75434" dir="270000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00000"/>
                </a:solidFill>
              </a:endParaRPr>
            </a:p>
          </p:txBody>
        </p:sp>
        <p:sp>
          <p:nvSpPr>
            <p:cNvPr id="183"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round/>
            </a:ln>
            <a:effectLst>
              <a:outerShdw blurRad="88900" dist="75434" dir="2700000">
                <a:srgbClr val="000000">
                  <a:alpha val="23000"/>
                </a:srgbClr>
              </a:outerShdw>
            </a:effectLst>
          </p:spPr>
          <p:txBody>
            <a:bodyPr vert="horz" wrap="square" lIns="68580" tIns="34290" rIns="68580" bIns="34290" numCol="1" anchor="t" anchorCtr="0" compatLnSpc="1"/>
            <a:lstStyle/>
            <a:p>
              <a:endParaRPr lang="zh-CN" altLang="en-US" sz="1015">
                <a:solidFill>
                  <a:srgbClr val="000000"/>
                </a:solidFill>
              </a:endParaRPr>
            </a:p>
          </p:txBody>
        </p:sp>
      </p:grpSp>
      <p:sp>
        <p:nvSpPr>
          <p:cNvPr id="184" name="矩形 183"/>
          <p:cNvSpPr/>
          <p:nvPr/>
        </p:nvSpPr>
        <p:spPr>
          <a:xfrm flipH="1">
            <a:off x="1290342" y="2639545"/>
            <a:ext cx="1826930" cy="614912"/>
          </a:xfrm>
          <a:prstGeom prst="rect">
            <a:avLst/>
          </a:prstGeom>
          <a:effectLst/>
        </p:spPr>
        <p:txBody>
          <a:bodyPr wrap="square">
            <a:spAutoFit/>
          </a:bodyPr>
          <a:lstStyle/>
          <a:p>
            <a:pPr algn="just">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输入具体内容点击输入具体内容点击输入具体内容点击输入具体内容点击输入具体</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5" name="矩形 184"/>
          <p:cNvSpPr/>
          <p:nvPr/>
        </p:nvSpPr>
        <p:spPr>
          <a:xfrm>
            <a:off x="2002830" y="2461346"/>
            <a:ext cx="1109239" cy="207749"/>
          </a:xfrm>
          <a:prstGeom prst="rect">
            <a:avLst/>
          </a:prstGeom>
        </p:spPr>
        <p:txBody>
          <a:bodyPr wrap="square">
            <a:spAutoFit/>
          </a:bodyPr>
          <a:lstStyle/>
          <a:p>
            <a:pPr algn="just">
              <a:lnSpc>
                <a:spcPts val="900"/>
              </a:lnSpc>
            </a:pPr>
            <a:r>
              <a:rPr lang="zh-CN" altLang="en-US" sz="1000" b="1" dirty="0">
                <a:latin typeface="微软雅黑" panose="020B0503020204020204" pitchFamily="34" charset="-122"/>
                <a:ea typeface="微软雅黑" panose="020B0503020204020204" pitchFamily="34" charset="-122"/>
              </a:rPr>
              <a:t>这里填写小标题</a:t>
            </a:r>
            <a:endParaRPr lang="en-US" altLang="zh-CN" sz="1000" b="1" dirty="0">
              <a:latin typeface="微软雅黑" panose="020B0503020204020204" pitchFamily="34" charset="-122"/>
              <a:ea typeface="微软雅黑" panose="020B0503020204020204" pitchFamily="34" charset="-122"/>
            </a:endParaRPr>
          </a:p>
        </p:txBody>
      </p:sp>
      <p:grpSp>
        <p:nvGrpSpPr>
          <p:cNvPr id="186" name="组合 185"/>
          <p:cNvGrpSpPr/>
          <p:nvPr/>
        </p:nvGrpSpPr>
        <p:grpSpPr>
          <a:xfrm>
            <a:off x="5693440" y="1943405"/>
            <a:ext cx="418778" cy="418778"/>
            <a:chOff x="2771800" y="2974815"/>
            <a:chExt cx="265776" cy="265776"/>
          </a:xfrm>
        </p:grpSpPr>
        <p:sp>
          <p:nvSpPr>
            <p:cNvPr id="187" name="椭圆 186"/>
            <p:cNvSpPr/>
            <p:nvPr/>
          </p:nvSpPr>
          <p:spPr>
            <a:xfrm>
              <a:off x="2771800" y="2974815"/>
              <a:ext cx="265776" cy="265776"/>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700000"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00000"/>
                </a:solidFill>
              </a:endParaRPr>
            </a:p>
          </p:txBody>
        </p:sp>
        <p:sp>
          <p:nvSpPr>
            <p:cNvPr id="188" name="椭圆 187"/>
            <p:cNvSpPr/>
            <p:nvPr/>
          </p:nvSpPr>
          <p:spPr>
            <a:xfrm>
              <a:off x="2798757" y="2999947"/>
              <a:ext cx="211861" cy="211861"/>
            </a:xfrm>
            <a:prstGeom prst="ellipse">
              <a:avLst/>
            </a:prstGeom>
            <a:solidFill>
              <a:srgbClr val="0070C0"/>
            </a:solidFill>
            <a:ln w="28575">
              <a:solidFill>
                <a:srgbClr val="F2F2F2"/>
              </a:solidFill>
            </a:ln>
            <a:effectLst>
              <a:outerShdw blurRad="88900" dist="75434" dir="270000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00000"/>
                </a:solidFill>
              </a:endParaRPr>
            </a:p>
          </p:txBody>
        </p:sp>
        <p:sp>
          <p:nvSpPr>
            <p:cNvPr id="189"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round/>
            </a:ln>
            <a:effectLst>
              <a:outerShdw blurRad="88900" dist="75434" dir="2700000">
                <a:srgbClr val="000000">
                  <a:alpha val="23000"/>
                </a:srgbClr>
              </a:outerShdw>
            </a:effectLst>
          </p:spPr>
          <p:txBody>
            <a:bodyPr vert="horz" wrap="square" lIns="68580" tIns="34290" rIns="68580" bIns="34290" numCol="1" anchor="t" anchorCtr="0" compatLnSpc="1"/>
            <a:lstStyle/>
            <a:p>
              <a:endParaRPr lang="zh-CN" altLang="en-US" sz="1015">
                <a:solidFill>
                  <a:srgbClr val="000000"/>
                </a:solidFill>
              </a:endParaRPr>
            </a:p>
          </p:txBody>
        </p:sp>
      </p:grpSp>
      <p:sp>
        <p:nvSpPr>
          <p:cNvPr id="190" name="矩形 189"/>
          <p:cNvSpPr/>
          <p:nvPr/>
        </p:nvSpPr>
        <p:spPr>
          <a:xfrm flipH="1">
            <a:off x="5856967" y="2600379"/>
            <a:ext cx="1953532" cy="614912"/>
          </a:xfrm>
          <a:prstGeom prst="rect">
            <a:avLst/>
          </a:prstGeom>
          <a:effectLst/>
        </p:spPr>
        <p:txBody>
          <a:bodyPr wrap="square">
            <a:spAutoFit/>
          </a:bodyPr>
          <a:lstStyle/>
          <a:p>
            <a:pPr algn="just">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输入具体内容点击输入具体内容点击输入具体内容点击输入具体内容点击输入具体</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1" name="矩形 190"/>
          <p:cNvSpPr/>
          <p:nvPr/>
        </p:nvSpPr>
        <p:spPr>
          <a:xfrm>
            <a:off x="5856968" y="2422180"/>
            <a:ext cx="1109239" cy="207749"/>
          </a:xfrm>
          <a:prstGeom prst="rect">
            <a:avLst/>
          </a:prstGeom>
        </p:spPr>
        <p:txBody>
          <a:bodyPr wrap="square">
            <a:spAutoFit/>
          </a:bodyPr>
          <a:lstStyle/>
          <a:p>
            <a:pPr algn="just">
              <a:lnSpc>
                <a:spcPts val="900"/>
              </a:lnSpc>
            </a:pPr>
            <a:r>
              <a:rPr lang="zh-CN" altLang="en-US" sz="1000" b="1" dirty="0">
                <a:latin typeface="微软雅黑" panose="020B0503020204020204" pitchFamily="34" charset="-122"/>
                <a:ea typeface="微软雅黑" panose="020B0503020204020204" pitchFamily="34" charset="-122"/>
              </a:rPr>
              <a:t>这里填写小标题</a:t>
            </a:r>
            <a:endParaRPr lang="en-US" altLang="zh-CN" sz="1000" b="1" dirty="0">
              <a:latin typeface="微软雅黑" panose="020B0503020204020204" pitchFamily="34" charset="-122"/>
              <a:ea typeface="微软雅黑" panose="020B0503020204020204" pitchFamily="34" charset="-122"/>
            </a:endParaRPr>
          </a:p>
        </p:txBody>
      </p:sp>
      <p:grpSp>
        <p:nvGrpSpPr>
          <p:cNvPr id="192" name="组合 191"/>
          <p:cNvGrpSpPr/>
          <p:nvPr/>
        </p:nvGrpSpPr>
        <p:grpSpPr>
          <a:xfrm>
            <a:off x="5693440" y="3448913"/>
            <a:ext cx="418778" cy="418778"/>
            <a:chOff x="2771800" y="2974815"/>
            <a:chExt cx="265776" cy="265776"/>
          </a:xfrm>
        </p:grpSpPr>
        <p:sp>
          <p:nvSpPr>
            <p:cNvPr id="193" name="椭圆 192"/>
            <p:cNvSpPr/>
            <p:nvPr/>
          </p:nvSpPr>
          <p:spPr>
            <a:xfrm>
              <a:off x="2771800" y="2974815"/>
              <a:ext cx="265776" cy="265776"/>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700000"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000000"/>
                </a:solidFill>
              </a:endParaRPr>
            </a:p>
          </p:txBody>
        </p:sp>
        <p:sp>
          <p:nvSpPr>
            <p:cNvPr id="194" name="椭圆 193"/>
            <p:cNvSpPr/>
            <p:nvPr/>
          </p:nvSpPr>
          <p:spPr>
            <a:xfrm>
              <a:off x="2798757" y="2999947"/>
              <a:ext cx="211861" cy="211861"/>
            </a:xfrm>
            <a:prstGeom prst="ellipse">
              <a:avLst/>
            </a:prstGeom>
            <a:solidFill>
              <a:srgbClr val="0070C0"/>
            </a:solidFill>
            <a:ln w="28575">
              <a:solidFill>
                <a:srgbClr val="F2F2F2"/>
              </a:solidFill>
            </a:ln>
            <a:effectLst>
              <a:outerShdw blurRad="88900" dist="75434" dir="270000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000000"/>
                </a:solidFill>
              </a:endParaRPr>
            </a:p>
          </p:txBody>
        </p:sp>
        <p:sp>
          <p:nvSpPr>
            <p:cNvPr id="195"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round/>
            </a:ln>
            <a:effectLst>
              <a:outerShdw blurRad="88900" dist="75434" dir="2700000">
                <a:srgbClr val="000000">
                  <a:alpha val="23000"/>
                </a:srgbClr>
              </a:outerShdw>
            </a:effectLst>
          </p:spPr>
          <p:txBody>
            <a:bodyPr vert="horz" wrap="square" lIns="68580" tIns="34290" rIns="68580" bIns="34290" numCol="1" anchor="t" anchorCtr="0" compatLnSpc="1"/>
            <a:lstStyle/>
            <a:p>
              <a:endParaRPr lang="zh-CN" altLang="en-US" sz="1200">
                <a:solidFill>
                  <a:srgbClr val="000000"/>
                </a:solidFill>
              </a:endParaRPr>
            </a:p>
          </p:txBody>
        </p:sp>
      </p:grpSp>
      <p:sp>
        <p:nvSpPr>
          <p:cNvPr id="196" name="矩形 195"/>
          <p:cNvSpPr/>
          <p:nvPr/>
        </p:nvSpPr>
        <p:spPr>
          <a:xfrm flipH="1">
            <a:off x="5856967" y="4093187"/>
            <a:ext cx="1953532" cy="632481"/>
          </a:xfrm>
          <a:prstGeom prst="rect">
            <a:avLst/>
          </a:prstGeom>
          <a:effectLst/>
        </p:spPr>
        <p:txBody>
          <a:bodyPr wrap="square">
            <a:spAutoFit/>
          </a:bodyPr>
          <a:lstStyle/>
          <a:p>
            <a:pPr algn="just">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输入具体内容点击输入具体内容点击输入具体内容点击输入具体内容点击输入具体</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7" name="矩形 196"/>
          <p:cNvSpPr/>
          <p:nvPr/>
        </p:nvSpPr>
        <p:spPr>
          <a:xfrm>
            <a:off x="5856968" y="3927688"/>
            <a:ext cx="1109239" cy="207749"/>
          </a:xfrm>
          <a:prstGeom prst="rect">
            <a:avLst/>
          </a:prstGeom>
        </p:spPr>
        <p:txBody>
          <a:bodyPr wrap="square">
            <a:spAutoFit/>
          </a:bodyPr>
          <a:lstStyle/>
          <a:p>
            <a:pPr algn="just">
              <a:lnSpc>
                <a:spcPts val="900"/>
              </a:lnSpc>
            </a:pPr>
            <a:r>
              <a:rPr lang="zh-CN" altLang="en-US" sz="1000" b="1">
                <a:latin typeface="微软雅黑" panose="020B0503020204020204" pitchFamily="34" charset="-122"/>
                <a:ea typeface="微软雅黑" panose="020B0503020204020204" pitchFamily="34" charset="-122"/>
              </a:rPr>
              <a:t>这里填写小标题</a:t>
            </a:r>
            <a:endParaRPr lang="en-US" altLang="zh-CN" sz="1000" b="1" dirty="0">
              <a:latin typeface="微软雅黑" panose="020B0503020204020204" pitchFamily="34" charset="-122"/>
              <a:ea typeface="微软雅黑" panose="020B0503020204020204" pitchFamily="34" charset="-122"/>
            </a:endParaRPr>
          </a:p>
        </p:txBody>
      </p:sp>
      <p:sp>
        <p:nvSpPr>
          <p:cNvPr id="198" name="矩形 197"/>
          <p:cNvSpPr/>
          <p:nvPr/>
        </p:nvSpPr>
        <p:spPr>
          <a:xfrm>
            <a:off x="3533373" y="996998"/>
            <a:ext cx="2106428" cy="207749"/>
          </a:xfrm>
          <a:prstGeom prst="rect">
            <a:avLst/>
          </a:prstGeom>
        </p:spPr>
        <p:txBody>
          <a:bodyPr wrap="square">
            <a:spAutoFit/>
          </a:bodyPr>
          <a:lstStyle/>
          <a:p>
            <a:pPr algn="just">
              <a:lnSpc>
                <a:spcPts val="900"/>
              </a:lnSpc>
            </a:pPr>
            <a:r>
              <a:rPr lang="zh-CN" altLang="en-US" sz="1800" dirty="0">
                <a:latin typeface="微软雅黑" panose="020B0503020204020204" pitchFamily="34" charset="-122"/>
                <a:ea typeface="微软雅黑" panose="020B0503020204020204" pitchFamily="34" charset="-122"/>
              </a:rPr>
              <a:t>这里添加标题</a:t>
            </a:r>
            <a:endParaRPr lang="en-US" altLang="zh-CN" sz="1800" dirty="0">
              <a:latin typeface="微软雅黑" panose="020B0503020204020204" pitchFamily="34" charset="-122"/>
              <a:ea typeface="微软雅黑" panose="020B0503020204020204" pitchFamily="34" charset="-122"/>
            </a:endParaRPr>
          </a:p>
        </p:txBody>
      </p:sp>
      <p:sp>
        <p:nvSpPr>
          <p:cNvPr id="199" name="矩形 198"/>
          <p:cNvSpPr/>
          <p:nvPr/>
        </p:nvSpPr>
        <p:spPr>
          <a:xfrm>
            <a:off x="1613235" y="1337670"/>
            <a:ext cx="5936804" cy="400110"/>
          </a:xfrm>
          <a:prstGeom prst="rect">
            <a:avLst/>
          </a:prstGeom>
        </p:spPr>
        <p:txBody>
          <a:bodyPr wrap="square">
            <a:spAutoFit/>
          </a:bodyPr>
          <a:lstStyle/>
          <a:p>
            <a:pPr algn="ctr">
              <a:lnSpc>
                <a:spcPts val="1200"/>
              </a:lnSpc>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rPr>
              <a:t>点击输入具体内容点击输入具体内容点击输入具体内容点击输入具体内容点击输入具体内容点击输入具体内容点击输入具体内容点击输入具体内容点击输入</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300"/>
                                        <p:tgtEl>
                                          <p:spTgt spid="24"/>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p:tgtEl>
                                          <p:spTgt spid="25"/>
                                        </p:tgtEl>
                                        <p:attrNameLst>
                                          <p:attrName>ppt_x</p:attrName>
                                        </p:attrNameLst>
                                      </p:cBhvr>
                                      <p:tavLst>
                                        <p:tav tm="0">
                                          <p:val>
                                            <p:strVal val="#ppt_x-#ppt_w*1.125000"/>
                                          </p:val>
                                        </p:tav>
                                        <p:tav tm="100000">
                                          <p:val>
                                            <p:strVal val="#ppt_x"/>
                                          </p:val>
                                        </p:tav>
                                      </p:tavLst>
                                    </p:anim>
                                    <p:animEffect transition="in" filter="wipe(right)">
                                      <p:cBhvr>
                                        <p:cTn id="12" dur="500"/>
                                        <p:tgtEl>
                                          <p:spTgt spid="25"/>
                                        </p:tgtEl>
                                      </p:cBhvr>
                                    </p:animEffect>
                                  </p:childTnLst>
                                </p:cTn>
                              </p:par>
                              <p:par>
                                <p:cTn id="13" presetID="12" presetClass="entr" presetSubtype="8"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p:tgtEl>
                                          <p:spTgt spid="27"/>
                                        </p:tgtEl>
                                        <p:attrNameLst>
                                          <p:attrName>ppt_x</p:attrName>
                                        </p:attrNameLst>
                                      </p:cBhvr>
                                      <p:tavLst>
                                        <p:tav tm="0">
                                          <p:val>
                                            <p:strVal val="#ppt_x-#ppt_w*1.125000"/>
                                          </p:val>
                                        </p:tav>
                                        <p:tav tm="100000">
                                          <p:val>
                                            <p:strVal val="#ppt_x"/>
                                          </p:val>
                                        </p:tav>
                                      </p:tavLst>
                                    </p:anim>
                                    <p:animEffect transition="in" filter="wipe(right)">
                                      <p:cBhvr>
                                        <p:cTn id="16" dur="500"/>
                                        <p:tgtEl>
                                          <p:spTgt spid="27"/>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p:tgtEl>
                                          <p:spTgt spid="26"/>
                                        </p:tgtEl>
                                        <p:attrNameLst>
                                          <p:attrName>ppt_x</p:attrName>
                                        </p:attrNameLst>
                                      </p:cBhvr>
                                      <p:tavLst>
                                        <p:tav tm="0">
                                          <p:val>
                                            <p:strVal val="#ppt_x-#ppt_w*1.125000"/>
                                          </p:val>
                                        </p:tav>
                                        <p:tav tm="100000">
                                          <p:val>
                                            <p:strVal val="#ppt_x"/>
                                          </p:val>
                                        </p:tav>
                                      </p:tavLst>
                                    </p:anim>
                                    <p:animEffect transition="in" filter="wipe(right)">
                                      <p:cBhvr>
                                        <p:cTn id="20" dur="500"/>
                                        <p:tgtEl>
                                          <p:spTgt spid="26"/>
                                        </p:tgtEl>
                                      </p:cBhvr>
                                    </p:animEffect>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198"/>
                                        </p:tgtEl>
                                        <p:attrNameLst>
                                          <p:attrName>style.visibility</p:attrName>
                                        </p:attrNameLst>
                                      </p:cBhvr>
                                      <p:to>
                                        <p:strVal val="visible"/>
                                      </p:to>
                                    </p:set>
                                    <p:animEffect transition="in" filter="fade">
                                      <p:cBhvr>
                                        <p:cTn id="24" dur="1000"/>
                                        <p:tgtEl>
                                          <p:spTgt spid="198"/>
                                        </p:tgtEl>
                                      </p:cBhvr>
                                    </p:animEffect>
                                    <p:anim calcmode="lin" valueType="num">
                                      <p:cBhvr>
                                        <p:cTn id="25" dur="1000" fill="hold"/>
                                        <p:tgtEl>
                                          <p:spTgt spid="198"/>
                                        </p:tgtEl>
                                        <p:attrNameLst>
                                          <p:attrName>ppt_x</p:attrName>
                                        </p:attrNameLst>
                                      </p:cBhvr>
                                      <p:tavLst>
                                        <p:tav tm="0">
                                          <p:val>
                                            <p:strVal val="#ppt_x"/>
                                          </p:val>
                                        </p:tav>
                                        <p:tav tm="100000">
                                          <p:val>
                                            <p:strVal val="#ppt_x"/>
                                          </p:val>
                                        </p:tav>
                                      </p:tavLst>
                                    </p:anim>
                                    <p:anim calcmode="lin" valueType="num">
                                      <p:cBhvr>
                                        <p:cTn id="26" dur="1000" fill="hold"/>
                                        <p:tgtEl>
                                          <p:spTgt spid="198"/>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99"/>
                                        </p:tgtEl>
                                        <p:attrNameLst>
                                          <p:attrName>style.visibility</p:attrName>
                                        </p:attrNameLst>
                                      </p:cBhvr>
                                      <p:to>
                                        <p:strVal val="visible"/>
                                      </p:to>
                                    </p:set>
                                    <p:animEffect transition="in" filter="fade">
                                      <p:cBhvr>
                                        <p:cTn id="30" dur="1000"/>
                                        <p:tgtEl>
                                          <p:spTgt spid="199"/>
                                        </p:tgtEl>
                                      </p:cBhvr>
                                    </p:animEffect>
                                    <p:anim calcmode="lin" valueType="num">
                                      <p:cBhvr>
                                        <p:cTn id="31" dur="1000" fill="hold"/>
                                        <p:tgtEl>
                                          <p:spTgt spid="199"/>
                                        </p:tgtEl>
                                        <p:attrNameLst>
                                          <p:attrName>ppt_x</p:attrName>
                                        </p:attrNameLst>
                                      </p:cBhvr>
                                      <p:tavLst>
                                        <p:tav tm="0">
                                          <p:val>
                                            <p:strVal val="#ppt_x"/>
                                          </p:val>
                                        </p:tav>
                                        <p:tav tm="100000">
                                          <p:val>
                                            <p:strVal val="#ppt_x"/>
                                          </p:val>
                                        </p:tav>
                                      </p:tavLst>
                                    </p:anim>
                                    <p:anim calcmode="lin" valueType="num">
                                      <p:cBhvr>
                                        <p:cTn id="32" dur="1000" fill="hold"/>
                                        <p:tgtEl>
                                          <p:spTgt spid="19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par>
                                <p:cTn id="38" presetID="22" presetClass="entr" presetSubtype="4"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childTnLst>
                          </p:cTn>
                        </p:par>
                        <p:par>
                          <p:cTn id="41" fill="hold">
                            <p:stCondLst>
                              <p:cond delay="500"/>
                            </p:stCondLst>
                            <p:childTnLst>
                              <p:par>
                                <p:cTn id="42" presetID="14" presetClass="entr" presetSubtype="10" fill="hold"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randombar(horizontal)">
                                      <p:cBhvr>
                                        <p:cTn id="44" dur="500"/>
                                        <p:tgtEl>
                                          <p:spTgt spid="56"/>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86"/>
                                        </p:tgtEl>
                                        <p:attrNameLst>
                                          <p:attrName>style.visibility</p:attrName>
                                        </p:attrNameLst>
                                      </p:cBhvr>
                                      <p:to>
                                        <p:strVal val="visible"/>
                                      </p:to>
                                    </p:set>
                                    <p:animEffect transition="in" filter="fade">
                                      <p:cBhvr>
                                        <p:cTn id="49" dur="1000"/>
                                        <p:tgtEl>
                                          <p:spTgt spid="186"/>
                                        </p:tgtEl>
                                      </p:cBhvr>
                                    </p:animEffect>
                                    <p:anim calcmode="lin" valueType="num">
                                      <p:cBhvr>
                                        <p:cTn id="50" dur="1000" fill="hold"/>
                                        <p:tgtEl>
                                          <p:spTgt spid="186"/>
                                        </p:tgtEl>
                                        <p:attrNameLst>
                                          <p:attrName>ppt_x</p:attrName>
                                        </p:attrNameLst>
                                      </p:cBhvr>
                                      <p:tavLst>
                                        <p:tav tm="0">
                                          <p:val>
                                            <p:strVal val="#ppt_x"/>
                                          </p:val>
                                        </p:tav>
                                        <p:tav tm="100000">
                                          <p:val>
                                            <p:strVal val="#ppt_x"/>
                                          </p:val>
                                        </p:tav>
                                      </p:tavLst>
                                    </p:anim>
                                    <p:anim calcmode="lin" valueType="num">
                                      <p:cBhvr>
                                        <p:cTn id="51" dur="1000" fill="hold"/>
                                        <p:tgtEl>
                                          <p:spTgt spid="18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80"/>
                                        </p:tgtEl>
                                        <p:attrNameLst>
                                          <p:attrName>style.visibility</p:attrName>
                                        </p:attrNameLst>
                                      </p:cBhvr>
                                      <p:to>
                                        <p:strVal val="visible"/>
                                      </p:to>
                                    </p:set>
                                    <p:animEffect transition="in" filter="fade">
                                      <p:cBhvr>
                                        <p:cTn id="54" dur="1000"/>
                                        <p:tgtEl>
                                          <p:spTgt spid="180"/>
                                        </p:tgtEl>
                                      </p:cBhvr>
                                    </p:animEffect>
                                    <p:anim calcmode="lin" valueType="num">
                                      <p:cBhvr>
                                        <p:cTn id="55" dur="1000" fill="hold"/>
                                        <p:tgtEl>
                                          <p:spTgt spid="180"/>
                                        </p:tgtEl>
                                        <p:attrNameLst>
                                          <p:attrName>ppt_x</p:attrName>
                                        </p:attrNameLst>
                                      </p:cBhvr>
                                      <p:tavLst>
                                        <p:tav tm="0">
                                          <p:val>
                                            <p:strVal val="#ppt_x"/>
                                          </p:val>
                                        </p:tav>
                                        <p:tav tm="100000">
                                          <p:val>
                                            <p:strVal val="#ppt_x"/>
                                          </p:val>
                                        </p:tav>
                                      </p:tavLst>
                                    </p:anim>
                                    <p:anim calcmode="lin" valueType="num">
                                      <p:cBhvr>
                                        <p:cTn id="56" dur="1000" fill="hold"/>
                                        <p:tgtEl>
                                          <p:spTgt spid="180"/>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74"/>
                                        </p:tgtEl>
                                        <p:attrNameLst>
                                          <p:attrName>style.visibility</p:attrName>
                                        </p:attrNameLst>
                                      </p:cBhvr>
                                      <p:to>
                                        <p:strVal val="visible"/>
                                      </p:to>
                                    </p:set>
                                    <p:animEffect transition="in" filter="fade">
                                      <p:cBhvr>
                                        <p:cTn id="59" dur="1000"/>
                                        <p:tgtEl>
                                          <p:spTgt spid="174"/>
                                        </p:tgtEl>
                                      </p:cBhvr>
                                    </p:animEffect>
                                    <p:anim calcmode="lin" valueType="num">
                                      <p:cBhvr>
                                        <p:cTn id="60" dur="1000" fill="hold"/>
                                        <p:tgtEl>
                                          <p:spTgt spid="174"/>
                                        </p:tgtEl>
                                        <p:attrNameLst>
                                          <p:attrName>ppt_x</p:attrName>
                                        </p:attrNameLst>
                                      </p:cBhvr>
                                      <p:tavLst>
                                        <p:tav tm="0">
                                          <p:val>
                                            <p:strVal val="#ppt_x"/>
                                          </p:val>
                                        </p:tav>
                                        <p:tav tm="100000">
                                          <p:val>
                                            <p:strVal val="#ppt_x"/>
                                          </p:val>
                                        </p:tav>
                                      </p:tavLst>
                                    </p:anim>
                                    <p:anim calcmode="lin" valueType="num">
                                      <p:cBhvr>
                                        <p:cTn id="61" dur="1000" fill="hold"/>
                                        <p:tgtEl>
                                          <p:spTgt spid="174"/>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92"/>
                                        </p:tgtEl>
                                        <p:attrNameLst>
                                          <p:attrName>style.visibility</p:attrName>
                                        </p:attrNameLst>
                                      </p:cBhvr>
                                      <p:to>
                                        <p:strVal val="visible"/>
                                      </p:to>
                                    </p:set>
                                    <p:animEffect transition="in" filter="fade">
                                      <p:cBhvr>
                                        <p:cTn id="64" dur="1000"/>
                                        <p:tgtEl>
                                          <p:spTgt spid="192"/>
                                        </p:tgtEl>
                                      </p:cBhvr>
                                    </p:animEffect>
                                    <p:anim calcmode="lin" valueType="num">
                                      <p:cBhvr>
                                        <p:cTn id="65" dur="1000" fill="hold"/>
                                        <p:tgtEl>
                                          <p:spTgt spid="192"/>
                                        </p:tgtEl>
                                        <p:attrNameLst>
                                          <p:attrName>ppt_x</p:attrName>
                                        </p:attrNameLst>
                                      </p:cBhvr>
                                      <p:tavLst>
                                        <p:tav tm="0">
                                          <p:val>
                                            <p:strVal val="#ppt_x"/>
                                          </p:val>
                                        </p:tav>
                                        <p:tav tm="100000">
                                          <p:val>
                                            <p:strVal val="#ppt_x"/>
                                          </p:val>
                                        </p:tav>
                                      </p:tavLst>
                                    </p:anim>
                                    <p:anim calcmode="lin" valueType="num">
                                      <p:cBhvr>
                                        <p:cTn id="66" dur="1000" fill="hold"/>
                                        <p:tgtEl>
                                          <p:spTgt spid="192"/>
                                        </p:tgtEl>
                                        <p:attrNameLst>
                                          <p:attrName>ppt_y</p:attrName>
                                        </p:attrNameLst>
                                      </p:cBhvr>
                                      <p:tavLst>
                                        <p:tav tm="0">
                                          <p:val>
                                            <p:strVal val="#ppt_y+.1"/>
                                          </p:val>
                                        </p:tav>
                                        <p:tav tm="100000">
                                          <p:val>
                                            <p:strVal val="#ppt_y"/>
                                          </p:val>
                                        </p:tav>
                                      </p:tavLst>
                                    </p:anim>
                                  </p:childTnLst>
                                </p:cTn>
                              </p:par>
                            </p:childTnLst>
                          </p:cTn>
                        </p:par>
                        <p:par>
                          <p:cTn id="67" fill="hold">
                            <p:stCondLst>
                              <p:cond delay="1000"/>
                            </p:stCondLst>
                            <p:childTnLst>
                              <p:par>
                                <p:cTn id="68" presetID="2" presetClass="entr" presetSubtype="8" fill="hold" grpId="0" nodeType="afterEffect">
                                  <p:stCondLst>
                                    <p:cond delay="0"/>
                                  </p:stCondLst>
                                  <p:childTnLst>
                                    <p:set>
                                      <p:cBhvr>
                                        <p:cTn id="69" dur="1" fill="hold">
                                          <p:stCondLst>
                                            <p:cond delay="0"/>
                                          </p:stCondLst>
                                        </p:cTn>
                                        <p:tgtEl>
                                          <p:spTgt spid="185"/>
                                        </p:tgtEl>
                                        <p:attrNameLst>
                                          <p:attrName>style.visibility</p:attrName>
                                        </p:attrNameLst>
                                      </p:cBhvr>
                                      <p:to>
                                        <p:strVal val="visible"/>
                                      </p:to>
                                    </p:set>
                                    <p:anim calcmode="lin" valueType="num">
                                      <p:cBhvr additive="base">
                                        <p:cTn id="70" dur="500" fill="hold"/>
                                        <p:tgtEl>
                                          <p:spTgt spid="185"/>
                                        </p:tgtEl>
                                        <p:attrNameLst>
                                          <p:attrName>ppt_x</p:attrName>
                                        </p:attrNameLst>
                                      </p:cBhvr>
                                      <p:tavLst>
                                        <p:tav tm="0">
                                          <p:val>
                                            <p:strVal val="0-#ppt_w/2"/>
                                          </p:val>
                                        </p:tav>
                                        <p:tav tm="100000">
                                          <p:val>
                                            <p:strVal val="#ppt_x"/>
                                          </p:val>
                                        </p:tav>
                                      </p:tavLst>
                                    </p:anim>
                                    <p:anim calcmode="lin" valueType="num">
                                      <p:cBhvr additive="base">
                                        <p:cTn id="71" dur="500" fill="hold"/>
                                        <p:tgtEl>
                                          <p:spTgt spid="185"/>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184"/>
                                        </p:tgtEl>
                                        <p:attrNameLst>
                                          <p:attrName>style.visibility</p:attrName>
                                        </p:attrNameLst>
                                      </p:cBhvr>
                                      <p:to>
                                        <p:strVal val="visible"/>
                                      </p:to>
                                    </p:set>
                                    <p:anim calcmode="lin" valueType="num">
                                      <p:cBhvr additive="base">
                                        <p:cTn id="74" dur="500" fill="hold"/>
                                        <p:tgtEl>
                                          <p:spTgt spid="184"/>
                                        </p:tgtEl>
                                        <p:attrNameLst>
                                          <p:attrName>ppt_x</p:attrName>
                                        </p:attrNameLst>
                                      </p:cBhvr>
                                      <p:tavLst>
                                        <p:tav tm="0">
                                          <p:val>
                                            <p:strVal val="0-#ppt_w/2"/>
                                          </p:val>
                                        </p:tav>
                                        <p:tav tm="100000">
                                          <p:val>
                                            <p:strVal val="#ppt_x"/>
                                          </p:val>
                                        </p:tav>
                                      </p:tavLst>
                                    </p:anim>
                                    <p:anim calcmode="lin" valueType="num">
                                      <p:cBhvr additive="base">
                                        <p:cTn id="75" dur="500" fill="hold"/>
                                        <p:tgtEl>
                                          <p:spTgt spid="184"/>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79"/>
                                        </p:tgtEl>
                                        <p:attrNameLst>
                                          <p:attrName>style.visibility</p:attrName>
                                        </p:attrNameLst>
                                      </p:cBhvr>
                                      <p:to>
                                        <p:strVal val="visible"/>
                                      </p:to>
                                    </p:set>
                                    <p:anim calcmode="lin" valueType="num">
                                      <p:cBhvr additive="base">
                                        <p:cTn id="78" dur="500" fill="hold"/>
                                        <p:tgtEl>
                                          <p:spTgt spid="179"/>
                                        </p:tgtEl>
                                        <p:attrNameLst>
                                          <p:attrName>ppt_x</p:attrName>
                                        </p:attrNameLst>
                                      </p:cBhvr>
                                      <p:tavLst>
                                        <p:tav tm="0">
                                          <p:val>
                                            <p:strVal val="0-#ppt_w/2"/>
                                          </p:val>
                                        </p:tav>
                                        <p:tav tm="100000">
                                          <p:val>
                                            <p:strVal val="#ppt_x"/>
                                          </p:val>
                                        </p:tav>
                                      </p:tavLst>
                                    </p:anim>
                                    <p:anim calcmode="lin" valueType="num">
                                      <p:cBhvr additive="base">
                                        <p:cTn id="79" dur="500" fill="hold"/>
                                        <p:tgtEl>
                                          <p:spTgt spid="179"/>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178"/>
                                        </p:tgtEl>
                                        <p:attrNameLst>
                                          <p:attrName>style.visibility</p:attrName>
                                        </p:attrNameLst>
                                      </p:cBhvr>
                                      <p:to>
                                        <p:strVal val="visible"/>
                                      </p:to>
                                    </p:set>
                                    <p:anim calcmode="lin" valueType="num">
                                      <p:cBhvr additive="base">
                                        <p:cTn id="82" dur="500" fill="hold"/>
                                        <p:tgtEl>
                                          <p:spTgt spid="178"/>
                                        </p:tgtEl>
                                        <p:attrNameLst>
                                          <p:attrName>ppt_x</p:attrName>
                                        </p:attrNameLst>
                                      </p:cBhvr>
                                      <p:tavLst>
                                        <p:tav tm="0">
                                          <p:val>
                                            <p:strVal val="0-#ppt_w/2"/>
                                          </p:val>
                                        </p:tav>
                                        <p:tav tm="100000">
                                          <p:val>
                                            <p:strVal val="#ppt_x"/>
                                          </p:val>
                                        </p:tav>
                                      </p:tavLst>
                                    </p:anim>
                                    <p:anim calcmode="lin" valueType="num">
                                      <p:cBhvr additive="base">
                                        <p:cTn id="83" dur="500" fill="hold"/>
                                        <p:tgtEl>
                                          <p:spTgt spid="178"/>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0"/>
                                  </p:stCondLst>
                                  <p:childTnLst>
                                    <p:set>
                                      <p:cBhvr>
                                        <p:cTn id="85" dur="1" fill="hold">
                                          <p:stCondLst>
                                            <p:cond delay="0"/>
                                          </p:stCondLst>
                                        </p:cTn>
                                        <p:tgtEl>
                                          <p:spTgt spid="191"/>
                                        </p:tgtEl>
                                        <p:attrNameLst>
                                          <p:attrName>style.visibility</p:attrName>
                                        </p:attrNameLst>
                                      </p:cBhvr>
                                      <p:to>
                                        <p:strVal val="visible"/>
                                      </p:to>
                                    </p:set>
                                    <p:anim calcmode="lin" valueType="num">
                                      <p:cBhvr additive="base">
                                        <p:cTn id="86" dur="500" fill="hold"/>
                                        <p:tgtEl>
                                          <p:spTgt spid="191"/>
                                        </p:tgtEl>
                                        <p:attrNameLst>
                                          <p:attrName>ppt_x</p:attrName>
                                        </p:attrNameLst>
                                      </p:cBhvr>
                                      <p:tavLst>
                                        <p:tav tm="0">
                                          <p:val>
                                            <p:strVal val="1+#ppt_w/2"/>
                                          </p:val>
                                        </p:tav>
                                        <p:tav tm="100000">
                                          <p:val>
                                            <p:strVal val="#ppt_x"/>
                                          </p:val>
                                        </p:tav>
                                      </p:tavLst>
                                    </p:anim>
                                    <p:anim calcmode="lin" valueType="num">
                                      <p:cBhvr additive="base">
                                        <p:cTn id="87" dur="500" fill="hold"/>
                                        <p:tgtEl>
                                          <p:spTgt spid="191"/>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190"/>
                                        </p:tgtEl>
                                        <p:attrNameLst>
                                          <p:attrName>style.visibility</p:attrName>
                                        </p:attrNameLst>
                                      </p:cBhvr>
                                      <p:to>
                                        <p:strVal val="visible"/>
                                      </p:to>
                                    </p:set>
                                    <p:anim calcmode="lin" valueType="num">
                                      <p:cBhvr additive="base">
                                        <p:cTn id="90" dur="500" fill="hold"/>
                                        <p:tgtEl>
                                          <p:spTgt spid="190"/>
                                        </p:tgtEl>
                                        <p:attrNameLst>
                                          <p:attrName>ppt_x</p:attrName>
                                        </p:attrNameLst>
                                      </p:cBhvr>
                                      <p:tavLst>
                                        <p:tav tm="0">
                                          <p:val>
                                            <p:strVal val="1+#ppt_w/2"/>
                                          </p:val>
                                        </p:tav>
                                        <p:tav tm="100000">
                                          <p:val>
                                            <p:strVal val="#ppt_x"/>
                                          </p:val>
                                        </p:tav>
                                      </p:tavLst>
                                    </p:anim>
                                    <p:anim calcmode="lin" valueType="num">
                                      <p:cBhvr additive="base">
                                        <p:cTn id="91" dur="500" fill="hold"/>
                                        <p:tgtEl>
                                          <p:spTgt spid="190"/>
                                        </p:tgtEl>
                                        <p:attrNameLst>
                                          <p:attrName>ppt_y</p:attrName>
                                        </p:attrNameLst>
                                      </p:cBhvr>
                                      <p:tavLst>
                                        <p:tav tm="0">
                                          <p:val>
                                            <p:strVal val="#ppt_y"/>
                                          </p:val>
                                        </p:tav>
                                        <p:tav tm="100000">
                                          <p:val>
                                            <p:strVal val="#ppt_y"/>
                                          </p:val>
                                        </p:tav>
                                      </p:tavLst>
                                    </p:anim>
                                  </p:childTnLst>
                                </p:cTn>
                              </p:par>
                              <p:par>
                                <p:cTn id="92" presetID="2" presetClass="entr" presetSubtype="2" fill="hold" grpId="0" nodeType="withEffect">
                                  <p:stCondLst>
                                    <p:cond delay="0"/>
                                  </p:stCondLst>
                                  <p:childTnLst>
                                    <p:set>
                                      <p:cBhvr>
                                        <p:cTn id="93" dur="1" fill="hold">
                                          <p:stCondLst>
                                            <p:cond delay="0"/>
                                          </p:stCondLst>
                                        </p:cTn>
                                        <p:tgtEl>
                                          <p:spTgt spid="197"/>
                                        </p:tgtEl>
                                        <p:attrNameLst>
                                          <p:attrName>style.visibility</p:attrName>
                                        </p:attrNameLst>
                                      </p:cBhvr>
                                      <p:to>
                                        <p:strVal val="visible"/>
                                      </p:to>
                                    </p:set>
                                    <p:anim calcmode="lin" valueType="num">
                                      <p:cBhvr additive="base">
                                        <p:cTn id="94" dur="500" fill="hold"/>
                                        <p:tgtEl>
                                          <p:spTgt spid="197"/>
                                        </p:tgtEl>
                                        <p:attrNameLst>
                                          <p:attrName>ppt_x</p:attrName>
                                        </p:attrNameLst>
                                      </p:cBhvr>
                                      <p:tavLst>
                                        <p:tav tm="0">
                                          <p:val>
                                            <p:strVal val="1+#ppt_w/2"/>
                                          </p:val>
                                        </p:tav>
                                        <p:tav tm="100000">
                                          <p:val>
                                            <p:strVal val="#ppt_x"/>
                                          </p:val>
                                        </p:tav>
                                      </p:tavLst>
                                    </p:anim>
                                    <p:anim calcmode="lin" valueType="num">
                                      <p:cBhvr additive="base">
                                        <p:cTn id="95" dur="500" fill="hold"/>
                                        <p:tgtEl>
                                          <p:spTgt spid="197"/>
                                        </p:tgtEl>
                                        <p:attrNameLst>
                                          <p:attrName>ppt_y</p:attrName>
                                        </p:attrNameLst>
                                      </p:cBhvr>
                                      <p:tavLst>
                                        <p:tav tm="0">
                                          <p:val>
                                            <p:strVal val="#ppt_y"/>
                                          </p:val>
                                        </p:tav>
                                        <p:tav tm="100000">
                                          <p:val>
                                            <p:strVal val="#ppt_y"/>
                                          </p:val>
                                        </p:tav>
                                      </p:tavLst>
                                    </p:anim>
                                  </p:childTnLst>
                                </p:cTn>
                              </p:par>
                              <p:par>
                                <p:cTn id="96" presetID="2" presetClass="entr" presetSubtype="2" fill="hold" grpId="0" nodeType="withEffect">
                                  <p:stCondLst>
                                    <p:cond delay="0"/>
                                  </p:stCondLst>
                                  <p:childTnLst>
                                    <p:set>
                                      <p:cBhvr>
                                        <p:cTn id="97" dur="1" fill="hold">
                                          <p:stCondLst>
                                            <p:cond delay="0"/>
                                          </p:stCondLst>
                                        </p:cTn>
                                        <p:tgtEl>
                                          <p:spTgt spid="196"/>
                                        </p:tgtEl>
                                        <p:attrNameLst>
                                          <p:attrName>style.visibility</p:attrName>
                                        </p:attrNameLst>
                                      </p:cBhvr>
                                      <p:to>
                                        <p:strVal val="visible"/>
                                      </p:to>
                                    </p:set>
                                    <p:anim calcmode="lin" valueType="num">
                                      <p:cBhvr additive="base">
                                        <p:cTn id="98" dur="500" fill="hold"/>
                                        <p:tgtEl>
                                          <p:spTgt spid="196"/>
                                        </p:tgtEl>
                                        <p:attrNameLst>
                                          <p:attrName>ppt_x</p:attrName>
                                        </p:attrNameLst>
                                      </p:cBhvr>
                                      <p:tavLst>
                                        <p:tav tm="0">
                                          <p:val>
                                            <p:strVal val="1+#ppt_w/2"/>
                                          </p:val>
                                        </p:tav>
                                        <p:tav tm="100000">
                                          <p:val>
                                            <p:strVal val="#ppt_x"/>
                                          </p:val>
                                        </p:tav>
                                      </p:tavLst>
                                    </p:anim>
                                    <p:anim calcmode="lin" valueType="num">
                                      <p:cBhvr additive="base">
                                        <p:cTn id="99" dur="500" fill="hold"/>
                                        <p:tgtEl>
                                          <p:spTgt spid="1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p:bldP spid="28" grpId="0" animBg="1"/>
      <p:bldP spid="178" grpId="0"/>
      <p:bldP spid="179" grpId="0"/>
      <p:bldP spid="184" grpId="0"/>
      <p:bldP spid="185" grpId="0"/>
      <p:bldP spid="190" grpId="0"/>
      <p:bldP spid="191" grpId="0"/>
      <p:bldP spid="196" grpId="0"/>
      <p:bldP spid="197" grpId="0"/>
      <p:bldP spid="198" grpId="0"/>
      <p:bldP spid="19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右箭头 102"/>
          <p:cNvSpPr/>
          <p:nvPr/>
        </p:nvSpPr>
        <p:spPr>
          <a:xfrm>
            <a:off x="646881" y="242193"/>
            <a:ext cx="274777" cy="274777"/>
          </a:xfrm>
          <a:prstGeom prst="rightArrow">
            <a:avLst/>
          </a:prstGeom>
          <a:solidFill>
            <a:srgbClr val="0070C0"/>
          </a:solidFill>
          <a:ln w="28575">
            <a:solidFill>
              <a:srgbClr val="F2F2F2"/>
            </a:solidFill>
          </a:ln>
          <a:effectLst>
            <a:outerShdw blurRad="88900" dist="75434" dir="2700003"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94" name="TextBox 93"/>
          <p:cNvSpPr txBox="1"/>
          <p:nvPr/>
        </p:nvSpPr>
        <p:spPr>
          <a:xfrm>
            <a:off x="908957" y="206330"/>
            <a:ext cx="1364476" cy="400110"/>
          </a:xfrm>
          <a:prstGeom prst="rect">
            <a:avLst/>
          </a:prstGeom>
          <a:noFill/>
        </p:spPr>
        <p:txBody>
          <a:bodyPr wrap="none" rtlCol="0">
            <a:spAutoFit/>
          </a:bodyPr>
          <a:lstStyle/>
          <a:p>
            <a:r>
              <a:rPr lang="zh-CN" altLang="en-US" sz="2000" spc="300" dirty="0">
                <a:cs typeface="+mn-ea"/>
                <a:sym typeface="+mn-lt"/>
              </a:rPr>
              <a:t>解决问题</a:t>
            </a:r>
            <a:endParaRPr lang="zh-CN" altLang="en-US" sz="2000" spc="300" dirty="0">
              <a:cs typeface="+mn-ea"/>
              <a:sym typeface="+mn-lt"/>
            </a:endParaRPr>
          </a:p>
        </p:txBody>
      </p:sp>
      <p:sp>
        <p:nvSpPr>
          <p:cNvPr id="116" name="TextBox 115"/>
          <p:cNvSpPr txBox="1"/>
          <p:nvPr/>
        </p:nvSpPr>
        <p:spPr>
          <a:xfrm>
            <a:off x="2441102" y="267886"/>
            <a:ext cx="1953676" cy="338554"/>
          </a:xfrm>
          <a:prstGeom prst="rect">
            <a:avLst/>
          </a:prstGeom>
          <a:noFill/>
        </p:spPr>
        <p:txBody>
          <a:bodyPr wrap="none" rtlCol="0">
            <a:spAutoFit/>
          </a:bodyPr>
          <a:lstStyle/>
          <a:p>
            <a:r>
              <a:rPr lang="en-US" altLang="zh-CN" sz="1600" dirty="0">
                <a:cs typeface="+mn-ea"/>
                <a:sym typeface="+mn-lt"/>
              </a:rPr>
              <a:t>SOLVE THE PROBLEM</a:t>
            </a:r>
            <a:endParaRPr lang="zh-CN" altLang="en-US" sz="1600" dirty="0">
              <a:cs typeface="+mn-ea"/>
              <a:sym typeface="+mn-lt"/>
            </a:endParaRPr>
          </a:p>
        </p:txBody>
      </p:sp>
      <p:cxnSp>
        <p:nvCxnSpPr>
          <p:cNvPr id="14" name="直接连接符 13"/>
          <p:cNvCxnSpPr/>
          <p:nvPr/>
        </p:nvCxnSpPr>
        <p:spPr>
          <a:xfrm>
            <a:off x="2307128" y="288300"/>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0609990" y="6382589"/>
            <a:ext cx="877163" cy="369332"/>
          </a:xfrm>
          <a:prstGeom prst="rect">
            <a:avLst/>
          </a:prstGeom>
          <a:noFill/>
        </p:spPr>
        <p:txBody>
          <a:bodyPr wrap="none" rtlCol="0">
            <a:spAutoFit/>
          </a:bodyPr>
          <a:lstStyle/>
          <a:p>
            <a:r>
              <a:rPr lang="zh-CN" altLang="en-US" sz="1800" dirty="0">
                <a:cs typeface="+mn-ea"/>
                <a:sym typeface="+mn-lt"/>
              </a:rPr>
              <a:t>延时符</a:t>
            </a:r>
            <a:endParaRPr lang="zh-CN" altLang="en-US" sz="1800" dirty="0">
              <a:cs typeface="+mn-ea"/>
              <a:sym typeface="+mn-lt"/>
            </a:endParaRPr>
          </a:p>
        </p:txBody>
      </p:sp>
      <p:grpSp>
        <p:nvGrpSpPr>
          <p:cNvPr id="21" name="组合 20"/>
          <p:cNvGrpSpPr/>
          <p:nvPr/>
        </p:nvGrpSpPr>
        <p:grpSpPr>
          <a:xfrm>
            <a:off x="3507465" y="1307477"/>
            <a:ext cx="2020560" cy="3340724"/>
            <a:chOff x="3507465" y="1307477"/>
            <a:chExt cx="2020560" cy="3340724"/>
          </a:xfrm>
          <a:solidFill>
            <a:schemeClr val="accent3"/>
          </a:solidFill>
        </p:grpSpPr>
        <p:grpSp>
          <p:nvGrpSpPr>
            <p:cNvPr id="23" name="组合 22"/>
            <p:cNvGrpSpPr/>
            <p:nvPr/>
          </p:nvGrpSpPr>
          <p:grpSpPr>
            <a:xfrm>
              <a:off x="3507465" y="1307477"/>
              <a:ext cx="2018236" cy="3340724"/>
              <a:chOff x="3507465" y="1307477"/>
              <a:chExt cx="2018236" cy="3340724"/>
            </a:xfrm>
            <a:grpFill/>
          </p:grpSpPr>
          <p:grpSp>
            <p:nvGrpSpPr>
              <p:cNvPr id="27" name="组合 26"/>
              <p:cNvGrpSpPr/>
              <p:nvPr/>
            </p:nvGrpSpPr>
            <p:grpSpPr>
              <a:xfrm>
                <a:off x="3507465" y="1307477"/>
                <a:ext cx="2018236" cy="3340724"/>
                <a:chOff x="4676620" y="1743303"/>
                <a:chExt cx="2690981" cy="4454298"/>
              </a:xfrm>
              <a:grpFill/>
              <a:effectLst>
                <a:outerShdw blurRad="101600" sx="102000" sy="102000" algn="ctr" rotWithShape="0">
                  <a:prstClr val="black">
                    <a:alpha val="40000"/>
                  </a:prstClr>
                </a:outerShdw>
              </a:effectLst>
            </p:grpSpPr>
            <p:sp>
              <p:nvSpPr>
                <p:cNvPr id="36" name="Freeform 22"/>
                <p:cNvSpPr/>
                <p:nvPr/>
              </p:nvSpPr>
              <p:spPr bwMode="auto">
                <a:xfrm>
                  <a:off x="5999318" y="4319283"/>
                  <a:ext cx="877828" cy="1878318"/>
                </a:xfrm>
                <a:custGeom>
                  <a:avLst/>
                  <a:gdLst>
                    <a:gd name="T0" fmla="*/ 82 w 96"/>
                    <a:gd name="T1" fmla="*/ 0 h 206"/>
                    <a:gd name="T2" fmla="*/ 74 w 96"/>
                    <a:gd name="T3" fmla="*/ 29 h 206"/>
                    <a:gd name="T4" fmla="*/ 71 w 96"/>
                    <a:gd name="T5" fmla="*/ 50 h 206"/>
                    <a:gd name="T6" fmla="*/ 57 w 96"/>
                    <a:gd name="T7" fmla="*/ 75 h 206"/>
                    <a:gd name="T8" fmla="*/ 57 w 96"/>
                    <a:gd name="T9" fmla="*/ 85 h 206"/>
                    <a:gd name="T10" fmla="*/ 52 w 96"/>
                    <a:gd name="T11" fmla="*/ 94 h 206"/>
                    <a:gd name="T12" fmla="*/ 55 w 96"/>
                    <a:gd name="T13" fmla="*/ 102 h 206"/>
                    <a:gd name="T14" fmla="*/ 56 w 96"/>
                    <a:gd name="T15" fmla="*/ 103 h 206"/>
                    <a:gd name="T16" fmla="*/ 56 w 96"/>
                    <a:gd name="T17" fmla="*/ 104 h 206"/>
                    <a:gd name="T18" fmla="*/ 52 w 96"/>
                    <a:gd name="T19" fmla="*/ 112 h 206"/>
                    <a:gd name="T20" fmla="*/ 55 w 96"/>
                    <a:gd name="T21" fmla="*/ 119 h 206"/>
                    <a:gd name="T22" fmla="*/ 56 w 96"/>
                    <a:gd name="T23" fmla="*/ 121 h 206"/>
                    <a:gd name="T24" fmla="*/ 56 w 96"/>
                    <a:gd name="T25" fmla="*/ 121 h 206"/>
                    <a:gd name="T26" fmla="*/ 52 w 96"/>
                    <a:gd name="T27" fmla="*/ 130 h 206"/>
                    <a:gd name="T28" fmla="*/ 55 w 96"/>
                    <a:gd name="T29" fmla="*/ 137 h 206"/>
                    <a:gd name="T30" fmla="*/ 56 w 96"/>
                    <a:gd name="T31" fmla="*/ 138 h 206"/>
                    <a:gd name="T32" fmla="*/ 55 w 96"/>
                    <a:gd name="T33" fmla="*/ 139 h 206"/>
                    <a:gd name="T34" fmla="*/ 52 w 96"/>
                    <a:gd name="T35" fmla="*/ 147 h 206"/>
                    <a:gd name="T36" fmla="*/ 55 w 96"/>
                    <a:gd name="T37" fmla="*/ 155 h 206"/>
                    <a:gd name="T38" fmla="*/ 57 w 96"/>
                    <a:gd name="T39" fmla="*/ 157 h 206"/>
                    <a:gd name="T40" fmla="*/ 57 w 96"/>
                    <a:gd name="T41" fmla="*/ 157 h 206"/>
                    <a:gd name="T42" fmla="*/ 20 w 96"/>
                    <a:gd name="T43" fmla="*/ 191 h 206"/>
                    <a:gd name="T44" fmla="*/ 20 w 96"/>
                    <a:gd name="T45" fmla="*/ 191 h 206"/>
                    <a:gd name="T46" fmla="*/ 1 w 96"/>
                    <a:gd name="T47" fmla="*/ 194 h 206"/>
                    <a:gd name="T48" fmla="*/ 1 w 96"/>
                    <a:gd name="T49" fmla="*/ 194 h 206"/>
                    <a:gd name="T50" fmla="*/ 0 w 96"/>
                    <a:gd name="T51" fmla="*/ 194 h 206"/>
                    <a:gd name="T52" fmla="*/ 0 w 96"/>
                    <a:gd name="T53" fmla="*/ 206 h 206"/>
                    <a:gd name="T54" fmla="*/ 1 w 96"/>
                    <a:gd name="T55" fmla="*/ 206 h 206"/>
                    <a:gd name="T56" fmla="*/ 1 w 96"/>
                    <a:gd name="T57" fmla="*/ 206 h 206"/>
                    <a:gd name="T58" fmla="*/ 29 w 96"/>
                    <a:gd name="T59" fmla="*/ 198 h 206"/>
                    <a:gd name="T60" fmla="*/ 66 w 96"/>
                    <a:gd name="T61" fmla="*/ 165 h 206"/>
                    <a:gd name="T62" fmla="*/ 71 w 96"/>
                    <a:gd name="T63" fmla="*/ 156 h 206"/>
                    <a:gd name="T64" fmla="*/ 67 w 96"/>
                    <a:gd name="T65" fmla="*/ 148 h 206"/>
                    <a:gd name="T66" fmla="*/ 69 w 96"/>
                    <a:gd name="T67" fmla="*/ 148 h 206"/>
                    <a:gd name="T68" fmla="*/ 69 w 96"/>
                    <a:gd name="T69" fmla="*/ 144 h 206"/>
                    <a:gd name="T70" fmla="*/ 70 w 96"/>
                    <a:gd name="T71" fmla="*/ 138 h 206"/>
                    <a:gd name="T72" fmla="*/ 69 w 96"/>
                    <a:gd name="T73" fmla="*/ 133 h 206"/>
                    <a:gd name="T74" fmla="*/ 69 w 96"/>
                    <a:gd name="T75" fmla="*/ 126 h 206"/>
                    <a:gd name="T76" fmla="*/ 71 w 96"/>
                    <a:gd name="T77" fmla="*/ 121 h 206"/>
                    <a:gd name="T78" fmla="*/ 67 w 96"/>
                    <a:gd name="T79" fmla="*/ 113 h 206"/>
                    <a:gd name="T80" fmla="*/ 69 w 96"/>
                    <a:gd name="T81" fmla="*/ 113 h 206"/>
                    <a:gd name="T82" fmla="*/ 69 w 96"/>
                    <a:gd name="T83" fmla="*/ 109 h 206"/>
                    <a:gd name="T84" fmla="*/ 71 w 96"/>
                    <a:gd name="T85" fmla="*/ 103 h 206"/>
                    <a:gd name="T86" fmla="*/ 67 w 96"/>
                    <a:gd name="T87" fmla="*/ 95 h 206"/>
                    <a:gd name="T88" fmla="*/ 69 w 96"/>
                    <a:gd name="T89" fmla="*/ 95 h 206"/>
                    <a:gd name="T90" fmla="*/ 69 w 96"/>
                    <a:gd name="T91" fmla="*/ 78 h 206"/>
                    <a:gd name="T92" fmla="*/ 82 w 96"/>
                    <a:gd name="T93" fmla="*/ 54 h 206"/>
                    <a:gd name="T94" fmla="*/ 83 w 96"/>
                    <a:gd name="T95" fmla="*/ 53 h 206"/>
                    <a:gd name="T96" fmla="*/ 86 w 96"/>
                    <a:gd name="T97" fmla="*/ 29 h 206"/>
                    <a:gd name="T98" fmla="*/ 86 w 96"/>
                    <a:gd name="T99" fmla="*/ 29 h 206"/>
                    <a:gd name="T100" fmla="*/ 86 w 96"/>
                    <a:gd name="T101" fmla="*/ 28 h 206"/>
                    <a:gd name="T102" fmla="*/ 96 w 96"/>
                    <a:gd name="T103" fmla="*/ 0 h 206"/>
                    <a:gd name="T104" fmla="*/ 82 w 96"/>
                    <a:gd name="T105"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 h="206">
                      <a:moveTo>
                        <a:pt x="82" y="0"/>
                      </a:moveTo>
                      <a:cubicBezTo>
                        <a:pt x="77" y="11"/>
                        <a:pt x="73" y="21"/>
                        <a:pt x="74" y="29"/>
                      </a:cubicBezTo>
                      <a:cubicBezTo>
                        <a:pt x="73" y="39"/>
                        <a:pt x="71" y="47"/>
                        <a:pt x="71" y="50"/>
                      </a:cubicBezTo>
                      <a:cubicBezTo>
                        <a:pt x="57" y="75"/>
                        <a:pt x="57" y="75"/>
                        <a:pt x="57" y="75"/>
                      </a:cubicBezTo>
                      <a:cubicBezTo>
                        <a:pt x="57" y="85"/>
                        <a:pt x="57" y="85"/>
                        <a:pt x="57" y="85"/>
                      </a:cubicBezTo>
                      <a:cubicBezTo>
                        <a:pt x="54" y="87"/>
                        <a:pt x="52" y="90"/>
                        <a:pt x="52" y="94"/>
                      </a:cubicBezTo>
                      <a:cubicBezTo>
                        <a:pt x="52" y="97"/>
                        <a:pt x="53" y="100"/>
                        <a:pt x="55" y="102"/>
                      </a:cubicBezTo>
                      <a:cubicBezTo>
                        <a:pt x="56" y="103"/>
                        <a:pt x="56" y="103"/>
                        <a:pt x="56" y="103"/>
                      </a:cubicBezTo>
                      <a:cubicBezTo>
                        <a:pt x="56" y="104"/>
                        <a:pt x="56" y="104"/>
                        <a:pt x="56" y="104"/>
                      </a:cubicBezTo>
                      <a:cubicBezTo>
                        <a:pt x="53" y="106"/>
                        <a:pt x="52" y="109"/>
                        <a:pt x="52" y="112"/>
                      </a:cubicBezTo>
                      <a:cubicBezTo>
                        <a:pt x="52" y="115"/>
                        <a:pt x="53" y="117"/>
                        <a:pt x="55" y="119"/>
                      </a:cubicBezTo>
                      <a:cubicBezTo>
                        <a:pt x="56" y="121"/>
                        <a:pt x="56" y="121"/>
                        <a:pt x="56" y="121"/>
                      </a:cubicBezTo>
                      <a:cubicBezTo>
                        <a:pt x="56" y="121"/>
                        <a:pt x="56" y="121"/>
                        <a:pt x="56" y="121"/>
                      </a:cubicBezTo>
                      <a:cubicBezTo>
                        <a:pt x="53" y="123"/>
                        <a:pt x="52" y="126"/>
                        <a:pt x="52" y="130"/>
                      </a:cubicBezTo>
                      <a:cubicBezTo>
                        <a:pt x="52" y="132"/>
                        <a:pt x="53" y="135"/>
                        <a:pt x="55" y="137"/>
                      </a:cubicBezTo>
                      <a:cubicBezTo>
                        <a:pt x="56" y="138"/>
                        <a:pt x="56" y="138"/>
                        <a:pt x="56" y="138"/>
                      </a:cubicBezTo>
                      <a:cubicBezTo>
                        <a:pt x="55" y="139"/>
                        <a:pt x="55" y="139"/>
                        <a:pt x="55" y="139"/>
                      </a:cubicBezTo>
                      <a:cubicBezTo>
                        <a:pt x="53" y="141"/>
                        <a:pt x="52" y="144"/>
                        <a:pt x="52" y="147"/>
                      </a:cubicBezTo>
                      <a:cubicBezTo>
                        <a:pt x="52" y="150"/>
                        <a:pt x="53" y="153"/>
                        <a:pt x="55" y="155"/>
                      </a:cubicBezTo>
                      <a:cubicBezTo>
                        <a:pt x="57" y="157"/>
                        <a:pt x="57" y="157"/>
                        <a:pt x="57" y="157"/>
                      </a:cubicBezTo>
                      <a:cubicBezTo>
                        <a:pt x="57" y="157"/>
                        <a:pt x="57" y="157"/>
                        <a:pt x="57" y="157"/>
                      </a:cubicBezTo>
                      <a:cubicBezTo>
                        <a:pt x="20" y="191"/>
                        <a:pt x="20" y="191"/>
                        <a:pt x="20" y="191"/>
                      </a:cubicBezTo>
                      <a:cubicBezTo>
                        <a:pt x="20" y="191"/>
                        <a:pt x="20" y="191"/>
                        <a:pt x="20" y="191"/>
                      </a:cubicBezTo>
                      <a:cubicBezTo>
                        <a:pt x="18" y="192"/>
                        <a:pt x="11" y="194"/>
                        <a:pt x="1" y="194"/>
                      </a:cubicBezTo>
                      <a:cubicBezTo>
                        <a:pt x="1" y="194"/>
                        <a:pt x="1" y="194"/>
                        <a:pt x="1" y="194"/>
                      </a:cubicBezTo>
                      <a:cubicBezTo>
                        <a:pt x="1" y="194"/>
                        <a:pt x="0" y="194"/>
                        <a:pt x="0" y="194"/>
                      </a:cubicBezTo>
                      <a:cubicBezTo>
                        <a:pt x="0" y="206"/>
                        <a:pt x="0" y="206"/>
                        <a:pt x="0" y="206"/>
                      </a:cubicBezTo>
                      <a:cubicBezTo>
                        <a:pt x="0" y="206"/>
                        <a:pt x="1" y="206"/>
                        <a:pt x="1" y="206"/>
                      </a:cubicBezTo>
                      <a:cubicBezTo>
                        <a:pt x="1" y="206"/>
                        <a:pt x="1" y="206"/>
                        <a:pt x="1" y="206"/>
                      </a:cubicBezTo>
                      <a:cubicBezTo>
                        <a:pt x="7" y="206"/>
                        <a:pt x="24" y="206"/>
                        <a:pt x="29" y="198"/>
                      </a:cubicBezTo>
                      <a:cubicBezTo>
                        <a:pt x="66" y="165"/>
                        <a:pt x="66" y="165"/>
                        <a:pt x="66" y="165"/>
                      </a:cubicBezTo>
                      <a:cubicBezTo>
                        <a:pt x="69" y="163"/>
                        <a:pt x="71" y="159"/>
                        <a:pt x="71" y="156"/>
                      </a:cubicBezTo>
                      <a:cubicBezTo>
                        <a:pt x="71" y="153"/>
                        <a:pt x="69" y="150"/>
                        <a:pt x="67" y="148"/>
                      </a:cubicBezTo>
                      <a:cubicBezTo>
                        <a:pt x="69" y="148"/>
                        <a:pt x="69" y="148"/>
                        <a:pt x="69" y="148"/>
                      </a:cubicBezTo>
                      <a:cubicBezTo>
                        <a:pt x="69" y="144"/>
                        <a:pt x="69" y="144"/>
                        <a:pt x="69" y="144"/>
                      </a:cubicBezTo>
                      <a:cubicBezTo>
                        <a:pt x="70" y="142"/>
                        <a:pt x="70" y="140"/>
                        <a:pt x="70" y="138"/>
                      </a:cubicBezTo>
                      <a:cubicBezTo>
                        <a:pt x="70" y="136"/>
                        <a:pt x="70" y="134"/>
                        <a:pt x="69" y="133"/>
                      </a:cubicBezTo>
                      <a:cubicBezTo>
                        <a:pt x="69" y="126"/>
                        <a:pt x="69" y="126"/>
                        <a:pt x="69" y="126"/>
                      </a:cubicBezTo>
                      <a:cubicBezTo>
                        <a:pt x="70" y="125"/>
                        <a:pt x="71" y="123"/>
                        <a:pt x="71" y="121"/>
                      </a:cubicBezTo>
                      <a:cubicBezTo>
                        <a:pt x="71" y="118"/>
                        <a:pt x="69" y="115"/>
                        <a:pt x="67" y="113"/>
                      </a:cubicBezTo>
                      <a:cubicBezTo>
                        <a:pt x="69" y="113"/>
                        <a:pt x="69" y="113"/>
                        <a:pt x="69" y="113"/>
                      </a:cubicBezTo>
                      <a:cubicBezTo>
                        <a:pt x="69" y="109"/>
                        <a:pt x="69" y="109"/>
                        <a:pt x="69" y="109"/>
                      </a:cubicBezTo>
                      <a:cubicBezTo>
                        <a:pt x="70" y="107"/>
                        <a:pt x="71" y="105"/>
                        <a:pt x="71" y="103"/>
                      </a:cubicBezTo>
                      <a:cubicBezTo>
                        <a:pt x="71" y="100"/>
                        <a:pt x="69" y="97"/>
                        <a:pt x="67" y="95"/>
                      </a:cubicBezTo>
                      <a:cubicBezTo>
                        <a:pt x="69" y="95"/>
                        <a:pt x="69" y="95"/>
                        <a:pt x="69" y="95"/>
                      </a:cubicBezTo>
                      <a:cubicBezTo>
                        <a:pt x="69" y="78"/>
                        <a:pt x="69" y="78"/>
                        <a:pt x="69" y="78"/>
                      </a:cubicBezTo>
                      <a:cubicBezTo>
                        <a:pt x="82" y="54"/>
                        <a:pt x="82" y="54"/>
                        <a:pt x="82" y="54"/>
                      </a:cubicBezTo>
                      <a:cubicBezTo>
                        <a:pt x="83" y="53"/>
                        <a:pt x="83" y="53"/>
                        <a:pt x="83" y="53"/>
                      </a:cubicBezTo>
                      <a:cubicBezTo>
                        <a:pt x="83" y="53"/>
                        <a:pt x="85" y="42"/>
                        <a:pt x="86" y="29"/>
                      </a:cubicBezTo>
                      <a:cubicBezTo>
                        <a:pt x="86" y="29"/>
                        <a:pt x="86" y="29"/>
                        <a:pt x="86" y="29"/>
                      </a:cubicBezTo>
                      <a:cubicBezTo>
                        <a:pt x="86" y="28"/>
                        <a:pt x="86" y="28"/>
                        <a:pt x="86" y="28"/>
                      </a:cubicBezTo>
                      <a:cubicBezTo>
                        <a:pt x="85" y="22"/>
                        <a:pt x="90" y="10"/>
                        <a:pt x="96" y="0"/>
                      </a:cubicBezTo>
                      <a:lnTo>
                        <a:pt x="82" y="0"/>
                      </a:lnTo>
                      <a:close/>
                    </a:path>
                  </a:pathLst>
                </a:custGeom>
                <a:grpFill/>
                <a:ln>
                  <a:solidFill>
                    <a:schemeClr val="accent3"/>
                  </a:solidFill>
                </a:ln>
              </p:spPr>
              <p:txBody>
                <a:bodyPr vert="horz" wrap="square" lIns="68580" tIns="34290" rIns="68580" bIns="34290" numCol="1" anchor="t" anchorCtr="0" compatLnSpc="1"/>
                <a:lstStyle/>
                <a:p>
                  <a:endParaRPr lang="zh-CN" altLang="en-US" sz="1015"/>
                </a:p>
              </p:txBody>
            </p:sp>
            <p:sp>
              <p:nvSpPr>
                <p:cNvPr id="41" name="Freeform 23"/>
                <p:cNvSpPr/>
                <p:nvPr/>
              </p:nvSpPr>
              <p:spPr bwMode="auto">
                <a:xfrm>
                  <a:off x="5151950" y="4319283"/>
                  <a:ext cx="862494" cy="1878318"/>
                </a:xfrm>
                <a:custGeom>
                  <a:avLst/>
                  <a:gdLst>
                    <a:gd name="T0" fmla="*/ 77 w 94"/>
                    <a:gd name="T1" fmla="*/ 191 h 206"/>
                    <a:gd name="T2" fmla="*/ 77 w 94"/>
                    <a:gd name="T3" fmla="*/ 191 h 206"/>
                    <a:gd name="T4" fmla="*/ 42 w 94"/>
                    <a:gd name="T5" fmla="*/ 160 h 206"/>
                    <a:gd name="T6" fmla="*/ 44 w 94"/>
                    <a:gd name="T7" fmla="*/ 153 h 206"/>
                    <a:gd name="T8" fmla="*/ 41 w 94"/>
                    <a:gd name="T9" fmla="*/ 146 h 206"/>
                    <a:gd name="T10" fmla="*/ 40 w 94"/>
                    <a:gd name="T11" fmla="*/ 145 h 206"/>
                    <a:gd name="T12" fmla="*/ 41 w 94"/>
                    <a:gd name="T13" fmla="*/ 144 h 206"/>
                    <a:gd name="T14" fmla="*/ 44 w 94"/>
                    <a:gd name="T15" fmla="*/ 136 h 206"/>
                    <a:gd name="T16" fmla="*/ 41 w 94"/>
                    <a:gd name="T17" fmla="*/ 128 h 206"/>
                    <a:gd name="T18" fmla="*/ 40 w 94"/>
                    <a:gd name="T19" fmla="*/ 127 h 206"/>
                    <a:gd name="T20" fmla="*/ 41 w 94"/>
                    <a:gd name="T21" fmla="*/ 126 h 206"/>
                    <a:gd name="T22" fmla="*/ 44 w 94"/>
                    <a:gd name="T23" fmla="*/ 118 h 206"/>
                    <a:gd name="T24" fmla="*/ 41 w 94"/>
                    <a:gd name="T25" fmla="*/ 110 h 206"/>
                    <a:gd name="T26" fmla="*/ 40 w 94"/>
                    <a:gd name="T27" fmla="*/ 109 h 206"/>
                    <a:gd name="T28" fmla="*/ 41 w 94"/>
                    <a:gd name="T29" fmla="*/ 109 h 206"/>
                    <a:gd name="T30" fmla="*/ 44 w 94"/>
                    <a:gd name="T31" fmla="*/ 101 h 206"/>
                    <a:gd name="T32" fmla="*/ 39 w 94"/>
                    <a:gd name="T33" fmla="*/ 91 h 206"/>
                    <a:gd name="T34" fmla="*/ 39 w 94"/>
                    <a:gd name="T35" fmla="*/ 74 h 206"/>
                    <a:gd name="T36" fmla="*/ 36 w 94"/>
                    <a:gd name="T37" fmla="*/ 72 h 206"/>
                    <a:gd name="T38" fmla="*/ 24 w 94"/>
                    <a:gd name="T39" fmla="*/ 51 h 206"/>
                    <a:gd name="T40" fmla="*/ 22 w 94"/>
                    <a:gd name="T41" fmla="*/ 29 h 206"/>
                    <a:gd name="T42" fmla="*/ 13 w 94"/>
                    <a:gd name="T43" fmla="*/ 0 h 206"/>
                    <a:gd name="T44" fmla="*/ 0 w 94"/>
                    <a:gd name="T45" fmla="*/ 0 h 206"/>
                    <a:gd name="T46" fmla="*/ 10 w 94"/>
                    <a:gd name="T47" fmla="*/ 28 h 206"/>
                    <a:gd name="T48" fmla="*/ 10 w 94"/>
                    <a:gd name="T49" fmla="*/ 29 h 206"/>
                    <a:gd name="T50" fmla="*/ 10 w 94"/>
                    <a:gd name="T51" fmla="*/ 29 h 206"/>
                    <a:gd name="T52" fmla="*/ 13 w 94"/>
                    <a:gd name="T53" fmla="*/ 53 h 206"/>
                    <a:gd name="T54" fmla="*/ 13 w 94"/>
                    <a:gd name="T55" fmla="*/ 54 h 206"/>
                    <a:gd name="T56" fmla="*/ 27 w 94"/>
                    <a:gd name="T57" fmla="*/ 80 h 206"/>
                    <a:gd name="T58" fmla="*/ 27 w 94"/>
                    <a:gd name="T59" fmla="*/ 104 h 206"/>
                    <a:gd name="T60" fmla="*/ 25 w 94"/>
                    <a:gd name="T61" fmla="*/ 109 h 206"/>
                    <a:gd name="T62" fmla="*/ 29 w 94"/>
                    <a:gd name="T63" fmla="*/ 117 h 206"/>
                    <a:gd name="T64" fmla="*/ 30 w 94"/>
                    <a:gd name="T65" fmla="*/ 118 h 206"/>
                    <a:gd name="T66" fmla="*/ 25 w 94"/>
                    <a:gd name="T67" fmla="*/ 127 h 206"/>
                    <a:gd name="T68" fmla="*/ 29 w 94"/>
                    <a:gd name="T69" fmla="*/ 135 h 206"/>
                    <a:gd name="T70" fmla="*/ 30 w 94"/>
                    <a:gd name="T71" fmla="*/ 136 h 206"/>
                    <a:gd name="T72" fmla="*/ 25 w 94"/>
                    <a:gd name="T73" fmla="*/ 145 h 206"/>
                    <a:gd name="T74" fmla="*/ 29 w 94"/>
                    <a:gd name="T75" fmla="*/ 153 h 206"/>
                    <a:gd name="T76" fmla="*/ 27 w 94"/>
                    <a:gd name="T77" fmla="*/ 153 h 206"/>
                    <a:gd name="T78" fmla="*/ 27 w 94"/>
                    <a:gd name="T79" fmla="*/ 162 h 206"/>
                    <a:gd name="T80" fmla="*/ 67 w 94"/>
                    <a:gd name="T81" fmla="*/ 198 h 206"/>
                    <a:gd name="T82" fmla="*/ 94 w 94"/>
                    <a:gd name="T83" fmla="*/ 206 h 206"/>
                    <a:gd name="T84" fmla="*/ 94 w 94"/>
                    <a:gd name="T85" fmla="*/ 194 h 206"/>
                    <a:gd name="T86" fmla="*/ 77 w 94"/>
                    <a:gd name="T87" fmla="*/ 19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 h="206">
                      <a:moveTo>
                        <a:pt x="77" y="191"/>
                      </a:moveTo>
                      <a:cubicBezTo>
                        <a:pt x="77" y="191"/>
                        <a:pt x="77" y="191"/>
                        <a:pt x="77" y="191"/>
                      </a:cubicBezTo>
                      <a:cubicBezTo>
                        <a:pt x="42" y="160"/>
                        <a:pt x="42" y="160"/>
                        <a:pt x="42" y="160"/>
                      </a:cubicBezTo>
                      <a:cubicBezTo>
                        <a:pt x="43" y="158"/>
                        <a:pt x="44" y="156"/>
                        <a:pt x="44" y="153"/>
                      </a:cubicBezTo>
                      <a:cubicBezTo>
                        <a:pt x="44" y="150"/>
                        <a:pt x="43" y="148"/>
                        <a:pt x="41" y="146"/>
                      </a:cubicBezTo>
                      <a:cubicBezTo>
                        <a:pt x="40" y="145"/>
                        <a:pt x="40" y="145"/>
                        <a:pt x="40" y="145"/>
                      </a:cubicBezTo>
                      <a:cubicBezTo>
                        <a:pt x="41" y="144"/>
                        <a:pt x="41" y="144"/>
                        <a:pt x="41" y="144"/>
                      </a:cubicBezTo>
                      <a:cubicBezTo>
                        <a:pt x="43" y="142"/>
                        <a:pt x="44" y="139"/>
                        <a:pt x="44" y="136"/>
                      </a:cubicBezTo>
                      <a:cubicBezTo>
                        <a:pt x="44" y="133"/>
                        <a:pt x="43" y="130"/>
                        <a:pt x="41" y="128"/>
                      </a:cubicBezTo>
                      <a:cubicBezTo>
                        <a:pt x="40" y="127"/>
                        <a:pt x="40" y="127"/>
                        <a:pt x="40" y="127"/>
                      </a:cubicBezTo>
                      <a:cubicBezTo>
                        <a:pt x="41" y="126"/>
                        <a:pt x="41" y="126"/>
                        <a:pt x="41" y="126"/>
                      </a:cubicBezTo>
                      <a:cubicBezTo>
                        <a:pt x="43" y="124"/>
                        <a:pt x="44" y="121"/>
                        <a:pt x="44" y="118"/>
                      </a:cubicBezTo>
                      <a:cubicBezTo>
                        <a:pt x="44" y="115"/>
                        <a:pt x="43" y="112"/>
                        <a:pt x="41" y="110"/>
                      </a:cubicBezTo>
                      <a:cubicBezTo>
                        <a:pt x="40" y="109"/>
                        <a:pt x="40" y="109"/>
                        <a:pt x="40" y="109"/>
                      </a:cubicBezTo>
                      <a:cubicBezTo>
                        <a:pt x="41" y="109"/>
                        <a:pt x="41" y="109"/>
                        <a:pt x="41" y="109"/>
                      </a:cubicBezTo>
                      <a:cubicBezTo>
                        <a:pt x="43" y="106"/>
                        <a:pt x="44" y="104"/>
                        <a:pt x="44" y="101"/>
                      </a:cubicBezTo>
                      <a:cubicBezTo>
                        <a:pt x="44" y="97"/>
                        <a:pt x="42" y="93"/>
                        <a:pt x="39" y="91"/>
                      </a:cubicBezTo>
                      <a:cubicBezTo>
                        <a:pt x="39" y="74"/>
                        <a:pt x="39" y="74"/>
                        <a:pt x="39" y="74"/>
                      </a:cubicBezTo>
                      <a:cubicBezTo>
                        <a:pt x="36" y="72"/>
                        <a:pt x="36" y="72"/>
                        <a:pt x="36" y="72"/>
                      </a:cubicBezTo>
                      <a:cubicBezTo>
                        <a:pt x="30" y="68"/>
                        <a:pt x="26" y="55"/>
                        <a:pt x="24" y="51"/>
                      </a:cubicBezTo>
                      <a:cubicBezTo>
                        <a:pt x="24" y="49"/>
                        <a:pt x="23" y="40"/>
                        <a:pt x="22" y="29"/>
                      </a:cubicBezTo>
                      <a:cubicBezTo>
                        <a:pt x="22" y="21"/>
                        <a:pt x="18" y="11"/>
                        <a:pt x="13" y="0"/>
                      </a:cubicBezTo>
                      <a:cubicBezTo>
                        <a:pt x="0" y="0"/>
                        <a:pt x="0" y="0"/>
                        <a:pt x="0" y="0"/>
                      </a:cubicBezTo>
                      <a:cubicBezTo>
                        <a:pt x="5" y="10"/>
                        <a:pt x="10" y="22"/>
                        <a:pt x="10" y="28"/>
                      </a:cubicBezTo>
                      <a:cubicBezTo>
                        <a:pt x="10" y="29"/>
                        <a:pt x="10" y="29"/>
                        <a:pt x="10" y="29"/>
                      </a:cubicBezTo>
                      <a:cubicBezTo>
                        <a:pt x="10" y="29"/>
                        <a:pt x="10" y="29"/>
                        <a:pt x="10" y="29"/>
                      </a:cubicBezTo>
                      <a:cubicBezTo>
                        <a:pt x="11" y="42"/>
                        <a:pt x="13" y="53"/>
                        <a:pt x="13" y="53"/>
                      </a:cubicBezTo>
                      <a:cubicBezTo>
                        <a:pt x="13" y="54"/>
                        <a:pt x="13" y="54"/>
                        <a:pt x="13" y="54"/>
                      </a:cubicBezTo>
                      <a:cubicBezTo>
                        <a:pt x="13" y="55"/>
                        <a:pt x="18" y="71"/>
                        <a:pt x="27" y="80"/>
                      </a:cubicBezTo>
                      <a:cubicBezTo>
                        <a:pt x="27" y="104"/>
                        <a:pt x="27" y="104"/>
                        <a:pt x="27" y="104"/>
                      </a:cubicBezTo>
                      <a:cubicBezTo>
                        <a:pt x="26" y="106"/>
                        <a:pt x="25" y="107"/>
                        <a:pt x="25" y="109"/>
                      </a:cubicBezTo>
                      <a:cubicBezTo>
                        <a:pt x="25" y="112"/>
                        <a:pt x="27" y="115"/>
                        <a:pt x="29" y="117"/>
                      </a:cubicBezTo>
                      <a:cubicBezTo>
                        <a:pt x="29" y="118"/>
                        <a:pt x="29" y="118"/>
                        <a:pt x="30" y="118"/>
                      </a:cubicBezTo>
                      <a:cubicBezTo>
                        <a:pt x="27" y="120"/>
                        <a:pt x="25" y="123"/>
                        <a:pt x="25" y="127"/>
                      </a:cubicBezTo>
                      <a:cubicBezTo>
                        <a:pt x="25" y="130"/>
                        <a:pt x="27" y="133"/>
                        <a:pt x="29" y="135"/>
                      </a:cubicBezTo>
                      <a:cubicBezTo>
                        <a:pt x="29" y="135"/>
                        <a:pt x="29" y="136"/>
                        <a:pt x="30" y="136"/>
                      </a:cubicBezTo>
                      <a:cubicBezTo>
                        <a:pt x="27" y="138"/>
                        <a:pt x="25" y="141"/>
                        <a:pt x="25" y="145"/>
                      </a:cubicBezTo>
                      <a:cubicBezTo>
                        <a:pt x="25" y="148"/>
                        <a:pt x="27" y="151"/>
                        <a:pt x="29" y="153"/>
                      </a:cubicBezTo>
                      <a:cubicBezTo>
                        <a:pt x="27" y="153"/>
                        <a:pt x="27" y="153"/>
                        <a:pt x="27" y="153"/>
                      </a:cubicBezTo>
                      <a:cubicBezTo>
                        <a:pt x="27" y="162"/>
                        <a:pt x="27" y="162"/>
                        <a:pt x="27" y="162"/>
                      </a:cubicBezTo>
                      <a:cubicBezTo>
                        <a:pt x="67" y="198"/>
                        <a:pt x="67" y="198"/>
                        <a:pt x="67" y="198"/>
                      </a:cubicBezTo>
                      <a:cubicBezTo>
                        <a:pt x="72" y="205"/>
                        <a:pt x="88" y="206"/>
                        <a:pt x="94" y="206"/>
                      </a:cubicBezTo>
                      <a:cubicBezTo>
                        <a:pt x="94" y="194"/>
                        <a:pt x="94" y="194"/>
                        <a:pt x="94" y="194"/>
                      </a:cubicBezTo>
                      <a:cubicBezTo>
                        <a:pt x="85" y="194"/>
                        <a:pt x="78" y="192"/>
                        <a:pt x="77" y="191"/>
                      </a:cubicBezTo>
                      <a:close/>
                    </a:path>
                  </a:pathLst>
                </a:custGeom>
                <a:grpFill/>
                <a:ln>
                  <a:solidFill>
                    <a:schemeClr val="accent3"/>
                  </a:solidFill>
                </a:ln>
              </p:spPr>
              <p:txBody>
                <a:bodyPr vert="horz" wrap="square" lIns="68580" tIns="34290" rIns="68580" bIns="34290" numCol="1" anchor="t" anchorCtr="0" compatLnSpc="1"/>
                <a:lstStyle/>
                <a:p>
                  <a:endParaRPr lang="zh-CN" altLang="en-US" sz="1015"/>
                </a:p>
              </p:txBody>
            </p:sp>
            <p:sp>
              <p:nvSpPr>
                <p:cNvPr id="42" name="Freeform 24"/>
                <p:cNvSpPr/>
                <p:nvPr/>
              </p:nvSpPr>
              <p:spPr bwMode="auto">
                <a:xfrm>
                  <a:off x="4676620" y="3061959"/>
                  <a:ext cx="594163" cy="1257323"/>
                </a:xfrm>
                <a:custGeom>
                  <a:avLst/>
                  <a:gdLst>
                    <a:gd name="T0" fmla="*/ 53 w 65"/>
                    <a:gd name="T1" fmla="*/ 115 h 138"/>
                    <a:gd name="T2" fmla="*/ 51 w 65"/>
                    <a:gd name="T3" fmla="*/ 111 h 138"/>
                    <a:gd name="T4" fmla="*/ 30 w 65"/>
                    <a:gd name="T5" fmla="*/ 70 h 138"/>
                    <a:gd name="T6" fmla="*/ 30 w 65"/>
                    <a:gd name="T7" fmla="*/ 70 h 138"/>
                    <a:gd name="T8" fmla="*/ 12 w 65"/>
                    <a:gd name="T9" fmla="*/ 2 h 138"/>
                    <a:gd name="T10" fmla="*/ 12 w 65"/>
                    <a:gd name="T11" fmla="*/ 0 h 138"/>
                    <a:gd name="T12" fmla="*/ 0 w 65"/>
                    <a:gd name="T13" fmla="*/ 0 h 138"/>
                    <a:gd name="T14" fmla="*/ 0 w 65"/>
                    <a:gd name="T15" fmla="*/ 2 h 138"/>
                    <a:gd name="T16" fmla="*/ 19 w 65"/>
                    <a:gd name="T17" fmla="*/ 76 h 138"/>
                    <a:gd name="T18" fmla="*/ 40 w 65"/>
                    <a:gd name="T19" fmla="*/ 117 h 138"/>
                    <a:gd name="T20" fmla="*/ 42 w 65"/>
                    <a:gd name="T21" fmla="*/ 121 h 138"/>
                    <a:gd name="T22" fmla="*/ 52 w 65"/>
                    <a:gd name="T23" fmla="*/ 138 h 138"/>
                    <a:gd name="T24" fmla="*/ 65 w 65"/>
                    <a:gd name="T25" fmla="*/ 138 h 138"/>
                    <a:gd name="T26" fmla="*/ 53 w 65"/>
                    <a:gd name="T27" fmla="*/ 1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38">
                      <a:moveTo>
                        <a:pt x="53" y="115"/>
                      </a:moveTo>
                      <a:cubicBezTo>
                        <a:pt x="52" y="113"/>
                        <a:pt x="51" y="112"/>
                        <a:pt x="51" y="111"/>
                      </a:cubicBezTo>
                      <a:cubicBezTo>
                        <a:pt x="47" y="105"/>
                        <a:pt x="36" y="83"/>
                        <a:pt x="30" y="70"/>
                      </a:cubicBezTo>
                      <a:cubicBezTo>
                        <a:pt x="30" y="70"/>
                        <a:pt x="30" y="70"/>
                        <a:pt x="30" y="70"/>
                      </a:cubicBezTo>
                      <a:cubicBezTo>
                        <a:pt x="18" y="49"/>
                        <a:pt x="12" y="26"/>
                        <a:pt x="12" y="2"/>
                      </a:cubicBezTo>
                      <a:cubicBezTo>
                        <a:pt x="12" y="1"/>
                        <a:pt x="12" y="0"/>
                        <a:pt x="12" y="0"/>
                      </a:cubicBezTo>
                      <a:cubicBezTo>
                        <a:pt x="0" y="0"/>
                        <a:pt x="0" y="0"/>
                        <a:pt x="0" y="0"/>
                      </a:cubicBezTo>
                      <a:cubicBezTo>
                        <a:pt x="0" y="0"/>
                        <a:pt x="0" y="1"/>
                        <a:pt x="0" y="2"/>
                      </a:cubicBezTo>
                      <a:cubicBezTo>
                        <a:pt x="0" y="28"/>
                        <a:pt x="7" y="54"/>
                        <a:pt x="19" y="76"/>
                      </a:cubicBezTo>
                      <a:cubicBezTo>
                        <a:pt x="26" y="89"/>
                        <a:pt x="37" y="111"/>
                        <a:pt x="40" y="117"/>
                      </a:cubicBezTo>
                      <a:cubicBezTo>
                        <a:pt x="41" y="118"/>
                        <a:pt x="41" y="119"/>
                        <a:pt x="42" y="121"/>
                      </a:cubicBezTo>
                      <a:cubicBezTo>
                        <a:pt x="44" y="124"/>
                        <a:pt x="48" y="131"/>
                        <a:pt x="52" y="138"/>
                      </a:cubicBezTo>
                      <a:cubicBezTo>
                        <a:pt x="65" y="138"/>
                        <a:pt x="65" y="138"/>
                        <a:pt x="65" y="138"/>
                      </a:cubicBezTo>
                      <a:cubicBezTo>
                        <a:pt x="61" y="130"/>
                        <a:pt x="57" y="122"/>
                        <a:pt x="53" y="115"/>
                      </a:cubicBezTo>
                      <a:close/>
                    </a:path>
                  </a:pathLst>
                </a:custGeom>
                <a:grpFill/>
                <a:ln>
                  <a:solidFill>
                    <a:schemeClr val="accent3"/>
                  </a:solidFill>
                </a:ln>
              </p:spPr>
              <p:txBody>
                <a:bodyPr vert="horz" wrap="square" lIns="68580" tIns="34290" rIns="68580" bIns="34290" numCol="1" anchor="t" anchorCtr="0" compatLnSpc="1"/>
                <a:lstStyle/>
                <a:p>
                  <a:endParaRPr lang="zh-CN" altLang="en-US" sz="1015"/>
                </a:p>
              </p:txBody>
            </p:sp>
            <p:sp>
              <p:nvSpPr>
                <p:cNvPr id="43" name="Freeform 25"/>
                <p:cNvSpPr/>
                <p:nvPr/>
              </p:nvSpPr>
              <p:spPr bwMode="auto">
                <a:xfrm>
                  <a:off x="6014444" y="1743303"/>
                  <a:ext cx="1353157" cy="1318656"/>
                </a:xfrm>
                <a:custGeom>
                  <a:avLst/>
                  <a:gdLst>
                    <a:gd name="T0" fmla="*/ 1 w 148"/>
                    <a:gd name="T1" fmla="*/ 12 h 145"/>
                    <a:gd name="T2" fmla="*/ 136 w 148"/>
                    <a:gd name="T3" fmla="*/ 145 h 145"/>
                    <a:gd name="T4" fmla="*/ 148 w 148"/>
                    <a:gd name="T5" fmla="*/ 145 h 145"/>
                    <a:gd name="T6" fmla="*/ 1 w 148"/>
                    <a:gd name="T7" fmla="*/ 0 h 145"/>
                    <a:gd name="T8" fmla="*/ 0 w 148"/>
                    <a:gd name="T9" fmla="*/ 0 h 145"/>
                    <a:gd name="T10" fmla="*/ 0 w 148"/>
                    <a:gd name="T11" fmla="*/ 12 h 145"/>
                    <a:gd name="T12" fmla="*/ 1 w 148"/>
                    <a:gd name="T13" fmla="*/ 12 h 145"/>
                  </a:gdLst>
                  <a:ahLst/>
                  <a:cxnLst>
                    <a:cxn ang="0">
                      <a:pos x="T0" y="T1"/>
                    </a:cxn>
                    <a:cxn ang="0">
                      <a:pos x="T2" y="T3"/>
                    </a:cxn>
                    <a:cxn ang="0">
                      <a:pos x="T4" y="T5"/>
                    </a:cxn>
                    <a:cxn ang="0">
                      <a:pos x="T6" y="T7"/>
                    </a:cxn>
                    <a:cxn ang="0">
                      <a:pos x="T8" y="T9"/>
                    </a:cxn>
                    <a:cxn ang="0">
                      <a:pos x="T10" y="T11"/>
                    </a:cxn>
                    <a:cxn ang="0">
                      <a:pos x="T12" y="T13"/>
                    </a:cxn>
                  </a:cxnLst>
                  <a:rect l="0" t="0" r="r" b="b"/>
                  <a:pathLst>
                    <a:path w="148" h="145">
                      <a:moveTo>
                        <a:pt x="1" y="12"/>
                      </a:moveTo>
                      <a:cubicBezTo>
                        <a:pt x="75" y="12"/>
                        <a:pt x="135" y="71"/>
                        <a:pt x="136" y="145"/>
                      </a:cubicBezTo>
                      <a:cubicBezTo>
                        <a:pt x="148" y="145"/>
                        <a:pt x="148" y="145"/>
                        <a:pt x="148" y="145"/>
                      </a:cubicBezTo>
                      <a:cubicBezTo>
                        <a:pt x="147" y="64"/>
                        <a:pt x="81" y="0"/>
                        <a:pt x="1" y="0"/>
                      </a:cubicBezTo>
                      <a:cubicBezTo>
                        <a:pt x="1" y="0"/>
                        <a:pt x="0" y="0"/>
                        <a:pt x="0" y="0"/>
                      </a:cubicBezTo>
                      <a:cubicBezTo>
                        <a:pt x="0" y="12"/>
                        <a:pt x="0" y="12"/>
                        <a:pt x="0" y="12"/>
                      </a:cubicBezTo>
                      <a:cubicBezTo>
                        <a:pt x="0" y="12"/>
                        <a:pt x="1" y="12"/>
                        <a:pt x="1" y="12"/>
                      </a:cubicBezTo>
                      <a:close/>
                    </a:path>
                  </a:pathLst>
                </a:custGeom>
                <a:grpFill/>
                <a:ln>
                  <a:solidFill>
                    <a:schemeClr val="accent3"/>
                  </a:solidFill>
                </a:ln>
              </p:spPr>
              <p:txBody>
                <a:bodyPr vert="horz" wrap="square" lIns="68580" tIns="34290" rIns="68580" bIns="34290" numCol="1" anchor="t" anchorCtr="0" compatLnSpc="1"/>
                <a:lstStyle/>
                <a:p>
                  <a:endParaRPr lang="zh-CN" altLang="en-US" sz="1015"/>
                </a:p>
              </p:txBody>
            </p:sp>
            <p:sp>
              <p:nvSpPr>
                <p:cNvPr id="44" name="Freeform 27"/>
                <p:cNvSpPr/>
                <p:nvPr/>
              </p:nvSpPr>
              <p:spPr bwMode="auto">
                <a:xfrm>
                  <a:off x="4676620" y="1743303"/>
                  <a:ext cx="1337824" cy="1318656"/>
                </a:xfrm>
                <a:custGeom>
                  <a:avLst/>
                  <a:gdLst>
                    <a:gd name="T0" fmla="*/ 146 w 146"/>
                    <a:gd name="T1" fmla="*/ 12 h 145"/>
                    <a:gd name="T2" fmla="*/ 146 w 146"/>
                    <a:gd name="T3" fmla="*/ 0 h 145"/>
                    <a:gd name="T4" fmla="*/ 0 w 146"/>
                    <a:gd name="T5" fmla="*/ 145 h 145"/>
                    <a:gd name="T6" fmla="*/ 12 w 146"/>
                    <a:gd name="T7" fmla="*/ 145 h 145"/>
                    <a:gd name="T8" fmla="*/ 146 w 146"/>
                    <a:gd name="T9" fmla="*/ 12 h 145"/>
                  </a:gdLst>
                  <a:ahLst/>
                  <a:cxnLst>
                    <a:cxn ang="0">
                      <a:pos x="T0" y="T1"/>
                    </a:cxn>
                    <a:cxn ang="0">
                      <a:pos x="T2" y="T3"/>
                    </a:cxn>
                    <a:cxn ang="0">
                      <a:pos x="T4" y="T5"/>
                    </a:cxn>
                    <a:cxn ang="0">
                      <a:pos x="T6" y="T7"/>
                    </a:cxn>
                    <a:cxn ang="0">
                      <a:pos x="T8" y="T9"/>
                    </a:cxn>
                  </a:cxnLst>
                  <a:rect l="0" t="0" r="r" b="b"/>
                  <a:pathLst>
                    <a:path w="146" h="145">
                      <a:moveTo>
                        <a:pt x="146" y="12"/>
                      </a:moveTo>
                      <a:cubicBezTo>
                        <a:pt x="146" y="0"/>
                        <a:pt x="146" y="0"/>
                        <a:pt x="146" y="0"/>
                      </a:cubicBezTo>
                      <a:cubicBezTo>
                        <a:pt x="66" y="0"/>
                        <a:pt x="1" y="65"/>
                        <a:pt x="0" y="145"/>
                      </a:cubicBezTo>
                      <a:cubicBezTo>
                        <a:pt x="12" y="145"/>
                        <a:pt x="12" y="145"/>
                        <a:pt x="12" y="145"/>
                      </a:cubicBezTo>
                      <a:cubicBezTo>
                        <a:pt x="13" y="71"/>
                        <a:pt x="73" y="12"/>
                        <a:pt x="146" y="12"/>
                      </a:cubicBezTo>
                      <a:close/>
                    </a:path>
                  </a:pathLst>
                </a:custGeom>
                <a:grpFill/>
                <a:ln>
                  <a:solidFill>
                    <a:schemeClr val="accent3"/>
                  </a:solidFill>
                </a:ln>
              </p:spPr>
              <p:txBody>
                <a:bodyPr vert="horz" wrap="square" lIns="68580" tIns="34290" rIns="68580" bIns="34290" numCol="1" anchor="t" anchorCtr="0" compatLnSpc="1"/>
                <a:lstStyle/>
                <a:p>
                  <a:endParaRPr lang="zh-CN" altLang="en-US" sz="1015"/>
                </a:p>
              </p:txBody>
            </p:sp>
          </p:grpSp>
          <p:sp>
            <p:nvSpPr>
              <p:cNvPr id="35" name="矩形 34"/>
              <p:cNvSpPr/>
              <p:nvPr/>
            </p:nvSpPr>
            <p:spPr>
              <a:xfrm>
                <a:off x="4052028" y="3454506"/>
                <a:ext cx="1015021" cy="253916"/>
              </a:xfrm>
              <a:prstGeom prst="rect">
                <a:avLst/>
              </a:prstGeom>
              <a:grpFill/>
              <a:ln>
                <a:solidFill>
                  <a:schemeClr val="accent3"/>
                </a:solidFill>
              </a:ln>
            </p:spPr>
            <p:txBody>
              <a:bodyPr wrap="none">
                <a:spAutoFit/>
              </a:bodyPr>
              <a:lstStyle/>
              <a:p>
                <a:r>
                  <a:rPr lang="en-US" altLang="zh-CN" sz="1050" dirty="0"/>
                  <a:t>INFOGRAPHICS</a:t>
                </a:r>
                <a:endParaRPr lang="zh-CN" altLang="en-US" sz="1050" dirty="0"/>
              </a:p>
            </p:txBody>
          </p:sp>
        </p:grpSp>
        <p:sp>
          <p:nvSpPr>
            <p:cNvPr id="26" name="Freeform 35"/>
            <p:cNvSpPr/>
            <p:nvPr/>
          </p:nvSpPr>
          <p:spPr bwMode="auto">
            <a:xfrm>
              <a:off x="5062279" y="2279220"/>
              <a:ext cx="465746" cy="960242"/>
            </a:xfrm>
            <a:custGeom>
              <a:avLst/>
              <a:gdLst>
                <a:gd name="T0" fmla="*/ 54 w 66"/>
                <a:gd name="T1" fmla="*/ 2 h 138"/>
                <a:gd name="T2" fmla="*/ 33 w 66"/>
                <a:gd name="T3" fmla="*/ 75 h 138"/>
                <a:gd name="T4" fmla="*/ 33 w 66"/>
                <a:gd name="T5" fmla="*/ 76 h 138"/>
                <a:gd name="T6" fmla="*/ 15 w 66"/>
                <a:gd name="T7" fmla="*/ 111 h 138"/>
                <a:gd name="T8" fmla="*/ 13 w 66"/>
                <a:gd name="T9" fmla="*/ 115 h 138"/>
                <a:gd name="T10" fmla="*/ 0 w 66"/>
                <a:gd name="T11" fmla="*/ 138 h 138"/>
                <a:gd name="T12" fmla="*/ 14 w 66"/>
                <a:gd name="T13" fmla="*/ 138 h 138"/>
                <a:gd name="T14" fmla="*/ 23 w 66"/>
                <a:gd name="T15" fmla="*/ 121 h 138"/>
                <a:gd name="T16" fmla="*/ 25 w 66"/>
                <a:gd name="T17" fmla="*/ 117 h 138"/>
                <a:gd name="T18" fmla="*/ 43 w 66"/>
                <a:gd name="T19" fmla="*/ 81 h 138"/>
                <a:gd name="T20" fmla="*/ 66 w 66"/>
                <a:gd name="T21" fmla="*/ 2 h 138"/>
                <a:gd name="T22" fmla="*/ 66 w 66"/>
                <a:gd name="T23" fmla="*/ 0 h 138"/>
                <a:gd name="T24" fmla="*/ 54 w 66"/>
                <a:gd name="T25" fmla="*/ 0 h 138"/>
                <a:gd name="T26" fmla="*/ 54 w 66"/>
                <a:gd name="T27"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138">
                  <a:moveTo>
                    <a:pt x="54" y="2"/>
                  </a:moveTo>
                  <a:cubicBezTo>
                    <a:pt x="54" y="28"/>
                    <a:pt x="47" y="53"/>
                    <a:pt x="33" y="75"/>
                  </a:cubicBezTo>
                  <a:cubicBezTo>
                    <a:pt x="33" y="76"/>
                    <a:pt x="33" y="76"/>
                    <a:pt x="33" y="76"/>
                  </a:cubicBezTo>
                  <a:cubicBezTo>
                    <a:pt x="23" y="94"/>
                    <a:pt x="17" y="107"/>
                    <a:pt x="15" y="111"/>
                  </a:cubicBezTo>
                  <a:cubicBezTo>
                    <a:pt x="14" y="112"/>
                    <a:pt x="13" y="113"/>
                    <a:pt x="13" y="115"/>
                  </a:cubicBezTo>
                  <a:cubicBezTo>
                    <a:pt x="8" y="122"/>
                    <a:pt x="4" y="130"/>
                    <a:pt x="0" y="138"/>
                  </a:cubicBezTo>
                  <a:cubicBezTo>
                    <a:pt x="14" y="138"/>
                    <a:pt x="14" y="138"/>
                    <a:pt x="14" y="138"/>
                  </a:cubicBezTo>
                  <a:cubicBezTo>
                    <a:pt x="17" y="131"/>
                    <a:pt x="21" y="124"/>
                    <a:pt x="23" y="121"/>
                  </a:cubicBezTo>
                  <a:cubicBezTo>
                    <a:pt x="24" y="119"/>
                    <a:pt x="25" y="118"/>
                    <a:pt x="25" y="117"/>
                  </a:cubicBezTo>
                  <a:cubicBezTo>
                    <a:pt x="28" y="112"/>
                    <a:pt x="37" y="95"/>
                    <a:pt x="43" y="81"/>
                  </a:cubicBezTo>
                  <a:cubicBezTo>
                    <a:pt x="58" y="58"/>
                    <a:pt x="66" y="30"/>
                    <a:pt x="66" y="2"/>
                  </a:cubicBezTo>
                  <a:cubicBezTo>
                    <a:pt x="66" y="1"/>
                    <a:pt x="66" y="0"/>
                    <a:pt x="66" y="0"/>
                  </a:cubicBezTo>
                  <a:cubicBezTo>
                    <a:pt x="54" y="0"/>
                    <a:pt x="54" y="0"/>
                    <a:pt x="54" y="0"/>
                  </a:cubicBezTo>
                  <a:cubicBezTo>
                    <a:pt x="54" y="0"/>
                    <a:pt x="54" y="1"/>
                    <a:pt x="54" y="2"/>
                  </a:cubicBezTo>
                  <a:close/>
                </a:path>
              </a:pathLst>
            </a:custGeom>
            <a:grpFill/>
            <a:ln>
              <a:solidFill>
                <a:schemeClr val="accent3"/>
              </a:solidFill>
            </a:ln>
          </p:spPr>
          <p:txBody>
            <a:bodyPr vert="horz" wrap="square" lIns="68580" tIns="34290" rIns="68580" bIns="34290" numCol="1" anchor="t" anchorCtr="0" compatLnSpc="1"/>
            <a:lstStyle/>
            <a:p>
              <a:endParaRPr lang="zh-CN" altLang="en-US" sz="1015"/>
            </a:p>
          </p:txBody>
        </p:sp>
      </p:grpSp>
      <p:grpSp>
        <p:nvGrpSpPr>
          <p:cNvPr id="45" name="组合 44"/>
          <p:cNvGrpSpPr/>
          <p:nvPr/>
        </p:nvGrpSpPr>
        <p:grpSpPr>
          <a:xfrm>
            <a:off x="3278219" y="2192340"/>
            <a:ext cx="556398" cy="567000"/>
            <a:chOff x="3278219" y="2192340"/>
            <a:chExt cx="556398" cy="567000"/>
          </a:xfrm>
        </p:grpSpPr>
        <p:sp>
          <p:nvSpPr>
            <p:cNvPr id="46" name="矩形 45"/>
            <p:cNvSpPr/>
            <p:nvPr/>
          </p:nvSpPr>
          <p:spPr>
            <a:xfrm rot="2700000">
              <a:off x="3390389" y="2315112"/>
              <a:ext cx="444228" cy="444228"/>
            </a:xfrm>
            <a:prstGeom prst="rect">
              <a:avLst/>
            </a:prstGeom>
            <a:gradFill flip="none" rotWithShape="1">
              <a:gsLst>
                <a:gs pos="86000">
                  <a:schemeClr val="bg1">
                    <a:lumMod val="75000"/>
                  </a:schemeClr>
                </a:gs>
                <a:gs pos="0">
                  <a:schemeClr val="bg1">
                    <a:lumMod val="75000"/>
                    <a:alpha val="0"/>
                  </a:schemeClr>
                </a:gs>
              </a:gsLst>
              <a:lin ang="10800000" scaled="1"/>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nvGrpSpPr>
            <p:cNvPr id="47" name="组合 46"/>
            <p:cNvGrpSpPr/>
            <p:nvPr/>
          </p:nvGrpSpPr>
          <p:grpSpPr>
            <a:xfrm>
              <a:off x="3278219" y="2192340"/>
              <a:ext cx="431417" cy="431417"/>
              <a:chOff x="8173482" y="3250109"/>
              <a:chExt cx="729123" cy="729123"/>
            </a:xfrm>
            <a:effectLst>
              <a:outerShdw blurRad="25400" dist="12700" dir="2700000" algn="tl" rotWithShape="0">
                <a:prstClr val="black">
                  <a:alpha val="40000"/>
                </a:prstClr>
              </a:outerShdw>
            </a:effectLst>
          </p:grpSpPr>
          <p:sp>
            <p:nvSpPr>
              <p:cNvPr id="49" name="椭圆 48"/>
              <p:cNvSpPr>
                <a:spLocks noChangeAspect="1"/>
              </p:cNvSpPr>
              <p:nvPr/>
            </p:nvSpPr>
            <p:spPr>
              <a:xfrm>
                <a:off x="8184998" y="3261625"/>
                <a:ext cx="706090" cy="706090"/>
              </a:xfrm>
              <a:prstGeom prst="ellipse">
                <a:avLst/>
              </a:prstGeom>
              <a:gradFill flip="none" rotWithShape="1">
                <a:gsLst>
                  <a:gs pos="100000">
                    <a:schemeClr val="bg1">
                      <a:lumMod val="85000"/>
                    </a:schemeClr>
                  </a:gs>
                  <a:gs pos="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sym typeface="+mn-lt"/>
                </a:endParaRPr>
              </a:p>
            </p:txBody>
          </p:sp>
          <p:sp>
            <p:nvSpPr>
              <p:cNvPr id="50" name="椭圆 49"/>
              <p:cNvSpPr>
                <a:spLocks noChangeAspect="1"/>
              </p:cNvSpPr>
              <p:nvPr/>
            </p:nvSpPr>
            <p:spPr>
              <a:xfrm>
                <a:off x="8173482" y="3250109"/>
                <a:ext cx="729123" cy="729123"/>
              </a:xfrm>
              <a:prstGeom prst="ellipse">
                <a:avLst/>
              </a:prstGeom>
              <a:gradFill flip="none" rotWithShape="1">
                <a:gsLst>
                  <a:gs pos="20000">
                    <a:srgbClr val="BFBFBF"/>
                  </a:gs>
                  <a:gs pos="80000">
                    <a:srgbClr val="FFFFFF"/>
                  </a:gs>
                  <a:gs pos="100000">
                    <a:schemeClr val="bg1">
                      <a:lumMod val="85000"/>
                      <a:tint val="0"/>
                    </a:schemeClr>
                  </a:gs>
                </a:gsLst>
                <a:lin ang="2700000" scaled="1"/>
                <a:tileRect/>
              </a:gradFill>
              <a:ln w="28575">
                <a:solidFill>
                  <a:srgbClr val="F2F2F2"/>
                </a:solidFill>
              </a:ln>
              <a:effectLst>
                <a:outerShdw blurRad="88900" dist="75434" dir="2699985" rotWithShape="0">
                  <a:scrgbClr r="0" g="0" b="0">
                    <a:alpha val="23000"/>
                  </a:scrgbClr>
                </a:outerShd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00000"/>
                  </a:solidFill>
                  <a:sym typeface="+mn-lt"/>
                </a:endParaRPr>
              </a:p>
            </p:txBody>
          </p:sp>
        </p:grpSp>
        <p:sp>
          <p:nvSpPr>
            <p:cNvPr id="48" name="KSO_Shape"/>
            <p:cNvSpPr>
              <a:spLocks noChangeAspect="1"/>
            </p:cNvSpPr>
            <p:nvPr/>
          </p:nvSpPr>
          <p:spPr>
            <a:xfrm>
              <a:off x="3375813" y="2329108"/>
              <a:ext cx="236231" cy="157883"/>
            </a:xfrm>
            <a:custGeom>
              <a:avLst/>
              <a:gdLst/>
              <a:ahLst/>
              <a:cxnLst/>
              <a:rect l="l" t="t" r="r" b="b"/>
              <a:pathLst>
                <a:path w="4974795" h="3320682">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rgbClr val="0070C0"/>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015">
                <a:solidFill>
                  <a:schemeClr val="tx1"/>
                </a:solidFill>
                <a:sym typeface="+mn-lt"/>
              </a:endParaRPr>
            </a:p>
          </p:txBody>
        </p:sp>
      </p:grpSp>
      <p:grpSp>
        <p:nvGrpSpPr>
          <p:cNvPr id="51" name="组合 50"/>
          <p:cNvGrpSpPr/>
          <p:nvPr/>
        </p:nvGrpSpPr>
        <p:grpSpPr>
          <a:xfrm>
            <a:off x="3722675" y="3065280"/>
            <a:ext cx="556398" cy="567000"/>
            <a:chOff x="3722675" y="3065280"/>
            <a:chExt cx="556398" cy="567000"/>
          </a:xfrm>
        </p:grpSpPr>
        <p:sp>
          <p:nvSpPr>
            <p:cNvPr id="52" name="矩形 51"/>
            <p:cNvSpPr/>
            <p:nvPr/>
          </p:nvSpPr>
          <p:spPr>
            <a:xfrm rot="2700000">
              <a:off x="3834845" y="3188052"/>
              <a:ext cx="444228" cy="444228"/>
            </a:xfrm>
            <a:prstGeom prst="rect">
              <a:avLst/>
            </a:prstGeom>
            <a:gradFill flip="none" rotWithShape="1">
              <a:gsLst>
                <a:gs pos="86000">
                  <a:schemeClr val="bg1">
                    <a:lumMod val="75000"/>
                  </a:schemeClr>
                </a:gs>
                <a:gs pos="0">
                  <a:schemeClr val="bg1">
                    <a:lumMod val="75000"/>
                    <a:alpha val="0"/>
                  </a:schemeClr>
                </a:gs>
              </a:gsLst>
              <a:lin ang="10800000" scaled="1"/>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nvGrpSpPr>
            <p:cNvPr id="53" name="组合 52"/>
            <p:cNvGrpSpPr/>
            <p:nvPr/>
          </p:nvGrpSpPr>
          <p:grpSpPr>
            <a:xfrm>
              <a:off x="3722675" y="3065280"/>
              <a:ext cx="431417" cy="431417"/>
              <a:chOff x="3722675" y="3065280"/>
              <a:chExt cx="431417" cy="431417"/>
            </a:xfrm>
          </p:grpSpPr>
          <p:grpSp>
            <p:nvGrpSpPr>
              <p:cNvPr id="54" name="组合 53"/>
              <p:cNvGrpSpPr/>
              <p:nvPr/>
            </p:nvGrpSpPr>
            <p:grpSpPr>
              <a:xfrm>
                <a:off x="3722675" y="3065280"/>
                <a:ext cx="431417" cy="431417"/>
                <a:chOff x="8173482" y="3250109"/>
                <a:chExt cx="729123" cy="729123"/>
              </a:xfrm>
              <a:effectLst>
                <a:outerShdw blurRad="25400" dist="12700" dir="2700000" algn="tl" rotWithShape="0">
                  <a:prstClr val="black">
                    <a:alpha val="40000"/>
                  </a:prstClr>
                </a:outerShdw>
              </a:effectLst>
            </p:grpSpPr>
            <p:sp>
              <p:nvSpPr>
                <p:cNvPr id="56" name="椭圆 55"/>
                <p:cNvSpPr>
                  <a:spLocks noChangeAspect="1"/>
                </p:cNvSpPr>
                <p:nvPr/>
              </p:nvSpPr>
              <p:spPr>
                <a:xfrm>
                  <a:off x="8184998" y="3261625"/>
                  <a:ext cx="706090" cy="706090"/>
                </a:xfrm>
                <a:prstGeom prst="ellipse">
                  <a:avLst/>
                </a:prstGeom>
                <a:gradFill flip="none" rotWithShape="1">
                  <a:gsLst>
                    <a:gs pos="100000">
                      <a:schemeClr val="bg1">
                        <a:lumMod val="85000"/>
                      </a:schemeClr>
                    </a:gs>
                    <a:gs pos="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sym typeface="+mn-lt"/>
                  </a:endParaRPr>
                </a:p>
              </p:txBody>
            </p:sp>
            <p:sp>
              <p:nvSpPr>
                <p:cNvPr id="57" name="椭圆 56"/>
                <p:cNvSpPr>
                  <a:spLocks noChangeAspect="1"/>
                </p:cNvSpPr>
                <p:nvPr/>
              </p:nvSpPr>
              <p:spPr>
                <a:xfrm>
                  <a:off x="8173482" y="3250109"/>
                  <a:ext cx="729123" cy="729123"/>
                </a:xfrm>
                <a:prstGeom prst="ellipse">
                  <a:avLst/>
                </a:prstGeom>
                <a:gradFill flip="none" rotWithShape="1">
                  <a:gsLst>
                    <a:gs pos="20000">
                      <a:srgbClr val="BFBFBF"/>
                    </a:gs>
                    <a:gs pos="80000">
                      <a:srgbClr val="FFFFFF"/>
                    </a:gs>
                    <a:gs pos="100000">
                      <a:schemeClr val="bg1">
                        <a:lumMod val="85000"/>
                        <a:tint val="0"/>
                      </a:schemeClr>
                    </a:gs>
                  </a:gsLst>
                  <a:lin ang="2700000" scaled="1"/>
                  <a:tileRect/>
                </a:gradFill>
                <a:ln w="28575">
                  <a:solidFill>
                    <a:srgbClr val="F2F2F2"/>
                  </a:solidFill>
                </a:ln>
                <a:effectLst>
                  <a:outerShdw blurRad="88900" dist="75434" dir="2699985" rotWithShape="0">
                    <a:scrgbClr r="0" g="0" b="0">
                      <a:alpha val="23000"/>
                    </a:scrgb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00000"/>
                    </a:solidFill>
                    <a:sym typeface="+mn-lt"/>
                  </a:endParaRPr>
                </a:p>
              </p:txBody>
            </p:sp>
          </p:grpSp>
          <p:sp>
            <p:nvSpPr>
              <p:cNvPr id="55" name="KSO_Shape"/>
              <p:cNvSpPr>
                <a:spLocks noChangeAspect="1"/>
              </p:cNvSpPr>
              <p:nvPr/>
            </p:nvSpPr>
            <p:spPr>
              <a:xfrm>
                <a:off x="3834076" y="3181027"/>
                <a:ext cx="208616" cy="199923"/>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0070C0"/>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schemeClr val="tx1"/>
                  </a:solidFill>
                  <a:sym typeface="+mn-lt"/>
                </a:endParaRPr>
              </a:p>
            </p:txBody>
          </p:sp>
        </p:grpSp>
      </p:grpSp>
      <p:grpSp>
        <p:nvGrpSpPr>
          <p:cNvPr id="58" name="组合 57"/>
          <p:cNvGrpSpPr/>
          <p:nvPr/>
        </p:nvGrpSpPr>
        <p:grpSpPr>
          <a:xfrm>
            <a:off x="4312792" y="1090361"/>
            <a:ext cx="431417" cy="431417"/>
            <a:chOff x="4312792" y="1090361"/>
            <a:chExt cx="431417" cy="431417"/>
          </a:xfrm>
        </p:grpSpPr>
        <p:grpSp>
          <p:nvGrpSpPr>
            <p:cNvPr id="59" name="组合 58"/>
            <p:cNvGrpSpPr/>
            <p:nvPr/>
          </p:nvGrpSpPr>
          <p:grpSpPr>
            <a:xfrm>
              <a:off x="4312792" y="1090361"/>
              <a:ext cx="431417" cy="431417"/>
              <a:chOff x="8173482" y="3250109"/>
              <a:chExt cx="729123" cy="729123"/>
            </a:xfrm>
            <a:effectLst>
              <a:outerShdw blurRad="25400" dist="12700" dir="2700000" algn="tl" rotWithShape="0">
                <a:prstClr val="black">
                  <a:alpha val="40000"/>
                </a:prstClr>
              </a:outerShdw>
            </a:effectLst>
          </p:grpSpPr>
          <p:sp>
            <p:nvSpPr>
              <p:cNvPr id="61" name="椭圆 60"/>
              <p:cNvSpPr>
                <a:spLocks noChangeAspect="1"/>
              </p:cNvSpPr>
              <p:nvPr/>
            </p:nvSpPr>
            <p:spPr>
              <a:xfrm>
                <a:off x="8184998" y="3261625"/>
                <a:ext cx="706090" cy="706090"/>
              </a:xfrm>
              <a:prstGeom prst="ellipse">
                <a:avLst/>
              </a:prstGeom>
              <a:gradFill flip="none" rotWithShape="1">
                <a:gsLst>
                  <a:gs pos="100000">
                    <a:schemeClr val="bg1">
                      <a:lumMod val="85000"/>
                    </a:schemeClr>
                  </a:gs>
                  <a:gs pos="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sym typeface="+mn-lt"/>
                </a:endParaRPr>
              </a:p>
            </p:txBody>
          </p:sp>
          <p:sp>
            <p:nvSpPr>
              <p:cNvPr id="62" name="椭圆 61"/>
              <p:cNvSpPr>
                <a:spLocks noChangeAspect="1"/>
              </p:cNvSpPr>
              <p:nvPr/>
            </p:nvSpPr>
            <p:spPr>
              <a:xfrm>
                <a:off x="8173482" y="3250109"/>
                <a:ext cx="729123" cy="729123"/>
              </a:xfrm>
              <a:prstGeom prst="ellipse">
                <a:avLst/>
              </a:prstGeom>
              <a:gradFill flip="none" rotWithShape="1">
                <a:gsLst>
                  <a:gs pos="20000">
                    <a:srgbClr val="BFBFBF"/>
                  </a:gs>
                  <a:gs pos="80000">
                    <a:srgbClr val="FFFFFF"/>
                  </a:gs>
                  <a:gs pos="100000">
                    <a:schemeClr val="bg1">
                      <a:lumMod val="85000"/>
                      <a:tint val="0"/>
                    </a:schemeClr>
                  </a:gs>
                </a:gsLst>
                <a:lin ang="2700000" scaled="1"/>
                <a:tileRect/>
              </a:gradFill>
              <a:ln w="28575">
                <a:solidFill>
                  <a:srgbClr val="F2F2F2"/>
                </a:solidFill>
              </a:ln>
              <a:effectLst>
                <a:outerShdw blurRad="88900" dist="75434" dir="2699985" rotWithShape="0">
                  <a:scrgbClr r="0" g="0" b="0">
                    <a:alpha val="23000"/>
                  </a:scrgbClr>
                </a:outerShd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00000"/>
                  </a:solidFill>
                  <a:sym typeface="+mn-lt"/>
                </a:endParaRPr>
              </a:p>
            </p:txBody>
          </p:sp>
        </p:grpSp>
        <p:sp>
          <p:nvSpPr>
            <p:cNvPr id="60" name="KSO_Shape"/>
            <p:cNvSpPr>
              <a:spLocks noChangeAspect="1"/>
            </p:cNvSpPr>
            <p:nvPr/>
          </p:nvSpPr>
          <p:spPr>
            <a:xfrm>
              <a:off x="4416340" y="1190041"/>
              <a:ext cx="224321" cy="232058"/>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rgbClr val="0070C0"/>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schemeClr val="tx1"/>
                </a:solidFill>
                <a:sym typeface="+mn-lt"/>
              </a:endParaRPr>
            </a:p>
          </p:txBody>
        </p:sp>
      </p:grpSp>
      <p:grpSp>
        <p:nvGrpSpPr>
          <p:cNvPr id="63" name="组合 62"/>
          <p:cNvGrpSpPr/>
          <p:nvPr/>
        </p:nvGrpSpPr>
        <p:grpSpPr>
          <a:xfrm>
            <a:off x="5292916" y="2139295"/>
            <a:ext cx="556399" cy="567000"/>
            <a:chOff x="5292916" y="2139295"/>
            <a:chExt cx="556399" cy="567000"/>
          </a:xfrm>
        </p:grpSpPr>
        <p:sp>
          <p:nvSpPr>
            <p:cNvPr id="64" name="矩形 63"/>
            <p:cNvSpPr/>
            <p:nvPr/>
          </p:nvSpPr>
          <p:spPr>
            <a:xfrm rot="2700000">
              <a:off x="5405087" y="2262067"/>
              <a:ext cx="444228" cy="444228"/>
            </a:xfrm>
            <a:prstGeom prst="rect">
              <a:avLst/>
            </a:prstGeom>
            <a:gradFill flip="none" rotWithShape="1">
              <a:gsLst>
                <a:gs pos="86000">
                  <a:schemeClr val="bg1">
                    <a:lumMod val="75000"/>
                  </a:schemeClr>
                </a:gs>
                <a:gs pos="0">
                  <a:schemeClr val="bg1">
                    <a:lumMod val="75000"/>
                    <a:alpha val="0"/>
                  </a:schemeClr>
                </a:gs>
              </a:gsLst>
              <a:lin ang="10800000" scaled="1"/>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nvGrpSpPr>
            <p:cNvPr id="65" name="组合 64"/>
            <p:cNvGrpSpPr/>
            <p:nvPr/>
          </p:nvGrpSpPr>
          <p:grpSpPr>
            <a:xfrm>
              <a:off x="5292916" y="2139295"/>
              <a:ext cx="431417" cy="431417"/>
              <a:chOff x="8173482" y="3250109"/>
              <a:chExt cx="729123" cy="729123"/>
            </a:xfrm>
            <a:effectLst>
              <a:outerShdw blurRad="25400" dist="12700" dir="2700000" algn="tl" rotWithShape="0">
                <a:prstClr val="black">
                  <a:alpha val="40000"/>
                </a:prstClr>
              </a:outerShdw>
            </a:effectLst>
          </p:grpSpPr>
          <p:sp>
            <p:nvSpPr>
              <p:cNvPr id="67" name="椭圆 66"/>
              <p:cNvSpPr>
                <a:spLocks noChangeAspect="1"/>
              </p:cNvSpPr>
              <p:nvPr/>
            </p:nvSpPr>
            <p:spPr>
              <a:xfrm>
                <a:off x="8184998" y="3261625"/>
                <a:ext cx="706090" cy="706090"/>
              </a:xfrm>
              <a:prstGeom prst="ellipse">
                <a:avLst/>
              </a:prstGeom>
              <a:gradFill flip="none" rotWithShape="1">
                <a:gsLst>
                  <a:gs pos="100000">
                    <a:schemeClr val="bg1">
                      <a:lumMod val="85000"/>
                    </a:schemeClr>
                  </a:gs>
                  <a:gs pos="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sym typeface="+mn-lt"/>
                </a:endParaRPr>
              </a:p>
            </p:txBody>
          </p:sp>
          <p:sp>
            <p:nvSpPr>
              <p:cNvPr id="68" name="椭圆 67"/>
              <p:cNvSpPr>
                <a:spLocks noChangeAspect="1"/>
              </p:cNvSpPr>
              <p:nvPr/>
            </p:nvSpPr>
            <p:spPr>
              <a:xfrm>
                <a:off x="8173482" y="3250109"/>
                <a:ext cx="729123" cy="729123"/>
              </a:xfrm>
              <a:prstGeom prst="ellipse">
                <a:avLst/>
              </a:prstGeom>
              <a:gradFill flip="none" rotWithShape="1">
                <a:gsLst>
                  <a:gs pos="20000">
                    <a:srgbClr val="BFBFBF"/>
                  </a:gs>
                  <a:gs pos="80000">
                    <a:srgbClr val="FFFFFF"/>
                  </a:gs>
                  <a:gs pos="100000">
                    <a:schemeClr val="bg1">
                      <a:lumMod val="85000"/>
                      <a:tint val="0"/>
                    </a:schemeClr>
                  </a:gs>
                </a:gsLst>
                <a:lin ang="2700000" scaled="1"/>
                <a:tileRect/>
              </a:gradFill>
              <a:ln w="28575">
                <a:solidFill>
                  <a:srgbClr val="F2F2F2"/>
                </a:solidFill>
              </a:ln>
              <a:effectLst>
                <a:outerShdw blurRad="88900" dist="75434" dir="2699985" rotWithShape="0">
                  <a:scrgbClr r="0" g="0" b="0">
                    <a:alpha val="23000"/>
                  </a:scrgbClr>
                </a:outerShd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00000"/>
                  </a:solidFill>
                  <a:sym typeface="+mn-lt"/>
                </a:endParaRPr>
              </a:p>
            </p:txBody>
          </p:sp>
        </p:grpSp>
        <p:sp>
          <p:nvSpPr>
            <p:cNvPr id="66" name="KSO_Shape"/>
            <p:cNvSpPr>
              <a:spLocks noChangeAspect="1"/>
            </p:cNvSpPr>
            <p:nvPr/>
          </p:nvSpPr>
          <p:spPr>
            <a:xfrm flipH="1">
              <a:off x="5414592" y="2247258"/>
              <a:ext cx="209817" cy="193380"/>
            </a:xfrm>
            <a:custGeom>
              <a:avLst/>
              <a:gdLst/>
              <a:ahLst/>
              <a:cxnLst/>
              <a:rect l="l" t="t" r="r" b="b"/>
              <a:pathLst>
                <a:path w="2922576" h="2692126">
                  <a:moveTo>
                    <a:pt x="553896" y="1279436"/>
                  </a:moveTo>
                  <a:cubicBezTo>
                    <a:pt x="792021" y="1473111"/>
                    <a:pt x="992046" y="1742986"/>
                    <a:pt x="1211121" y="1974761"/>
                  </a:cubicBezTo>
                  <a:lnTo>
                    <a:pt x="1201596" y="2431961"/>
                  </a:lnTo>
                  <a:cubicBezTo>
                    <a:pt x="947596" y="2384336"/>
                    <a:pt x="769796" y="2336711"/>
                    <a:pt x="639621" y="2117636"/>
                  </a:cubicBezTo>
                  <a:cubicBezTo>
                    <a:pt x="509446" y="1898561"/>
                    <a:pt x="582471" y="1558836"/>
                    <a:pt x="553896" y="1279436"/>
                  </a:cubicBezTo>
                  <a:close/>
                  <a:moveTo>
                    <a:pt x="1414250" y="349940"/>
                  </a:moveTo>
                  <a:lnTo>
                    <a:pt x="1576175" y="702365"/>
                  </a:lnTo>
                  <a:lnTo>
                    <a:pt x="1840671" y="351223"/>
                  </a:lnTo>
                  <a:cubicBezTo>
                    <a:pt x="1946050" y="474823"/>
                    <a:pt x="2011221" y="645739"/>
                    <a:pt x="2011221" y="834547"/>
                  </a:cubicBezTo>
                  <a:cubicBezTo>
                    <a:pt x="2019964" y="1198269"/>
                    <a:pt x="1873746" y="1469720"/>
                    <a:pt x="1527496" y="1508764"/>
                  </a:cubicBezTo>
                  <a:lnTo>
                    <a:pt x="1534971" y="2136686"/>
                  </a:lnTo>
                  <a:cubicBezTo>
                    <a:pt x="1804846" y="1854111"/>
                    <a:pt x="2036621" y="1552486"/>
                    <a:pt x="2344596" y="1288961"/>
                  </a:cubicBezTo>
                  <a:cubicBezTo>
                    <a:pt x="2347771" y="1504861"/>
                    <a:pt x="2350946" y="1939836"/>
                    <a:pt x="2192196" y="2193836"/>
                  </a:cubicBezTo>
                  <a:cubicBezTo>
                    <a:pt x="1995346" y="2466886"/>
                    <a:pt x="1623871" y="2444661"/>
                    <a:pt x="1344471" y="2441486"/>
                  </a:cubicBezTo>
                  <a:lnTo>
                    <a:pt x="1353780" y="1510652"/>
                  </a:lnTo>
                  <a:cubicBezTo>
                    <a:pt x="992542" y="1480514"/>
                    <a:pt x="840254" y="1205525"/>
                    <a:pt x="849171" y="834547"/>
                  </a:cubicBezTo>
                  <a:cubicBezTo>
                    <a:pt x="853745" y="644286"/>
                    <a:pt x="913894" y="479273"/>
                    <a:pt x="1011904" y="360081"/>
                  </a:cubicBezTo>
                  <a:lnTo>
                    <a:pt x="1014200" y="359465"/>
                  </a:lnTo>
                  <a:lnTo>
                    <a:pt x="1214225" y="683315"/>
                  </a:lnTo>
                  <a:close/>
                  <a:moveTo>
                    <a:pt x="480281" y="174535"/>
                  </a:moveTo>
                  <a:cubicBezTo>
                    <a:pt x="324175" y="174535"/>
                    <a:pt x="197626" y="319405"/>
                    <a:pt x="197626" y="498111"/>
                  </a:cubicBezTo>
                  <a:lnTo>
                    <a:pt x="197626" y="2194015"/>
                  </a:lnTo>
                  <a:cubicBezTo>
                    <a:pt x="197626" y="2372721"/>
                    <a:pt x="324175" y="2517591"/>
                    <a:pt x="480281" y="2517591"/>
                  </a:cubicBezTo>
                  <a:lnTo>
                    <a:pt x="2458598" y="2517591"/>
                  </a:lnTo>
                  <a:cubicBezTo>
                    <a:pt x="2614704" y="2517591"/>
                    <a:pt x="2741253" y="2372721"/>
                    <a:pt x="2741253" y="2194015"/>
                  </a:cubicBezTo>
                  <a:lnTo>
                    <a:pt x="2741253" y="498111"/>
                  </a:lnTo>
                  <a:cubicBezTo>
                    <a:pt x="2741253" y="319405"/>
                    <a:pt x="2614704" y="174535"/>
                    <a:pt x="2458598" y="174535"/>
                  </a:cubicBezTo>
                  <a:close/>
                  <a:moveTo>
                    <a:pt x="324765" y="0"/>
                  </a:moveTo>
                  <a:lnTo>
                    <a:pt x="2597811" y="0"/>
                  </a:lnTo>
                  <a:cubicBezTo>
                    <a:pt x="2777173" y="0"/>
                    <a:pt x="2922576" y="166453"/>
                    <a:pt x="2922576" y="371783"/>
                  </a:cubicBezTo>
                  <a:lnTo>
                    <a:pt x="2922576" y="2320344"/>
                  </a:lnTo>
                  <a:cubicBezTo>
                    <a:pt x="2922576" y="2525673"/>
                    <a:pt x="2777173" y="2692126"/>
                    <a:pt x="2597811" y="2692126"/>
                  </a:cubicBezTo>
                  <a:lnTo>
                    <a:pt x="324765" y="2692126"/>
                  </a:lnTo>
                  <a:cubicBezTo>
                    <a:pt x="145402" y="2692126"/>
                    <a:pt x="0" y="2525673"/>
                    <a:pt x="0" y="2320344"/>
                  </a:cubicBezTo>
                  <a:lnTo>
                    <a:pt x="0" y="371783"/>
                  </a:lnTo>
                  <a:cubicBezTo>
                    <a:pt x="0" y="166453"/>
                    <a:pt x="145402" y="0"/>
                    <a:pt x="324765" y="0"/>
                  </a:cubicBezTo>
                  <a:close/>
                </a:path>
              </a:pathLst>
            </a:custGeom>
            <a:solidFill>
              <a:srgbClr val="0070C0"/>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schemeClr val="tx1"/>
                </a:solidFill>
                <a:sym typeface="+mn-lt"/>
              </a:endParaRPr>
            </a:p>
          </p:txBody>
        </p:sp>
      </p:grpSp>
      <p:grpSp>
        <p:nvGrpSpPr>
          <p:cNvPr id="69" name="组合 68"/>
          <p:cNvGrpSpPr/>
          <p:nvPr/>
        </p:nvGrpSpPr>
        <p:grpSpPr>
          <a:xfrm>
            <a:off x="4927234" y="2991580"/>
            <a:ext cx="556399" cy="567000"/>
            <a:chOff x="4927234" y="2991580"/>
            <a:chExt cx="556399" cy="567000"/>
          </a:xfrm>
        </p:grpSpPr>
        <p:sp>
          <p:nvSpPr>
            <p:cNvPr id="70" name="矩形 69"/>
            <p:cNvSpPr/>
            <p:nvPr/>
          </p:nvSpPr>
          <p:spPr>
            <a:xfrm rot="2700000">
              <a:off x="5039405" y="3114352"/>
              <a:ext cx="444228" cy="444228"/>
            </a:xfrm>
            <a:prstGeom prst="rect">
              <a:avLst/>
            </a:prstGeom>
            <a:gradFill flip="none" rotWithShape="1">
              <a:gsLst>
                <a:gs pos="86000">
                  <a:schemeClr val="bg1">
                    <a:lumMod val="75000"/>
                  </a:schemeClr>
                </a:gs>
                <a:gs pos="0">
                  <a:schemeClr val="bg1">
                    <a:lumMod val="75000"/>
                    <a:alpha val="0"/>
                  </a:schemeClr>
                </a:gs>
              </a:gsLst>
              <a:lin ang="10800000" scaled="1"/>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nvGrpSpPr>
            <p:cNvPr id="71" name="组合 70"/>
            <p:cNvGrpSpPr/>
            <p:nvPr/>
          </p:nvGrpSpPr>
          <p:grpSpPr>
            <a:xfrm>
              <a:off x="4927234" y="2991580"/>
              <a:ext cx="431417" cy="431417"/>
              <a:chOff x="8173482" y="3250109"/>
              <a:chExt cx="729123" cy="729123"/>
            </a:xfrm>
            <a:effectLst>
              <a:outerShdw blurRad="25400" dist="12700" dir="2700000" algn="tl" rotWithShape="0">
                <a:prstClr val="black">
                  <a:alpha val="40000"/>
                </a:prstClr>
              </a:outerShdw>
            </a:effectLst>
          </p:grpSpPr>
          <p:sp>
            <p:nvSpPr>
              <p:cNvPr id="73" name="椭圆 72"/>
              <p:cNvSpPr>
                <a:spLocks noChangeAspect="1"/>
              </p:cNvSpPr>
              <p:nvPr/>
            </p:nvSpPr>
            <p:spPr>
              <a:xfrm>
                <a:off x="8184998" y="3261625"/>
                <a:ext cx="706090" cy="706090"/>
              </a:xfrm>
              <a:prstGeom prst="ellipse">
                <a:avLst/>
              </a:prstGeom>
              <a:gradFill flip="none" rotWithShape="1">
                <a:gsLst>
                  <a:gs pos="100000">
                    <a:schemeClr val="bg1">
                      <a:lumMod val="85000"/>
                    </a:schemeClr>
                  </a:gs>
                  <a:gs pos="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sym typeface="+mn-lt"/>
                </a:endParaRPr>
              </a:p>
            </p:txBody>
          </p:sp>
          <p:sp>
            <p:nvSpPr>
              <p:cNvPr id="74" name="椭圆 73"/>
              <p:cNvSpPr>
                <a:spLocks noChangeAspect="1"/>
              </p:cNvSpPr>
              <p:nvPr/>
            </p:nvSpPr>
            <p:spPr>
              <a:xfrm>
                <a:off x="8173482" y="3250109"/>
                <a:ext cx="729123" cy="729123"/>
              </a:xfrm>
              <a:prstGeom prst="ellipse">
                <a:avLst/>
              </a:prstGeom>
              <a:gradFill flip="none" rotWithShape="1">
                <a:gsLst>
                  <a:gs pos="20000">
                    <a:srgbClr val="BFBFBF"/>
                  </a:gs>
                  <a:gs pos="80000">
                    <a:srgbClr val="FFFFFF"/>
                  </a:gs>
                  <a:gs pos="100000">
                    <a:schemeClr val="bg1">
                      <a:lumMod val="85000"/>
                      <a:tint val="0"/>
                    </a:schemeClr>
                  </a:gs>
                </a:gsLst>
                <a:lin ang="2700000" scaled="1"/>
                <a:tileRect/>
              </a:gradFill>
              <a:ln w="28575">
                <a:solidFill>
                  <a:srgbClr val="F2F2F2"/>
                </a:solidFill>
              </a:ln>
              <a:effectLst>
                <a:outerShdw blurRad="88900" dist="75434" dir="2699985" rotWithShape="0">
                  <a:scrgbClr r="0" g="0" b="0">
                    <a:alpha val="23000"/>
                  </a:scrgbClr>
                </a:outerShd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00000"/>
                  </a:solidFill>
                  <a:sym typeface="+mn-lt"/>
                </a:endParaRPr>
              </a:p>
            </p:txBody>
          </p:sp>
        </p:grpSp>
        <p:sp>
          <p:nvSpPr>
            <p:cNvPr id="72" name="KSO_Shape"/>
            <p:cNvSpPr>
              <a:spLocks noChangeAspect="1"/>
            </p:cNvSpPr>
            <p:nvPr/>
          </p:nvSpPr>
          <p:spPr>
            <a:xfrm>
              <a:off x="5005510" y="3109713"/>
              <a:ext cx="274865" cy="195152"/>
            </a:xfrm>
            <a:custGeom>
              <a:avLst/>
              <a:gdLst>
                <a:gd name="connsiteX0" fmla="*/ 236286 w 472572"/>
                <a:gd name="connsiteY0" fmla="*/ 238384 h 335351"/>
                <a:gd name="connsiteX1" fmla="*/ 297849 w 472572"/>
                <a:gd name="connsiteY1" fmla="*/ 277381 h 335351"/>
                <a:gd name="connsiteX2" fmla="*/ 236286 w 472572"/>
                <a:gd name="connsiteY2" fmla="*/ 335351 h 335351"/>
                <a:gd name="connsiteX3" fmla="*/ 174722 w 472572"/>
                <a:gd name="connsiteY3" fmla="*/ 277381 h 335351"/>
                <a:gd name="connsiteX4" fmla="*/ 236286 w 472572"/>
                <a:gd name="connsiteY4" fmla="*/ 238384 h 335351"/>
                <a:gd name="connsiteX5" fmla="*/ 236286 w 472572"/>
                <a:gd name="connsiteY5" fmla="*/ 153779 h 335351"/>
                <a:gd name="connsiteX6" fmla="*/ 360886 w 472572"/>
                <a:gd name="connsiteY6" fmla="*/ 218025 h 335351"/>
                <a:gd name="connsiteX7" fmla="*/ 331907 w 472572"/>
                <a:gd name="connsiteY7" fmla="*/ 245311 h 335351"/>
                <a:gd name="connsiteX8" fmla="*/ 236286 w 472572"/>
                <a:gd name="connsiteY8" fmla="*/ 193327 h 335351"/>
                <a:gd name="connsiteX9" fmla="*/ 140664 w 472572"/>
                <a:gd name="connsiteY9" fmla="*/ 245311 h 335351"/>
                <a:gd name="connsiteX10" fmla="*/ 111686 w 472572"/>
                <a:gd name="connsiteY10" fmla="*/ 218025 h 335351"/>
                <a:gd name="connsiteX11" fmla="*/ 236286 w 472572"/>
                <a:gd name="connsiteY11" fmla="*/ 153779 h 335351"/>
                <a:gd name="connsiteX12" fmla="*/ 236285 w 472572"/>
                <a:gd name="connsiteY12" fmla="*/ 72334 h 335351"/>
                <a:gd name="connsiteX13" fmla="*/ 420037 w 472572"/>
                <a:gd name="connsiteY13" fmla="*/ 162327 h 335351"/>
                <a:gd name="connsiteX14" fmla="*/ 389766 w 472572"/>
                <a:gd name="connsiteY14" fmla="*/ 190830 h 335351"/>
                <a:gd name="connsiteX15" fmla="*/ 236285 w 472572"/>
                <a:gd name="connsiteY15" fmla="*/ 114013 h 335351"/>
                <a:gd name="connsiteX16" fmla="*/ 82804 w 472572"/>
                <a:gd name="connsiteY16" fmla="*/ 190829 h 335351"/>
                <a:gd name="connsiteX17" fmla="*/ 52534 w 472572"/>
                <a:gd name="connsiteY17" fmla="*/ 162327 h 335351"/>
                <a:gd name="connsiteX18" fmla="*/ 236285 w 472572"/>
                <a:gd name="connsiteY18" fmla="*/ 72334 h 335351"/>
                <a:gd name="connsiteX19" fmla="*/ 236286 w 472572"/>
                <a:gd name="connsiteY19" fmla="*/ 0 h 335351"/>
                <a:gd name="connsiteX20" fmla="*/ 472572 w 472572"/>
                <a:gd name="connsiteY20" fmla="*/ 112859 h 335351"/>
                <a:gd name="connsiteX21" fmla="*/ 443240 w 472572"/>
                <a:gd name="connsiteY21" fmla="*/ 140479 h 335351"/>
                <a:gd name="connsiteX22" fmla="*/ 236286 w 472572"/>
                <a:gd name="connsiteY22" fmla="*/ 40387 h 335351"/>
                <a:gd name="connsiteX23" fmla="*/ 29332 w 472572"/>
                <a:gd name="connsiteY23" fmla="*/ 140479 h 335351"/>
                <a:gd name="connsiteX24" fmla="*/ 0 w 472572"/>
                <a:gd name="connsiteY24" fmla="*/ 112859 h 335351"/>
                <a:gd name="connsiteX25" fmla="*/ 236286 w 472572"/>
                <a:gd name="connsiteY25" fmla="*/ 0 h 33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2572" h="335351">
                  <a:moveTo>
                    <a:pt x="236286" y="238384"/>
                  </a:moveTo>
                  <a:cubicBezTo>
                    <a:pt x="263564" y="238384"/>
                    <a:pt x="287156" y="254165"/>
                    <a:pt x="297849" y="277381"/>
                  </a:cubicBezTo>
                  <a:lnTo>
                    <a:pt x="236286" y="335351"/>
                  </a:lnTo>
                  <a:lnTo>
                    <a:pt x="174722" y="277381"/>
                  </a:lnTo>
                  <a:cubicBezTo>
                    <a:pt x="185416" y="254165"/>
                    <a:pt x="209008" y="238384"/>
                    <a:pt x="236286" y="238384"/>
                  </a:cubicBezTo>
                  <a:close/>
                  <a:moveTo>
                    <a:pt x="236286" y="153779"/>
                  </a:moveTo>
                  <a:cubicBezTo>
                    <a:pt x="287723" y="153779"/>
                    <a:pt x="333263" y="179027"/>
                    <a:pt x="360886" y="218025"/>
                  </a:cubicBezTo>
                  <a:lnTo>
                    <a:pt x="331907" y="245311"/>
                  </a:lnTo>
                  <a:cubicBezTo>
                    <a:pt x="311651" y="213977"/>
                    <a:pt x="276380" y="193327"/>
                    <a:pt x="236286" y="193327"/>
                  </a:cubicBezTo>
                  <a:cubicBezTo>
                    <a:pt x="196191" y="193327"/>
                    <a:pt x="160920" y="213977"/>
                    <a:pt x="140664" y="245311"/>
                  </a:cubicBezTo>
                  <a:lnTo>
                    <a:pt x="111686" y="218025"/>
                  </a:lnTo>
                  <a:cubicBezTo>
                    <a:pt x="139308" y="179027"/>
                    <a:pt x="184848" y="153779"/>
                    <a:pt x="236286" y="153779"/>
                  </a:cubicBezTo>
                  <a:close/>
                  <a:moveTo>
                    <a:pt x="236285" y="72334"/>
                  </a:moveTo>
                  <a:cubicBezTo>
                    <a:pt x="311099" y="72334"/>
                    <a:pt x="377756" y="107256"/>
                    <a:pt x="420037" y="162327"/>
                  </a:cubicBezTo>
                  <a:lnTo>
                    <a:pt x="389766" y="190830"/>
                  </a:lnTo>
                  <a:cubicBezTo>
                    <a:pt x="354994" y="143968"/>
                    <a:pt x="299138" y="114013"/>
                    <a:pt x="236285" y="114013"/>
                  </a:cubicBezTo>
                  <a:cubicBezTo>
                    <a:pt x="173433" y="114013"/>
                    <a:pt x="117576" y="143967"/>
                    <a:pt x="82804" y="190829"/>
                  </a:cubicBezTo>
                  <a:lnTo>
                    <a:pt x="52534" y="162327"/>
                  </a:lnTo>
                  <a:cubicBezTo>
                    <a:pt x="94815" y="107256"/>
                    <a:pt x="161472" y="72334"/>
                    <a:pt x="236285" y="72334"/>
                  </a:cubicBezTo>
                  <a:close/>
                  <a:moveTo>
                    <a:pt x="236286" y="0"/>
                  </a:moveTo>
                  <a:cubicBezTo>
                    <a:pt x="331854" y="0"/>
                    <a:pt x="417244" y="43584"/>
                    <a:pt x="472572" y="112859"/>
                  </a:cubicBezTo>
                  <a:lnTo>
                    <a:pt x="443240" y="140479"/>
                  </a:lnTo>
                  <a:cubicBezTo>
                    <a:pt x="395198" y="79129"/>
                    <a:pt x="320266" y="40387"/>
                    <a:pt x="236286" y="40387"/>
                  </a:cubicBezTo>
                  <a:cubicBezTo>
                    <a:pt x="152305" y="40387"/>
                    <a:pt x="77373" y="79129"/>
                    <a:pt x="29332" y="140479"/>
                  </a:cubicBezTo>
                  <a:lnTo>
                    <a:pt x="0" y="112859"/>
                  </a:lnTo>
                  <a:cubicBezTo>
                    <a:pt x="55328" y="43584"/>
                    <a:pt x="140717" y="0"/>
                    <a:pt x="236286" y="0"/>
                  </a:cubicBezTo>
                  <a:close/>
                </a:path>
              </a:pathLst>
            </a:custGeom>
            <a:solidFill>
              <a:srgbClr val="0070C0"/>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schemeClr val="tx1"/>
                </a:solidFill>
                <a:sym typeface="+mn-lt"/>
              </a:endParaRPr>
            </a:p>
          </p:txBody>
        </p:sp>
      </p:grpSp>
      <p:sp>
        <p:nvSpPr>
          <p:cNvPr id="75" name="矩形 74"/>
          <p:cNvSpPr/>
          <p:nvPr/>
        </p:nvSpPr>
        <p:spPr>
          <a:xfrm>
            <a:off x="2909465" y="3016414"/>
            <a:ext cx="569387" cy="323165"/>
          </a:xfrm>
          <a:prstGeom prst="rect">
            <a:avLst/>
          </a:prstGeom>
        </p:spPr>
        <p:txBody>
          <a:bodyPr wrap="none">
            <a:spAutoFit/>
          </a:bodyPr>
          <a:lstStyle/>
          <a:p>
            <a:r>
              <a:rPr lang="zh-CN" altLang="en-US" sz="1500" dirty="0">
                <a:effectLst>
                  <a:innerShdw blurRad="25400" dist="12700" dir="13500000">
                    <a:prstClr val="black">
                      <a:alpha val="50000"/>
                    </a:prstClr>
                  </a:innerShdw>
                </a:effectLst>
                <a:ea typeface="MEllan HK Xbold" panose="00000800000000000000" pitchFamily="2" charset="-120"/>
                <a:sym typeface="+mn-lt"/>
              </a:rPr>
              <a:t>标题</a:t>
            </a:r>
            <a:endParaRPr lang="zh-CN" altLang="en-US" sz="1500" dirty="0">
              <a:effectLst>
                <a:innerShdw blurRad="25400" dist="12700" dir="13500000">
                  <a:prstClr val="black">
                    <a:alpha val="50000"/>
                  </a:prstClr>
                </a:innerShdw>
              </a:effectLst>
              <a:ea typeface="MEllan HK Xbold" panose="00000800000000000000" pitchFamily="2" charset="-120"/>
              <a:sym typeface="+mn-lt"/>
            </a:endParaRPr>
          </a:p>
        </p:txBody>
      </p:sp>
      <p:sp>
        <p:nvSpPr>
          <p:cNvPr id="76" name="文本框 75"/>
          <p:cNvSpPr txBox="1"/>
          <p:nvPr/>
        </p:nvSpPr>
        <p:spPr>
          <a:xfrm flipH="1">
            <a:off x="2139928" y="3265588"/>
            <a:ext cx="1531188" cy="415498"/>
          </a:xfrm>
          <a:prstGeom prst="rect">
            <a:avLst/>
          </a:prstGeom>
          <a:noFill/>
        </p:spPr>
        <p:txBody>
          <a:bodyPr wrap="none" rtlCol="0">
            <a:spAutoFit/>
          </a:bodyPr>
          <a:lstStyle/>
          <a:p>
            <a:r>
              <a:rPr lang="zh-CN" altLang="en-US" sz="1050" dirty="0">
                <a:ea typeface="方正正中黑简体" panose="02000000000000000000" pitchFamily="2" charset="-122"/>
                <a:sym typeface="+mn-lt"/>
              </a:rPr>
              <a:t>点击添加标题文字添加</a:t>
            </a:r>
            <a:endParaRPr lang="en-US" altLang="zh-CN" sz="1050" dirty="0">
              <a:ea typeface="方正正中黑简体" panose="02000000000000000000" pitchFamily="2" charset="-122"/>
              <a:sym typeface="+mn-lt"/>
            </a:endParaRPr>
          </a:p>
          <a:p>
            <a:r>
              <a:rPr lang="zh-CN" altLang="en-US" sz="1050" dirty="0">
                <a:ea typeface="方正正中黑简体" panose="02000000000000000000" pitchFamily="2" charset="-122"/>
                <a:sym typeface="+mn-lt"/>
              </a:rPr>
              <a:t>点击添加标题文字添加</a:t>
            </a:r>
            <a:endParaRPr lang="zh-CN" altLang="en-US" sz="1050" dirty="0">
              <a:ea typeface="方正正中黑简体" panose="02000000000000000000" pitchFamily="2" charset="-122"/>
              <a:sym typeface="+mn-lt"/>
            </a:endParaRPr>
          </a:p>
        </p:txBody>
      </p:sp>
      <p:sp>
        <p:nvSpPr>
          <p:cNvPr id="77" name="文本框 76"/>
          <p:cNvSpPr txBox="1"/>
          <p:nvPr/>
        </p:nvSpPr>
        <p:spPr>
          <a:xfrm>
            <a:off x="2178283" y="2978638"/>
            <a:ext cx="418704" cy="369332"/>
          </a:xfrm>
          <a:prstGeom prst="rect">
            <a:avLst/>
          </a:prstGeom>
        </p:spPr>
        <p:txBody>
          <a:bodyPr wrap="none">
            <a:spAutoFit/>
          </a:bodyPr>
          <a:lstStyle>
            <a:defPPr>
              <a:defRPr lang="zh-CN"/>
            </a:defPPr>
            <a:lvl1pPr>
              <a:defRPr sz="2400">
                <a:solidFill>
                  <a:schemeClr val="accent1"/>
                </a:solidFill>
                <a:effectLst>
                  <a:innerShdw blurRad="25400" dist="12700" dir="13500000">
                    <a:prstClr val="black">
                      <a:alpha val="50000"/>
                    </a:prstClr>
                  </a:innerShdw>
                </a:effectLst>
                <a:ea typeface="MEllan HK Xbold" panose="00000800000000000000" pitchFamily="2" charset="-120"/>
              </a:defRPr>
            </a:lvl1pPr>
          </a:lstStyle>
          <a:p>
            <a:r>
              <a:rPr lang="en-US" altLang="zh-CN" sz="1800" dirty="0">
                <a:solidFill>
                  <a:schemeClr val="tx1"/>
                </a:solidFill>
              </a:rPr>
              <a:t>01</a:t>
            </a:r>
            <a:endParaRPr lang="zh-CN" altLang="en-US" sz="1800" dirty="0">
              <a:solidFill>
                <a:schemeClr val="tx1"/>
              </a:solidFill>
            </a:endParaRPr>
          </a:p>
        </p:txBody>
      </p:sp>
      <p:sp>
        <p:nvSpPr>
          <p:cNvPr id="78" name="矩形 77"/>
          <p:cNvSpPr/>
          <p:nvPr/>
        </p:nvSpPr>
        <p:spPr>
          <a:xfrm>
            <a:off x="6532365" y="2126376"/>
            <a:ext cx="569387" cy="323165"/>
          </a:xfrm>
          <a:prstGeom prst="rect">
            <a:avLst/>
          </a:prstGeom>
        </p:spPr>
        <p:txBody>
          <a:bodyPr wrap="none">
            <a:spAutoFit/>
          </a:bodyPr>
          <a:lstStyle/>
          <a:p>
            <a:r>
              <a:rPr lang="zh-CN" altLang="en-US" sz="1500" dirty="0">
                <a:effectLst>
                  <a:innerShdw blurRad="25400" dist="12700" dir="13500000">
                    <a:prstClr val="black">
                      <a:alpha val="50000"/>
                    </a:prstClr>
                  </a:innerShdw>
                </a:effectLst>
                <a:ea typeface="MEllan HK Xbold" panose="00000800000000000000" pitchFamily="2" charset="-120"/>
                <a:sym typeface="+mn-lt"/>
              </a:rPr>
              <a:t>标题</a:t>
            </a:r>
            <a:endParaRPr lang="zh-CN" altLang="en-US" sz="1500" dirty="0">
              <a:effectLst>
                <a:innerShdw blurRad="25400" dist="12700" dir="13500000">
                  <a:prstClr val="black">
                    <a:alpha val="50000"/>
                  </a:prstClr>
                </a:innerShdw>
              </a:effectLst>
              <a:ea typeface="MEllan HK Xbold" panose="00000800000000000000" pitchFamily="2" charset="-120"/>
              <a:sym typeface="+mn-lt"/>
            </a:endParaRPr>
          </a:p>
        </p:txBody>
      </p:sp>
      <p:sp>
        <p:nvSpPr>
          <p:cNvPr id="79" name="文本框 78"/>
          <p:cNvSpPr txBox="1"/>
          <p:nvPr/>
        </p:nvSpPr>
        <p:spPr>
          <a:xfrm flipH="1">
            <a:off x="5780640" y="2375550"/>
            <a:ext cx="1531188" cy="415498"/>
          </a:xfrm>
          <a:prstGeom prst="rect">
            <a:avLst/>
          </a:prstGeom>
          <a:noFill/>
        </p:spPr>
        <p:txBody>
          <a:bodyPr wrap="none" rtlCol="0">
            <a:spAutoFit/>
          </a:bodyPr>
          <a:lstStyle/>
          <a:p>
            <a:r>
              <a:rPr lang="zh-CN" altLang="en-US" sz="1050" dirty="0">
                <a:ea typeface="方正正中黑简体" panose="02000000000000000000" pitchFamily="2" charset="-122"/>
                <a:sym typeface="+mn-lt"/>
              </a:rPr>
              <a:t>点击添加标题文字添加</a:t>
            </a:r>
            <a:endParaRPr lang="en-US" altLang="zh-CN" sz="1050" dirty="0">
              <a:ea typeface="方正正中黑简体" panose="02000000000000000000" pitchFamily="2" charset="-122"/>
              <a:sym typeface="+mn-lt"/>
            </a:endParaRPr>
          </a:p>
          <a:p>
            <a:r>
              <a:rPr lang="zh-CN" altLang="en-US" sz="1050" dirty="0">
                <a:ea typeface="方正正中黑简体" panose="02000000000000000000" pitchFamily="2" charset="-122"/>
                <a:sym typeface="+mn-lt"/>
              </a:rPr>
              <a:t>点击添加标题文字添加</a:t>
            </a:r>
            <a:endParaRPr lang="zh-CN" altLang="en-US" sz="1050" dirty="0">
              <a:ea typeface="方正正中黑简体" panose="02000000000000000000" pitchFamily="2" charset="-122"/>
              <a:sym typeface="+mn-lt"/>
            </a:endParaRPr>
          </a:p>
        </p:txBody>
      </p:sp>
      <p:sp>
        <p:nvSpPr>
          <p:cNvPr id="80" name="文本框 79"/>
          <p:cNvSpPr txBox="1"/>
          <p:nvPr/>
        </p:nvSpPr>
        <p:spPr>
          <a:xfrm>
            <a:off x="5818995" y="2102843"/>
            <a:ext cx="418704" cy="369332"/>
          </a:xfrm>
          <a:prstGeom prst="rect">
            <a:avLst/>
          </a:prstGeom>
        </p:spPr>
        <p:txBody>
          <a:bodyPr wrap="none">
            <a:spAutoFit/>
          </a:bodyPr>
          <a:lstStyle>
            <a:defPPr>
              <a:defRPr lang="zh-CN"/>
            </a:defPPr>
            <a:lvl1pPr>
              <a:defRPr sz="2400">
                <a:solidFill>
                  <a:schemeClr val="accent1"/>
                </a:solidFill>
                <a:effectLst>
                  <a:innerShdw blurRad="25400" dist="12700" dir="13500000">
                    <a:prstClr val="black">
                      <a:alpha val="50000"/>
                    </a:prstClr>
                  </a:innerShdw>
                </a:effectLst>
                <a:ea typeface="MEllan HK Xbold" panose="00000800000000000000" pitchFamily="2" charset="-120"/>
              </a:defRPr>
            </a:lvl1pPr>
          </a:lstStyle>
          <a:p>
            <a:r>
              <a:rPr lang="en-US" altLang="zh-CN" sz="1800" dirty="0">
                <a:solidFill>
                  <a:schemeClr val="tx1"/>
                </a:solidFill>
              </a:rPr>
              <a:t>04</a:t>
            </a:r>
            <a:endParaRPr lang="zh-CN" altLang="en-US" sz="1800" dirty="0">
              <a:solidFill>
                <a:schemeClr val="tx1"/>
              </a:solidFill>
            </a:endParaRPr>
          </a:p>
        </p:txBody>
      </p:sp>
      <p:sp>
        <p:nvSpPr>
          <p:cNvPr id="81" name="矩形 80"/>
          <p:cNvSpPr/>
          <p:nvPr/>
        </p:nvSpPr>
        <p:spPr>
          <a:xfrm>
            <a:off x="2507765" y="2084834"/>
            <a:ext cx="569387" cy="323165"/>
          </a:xfrm>
          <a:prstGeom prst="rect">
            <a:avLst/>
          </a:prstGeom>
        </p:spPr>
        <p:txBody>
          <a:bodyPr wrap="none">
            <a:spAutoFit/>
          </a:bodyPr>
          <a:lstStyle/>
          <a:p>
            <a:r>
              <a:rPr lang="zh-CN" altLang="en-US" sz="1500" dirty="0">
                <a:effectLst>
                  <a:innerShdw blurRad="25400" dist="12700" dir="13500000">
                    <a:prstClr val="black">
                      <a:alpha val="50000"/>
                    </a:prstClr>
                  </a:innerShdw>
                </a:effectLst>
                <a:ea typeface="MEllan HK Xbold" panose="00000800000000000000" pitchFamily="2" charset="-120"/>
                <a:sym typeface="+mn-lt"/>
              </a:rPr>
              <a:t>标题</a:t>
            </a:r>
            <a:endParaRPr lang="zh-CN" altLang="en-US" sz="1500" dirty="0">
              <a:effectLst>
                <a:innerShdw blurRad="25400" dist="12700" dir="13500000">
                  <a:prstClr val="black">
                    <a:alpha val="50000"/>
                  </a:prstClr>
                </a:innerShdw>
              </a:effectLst>
              <a:ea typeface="MEllan HK Xbold" panose="00000800000000000000" pitchFamily="2" charset="-120"/>
              <a:sym typeface="+mn-lt"/>
            </a:endParaRPr>
          </a:p>
        </p:txBody>
      </p:sp>
      <p:sp>
        <p:nvSpPr>
          <p:cNvPr id="82" name="文本框 81"/>
          <p:cNvSpPr txBox="1"/>
          <p:nvPr/>
        </p:nvSpPr>
        <p:spPr>
          <a:xfrm flipH="1">
            <a:off x="1738228" y="2334008"/>
            <a:ext cx="1531188" cy="415498"/>
          </a:xfrm>
          <a:prstGeom prst="rect">
            <a:avLst/>
          </a:prstGeom>
          <a:noFill/>
        </p:spPr>
        <p:txBody>
          <a:bodyPr wrap="none" rtlCol="0">
            <a:spAutoFit/>
          </a:bodyPr>
          <a:lstStyle/>
          <a:p>
            <a:r>
              <a:rPr lang="zh-CN" altLang="en-US" sz="1050" dirty="0">
                <a:ea typeface="方正正中黑简体" panose="02000000000000000000" pitchFamily="2" charset="-122"/>
                <a:sym typeface="+mn-lt"/>
              </a:rPr>
              <a:t>点击添加标题文字添加</a:t>
            </a:r>
            <a:endParaRPr lang="en-US" altLang="zh-CN" sz="1050" dirty="0">
              <a:ea typeface="方正正中黑简体" panose="02000000000000000000" pitchFamily="2" charset="-122"/>
              <a:sym typeface="+mn-lt"/>
            </a:endParaRPr>
          </a:p>
          <a:p>
            <a:r>
              <a:rPr lang="zh-CN" altLang="en-US" sz="1050" dirty="0">
                <a:ea typeface="方正正中黑简体" panose="02000000000000000000" pitchFamily="2" charset="-122"/>
                <a:sym typeface="+mn-lt"/>
              </a:rPr>
              <a:t>点击添加标题文字添加</a:t>
            </a:r>
            <a:endParaRPr lang="zh-CN" altLang="en-US" sz="1050" dirty="0">
              <a:ea typeface="方正正中黑简体" panose="02000000000000000000" pitchFamily="2" charset="-122"/>
              <a:sym typeface="+mn-lt"/>
            </a:endParaRPr>
          </a:p>
        </p:txBody>
      </p:sp>
      <p:sp>
        <p:nvSpPr>
          <p:cNvPr id="83" name="文本框 82"/>
          <p:cNvSpPr txBox="1"/>
          <p:nvPr/>
        </p:nvSpPr>
        <p:spPr>
          <a:xfrm>
            <a:off x="1776583" y="2031072"/>
            <a:ext cx="418704" cy="369332"/>
          </a:xfrm>
          <a:prstGeom prst="rect">
            <a:avLst/>
          </a:prstGeom>
        </p:spPr>
        <p:txBody>
          <a:bodyPr wrap="none">
            <a:spAutoFit/>
          </a:bodyPr>
          <a:lstStyle>
            <a:defPPr>
              <a:defRPr lang="zh-CN"/>
            </a:defPPr>
            <a:lvl1pPr>
              <a:defRPr sz="2400">
                <a:solidFill>
                  <a:schemeClr val="accent1"/>
                </a:solidFill>
                <a:effectLst>
                  <a:innerShdw blurRad="25400" dist="12700" dir="13500000">
                    <a:prstClr val="black">
                      <a:alpha val="50000"/>
                    </a:prstClr>
                  </a:innerShdw>
                </a:effectLst>
                <a:ea typeface="MEllan HK Xbold" panose="00000800000000000000" pitchFamily="2" charset="-120"/>
              </a:defRPr>
            </a:lvl1pPr>
          </a:lstStyle>
          <a:p>
            <a:r>
              <a:rPr lang="en-US" altLang="zh-CN" sz="1800" dirty="0">
                <a:solidFill>
                  <a:schemeClr val="tx1"/>
                </a:solidFill>
              </a:rPr>
              <a:t>02</a:t>
            </a:r>
            <a:endParaRPr lang="zh-CN" altLang="en-US" sz="1800" dirty="0">
              <a:solidFill>
                <a:schemeClr val="tx1"/>
              </a:solidFill>
            </a:endParaRPr>
          </a:p>
        </p:txBody>
      </p:sp>
      <p:sp>
        <p:nvSpPr>
          <p:cNvPr id="84" name="矩形 83"/>
          <p:cNvSpPr/>
          <p:nvPr/>
        </p:nvSpPr>
        <p:spPr>
          <a:xfrm flipH="1">
            <a:off x="6211504" y="3085242"/>
            <a:ext cx="569387" cy="323165"/>
          </a:xfrm>
          <a:prstGeom prst="rect">
            <a:avLst/>
          </a:prstGeom>
        </p:spPr>
        <p:txBody>
          <a:bodyPr wrap="none">
            <a:spAutoFit/>
          </a:bodyPr>
          <a:lstStyle/>
          <a:p>
            <a:r>
              <a:rPr lang="zh-CN" altLang="en-US" sz="1500" dirty="0">
                <a:effectLst>
                  <a:innerShdw blurRad="25400" dist="12700" dir="13500000">
                    <a:prstClr val="black">
                      <a:alpha val="50000"/>
                    </a:prstClr>
                  </a:innerShdw>
                </a:effectLst>
                <a:ea typeface="MEllan HK Xbold" panose="00000800000000000000" pitchFamily="2" charset="-120"/>
                <a:sym typeface="+mn-lt"/>
              </a:rPr>
              <a:t>标题</a:t>
            </a:r>
            <a:endParaRPr lang="zh-CN" altLang="en-US" sz="1500" dirty="0">
              <a:effectLst>
                <a:innerShdw blurRad="25400" dist="12700" dir="13500000">
                  <a:prstClr val="black">
                    <a:alpha val="50000"/>
                  </a:prstClr>
                </a:innerShdw>
              </a:effectLst>
              <a:ea typeface="MEllan HK Xbold" panose="00000800000000000000" pitchFamily="2" charset="-120"/>
              <a:sym typeface="+mn-lt"/>
            </a:endParaRPr>
          </a:p>
        </p:txBody>
      </p:sp>
      <p:sp>
        <p:nvSpPr>
          <p:cNvPr id="85" name="文本框 84"/>
          <p:cNvSpPr txBox="1"/>
          <p:nvPr/>
        </p:nvSpPr>
        <p:spPr>
          <a:xfrm>
            <a:off x="5459780" y="3334417"/>
            <a:ext cx="1531188" cy="415498"/>
          </a:xfrm>
          <a:prstGeom prst="rect">
            <a:avLst/>
          </a:prstGeom>
          <a:noFill/>
        </p:spPr>
        <p:txBody>
          <a:bodyPr wrap="none" rtlCol="0">
            <a:spAutoFit/>
          </a:bodyPr>
          <a:lstStyle/>
          <a:p>
            <a:r>
              <a:rPr lang="zh-CN" altLang="en-US" sz="1050" dirty="0">
                <a:ea typeface="方正正中黑简体" panose="02000000000000000000" pitchFamily="2" charset="-122"/>
                <a:sym typeface="+mn-lt"/>
              </a:rPr>
              <a:t>点击添加标题文字添加</a:t>
            </a:r>
            <a:endParaRPr lang="en-US" altLang="zh-CN" sz="1050" dirty="0">
              <a:ea typeface="方正正中黑简体" panose="02000000000000000000" pitchFamily="2" charset="-122"/>
              <a:sym typeface="+mn-lt"/>
            </a:endParaRPr>
          </a:p>
          <a:p>
            <a:r>
              <a:rPr lang="zh-CN" altLang="en-US" sz="1050" dirty="0">
                <a:ea typeface="方正正中黑简体" panose="02000000000000000000" pitchFamily="2" charset="-122"/>
                <a:sym typeface="+mn-lt"/>
              </a:rPr>
              <a:t>点击添加标题文字添加</a:t>
            </a:r>
            <a:endParaRPr lang="zh-CN" altLang="en-US" sz="1050" dirty="0">
              <a:ea typeface="方正正中黑简体" panose="02000000000000000000" pitchFamily="2" charset="-122"/>
              <a:sym typeface="+mn-lt"/>
            </a:endParaRPr>
          </a:p>
        </p:txBody>
      </p:sp>
      <p:sp>
        <p:nvSpPr>
          <p:cNvPr id="86" name="文本框 85"/>
          <p:cNvSpPr txBox="1"/>
          <p:nvPr/>
        </p:nvSpPr>
        <p:spPr>
          <a:xfrm flipH="1">
            <a:off x="5471390" y="3061063"/>
            <a:ext cx="418704" cy="369332"/>
          </a:xfrm>
          <a:prstGeom prst="rect">
            <a:avLst/>
          </a:prstGeom>
        </p:spPr>
        <p:txBody>
          <a:bodyPr wrap="none">
            <a:spAutoFit/>
          </a:bodyPr>
          <a:lstStyle>
            <a:defPPr>
              <a:defRPr lang="zh-CN"/>
            </a:defPPr>
            <a:lvl1pPr>
              <a:defRPr sz="2400">
                <a:solidFill>
                  <a:schemeClr val="accent1"/>
                </a:solidFill>
                <a:effectLst>
                  <a:innerShdw blurRad="25400" dist="12700" dir="13500000">
                    <a:prstClr val="black">
                      <a:alpha val="50000"/>
                    </a:prstClr>
                  </a:innerShdw>
                </a:effectLst>
                <a:ea typeface="MEllan HK Xbold" panose="00000800000000000000" pitchFamily="2" charset="-120"/>
              </a:defRPr>
            </a:lvl1pPr>
          </a:lstStyle>
          <a:p>
            <a:r>
              <a:rPr lang="en-US" altLang="zh-CN" sz="1800" dirty="0">
                <a:solidFill>
                  <a:schemeClr val="tx1"/>
                </a:solidFill>
              </a:rPr>
              <a:t>05</a:t>
            </a:r>
            <a:endParaRPr lang="zh-CN" altLang="en-US" sz="1800" dirty="0">
              <a:solidFill>
                <a:schemeClr val="tx1"/>
              </a:solidFill>
            </a:endParaRPr>
          </a:p>
        </p:txBody>
      </p:sp>
      <p:sp>
        <p:nvSpPr>
          <p:cNvPr id="87" name="矩形 86"/>
          <p:cNvSpPr/>
          <p:nvPr/>
        </p:nvSpPr>
        <p:spPr>
          <a:xfrm flipH="1">
            <a:off x="6273058" y="1185135"/>
            <a:ext cx="569387" cy="323165"/>
          </a:xfrm>
          <a:prstGeom prst="rect">
            <a:avLst/>
          </a:prstGeom>
        </p:spPr>
        <p:txBody>
          <a:bodyPr wrap="none">
            <a:spAutoFit/>
          </a:bodyPr>
          <a:lstStyle/>
          <a:p>
            <a:r>
              <a:rPr lang="zh-CN" altLang="en-US" sz="1500" dirty="0">
                <a:effectLst>
                  <a:innerShdw blurRad="25400" dist="12700" dir="13500000">
                    <a:prstClr val="black">
                      <a:alpha val="50000"/>
                    </a:prstClr>
                  </a:innerShdw>
                </a:effectLst>
                <a:ea typeface="MEllan HK Xbold" panose="00000800000000000000" pitchFamily="2" charset="-120"/>
                <a:sym typeface="+mn-lt"/>
              </a:rPr>
              <a:t>标题</a:t>
            </a:r>
            <a:endParaRPr lang="zh-CN" altLang="en-US" sz="1500" dirty="0">
              <a:effectLst>
                <a:innerShdw blurRad="25400" dist="12700" dir="13500000">
                  <a:prstClr val="black">
                    <a:alpha val="50000"/>
                  </a:prstClr>
                </a:innerShdw>
              </a:effectLst>
              <a:ea typeface="MEllan HK Xbold" panose="00000800000000000000" pitchFamily="2" charset="-120"/>
              <a:sym typeface="+mn-lt"/>
            </a:endParaRPr>
          </a:p>
        </p:txBody>
      </p:sp>
      <p:sp>
        <p:nvSpPr>
          <p:cNvPr id="88" name="文本框 87"/>
          <p:cNvSpPr txBox="1"/>
          <p:nvPr/>
        </p:nvSpPr>
        <p:spPr>
          <a:xfrm>
            <a:off x="5521334" y="1434309"/>
            <a:ext cx="1531188" cy="415498"/>
          </a:xfrm>
          <a:prstGeom prst="rect">
            <a:avLst/>
          </a:prstGeom>
          <a:noFill/>
        </p:spPr>
        <p:txBody>
          <a:bodyPr wrap="none" rtlCol="0">
            <a:spAutoFit/>
          </a:bodyPr>
          <a:lstStyle/>
          <a:p>
            <a:r>
              <a:rPr lang="zh-CN" altLang="en-US" sz="1050" dirty="0">
                <a:ea typeface="方正正中黑简体" panose="02000000000000000000" pitchFamily="2" charset="-122"/>
                <a:sym typeface="+mn-lt"/>
              </a:rPr>
              <a:t>点击添加标题文字添加</a:t>
            </a:r>
            <a:endParaRPr lang="en-US" altLang="zh-CN" sz="1050" dirty="0">
              <a:ea typeface="方正正中黑简体" panose="02000000000000000000" pitchFamily="2" charset="-122"/>
              <a:sym typeface="+mn-lt"/>
            </a:endParaRPr>
          </a:p>
          <a:p>
            <a:r>
              <a:rPr lang="zh-CN" altLang="en-US" sz="1050" dirty="0">
                <a:ea typeface="方正正中黑简体" panose="02000000000000000000" pitchFamily="2" charset="-122"/>
                <a:sym typeface="+mn-lt"/>
              </a:rPr>
              <a:t>点击添加标题文字添加</a:t>
            </a:r>
            <a:endParaRPr lang="zh-CN" altLang="en-US" sz="1050" dirty="0">
              <a:ea typeface="方正正中黑简体" panose="02000000000000000000" pitchFamily="2" charset="-122"/>
              <a:sym typeface="+mn-lt"/>
            </a:endParaRPr>
          </a:p>
        </p:txBody>
      </p:sp>
      <p:sp>
        <p:nvSpPr>
          <p:cNvPr id="89" name="文本框 88"/>
          <p:cNvSpPr txBox="1"/>
          <p:nvPr/>
        </p:nvSpPr>
        <p:spPr>
          <a:xfrm flipH="1">
            <a:off x="5532944" y="1147358"/>
            <a:ext cx="418704" cy="369332"/>
          </a:xfrm>
          <a:prstGeom prst="rect">
            <a:avLst/>
          </a:prstGeom>
        </p:spPr>
        <p:txBody>
          <a:bodyPr wrap="none">
            <a:spAutoFit/>
          </a:bodyPr>
          <a:lstStyle>
            <a:defPPr>
              <a:defRPr lang="zh-CN"/>
            </a:defPPr>
            <a:lvl1pPr>
              <a:defRPr sz="2400">
                <a:solidFill>
                  <a:schemeClr val="accent1"/>
                </a:solidFill>
                <a:effectLst>
                  <a:innerShdw blurRad="25400" dist="12700" dir="13500000">
                    <a:prstClr val="black">
                      <a:alpha val="50000"/>
                    </a:prstClr>
                  </a:innerShdw>
                </a:effectLst>
                <a:ea typeface="MEllan HK Xbold" panose="00000800000000000000" pitchFamily="2" charset="-120"/>
              </a:defRPr>
            </a:lvl1pPr>
          </a:lstStyle>
          <a:p>
            <a:r>
              <a:rPr lang="en-US" altLang="zh-CN" sz="1800" dirty="0">
                <a:solidFill>
                  <a:schemeClr val="tx1"/>
                </a:solidFill>
              </a:rPr>
              <a:t>03</a:t>
            </a:r>
            <a:endParaRPr lang="zh-CN" altLang="en-US" sz="1800" dirty="0">
              <a:solidFill>
                <a:schemeClr val="tx1"/>
              </a:solidFill>
            </a:endParaRPr>
          </a:p>
        </p:txBody>
      </p:sp>
      <p:grpSp>
        <p:nvGrpSpPr>
          <p:cNvPr id="90" name="组合 89"/>
          <p:cNvGrpSpPr/>
          <p:nvPr/>
        </p:nvGrpSpPr>
        <p:grpSpPr>
          <a:xfrm>
            <a:off x="3721611" y="1543105"/>
            <a:ext cx="1566000" cy="1566000"/>
            <a:chOff x="3721611" y="1543105"/>
            <a:chExt cx="1566000" cy="1566000"/>
          </a:xfrm>
        </p:grpSpPr>
        <p:grpSp>
          <p:nvGrpSpPr>
            <p:cNvPr id="91" name="Group 1"/>
            <p:cNvGrpSpPr/>
            <p:nvPr/>
          </p:nvGrpSpPr>
          <p:grpSpPr bwMode="auto">
            <a:xfrm>
              <a:off x="3750807" y="1557378"/>
              <a:ext cx="1515405" cy="1520837"/>
              <a:chOff x="4" y="0"/>
              <a:chExt cx="1116" cy="1115"/>
            </a:xfrm>
          </p:grpSpPr>
          <p:sp useBgFill="1">
            <p:nvSpPr>
              <p:cNvPr id="114" name="Oval 2"/>
              <p:cNvSpPr>
                <a:spLocks noChangeArrowheads="1"/>
              </p:cNvSpPr>
              <p:nvPr/>
            </p:nvSpPr>
            <p:spPr bwMode="auto">
              <a:xfrm>
                <a:off x="4" y="0"/>
                <a:ext cx="1116" cy="1115"/>
              </a:xfrm>
              <a:prstGeom prst="ellipse">
                <a:avLst/>
              </a:prstGeom>
              <a:ln w="9525">
                <a:solidFill>
                  <a:schemeClr val="bg1">
                    <a:lumMod val="65000"/>
                  </a:schemeClr>
                </a:solidFill>
                <a:round/>
              </a:ln>
              <a:effectLst/>
              <a:extLst>
                <a:ext uri="{AF507438-7753-43E0-B8FC-AC1667EBCBE1}">
                  <a14:hiddenEffects xmlns:a14="http://schemas.microsoft.com/office/drawing/2010/main">
                    <a:effectLst>
                      <a:outerShdw dist="35921" dir="2700000" algn="ctr" rotWithShape="0">
                        <a:srgbClr val="000066"/>
                      </a:outerShdw>
                    </a:effectLst>
                  </a14:hiddenEffects>
                </a:ext>
              </a:extLst>
            </p:spPr>
            <p:txBody>
              <a:bodyPr/>
              <a:lstStyle/>
              <a:p>
                <a:endParaRPr lang="zh-CN" altLang="en-US" sz="1015"/>
              </a:p>
            </p:txBody>
          </p:sp>
          <p:sp>
            <p:nvSpPr>
              <p:cNvPr id="115" name="Freeform 5"/>
              <p:cNvSpPr/>
              <p:nvPr/>
            </p:nvSpPr>
            <p:spPr bwMode="auto">
              <a:xfrm>
                <a:off x="4" y="154"/>
                <a:ext cx="1107" cy="797"/>
              </a:xfrm>
              <a:custGeom>
                <a:avLst/>
                <a:gdLst>
                  <a:gd name="T0" fmla="*/ 231 w 1092"/>
                  <a:gd name="T1" fmla="*/ 25 h 792"/>
                  <a:gd name="T2" fmla="*/ 200 w 1092"/>
                  <a:gd name="T3" fmla="*/ 85 h 792"/>
                  <a:gd name="T4" fmla="*/ 340 w 1092"/>
                  <a:gd name="T5" fmla="*/ 19 h 792"/>
                  <a:gd name="T6" fmla="*/ 353 w 1092"/>
                  <a:gd name="T7" fmla="*/ 84 h 792"/>
                  <a:gd name="T8" fmla="*/ 366 w 1092"/>
                  <a:gd name="T9" fmla="*/ 153 h 792"/>
                  <a:gd name="T10" fmla="*/ 606 w 1092"/>
                  <a:gd name="T11" fmla="*/ 75 h 792"/>
                  <a:gd name="T12" fmla="*/ 662 w 1092"/>
                  <a:gd name="T13" fmla="*/ 123 h 792"/>
                  <a:gd name="T14" fmla="*/ 776 w 1092"/>
                  <a:gd name="T15" fmla="*/ 68 h 792"/>
                  <a:gd name="T16" fmla="*/ 772 w 1092"/>
                  <a:gd name="T17" fmla="*/ 25 h 792"/>
                  <a:gd name="T18" fmla="*/ 820 w 1092"/>
                  <a:gd name="T19" fmla="*/ 45 h 792"/>
                  <a:gd name="T20" fmla="*/ 912 w 1092"/>
                  <a:gd name="T21" fmla="*/ 54 h 792"/>
                  <a:gd name="T22" fmla="*/ 1041 w 1092"/>
                  <a:gd name="T23" fmla="*/ 201 h 792"/>
                  <a:gd name="T24" fmla="*/ 1063 w 1092"/>
                  <a:gd name="T25" fmla="*/ 286 h 792"/>
                  <a:gd name="T26" fmla="*/ 1057 w 1092"/>
                  <a:gd name="T27" fmla="*/ 233 h 792"/>
                  <a:gd name="T28" fmla="*/ 991 w 1092"/>
                  <a:gd name="T29" fmla="*/ 277 h 792"/>
                  <a:gd name="T30" fmla="*/ 1015 w 1092"/>
                  <a:gd name="T31" fmla="*/ 394 h 792"/>
                  <a:gd name="T32" fmla="*/ 1037 w 1092"/>
                  <a:gd name="T33" fmla="*/ 478 h 792"/>
                  <a:gd name="T34" fmla="*/ 1005 w 1092"/>
                  <a:gd name="T35" fmla="*/ 347 h 792"/>
                  <a:gd name="T36" fmla="*/ 952 w 1092"/>
                  <a:gd name="T37" fmla="*/ 454 h 792"/>
                  <a:gd name="T38" fmla="*/ 1051 w 1092"/>
                  <a:gd name="T39" fmla="*/ 528 h 792"/>
                  <a:gd name="T40" fmla="*/ 1009 w 1092"/>
                  <a:gd name="T41" fmla="*/ 512 h 792"/>
                  <a:gd name="T42" fmla="*/ 923 w 1092"/>
                  <a:gd name="T43" fmla="*/ 438 h 792"/>
                  <a:gd name="T44" fmla="*/ 961 w 1092"/>
                  <a:gd name="T45" fmla="*/ 548 h 792"/>
                  <a:gd name="T46" fmla="*/ 1045 w 1092"/>
                  <a:gd name="T47" fmla="*/ 584 h 792"/>
                  <a:gd name="T48" fmla="*/ 983 w 1092"/>
                  <a:gd name="T49" fmla="*/ 711 h 792"/>
                  <a:gd name="T50" fmla="*/ 977 w 1092"/>
                  <a:gd name="T51" fmla="*/ 602 h 792"/>
                  <a:gd name="T52" fmla="*/ 897 w 1092"/>
                  <a:gd name="T53" fmla="*/ 507 h 792"/>
                  <a:gd name="T54" fmla="*/ 863 w 1092"/>
                  <a:gd name="T55" fmla="*/ 410 h 792"/>
                  <a:gd name="T56" fmla="*/ 750 w 1092"/>
                  <a:gd name="T57" fmla="*/ 404 h 792"/>
                  <a:gd name="T58" fmla="*/ 674 w 1092"/>
                  <a:gd name="T59" fmla="*/ 468 h 792"/>
                  <a:gd name="T60" fmla="*/ 694 w 1092"/>
                  <a:gd name="T61" fmla="*/ 478 h 792"/>
                  <a:gd name="T62" fmla="*/ 676 w 1092"/>
                  <a:gd name="T63" fmla="*/ 627 h 792"/>
                  <a:gd name="T64" fmla="*/ 672 w 1092"/>
                  <a:gd name="T65" fmla="*/ 644 h 792"/>
                  <a:gd name="T66" fmla="*/ 547 w 1092"/>
                  <a:gd name="T67" fmla="*/ 700 h 792"/>
                  <a:gd name="T68" fmla="*/ 452 w 1092"/>
                  <a:gd name="T69" fmla="*/ 578 h 792"/>
                  <a:gd name="T70" fmla="*/ 405 w 1092"/>
                  <a:gd name="T71" fmla="*/ 416 h 792"/>
                  <a:gd name="T72" fmla="*/ 544 w 1092"/>
                  <a:gd name="T73" fmla="*/ 404 h 792"/>
                  <a:gd name="T74" fmla="*/ 642 w 1092"/>
                  <a:gd name="T75" fmla="*/ 352 h 792"/>
                  <a:gd name="T76" fmla="*/ 564 w 1092"/>
                  <a:gd name="T77" fmla="*/ 318 h 792"/>
                  <a:gd name="T78" fmla="*/ 551 w 1092"/>
                  <a:gd name="T79" fmla="*/ 372 h 792"/>
                  <a:gd name="T80" fmla="*/ 513 w 1092"/>
                  <a:gd name="T81" fmla="*/ 337 h 792"/>
                  <a:gd name="T82" fmla="*/ 407 w 1092"/>
                  <a:gd name="T83" fmla="*/ 354 h 792"/>
                  <a:gd name="T84" fmla="*/ 458 w 1092"/>
                  <a:gd name="T85" fmla="*/ 259 h 792"/>
                  <a:gd name="T86" fmla="*/ 442 w 1092"/>
                  <a:gd name="T87" fmla="*/ 226 h 792"/>
                  <a:gd name="T88" fmla="*/ 463 w 1092"/>
                  <a:gd name="T89" fmla="*/ 188 h 792"/>
                  <a:gd name="T90" fmla="*/ 513 w 1092"/>
                  <a:gd name="T91" fmla="*/ 199 h 792"/>
                  <a:gd name="T92" fmla="*/ 587 w 1092"/>
                  <a:gd name="T93" fmla="*/ 152 h 792"/>
                  <a:gd name="T94" fmla="*/ 520 w 1092"/>
                  <a:gd name="T95" fmla="*/ 187 h 792"/>
                  <a:gd name="T96" fmla="*/ 331 w 1092"/>
                  <a:gd name="T97" fmla="*/ 146 h 792"/>
                  <a:gd name="T98" fmla="*/ 225 w 1092"/>
                  <a:gd name="T99" fmla="*/ 94 h 792"/>
                  <a:gd name="T100" fmla="*/ 202 w 1092"/>
                  <a:gd name="T101" fmla="*/ 199 h 792"/>
                  <a:gd name="T102" fmla="*/ 158 w 1092"/>
                  <a:gd name="T103" fmla="*/ 155 h 792"/>
                  <a:gd name="T104" fmla="*/ 104 w 1092"/>
                  <a:gd name="T105" fmla="*/ 217 h 792"/>
                  <a:gd name="T106" fmla="*/ 174 w 1092"/>
                  <a:gd name="T107" fmla="*/ 182 h 792"/>
                  <a:gd name="T108" fmla="*/ 181 w 1092"/>
                  <a:gd name="T109" fmla="*/ 292 h 792"/>
                  <a:gd name="T110" fmla="*/ 111 w 1092"/>
                  <a:gd name="T111" fmla="*/ 372 h 792"/>
                  <a:gd name="T112" fmla="*/ 78 w 1092"/>
                  <a:gd name="T113" fmla="*/ 455 h 792"/>
                  <a:gd name="T114" fmla="*/ 242 w 1092"/>
                  <a:gd name="T115" fmla="*/ 552 h 792"/>
                  <a:gd name="T116" fmla="*/ 235 w 1092"/>
                  <a:gd name="T117" fmla="*/ 685 h 792"/>
                  <a:gd name="T118" fmla="*/ 132 w 1092"/>
                  <a:gd name="T119" fmla="*/ 748 h 792"/>
                  <a:gd name="T120" fmla="*/ 104 w 1092"/>
                  <a:gd name="T121" fmla="*/ 525 h 792"/>
                  <a:gd name="T122" fmla="*/ 31 w 1092"/>
                  <a:gd name="T123" fmla="*/ 438 h 792"/>
                  <a:gd name="T124" fmla="*/ 3 w 1092"/>
                  <a:gd name="T125" fmla="*/ 32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92" h="792">
                    <a:moveTo>
                      <a:pt x="119" y="69"/>
                    </a:moveTo>
                    <a:lnTo>
                      <a:pt x="131" y="70"/>
                    </a:lnTo>
                    <a:lnTo>
                      <a:pt x="140" y="62"/>
                    </a:lnTo>
                    <a:lnTo>
                      <a:pt x="151" y="55"/>
                    </a:lnTo>
                    <a:lnTo>
                      <a:pt x="158" y="48"/>
                    </a:lnTo>
                    <a:lnTo>
                      <a:pt x="170" y="40"/>
                    </a:lnTo>
                    <a:lnTo>
                      <a:pt x="181" y="36"/>
                    </a:lnTo>
                    <a:lnTo>
                      <a:pt x="191" y="31"/>
                    </a:lnTo>
                    <a:lnTo>
                      <a:pt x="200" y="31"/>
                    </a:lnTo>
                    <a:lnTo>
                      <a:pt x="206" y="30"/>
                    </a:lnTo>
                    <a:lnTo>
                      <a:pt x="215" y="30"/>
                    </a:lnTo>
                    <a:lnTo>
                      <a:pt x="220" y="22"/>
                    </a:lnTo>
                    <a:lnTo>
                      <a:pt x="231" y="25"/>
                    </a:lnTo>
                    <a:lnTo>
                      <a:pt x="241" y="20"/>
                    </a:lnTo>
                    <a:lnTo>
                      <a:pt x="250" y="22"/>
                    </a:lnTo>
                    <a:lnTo>
                      <a:pt x="255" y="28"/>
                    </a:lnTo>
                    <a:lnTo>
                      <a:pt x="250" y="31"/>
                    </a:lnTo>
                    <a:lnTo>
                      <a:pt x="241" y="30"/>
                    </a:lnTo>
                    <a:lnTo>
                      <a:pt x="233" y="34"/>
                    </a:lnTo>
                    <a:lnTo>
                      <a:pt x="227" y="42"/>
                    </a:lnTo>
                    <a:lnTo>
                      <a:pt x="226" y="49"/>
                    </a:lnTo>
                    <a:lnTo>
                      <a:pt x="217" y="51"/>
                    </a:lnTo>
                    <a:lnTo>
                      <a:pt x="206" y="55"/>
                    </a:lnTo>
                    <a:lnTo>
                      <a:pt x="205" y="68"/>
                    </a:lnTo>
                    <a:lnTo>
                      <a:pt x="203" y="77"/>
                    </a:lnTo>
                    <a:lnTo>
                      <a:pt x="200" y="85"/>
                    </a:lnTo>
                    <a:lnTo>
                      <a:pt x="205" y="92"/>
                    </a:lnTo>
                    <a:lnTo>
                      <a:pt x="211" y="72"/>
                    </a:lnTo>
                    <a:lnTo>
                      <a:pt x="217" y="69"/>
                    </a:lnTo>
                    <a:lnTo>
                      <a:pt x="226" y="58"/>
                    </a:lnTo>
                    <a:lnTo>
                      <a:pt x="232" y="46"/>
                    </a:lnTo>
                    <a:lnTo>
                      <a:pt x="246" y="43"/>
                    </a:lnTo>
                    <a:lnTo>
                      <a:pt x="257" y="37"/>
                    </a:lnTo>
                    <a:lnTo>
                      <a:pt x="265" y="26"/>
                    </a:lnTo>
                    <a:lnTo>
                      <a:pt x="276" y="26"/>
                    </a:lnTo>
                    <a:lnTo>
                      <a:pt x="299" y="25"/>
                    </a:lnTo>
                    <a:lnTo>
                      <a:pt x="321" y="20"/>
                    </a:lnTo>
                    <a:lnTo>
                      <a:pt x="330" y="19"/>
                    </a:lnTo>
                    <a:lnTo>
                      <a:pt x="340" y="19"/>
                    </a:lnTo>
                    <a:lnTo>
                      <a:pt x="351" y="19"/>
                    </a:lnTo>
                    <a:lnTo>
                      <a:pt x="360" y="22"/>
                    </a:lnTo>
                    <a:lnTo>
                      <a:pt x="373" y="33"/>
                    </a:lnTo>
                    <a:lnTo>
                      <a:pt x="368" y="34"/>
                    </a:lnTo>
                    <a:lnTo>
                      <a:pt x="354" y="39"/>
                    </a:lnTo>
                    <a:lnTo>
                      <a:pt x="356" y="49"/>
                    </a:lnTo>
                    <a:lnTo>
                      <a:pt x="366" y="51"/>
                    </a:lnTo>
                    <a:lnTo>
                      <a:pt x="371" y="51"/>
                    </a:lnTo>
                    <a:lnTo>
                      <a:pt x="369" y="60"/>
                    </a:lnTo>
                    <a:lnTo>
                      <a:pt x="356" y="70"/>
                    </a:lnTo>
                    <a:lnTo>
                      <a:pt x="348" y="72"/>
                    </a:lnTo>
                    <a:lnTo>
                      <a:pt x="350" y="79"/>
                    </a:lnTo>
                    <a:lnTo>
                      <a:pt x="353" y="84"/>
                    </a:lnTo>
                    <a:lnTo>
                      <a:pt x="348" y="92"/>
                    </a:lnTo>
                    <a:lnTo>
                      <a:pt x="354" y="100"/>
                    </a:lnTo>
                    <a:lnTo>
                      <a:pt x="342" y="105"/>
                    </a:lnTo>
                    <a:lnTo>
                      <a:pt x="330" y="108"/>
                    </a:lnTo>
                    <a:lnTo>
                      <a:pt x="329" y="122"/>
                    </a:lnTo>
                    <a:lnTo>
                      <a:pt x="321" y="132"/>
                    </a:lnTo>
                    <a:lnTo>
                      <a:pt x="314" y="140"/>
                    </a:lnTo>
                    <a:lnTo>
                      <a:pt x="303" y="146"/>
                    </a:lnTo>
                    <a:lnTo>
                      <a:pt x="329" y="146"/>
                    </a:lnTo>
                    <a:lnTo>
                      <a:pt x="342" y="146"/>
                    </a:lnTo>
                    <a:lnTo>
                      <a:pt x="350" y="149"/>
                    </a:lnTo>
                    <a:lnTo>
                      <a:pt x="360" y="143"/>
                    </a:lnTo>
                    <a:lnTo>
                      <a:pt x="366" y="153"/>
                    </a:lnTo>
                    <a:lnTo>
                      <a:pt x="507" y="153"/>
                    </a:lnTo>
                    <a:lnTo>
                      <a:pt x="513" y="146"/>
                    </a:lnTo>
                    <a:lnTo>
                      <a:pt x="526" y="135"/>
                    </a:lnTo>
                    <a:lnTo>
                      <a:pt x="534" y="120"/>
                    </a:lnTo>
                    <a:lnTo>
                      <a:pt x="546" y="107"/>
                    </a:lnTo>
                    <a:lnTo>
                      <a:pt x="552" y="94"/>
                    </a:lnTo>
                    <a:lnTo>
                      <a:pt x="558" y="81"/>
                    </a:lnTo>
                    <a:lnTo>
                      <a:pt x="568" y="77"/>
                    </a:lnTo>
                    <a:lnTo>
                      <a:pt x="572" y="69"/>
                    </a:lnTo>
                    <a:lnTo>
                      <a:pt x="581" y="72"/>
                    </a:lnTo>
                    <a:lnTo>
                      <a:pt x="590" y="64"/>
                    </a:lnTo>
                    <a:lnTo>
                      <a:pt x="596" y="70"/>
                    </a:lnTo>
                    <a:lnTo>
                      <a:pt x="606" y="75"/>
                    </a:lnTo>
                    <a:lnTo>
                      <a:pt x="617" y="78"/>
                    </a:lnTo>
                    <a:lnTo>
                      <a:pt x="627" y="81"/>
                    </a:lnTo>
                    <a:lnTo>
                      <a:pt x="635" y="77"/>
                    </a:lnTo>
                    <a:lnTo>
                      <a:pt x="644" y="83"/>
                    </a:lnTo>
                    <a:lnTo>
                      <a:pt x="651" y="92"/>
                    </a:lnTo>
                    <a:lnTo>
                      <a:pt x="663" y="94"/>
                    </a:lnTo>
                    <a:lnTo>
                      <a:pt x="666" y="105"/>
                    </a:lnTo>
                    <a:lnTo>
                      <a:pt x="662" y="111"/>
                    </a:lnTo>
                    <a:lnTo>
                      <a:pt x="645" y="108"/>
                    </a:lnTo>
                    <a:lnTo>
                      <a:pt x="633" y="104"/>
                    </a:lnTo>
                    <a:lnTo>
                      <a:pt x="632" y="113"/>
                    </a:lnTo>
                    <a:lnTo>
                      <a:pt x="648" y="114"/>
                    </a:lnTo>
                    <a:lnTo>
                      <a:pt x="662" y="123"/>
                    </a:lnTo>
                    <a:lnTo>
                      <a:pt x="680" y="117"/>
                    </a:lnTo>
                    <a:lnTo>
                      <a:pt x="685" y="102"/>
                    </a:lnTo>
                    <a:lnTo>
                      <a:pt x="694" y="90"/>
                    </a:lnTo>
                    <a:lnTo>
                      <a:pt x="704" y="93"/>
                    </a:lnTo>
                    <a:lnTo>
                      <a:pt x="701" y="99"/>
                    </a:lnTo>
                    <a:lnTo>
                      <a:pt x="695" y="105"/>
                    </a:lnTo>
                    <a:lnTo>
                      <a:pt x="695" y="114"/>
                    </a:lnTo>
                    <a:lnTo>
                      <a:pt x="707" y="104"/>
                    </a:lnTo>
                    <a:lnTo>
                      <a:pt x="717" y="94"/>
                    </a:lnTo>
                    <a:lnTo>
                      <a:pt x="734" y="92"/>
                    </a:lnTo>
                    <a:lnTo>
                      <a:pt x="757" y="84"/>
                    </a:lnTo>
                    <a:lnTo>
                      <a:pt x="774" y="77"/>
                    </a:lnTo>
                    <a:lnTo>
                      <a:pt x="776" y="68"/>
                    </a:lnTo>
                    <a:lnTo>
                      <a:pt x="763" y="69"/>
                    </a:lnTo>
                    <a:lnTo>
                      <a:pt x="751" y="60"/>
                    </a:lnTo>
                    <a:lnTo>
                      <a:pt x="744" y="46"/>
                    </a:lnTo>
                    <a:lnTo>
                      <a:pt x="751" y="30"/>
                    </a:lnTo>
                    <a:lnTo>
                      <a:pt x="765" y="18"/>
                    </a:lnTo>
                    <a:lnTo>
                      <a:pt x="775" y="7"/>
                    </a:lnTo>
                    <a:lnTo>
                      <a:pt x="791" y="7"/>
                    </a:lnTo>
                    <a:lnTo>
                      <a:pt x="805" y="0"/>
                    </a:lnTo>
                    <a:lnTo>
                      <a:pt x="804" y="9"/>
                    </a:lnTo>
                    <a:lnTo>
                      <a:pt x="793" y="10"/>
                    </a:lnTo>
                    <a:lnTo>
                      <a:pt x="789" y="15"/>
                    </a:lnTo>
                    <a:lnTo>
                      <a:pt x="778" y="16"/>
                    </a:lnTo>
                    <a:lnTo>
                      <a:pt x="772" y="25"/>
                    </a:lnTo>
                    <a:lnTo>
                      <a:pt x="766" y="36"/>
                    </a:lnTo>
                    <a:lnTo>
                      <a:pt x="763" y="46"/>
                    </a:lnTo>
                    <a:lnTo>
                      <a:pt x="775" y="64"/>
                    </a:lnTo>
                    <a:lnTo>
                      <a:pt x="795" y="73"/>
                    </a:lnTo>
                    <a:lnTo>
                      <a:pt x="808" y="79"/>
                    </a:lnTo>
                    <a:lnTo>
                      <a:pt x="814" y="83"/>
                    </a:lnTo>
                    <a:lnTo>
                      <a:pt x="820" y="92"/>
                    </a:lnTo>
                    <a:lnTo>
                      <a:pt x="827" y="90"/>
                    </a:lnTo>
                    <a:lnTo>
                      <a:pt x="827" y="83"/>
                    </a:lnTo>
                    <a:lnTo>
                      <a:pt x="823" y="72"/>
                    </a:lnTo>
                    <a:lnTo>
                      <a:pt x="818" y="66"/>
                    </a:lnTo>
                    <a:lnTo>
                      <a:pt x="816" y="58"/>
                    </a:lnTo>
                    <a:lnTo>
                      <a:pt x="820" y="45"/>
                    </a:lnTo>
                    <a:lnTo>
                      <a:pt x="834" y="45"/>
                    </a:lnTo>
                    <a:lnTo>
                      <a:pt x="844" y="45"/>
                    </a:lnTo>
                    <a:lnTo>
                      <a:pt x="850" y="51"/>
                    </a:lnTo>
                    <a:lnTo>
                      <a:pt x="852" y="63"/>
                    </a:lnTo>
                    <a:lnTo>
                      <a:pt x="858" y="73"/>
                    </a:lnTo>
                    <a:lnTo>
                      <a:pt x="861" y="63"/>
                    </a:lnTo>
                    <a:lnTo>
                      <a:pt x="870" y="55"/>
                    </a:lnTo>
                    <a:lnTo>
                      <a:pt x="881" y="55"/>
                    </a:lnTo>
                    <a:lnTo>
                      <a:pt x="890" y="55"/>
                    </a:lnTo>
                    <a:lnTo>
                      <a:pt x="899" y="57"/>
                    </a:lnTo>
                    <a:lnTo>
                      <a:pt x="899" y="45"/>
                    </a:lnTo>
                    <a:lnTo>
                      <a:pt x="907" y="46"/>
                    </a:lnTo>
                    <a:lnTo>
                      <a:pt x="912" y="54"/>
                    </a:lnTo>
                    <a:lnTo>
                      <a:pt x="924" y="54"/>
                    </a:lnTo>
                    <a:lnTo>
                      <a:pt x="935" y="49"/>
                    </a:lnTo>
                    <a:lnTo>
                      <a:pt x="946" y="58"/>
                    </a:lnTo>
                    <a:lnTo>
                      <a:pt x="959" y="70"/>
                    </a:lnTo>
                    <a:lnTo>
                      <a:pt x="973" y="73"/>
                    </a:lnTo>
                    <a:lnTo>
                      <a:pt x="992" y="81"/>
                    </a:lnTo>
                    <a:lnTo>
                      <a:pt x="997" y="79"/>
                    </a:lnTo>
                    <a:lnTo>
                      <a:pt x="1012" y="104"/>
                    </a:lnTo>
                    <a:lnTo>
                      <a:pt x="1033" y="140"/>
                    </a:lnTo>
                    <a:lnTo>
                      <a:pt x="1047" y="163"/>
                    </a:lnTo>
                    <a:lnTo>
                      <a:pt x="1056" y="185"/>
                    </a:lnTo>
                    <a:lnTo>
                      <a:pt x="1045" y="189"/>
                    </a:lnTo>
                    <a:lnTo>
                      <a:pt x="1041" y="201"/>
                    </a:lnTo>
                    <a:lnTo>
                      <a:pt x="1045" y="217"/>
                    </a:lnTo>
                    <a:lnTo>
                      <a:pt x="1051" y="235"/>
                    </a:lnTo>
                    <a:lnTo>
                      <a:pt x="1057" y="235"/>
                    </a:lnTo>
                    <a:lnTo>
                      <a:pt x="1059" y="221"/>
                    </a:lnTo>
                    <a:lnTo>
                      <a:pt x="1066" y="217"/>
                    </a:lnTo>
                    <a:lnTo>
                      <a:pt x="1070" y="229"/>
                    </a:lnTo>
                    <a:lnTo>
                      <a:pt x="1060" y="235"/>
                    </a:lnTo>
                    <a:lnTo>
                      <a:pt x="1075" y="247"/>
                    </a:lnTo>
                    <a:lnTo>
                      <a:pt x="1065" y="261"/>
                    </a:lnTo>
                    <a:lnTo>
                      <a:pt x="1062" y="268"/>
                    </a:lnTo>
                    <a:lnTo>
                      <a:pt x="1080" y="273"/>
                    </a:lnTo>
                    <a:lnTo>
                      <a:pt x="1072" y="283"/>
                    </a:lnTo>
                    <a:lnTo>
                      <a:pt x="1063" y="286"/>
                    </a:lnTo>
                    <a:lnTo>
                      <a:pt x="1063" y="303"/>
                    </a:lnTo>
                    <a:lnTo>
                      <a:pt x="1072" y="318"/>
                    </a:lnTo>
                    <a:lnTo>
                      <a:pt x="1063" y="321"/>
                    </a:lnTo>
                    <a:lnTo>
                      <a:pt x="1047" y="316"/>
                    </a:lnTo>
                    <a:lnTo>
                      <a:pt x="1055" y="309"/>
                    </a:lnTo>
                    <a:lnTo>
                      <a:pt x="1065" y="309"/>
                    </a:lnTo>
                    <a:lnTo>
                      <a:pt x="1065" y="291"/>
                    </a:lnTo>
                    <a:lnTo>
                      <a:pt x="1053" y="297"/>
                    </a:lnTo>
                    <a:lnTo>
                      <a:pt x="1051" y="282"/>
                    </a:lnTo>
                    <a:lnTo>
                      <a:pt x="1062" y="273"/>
                    </a:lnTo>
                    <a:lnTo>
                      <a:pt x="1065" y="262"/>
                    </a:lnTo>
                    <a:lnTo>
                      <a:pt x="1059" y="248"/>
                    </a:lnTo>
                    <a:lnTo>
                      <a:pt x="1057" y="233"/>
                    </a:lnTo>
                    <a:lnTo>
                      <a:pt x="1050" y="240"/>
                    </a:lnTo>
                    <a:lnTo>
                      <a:pt x="1042" y="252"/>
                    </a:lnTo>
                    <a:lnTo>
                      <a:pt x="1028" y="262"/>
                    </a:lnTo>
                    <a:lnTo>
                      <a:pt x="1033" y="277"/>
                    </a:lnTo>
                    <a:lnTo>
                      <a:pt x="1032" y="291"/>
                    </a:lnTo>
                    <a:lnTo>
                      <a:pt x="1032" y="298"/>
                    </a:lnTo>
                    <a:lnTo>
                      <a:pt x="1037" y="311"/>
                    </a:lnTo>
                    <a:lnTo>
                      <a:pt x="1033" y="315"/>
                    </a:lnTo>
                    <a:lnTo>
                      <a:pt x="1020" y="301"/>
                    </a:lnTo>
                    <a:lnTo>
                      <a:pt x="1012" y="286"/>
                    </a:lnTo>
                    <a:lnTo>
                      <a:pt x="1007" y="276"/>
                    </a:lnTo>
                    <a:lnTo>
                      <a:pt x="1001" y="270"/>
                    </a:lnTo>
                    <a:lnTo>
                      <a:pt x="991" y="277"/>
                    </a:lnTo>
                    <a:lnTo>
                      <a:pt x="985" y="288"/>
                    </a:lnTo>
                    <a:lnTo>
                      <a:pt x="998" y="301"/>
                    </a:lnTo>
                    <a:lnTo>
                      <a:pt x="1005" y="315"/>
                    </a:lnTo>
                    <a:lnTo>
                      <a:pt x="1007" y="333"/>
                    </a:lnTo>
                    <a:lnTo>
                      <a:pt x="1006" y="349"/>
                    </a:lnTo>
                    <a:lnTo>
                      <a:pt x="1006" y="364"/>
                    </a:lnTo>
                    <a:lnTo>
                      <a:pt x="1013" y="352"/>
                    </a:lnTo>
                    <a:lnTo>
                      <a:pt x="1024" y="354"/>
                    </a:lnTo>
                    <a:lnTo>
                      <a:pt x="1027" y="365"/>
                    </a:lnTo>
                    <a:lnTo>
                      <a:pt x="1018" y="377"/>
                    </a:lnTo>
                    <a:lnTo>
                      <a:pt x="1009" y="375"/>
                    </a:lnTo>
                    <a:lnTo>
                      <a:pt x="1007" y="385"/>
                    </a:lnTo>
                    <a:lnTo>
                      <a:pt x="1015" y="394"/>
                    </a:lnTo>
                    <a:lnTo>
                      <a:pt x="1012" y="405"/>
                    </a:lnTo>
                    <a:lnTo>
                      <a:pt x="1022" y="416"/>
                    </a:lnTo>
                    <a:lnTo>
                      <a:pt x="1015" y="424"/>
                    </a:lnTo>
                    <a:lnTo>
                      <a:pt x="1026" y="434"/>
                    </a:lnTo>
                    <a:lnTo>
                      <a:pt x="1018" y="445"/>
                    </a:lnTo>
                    <a:lnTo>
                      <a:pt x="1030" y="439"/>
                    </a:lnTo>
                    <a:lnTo>
                      <a:pt x="1027" y="449"/>
                    </a:lnTo>
                    <a:lnTo>
                      <a:pt x="1048" y="445"/>
                    </a:lnTo>
                    <a:lnTo>
                      <a:pt x="1042" y="459"/>
                    </a:lnTo>
                    <a:lnTo>
                      <a:pt x="1027" y="449"/>
                    </a:lnTo>
                    <a:lnTo>
                      <a:pt x="1026" y="464"/>
                    </a:lnTo>
                    <a:lnTo>
                      <a:pt x="1047" y="463"/>
                    </a:lnTo>
                    <a:lnTo>
                      <a:pt x="1037" y="478"/>
                    </a:lnTo>
                    <a:lnTo>
                      <a:pt x="1024" y="461"/>
                    </a:lnTo>
                    <a:lnTo>
                      <a:pt x="1032" y="484"/>
                    </a:lnTo>
                    <a:lnTo>
                      <a:pt x="1048" y="499"/>
                    </a:lnTo>
                    <a:lnTo>
                      <a:pt x="1033" y="499"/>
                    </a:lnTo>
                    <a:lnTo>
                      <a:pt x="1024" y="464"/>
                    </a:lnTo>
                    <a:lnTo>
                      <a:pt x="1027" y="440"/>
                    </a:lnTo>
                    <a:lnTo>
                      <a:pt x="1015" y="441"/>
                    </a:lnTo>
                    <a:lnTo>
                      <a:pt x="1006" y="428"/>
                    </a:lnTo>
                    <a:lnTo>
                      <a:pt x="1015" y="422"/>
                    </a:lnTo>
                    <a:lnTo>
                      <a:pt x="1015" y="409"/>
                    </a:lnTo>
                    <a:lnTo>
                      <a:pt x="1009" y="380"/>
                    </a:lnTo>
                    <a:lnTo>
                      <a:pt x="1007" y="360"/>
                    </a:lnTo>
                    <a:lnTo>
                      <a:pt x="1005" y="347"/>
                    </a:lnTo>
                    <a:lnTo>
                      <a:pt x="994" y="364"/>
                    </a:lnTo>
                    <a:lnTo>
                      <a:pt x="976" y="369"/>
                    </a:lnTo>
                    <a:lnTo>
                      <a:pt x="965" y="381"/>
                    </a:lnTo>
                    <a:lnTo>
                      <a:pt x="970" y="395"/>
                    </a:lnTo>
                    <a:lnTo>
                      <a:pt x="962" y="405"/>
                    </a:lnTo>
                    <a:lnTo>
                      <a:pt x="950" y="403"/>
                    </a:lnTo>
                    <a:lnTo>
                      <a:pt x="961" y="389"/>
                    </a:lnTo>
                    <a:lnTo>
                      <a:pt x="953" y="383"/>
                    </a:lnTo>
                    <a:lnTo>
                      <a:pt x="943" y="390"/>
                    </a:lnTo>
                    <a:lnTo>
                      <a:pt x="943" y="404"/>
                    </a:lnTo>
                    <a:lnTo>
                      <a:pt x="961" y="422"/>
                    </a:lnTo>
                    <a:lnTo>
                      <a:pt x="965" y="436"/>
                    </a:lnTo>
                    <a:lnTo>
                      <a:pt x="952" y="454"/>
                    </a:lnTo>
                    <a:lnTo>
                      <a:pt x="952" y="496"/>
                    </a:lnTo>
                    <a:lnTo>
                      <a:pt x="952" y="514"/>
                    </a:lnTo>
                    <a:lnTo>
                      <a:pt x="954" y="525"/>
                    </a:lnTo>
                    <a:lnTo>
                      <a:pt x="974" y="523"/>
                    </a:lnTo>
                    <a:lnTo>
                      <a:pt x="988" y="527"/>
                    </a:lnTo>
                    <a:lnTo>
                      <a:pt x="997" y="510"/>
                    </a:lnTo>
                    <a:lnTo>
                      <a:pt x="1007" y="510"/>
                    </a:lnTo>
                    <a:lnTo>
                      <a:pt x="1003" y="519"/>
                    </a:lnTo>
                    <a:lnTo>
                      <a:pt x="1015" y="531"/>
                    </a:lnTo>
                    <a:lnTo>
                      <a:pt x="1030" y="534"/>
                    </a:lnTo>
                    <a:lnTo>
                      <a:pt x="1028" y="523"/>
                    </a:lnTo>
                    <a:lnTo>
                      <a:pt x="1063" y="523"/>
                    </a:lnTo>
                    <a:lnTo>
                      <a:pt x="1051" y="528"/>
                    </a:lnTo>
                    <a:lnTo>
                      <a:pt x="1050" y="537"/>
                    </a:lnTo>
                    <a:lnTo>
                      <a:pt x="1066" y="542"/>
                    </a:lnTo>
                    <a:lnTo>
                      <a:pt x="1081" y="546"/>
                    </a:lnTo>
                    <a:lnTo>
                      <a:pt x="1089" y="529"/>
                    </a:lnTo>
                    <a:lnTo>
                      <a:pt x="1091" y="519"/>
                    </a:lnTo>
                    <a:lnTo>
                      <a:pt x="1080" y="522"/>
                    </a:lnTo>
                    <a:lnTo>
                      <a:pt x="1070" y="515"/>
                    </a:lnTo>
                    <a:lnTo>
                      <a:pt x="1063" y="513"/>
                    </a:lnTo>
                    <a:lnTo>
                      <a:pt x="1059" y="527"/>
                    </a:lnTo>
                    <a:lnTo>
                      <a:pt x="1059" y="525"/>
                    </a:lnTo>
                    <a:lnTo>
                      <a:pt x="1026" y="525"/>
                    </a:lnTo>
                    <a:lnTo>
                      <a:pt x="1018" y="508"/>
                    </a:lnTo>
                    <a:lnTo>
                      <a:pt x="1009" y="512"/>
                    </a:lnTo>
                    <a:lnTo>
                      <a:pt x="998" y="510"/>
                    </a:lnTo>
                    <a:lnTo>
                      <a:pt x="994" y="492"/>
                    </a:lnTo>
                    <a:lnTo>
                      <a:pt x="990" y="481"/>
                    </a:lnTo>
                    <a:lnTo>
                      <a:pt x="1000" y="475"/>
                    </a:lnTo>
                    <a:lnTo>
                      <a:pt x="1000" y="464"/>
                    </a:lnTo>
                    <a:lnTo>
                      <a:pt x="983" y="470"/>
                    </a:lnTo>
                    <a:lnTo>
                      <a:pt x="973" y="479"/>
                    </a:lnTo>
                    <a:lnTo>
                      <a:pt x="965" y="493"/>
                    </a:lnTo>
                    <a:lnTo>
                      <a:pt x="952" y="493"/>
                    </a:lnTo>
                    <a:lnTo>
                      <a:pt x="952" y="460"/>
                    </a:lnTo>
                    <a:lnTo>
                      <a:pt x="944" y="466"/>
                    </a:lnTo>
                    <a:lnTo>
                      <a:pt x="935" y="453"/>
                    </a:lnTo>
                    <a:lnTo>
                      <a:pt x="923" y="438"/>
                    </a:lnTo>
                    <a:lnTo>
                      <a:pt x="908" y="441"/>
                    </a:lnTo>
                    <a:lnTo>
                      <a:pt x="907" y="455"/>
                    </a:lnTo>
                    <a:lnTo>
                      <a:pt x="914" y="474"/>
                    </a:lnTo>
                    <a:lnTo>
                      <a:pt x="914" y="489"/>
                    </a:lnTo>
                    <a:lnTo>
                      <a:pt x="924" y="504"/>
                    </a:lnTo>
                    <a:lnTo>
                      <a:pt x="931" y="512"/>
                    </a:lnTo>
                    <a:lnTo>
                      <a:pt x="918" y="512"/>
                    </a:lnTo>
                    <a:lnTo>
                      <a:pt x="909" y="504"/>
                    </a:lnTo>
                    <a:lnTo>
                      <a:pt x="905" y="513"/>
                    </a:lnTo>
                    <a:lnTo>
                      <a:pt x="922" y="533"/>
                    </a:lnTo>
                    <a:lnTo>
                      <a:pt x="935" y="544"/>
                    </a:lnTo>
                    <a:lnTo>
                      <a:pt x="947" y="543"/>
                    </a:lnTo>
                    <a:lnTo>
                      <a:pt x="961" y="548"/>
                    </a:lnTo>
                    <a:lnTo>
                      <a:pt x="979" y="548"/>
                    </a:lnTo>
                    <a:lnTo>
                      <a:pt x="994" y="544"/>
                    </a:lnTo>
                    <a:lnTo>
                      <a:pt x="1009" y="552"/>
                    </a:lnTo>
                    <a:lnTo>
                      <a:pt x="1005" y="555"/>
                    </a:lnTo>
                    <a:lnTo>
                      <a:pt x="990" y="550"/>
                    </a:lnTo>
                    <a:lnTo>
                      <a:pt x="990" y="578"/>
                    </a:lnTo>
                    <a:lnTo>
                      <a:pt x="1001" y="578"/>
                    </a:lnTo>
                    <a:lnTo>
                      <a:pt x="1007" y="576"/>
                    </a:lnTo>
                    <a:lnTo>
                      <a:pt x="1009" y="567"/>
                    </a:lnTo>
                    <a:lnTo>
                      <a:pt x="1024" y="569"/>
                    </a:lnTo>
                    <a:lnTo>
                      <a:pt x="1041" y="563"/>
                    </a:lnTo>
                    <a:lnTo>
                      <a:pt x="1039" y="574"/>
                    </a:lnTo>
                    <a:lnTo>
                      <a:pt x="1045" y="584"/>
                    </a:lnTo>
                    <a:lnTo>
                      <a:pt x="1055" y="589"/>
                    </a:lnTo>
                    <a:lnTo>
                      <a:pt x="1063" y="584"/>
                    </a:lnTo>
                    <a:lnTo>
                      <a:pt x="1062" y="570"/>
                    </a:lnTo>
                    <a:lnTo>
                      <a:pt x="1063" y="558"/>
                    </a:lnTo>
                    <a:lnTo>
                      <a:pt x="1070" y="570"/>
                    </a:lnTo>
                    <a:lnTo>
                      <a:pt x="1072" y="585"/>
                    </a:lnTo>
                    <a:lnTo>
                      <a:pt x="1059" y="616"/>
                    </a:lnTo>
                    <a:lnTo>
                      <a:pt x="1045" y="644"/>
                    </a:lnTo>
                    <a:lnTo>
                      <a:pt x="1032" y="673"/>
                    </a:lnTo>
                    <a:lnTo>
                      <a:pt x="1015" y="703"/>
                    </a:lnTo>
                    <a:lnTo>
                      <a:pt x="1003" y="694"/>
                    </a:lnTo>
                    <a:lnTo>
                      <a:pt x="990" y="700"/>
                    </a:lnTo>
                    <a:lnTo>
                      <a:pt x="983" y="711"/>
                    </a:lnTo>
                    <a:lnTo>
                      <a:pt x="973" y="717"/>
                    </a:lnTo>
                    <a:lnTo>
                      <a:pt x="953" y="721"/>
                    </a:lnTo>
                    <a:lnTo>
                      <a:pt x="941" y="720"/>
                    </a:lnTo>
                    <a:lnTo>
                      <a:pt x="946" y="701"/>
                    </a:lnTo>
                    <a:lnTo>
                      <a:pt x="944" y="688"/>
                    </a:lnTo>
                    <a:lnTo>
                      <a:pt x="952" y="677"/>
                    </a:lnTo>
                    <a:lnTo>
                      <a:pt x="950" y="668"/>
                    </a:lnTo>
                    <a:lnTo>
                      <a:pt x="937" y="661"/>
                    </a:lnTo>
                    <a:lnTo>
                      <a:pt x="938" y="644"/>
                    </a:lnTo>
                    <a:lnTo>
                      <a:pt x="943" y="627"/>
                    </a:lnTo>
                    <a:lnTo>
                      <a:pt x="956" y="614"/>
                    </a:lnTo>
                    <a:lnTo>
                      <a:pt x="974" y="612"/>
                    </a:lnTo>
                    <a:lnTo>
                      <a:pt x="977" y="602"/>
                    </a:lnTo>
                    <a:lnTo>
                      <a:pt x="973" y="585"/>
                    </a:lnTo>
                    <a:lnTo>
                      <a:pt x="983" y="579"/>
                    </a:lnTo>
                    <a:lnTo>
                      <a:pt x="990" y="578"/>
                    </a:lnTo>
                    <a:lnTo>
                      <a:pt x="990" y="552"/>
                    </a:lnTo>
                    <a:lnTo>
                      <a:pt x="974" y="553"/>
                    </a:lnTo>
                    <a:lnTo>
                      <a:pt x="961" y="559"/>
                    </a:lnTo>
                    <a:lnTo>
                      <a:pt x="948" y="552"/>
                    </a:lnTo>
                    <a:lnTo>
                      <a:pt x="933" y="552"/>
                    </a:lnTo>
                    <a:lnTo>
                      <a:pt x="916" y="544"/>
                    </a:lnTo>
                    <a:lnTo>
                      <a:pt x="905" y="533"/>
                    </a:lnTo>
                    <a:lnTo>
                      <a:pt x="897" y="520"/>
                    </a:lnTo>
                    <a:lnTo>
                      <a:pt x="888" y="510"/>
                    </a:lnTo>
                    <a:lnTo>
                      <a:pt x="897" y="507"/>
                    </a:lnTo>
                    <a:lnTo>
                      <a:pt x="905" y="512"/>
                    </a:lnTo>
                    <a:lnTo>
                      <a:pt x="911" y="502"/>
                    </a:lnTo>
                    <a:lnTo>
                      <a:pt x="908" y="487"/>
                    </a:lnTo>
                    <a:lnTo>
                      <a:pt x="897" y="485"/>
                    </a:lnTo>
                    <a:lnTo>
                      <a:pt x="893" y="469"/>
                    </a:lnTo>
                    <a:lnTo>
                      <a:pt x="896" y="453"/>
                    </a:lnTo>
                    <a:lnTo>
                      <a:pt x="905" y="439"/>
                    </a:lnTo>
                    <a:lnTo>
                      <a:pt x="902" y="422"/>
                    </a:lnTo>
                    <a:lnTo>
                      <a:pt x="896" y="421"/>
                    </a:lnTo>
                    <a:lnTo>
                      <a:pt x="888" y="430"/>
                    </a:lnTo>
                    <a:lnTo>
                      <a:pt x="887" y="439"/>
                    </a:lnTo>
                    <a:lnTo>
                      <a:pt x="878" y="422"/>
                    </a:lnTo>
                    <a:lnTo>
                      <a:pt x="863" y="410"/>
                    </a:lnTo>
                    <a:lnTo>
                      <a:pt x="852" y="411"/>
                    </a:lnTo>
                    <a:lnTo>
                      <a:pt x="842" y="428"/>
                    </a:lnTo>
                    <a:lnTo>
                      <a:pt x="828" y="438"/>
                    </a:lnTo>
                    <a:lnTo>
                      <a:pt x="828" y="448"/>
                    </a:lnTo>
                    <a:lnTo>
                      <a:pt x="833" y="460"/>
                    </a:lnTo>
                    <a:lnTo>
                      <a:pt x="831" y="472"/>
                    </a:lnTo>
                    <a:lnTo>
                      <a:pt x="820" y="470"/>
                    </a:lnTo>
                    <a:lnTo>
                      <a:pt x="813" y="455"/>
                    </a:lnTo>
                    <a:lnTo>
                      <a:pt x="801" y="439"/>
                    </a:lnTo>
                    <a:lnTo>
                      <a:pt x="787" y="428"/>
                    </a:lnTo>
                    <a:lnTo>
                      <a:pt x="776" y="410"/>
                    </a:lnTo>
                    <a:lnTo>
                      <a:pt x="768" y="404"/>
                    </a:lnTo>
                    <a:lnTo>
                      <a:pt x="750" y="404"/>
                    </a:lnTo>
                    <a:lnTo>
                      <a:pt x="734" y="404"/>
                    </a:lnTo>
                    <a:lnTo>
                      <a:pt x="725" y="411"/>
                    </a:lnTo>
                    <a:lnTo>
                      <a:pt x="716" y="400"/>
                    </a:lnTo>
                    <a:lnTo>
                      <a:pt x="706" y="392"/>
                    </a:lnTo>
                    <a:lnTo>
                      <a:pt x="691" y="380"/>
                    </a:lnTo>
                    <a:lnTo>
                      <a:pt x="701" y="400"/>
                    </a:lnTo>
                    <a:lnTo>
                      <a:pt x="717" y="405"/>
                    </a:lnTo>
                    <a:lnTo>
                      <a:pt x="729" y="422"/>
                    </a:lnTo>
                    <a:lnTo>
                      <a:pt x="724" y="438"/>
                    </a:lnTo>
                    <a:lnTo>
                      <a:pt x="714" y="445"/>
                    </a:lnTo>
                    <a:lnTo>
                      <a:pt x="697" y="448"/>
                    </a:lnTo>
                    <a:lnTo>
                      <a:pt x="683" y="454"/>
                    </a:lnTo>
                    <a:lnTo>
                      <a:pt x="674" y="468"/>
                    </a:lnTo>
                    <a:lnTo>
                      <a:pt x="666" y="475"/>
                    </a:lnTo>
                    <a:lnTo>
                      <a:pt x="663" y="459"/>
                    </a:lnTo>
                    <a:lnTo>
                      <a:pt x="655" y="438"/>
                    </a:lnTo>
                    <a:lnTo>
                      <a:pt x="644" y="425"/>
                    </a:lnTo>
                    <a:lnTo>
                      <a:pt x="644" y="411"/>
                    </a:lnTo>
                    <a:lnTo>
                      <a:pt x="635" y="413"/>
                    </a:lnTo>
                    <a:lnTo>
                      <a:pt x="638" y="434"/>
                    </a:lnTo>
                    <a:lnTo>
                      <a:pt x="647" y="453"/>
                    </a:lnTo>
                    <a:lnTo>
                      <a:pt x="647" y="466"/>
                    </a:lnTo>
                    <a:lnTo>
                      <a:pt x="662" y="474"/>
                    </a:lnTo>
                    <a:lnTo>
                      <a:pt x="666" y="484"/>
                    </a:lnTo>
                    <a:lnTo>
                      <a:pt x="681" y="479"/>
                    </a:lnTo>
                    <a:lnTo>
                      <a:pt x="694" y="478"/>
                    </a:lnTo>
                    <a:lnTo>
                      <a:pt x="709" y="470"/>
                    </a:lnTo>
                    <a:lnTo>
                      <a:pt x="702" y="490"/>
                    </a:lnTo>
                    <a:lnTo>
                      <a:pt x="691" y="514"/>
                    </a:lnTo>
                    <a:lnTo>
                      <a:pt x="681" y="529"/>
                    </a:lnTo>
                    <a:lnTo>
                      <a:pt x="670" y="543"/>
                    </a:lnTo>
                    <a:lnTo>
                      <a:pt x="663" y="555"/>
                    </a:lnTo>
                    <a:lnTo>
                      <a:pt x="661" y="584"/>
                    </a:lnTo>
                    <a:lnTo>
                      <a:pt x="657" y="603"/>
                    </a:lnTo>
                    <a:lnTo>
                      <a:pt x="659" y="622"/>
                    </a:lnTo>
                    <a:lnTo>
                      <a:pt x="662" y="639"/>
                    </a:lnTo>
                    <a:lnTo>
                      <a:pt x="662" y="644"/>
                    </a:lnTo>
                    <a:lnTo>
                      <a:pt x="674" y="643"/>
                    </a:lnTo>
                    <a:lnTo>
                      <a:pt x="676" y="627"/>
                    </a:lnTo>
                    <a:lnTo>
                      <a:pt x="687" y="612"/>
                    </a:lnTo>
                    <a:lnTo>
                      <a:pt x="701" y="603"/>
                    </a:lnTo>
                    <a:lnTo>
                      <a:pt x="704" y="620"/>
                    </a:lnTo>
                    <a:lnTo>
                      <a:pt x="702" y="637"/>
                    </a:lnTo>
                    <a:lnTo>
                      <a:pt x="695" y="644"/>
                    </a:lnTo>
                    <a:lnTo>
                      <a:pt x="697" y="653"/>
                    </a:lnTo>
                    <a:lnTo>
                      <a:pt x="692" y="674"/>
                    </a:lnTo>
                    <a:lnTo>
                      <a:pt x="689" y="685"/>
                    </a:lnTo>
                    <a:lnTo>
                      <a:pt x="680" y="688"/>
                    </a:lnTo>
                    <a:lnTo>
                      <a:pt x="671" y="677"/>
                    </a:lnTo>
                    <a:lnTo>
                      <a:pt x="676" y="662"/>
                    </a:lnTo>
                    <a:lnTo>
                      <a:pt x="679" y="655"/>
                    </a:lnTo>
                    <a:lnTo>
                      <a:pt x="672" y="644"/>
                    </a:lnTo>
                    <a:lnTo>
                      <a:pt x="661" y="646"/>
                    </a:lnTo>
                    <a:lnTo>
                      <a:pt x="656" y="661"/>
                    </a:lnTo>
                    <a:lnTo>
                      <a:pt x="640" y="668"/>
                    </a:lnTo>
                    <a:lnTo>
                      <a:pt x="628" y="677"/>
                    </a:lnTo>
                    <a:lnTo>
                      <a:pt x="630" y="694"/>
                    </a:lnTo>
                    <a:lnTo>
                      <a:pt x="628" y="713"/>
                    </a:lnTo>
                    <a:lnTo>
                      <a:pt x="625" y="733"/>
                    </a:lnTo>
                    <a:lnTo>
                      <a:pt x="600" y="756"/>
                    </a:lnTo>
                    <a:lnTo>
                      <a:pt x="590" y="757"/>
                    </a:lnTo>
                    <a:lnTo>
                      <a:pt x="582" y="742"/>
                    </a:lnTo>
                    <a:lnTo>
                      <a:pt x="568" y="733"/>
                    </a:lnTo>
                    <a:lnTo>
                      <a:pt x="561" y="727"/>
                    </a:lnTo>
                    <a:lnTo>
                      <a:pt x="547" y="700"/>
                    </a:lnTo>
                    <a:lnTo>
                      <a:pt x="536" y="686"/>
                    </a:lnTo>
                    <a:lnTo>
                      <a:pt x="526" y="673"/>
                    </a:lnTo>
                    <a:lnTo>
                      <a:pt x="522" y="659"/>
                    </a:lnTo>
                    <a:lnTo>
                      <a:pt x="520" y="639"/>
                    </a:lnTo>
                    <a:lnTo>
                      <a:pt x="509" y="627"/>
                    </a:lnTo>
                    <a:lnTo>
                      <a:pt x="505" y="616"/>
                    </a:lnTo>
                    <a:lnTo>
                      <a:pt x="513" y="601"/>
                    </a:lnTo>
                    <a:lnTo>
                      <a:pt x="513" y="587"/>
                    </a:lnTo>
                    <a:lnTo>
                      <a:pt x="502" y="578"/>
                    </a:lnTo>
                    <a:lnTo>
                      <a:pt x="485" y="576"/>
                    </a:lnTo>
                    <a:lnTo>
                      <a:pt x="472" y="570"/>
                    </a:lnTo>
                    <a:lnTo>
                      <a:pt x="464" y="576"/>
                    </a:lnTo>
                    <a:lnTo>
                      <a:pt x="452" y="578"/>
                    </a:lnTo>
                    <a:lnTo>
                      <a:pt x="442" y="570"/>
                    </a:lnTo>
                    <a:lnTo>
                      <a:pt x="433" y="561"/>
                    </a:lnTo>
                    <a:lnTo>
                      <a:pt x="419" y="558"/>
                    </a:lnTo>
                    <a:lnTo>
                      <a:pt x="405" y="552"/>
                    </a:lnTo>
                    <a:lnTo>
                      <a:pt x="393" y="542"/>
                    </a:lnTo>
                    <a:lnTo>
                      <a:pt x="390" y="519"/>
                    </a:lnTo>
                    <a:lnTo>
                      <a:pt x="389" y="504"/>
                    </a:lnTo>
                    <a:lnTo>
                      <a:pt x="399" y="493"/>
                    </a:lnTo>
                    <a:lnTo>
                      <a:pt x="398" y="483"/>
                    </a:lnTo>
                    <a:lnTo>
                      <a:pt x="395" y="464"/>
                    </a:lnTo>
                    <a:lnTo>
                      <a:pt x="396" y="446"/>
                    </a:lnTo>
                    <a:lnTo>
                      <a:pt x="393" y="430"/>
                    </a:lnTo>
                    <a:lnTo>
                      <a:pt x="405" y="416"/>
                    </a:lnTo>
                    <a:lnTo>
                      <a:pt x="414" y="407"/>
                    </a:lnTo>
                    <a:lnTo>
                      <a:pt x="425" y="405"/>
                    </a:lnTo>
                    <a:lnTo>
                      <a:pt x="424" y="392"/>
                    </a:lnTo>
                    <a:lnTo>
                      <a:pt x="429" y="380"/>
                    </a:lnTo>
                    <a:lnTo>
                      <a:pt x="440" y="372"/>
                    </a:lnTo>
                    <a:lnTo>
                      <a:pt x="454" y="379"/>
                    </a:lnTo>
                    <a:lnTo>
                      <a:pt x="470" y="383"/>
                    </a:lnTo>
                    <a:lnTo>
                      <a:pt x="488" y="380"/>
                    </a:lnTo>
                    <a:lnTo>
                      <a:pt x="503" y="380"/>
                    </a:lnTo>
                    <a:lnTo>
                      <a:pt x="511" y="381"/>
                    </a:lnTo>
                    <a:lnTo>
                      <a:pt x="514" y="395"/>
                    </a:lnTo>
                    <a:lnTo>
                      <a:pt x="529" y="398"/>
                    </a:lnTo>
                    <a:lnTo>
                      <a:pt x="544" y="404"/>
                    </a:lnTo>
                    <a:lnTo>
                      <a:pt x="552" y="403"/>
                    </a:lnTo>
                    <a:lnTo>
                      <a:pt x="558" y="394"/>
                    </a:lnTo>
                    <a:lnTo>
                      <a:pt x="562" y="385"/>
                    </a:lnTo>
                    <a:lnTo>
                      <a:pt x="576" y="389"/>
                    </a:lnTo>
                    <a:lnTo>
                      <a:pt x="591" y="395"/>
                    </a:lnTo>
                    <a:lnTo>
                      <a:pt x="609" y="398"/>
                    </a:lnTo>
                    <a:lnTo>
                      <a:pt x="621" y="400"/>
                    </a:lnTo>
                    <a:lnTo>
                      <a:pt x="635" y="398"/>
                    </a:lnTo>
                    <a:lnTo>
                      <a:pt x="644" y="389"/>
                    </a:lnTo>
                    <a:lnTo>
                      <a:pt x="650" y="375"/>
                    </a:lnTo>
                    <a:lnTo>
                      <a:pt x="655" y="365"/>
                    </a:lnTo>
                    <a:lnTo>
                      <a:pt x="650" y="362"/>
                    </a:lnTo>
                    <a:lnTo>
                      <a:pt x="642" y="352"/>
                    </a:lnTo>
                    <a:lnTo>
                      <a:pt x="633" y="356"/>
                    </a:lnTo>
                    <a:lnTo>
                      <a:pt x="618" y="356"/>
                    </a:lnTo>
                    <a:lnTo>
                      <a:pt x="608" y="351"/>
                    </a:lnTo>
                    <a:lnTo>
                      <a:pt x="606" y="339"/>
                    </a:lnTo>
                    <a:lnTo>
                      <a:pt x="600" y="335"/>
                    </a:lnTo>
                    <a:lnTo>
                      <a:pt x="596" y="339"/>
                    </a:lnTo>
                    <a:lnTo>
                      <a:pt x="598" y="351"/>
                    </a:lnTo>
                    <a:lnTo>
                      <a:pt x="592" y="360"/>
                    </a:lnTo>
                    <a:lnTo>
                      <a:pt x="581" y="359"/>
                    </a:lnTo>
                    <a:lnTo>
                      <a:pt x="574" y="350"/>
                    </a:lnTo>
                    <a:lnTo>
                      <a:pt x="572" y="337"/>
                    </a:lnTo>
                    <a:lnTo>
                      <a:pt x="572" y="322"/>
                    </a:lnTo>
                    <a:lnTo>
                      <a:pt x="564" y="318"/>
                    </a:lnTo>
                    <a:lnTo>
                      <a:pt x="559" y="327"/>
                    </a:lnTo>
                    <a:lnTo>
                      <a:pt x="561" y="339"/>
                    </a:lnTo>
                    <a:lnTo>
                      <a:pt x="567" y="349"/>
                    </a:lnTo>
                    <a:lnTo>
                      <a:pt x="574" y="357"/>
                    </a:lnTo>
                    <a:lnTo>
                      <a:pt x="567" y="368"/>
                    </a:lnTo>
                    <a:lnTo>
                      <a:pt x="558" y="374"/>
                    </a:lnTo>
                    <a:lnTo>
                      <a:pt x="546" y="372"/>
                    </a:lnTo>
                    <a:lnTo>
                      <a:pt x="546" y="381"/>
                    </a:lnTo>
                    <a:lnTo>
                      <a:pt x="538" y="387"/>
                    </a:lnTo>
                    <a:lnTo>
                      <a:pt x="528" y="374"/>
                    </a:lnTo>
                    <a:lnTo>
                      <a:pt x="529" y="366"/>
                    </a:lnTo>
                    <a:lnTo>
                      <a:pt x="543" y="372"/>
                    </a:lnTo>
                    <a:lnTo>
                      <a:pt x="551" y="372"/>
                    </a:lnTo>
                    <a:lnTo>
                      <a:pt x="561" y="364"/>
                    </a:lnTo>
                    <a:lnTo>
                      <a:pt x="558" y="351"/>
                    </a:lnTo>
                    <a:lnTo>
                      <a:pt x="547" y="342"/>
                    </a:lnTo>
                    <a:lnTo>
                      <a:pt x="538" y="335"/>
                    </a:lnTo>
                    <a:lnTo>
                      <a:pt x="528" y="324"/>
                    </a:lnTo>
                    <a:lnTo>
                      <a:pt x="516" y="314"/>
                    </a:lnTo>
                    <a:lnTo>
                      <a:pt x="516" y="327"/>
                    </a:lnTo>
                    <a:lnTo>
                      <a:pt x="523" y="336"/>
                    </a:lnTo>
                    <a:lnTo>
                      <a:pt x="522" y="351"/>
                    </a:lnTo>
                    <a:lnTo>
                      <a:pt x="522" y="364"/>
                    </a:lnTo>
                    <a:lnTo>
                      <a:pt x="509" y="354"/>
                    </a:lnTo>
                    <a:lnTo>
                      <a:pt x="507" y="345"/>
                    </a:lnTo>
                    <a:lnTo>
                      <a:pt x="513" y="337"/>
                    </a:lnTo>
                    <a:lnTo>
                      <a:pt x="511" y="330"/>
                    </a:lnTo>
                    <a:lnTo>
                      <a:pt x="517" y="326"/>
                    </a:lnTo>
                    <a:lnTo>
                      <a:pt x="517" y="314"/>
                    </a:lnTo>
                    <a:lnTo>
                      <a:pt x="507" y="316"/>
                    </a:lnTo>
                    <a:lnTo>
                      <a:pt x="499" y="327"/>
                    </a:lnTo>
                    <a:lnTo>
                      <a:pt x="488" y="324"/>
                    </a:lnTo>
                    <a:lnTo>
                      <a:pt x="472" y="331"/>
                    </a:lnTo>
                    <a:lnTo>
                      <a:pt x="469" y="347"/>
                    </a:lnTo>
                    <a:lnTo>
                      <a:pt x="457" y="357"/>
                    </a:lnTo>
                    <a:lnTo>
                      <a:pt x="442" y="365"/>
                    </a:lnTo>
                    <a:lnTo>
                      <a:pt x="428" y="366"/>
                    </a:lnTo>
                    <a:lnTo>
                      <a:pt x="414" y="362"/>
                    </a:lnTo>
                    <a:lnTo>
                      <a:pt x="407" y="354"/>
                    </a:lnTo>
                    <a:lnTo>
                      <a:pt x="413" y="347"/>
                    </a:lnTo>
                    <a:lnTo>
                      <a:pt x="407" y="336"/>
                    </a:lnTo>
                    <a:lnTo>
                      <a:pt x="416" y="329"/>
                    </a:lnTo>
                    <a:lnTo>
                      <a:pt x="418" y="320"/>
                    </a:lnTo>
                    <a:lnTo>
                      <a:pt x="418" y="306"/>
                    </a:lnTo>
                    <a:lnTo>
                      <a:pt x="429" y="294"/>
                    </a:lnTo>
                    <a:lnTo>
                      <a:pt x="448" y="298"/>
                    </a:lnTo>
                    <a:lnTo>
                      <a:pt x="467" y="303"/>
                    </a:lnTo>
                    <a:lnTo>
                      <a:pt x="475" y="295"/>
                    </a:lnTo>
                    <a:lnTo>
                      <a:pt x="475" y="282"/>
                    </a:lnTo>
                    <a:lnTo>
                      <a:pt x="465" y="273"/>
                    </a:lnTo>
                    <a:lnTo>
                      <a:pt x="450" y="265"/>
                    </a:lnTo>
                    <a:lnTo>
                      <a:pt x="458" y="259"/>
                    </a:lnTo>
                    <a:lnTo>
                      <a:pt x="473" y="253"/>
                    </a:lnTo>
                    <a:lnTo>
                      <a:pt x="477" y="250"/>
                    </a:lnTo>
                    <a:lnTo>
                      <a:pt x="472" y="248"/>
                    </a:lnTo>
                    <a:lnTo>
                      <a:pt x="460" y="250"/>
                    </a:lnTo>
                    <a:lnTo>
                      <a:pt x="448" y="253"/>
                    </a:lnTo>
                    <a:lnTo>
                      <a:pt x="440" y="256"/>
                    </a:lnTo>
                    <a:lnTo>
                      <a:pt x="446" y="247"/>
                    </a:lnTo>
                    <a:lnTo>
                      <a:pt x="448" y="235"/>
                    </a:lnTo>
                    <a:lnTo>
                      <a:pt x="452" y="227"/>
                    </a:lnTo>
                    <a:lnTo>
                      <a:pt x="455" y="220"/>
                    </a:lnTo>
                    <a:lnTo>
                      <a:pt x="449" y="211"/>
                    </a:lnTo>
                    <a:lnTo>
                      <a:pt x="440" y="216"/>
                    </a:lnTo>
                    <a:lnTo>
                      <a:pt x="442" y="226"/>
                    </a:lnTo>
                    <a:lnTo>
                      <a:pt x="440" y="237"/>
                    </a:lnTo>
                    <a:lnTo>
                      <a:pt x="435" y="250"/>
                    </a:lnTo>
                    <a:lnTo>
                      <a:pt x="424" y="248"/>
                    </a:lnTo>
                    <a:lnTo>
                      <a:pt x="419" y="237"/>
                    </a:lnTo>
                    <a:lnTo>
                      <a:pt x="411" y="223"/>
                    </a:lnTo>
                    <a:lnTo>
                      <a:pt x="425" y="220"/>
                    </a:lnTo>
                    <a:lnTo>
                      <a:pt x="431" y="214"/>
                    </a:lnTo>
                    <a:lnTo>
                      <a:pt x="437" y="212"/>
                    </a:lnTo>
                    <a:lnTo>
                      <a:pt x="437" y="205"/>
                    </a:lnTo>
                    <a:lnTo>
                      <a:pt x="434" y="196"/>
                    </a:lnTo>
                    <a:lnTo>
                      <a:pt x="445" y="189"/>
                    </a:lnTo>
                    <a:lnTo>
                      <a:pt x="455" y="183"/>
                    </a:lnTo>
                    <a:lnTo>
                      <a:pt x="463" y="188"/>
                    </a:lnTo>
                    <a:lnTo>
                      <a:pt x="465" y="202"/>
                    </a:lnTo>
                    <a:lnTo>
                      <a:pt x="470" y="216"/>
                    </a:lnTo>
                    <a:lnTo>
                      <a:pt x="478" y="224"/>
                    </a:lnTo>
                    <a:lnTo>
                      <a:pt x="481" y="237"/>
                    </a:lnTo>
                    <a:lnTo>
                      <a:pt x="477" y="246"/>
                    </a:lnTo>
                    <a:lnTo>
                      <a:pt x="475" y="252"/>
                    </a:lnTo>
                    <a:lnTo>
                      <a:pt x="485" y="248"/>
                    </a:lnTo>
                    <a:lnTo>
                      <a:pt x="498" y="242"/>
                    </a:lnTo>
                    <a:lnTo>
                      <a:pt x="502" y="226"/>
                    </a:lnTo>
                    <a:lnTo>
                      <a:pt x="514" y="226"/>
                    </a:lnTo>
                    <a:lnTo>
                      <a:pt x="520" y="223"/>
                    </a:lnTo>
                    <a:lnTo>
                      <a:pt x="518" y="211"/>
                    </a:lnTo>
                    <a:lnTo>
                      <a:pt x="513" y="199"/>
                    </a:lnTo>
                    <a:lnTo>
                      <a:pt x="523" y="199"/>
                    </a:lnTo>
                    <a:lnTo>
                      <a:pt x="536" y="211"/>
                    </a:lnTo>
                    <a:lnTo>
                      <a:pt x="546" y="220"/>
                    </a:lnTo>
                    <a:lnTo>
                      <a:pt x="556" y="220"/>
                    </a:lnTo>
                    <a:lnTo>
                      <a:pt x="570" y="214"/>
                    </a:lnTo>
                    <a:lnTo>
                      <a:pt x="579" y="201"/>
                    </a:lnTo>
                    <a:lnTo>
                      <a:pt x="585" y="188"/>
                    </a:lnTo>
                    <a:lnTo>
                      <a:pt x="606" y="193"/>
                    </a:lnTo>
                    <a:lnTo>
                      <a:pt x="588" y="182"/>
                    </a:lnTo>
                    <a:lnTo>
                      <a:pt x="574" y="183"/>
                    </a:lnTo>
                    <a:lnTo>
                      <a:pt x="572" y="167"/>
                    </a:lnTo>
                    <a:lnTo>
                      <a:pt x="572" y="158"/>
                    </a:lnTo>
                    <a:lnTo>
                      <a:pt x="587" y="152"/>
                    </a:lnTo>
                    <a:lnTo>
                      <a:pt x="590" y="143"/>
                    </a:lnTo>
                    <a:lnTo>
                      <a:pt x="579" y="149"/>
                    </a:lnTo>
                    <a:lnTo>
                      <a:pt x="567" y="157"/>
                    </a:lnTo>
                    <a:lnTo>
                      <a:pt x="553" y="158"/>
                    </a:lnTo>
                    <a:lnTo>
                      <a:pt x="559" y="173"/>
                    </a:lnTo>
                    <a:lnTo>
                      <a:pt x="558" y="187"/>
                    </a:lnTo>
                    <a:lnTo>
                      <a:pt x="558" y="197"/>
                    </a:lnTo>
                    <a:lnTo>
                      <a:pt x="547" y="205"/>
                    </a:lnTo>
                    <a:lnTo>
                      <a:pt x="537" y="208"/>
                    </a:lnTo>
                    <a:lnTo>
                      <a:pt x="529" y="199"/>
                    </a:lnTo>
                    <a:lnTo>
                      <a:pt x="531" y="188"/>
                    </a:lnTo>
                    <a:lnTo>
                      <a:pt x="532" y="182"/>
                    </a:lnTo>
                    <a:lnTo>
                      <a:pt x="520" y="187"/>
                    </a:lnTo>
                    <a:lnTo>
                      <a:pt x="508" y="181"/>
                    </a:lnTo>
                    <a:lnTo>
                      <a:pt x="502" y="172"/>
                    </a:lnTo>
                    <a:lnTo>
                      <a:pt x="505" y="158"/>
                    </a:lnTo>
                    <a:lnTo>
                      <a:pt x="503" y="157"/>
                    </a:lnTo>
                    <a:lnTo>
                      <a:pt x="505" y="155"/>
                    </a:lnTo>
                    <a:lnTo>
                      <a:pt x="507" y="153"/>
                    </a:lnTo>
                    <a:lnTo>
                      <a:pt x="366" y="153"/>
                    </a:lnTo>
                    <a:lnTo>
                      <a:pt x="359" y="163"/>
                    </a:lnTo>
                    <a:lnTo>
                      <a:pt x="346" y="170"/>
                    </a:lnTo>
                    <a:lnTo>
                      <a:pt x="335" y="164"/>
                    </a:lnTo>
                    <a:lnTo>
                      <a:pt x="330" y="157"/>
                    </a:lnTo>
                    <a:lnTo>
                      <a:pt x="330" y="147"/>
                    </a:lnTo>
                    <a:lnTo>
                      <a:pt x="331" y="146"/>
                    </a:lnTo>
                    <a:lnTo>
                      <a:pt x="303" y="146"/>
                    </a:lnTo>
                    <a:lnTo>
                      <a:pt x="294" y="147"/>
                    </a:lnTo>
                    <a:lnTo>
                      <a:pt x="285" y="164"/>
                    </a:lnTo>
                    <a:lnTo>
                      <a:pt x="280" y="178"/>
                    </a:lnTo>
                    <a:lnTo>
                      <a:pt x="276" y="189"/>
                    </a:lnTo>
                    <a:lnTo>
                      <a:pt x="262" y="187"/>
                    </a:lnTo>
                    <a:lnTo>
                      <a:pt x="251" y="178"/>
                    </a:lnTo>
                    <a:lnTo>
                      <a:pt x="250" y="158"/>
                    </a:lnTo>
                    <a:lnTo>
                      <a:pt x="246" y="138"/>
                    </a:lnTo>
                    <a:lnTo>
                      <a:pt x="236" y="127"/>
                    </a:lnTo>
                    <a:lnTo>
                      <a:pt x="240" y="117"/>
                    </a:lnTo>
                    <a:lnTo>
                      <a:pt x="232" y="100"/>
                    </a:lnTo>
                    <a:lnTo>
                      <a:pt x="225" y="94"/>
                    </a:lnTo>
                    <a:lnTo>
                      <a:pt x="215" y="102"/>
                    </a:lnTo>
                    <a:lnTo>
                      <a:pt x="202" y="93"/>
                    </a:lnTo>
                    <a:lnTo>
                      <a:pt x="194" y="99"/>
                    </a:lnTo>
                    <a:lnTo>
                      <a:pt x="187" y="105"/>
                    </a:lnTo>
                    <a:lnTo>
                      <a:pt x="170" y="110"/>
                    </a:lnTo>
                    <a:lnTo>
                      <a:pt x="161" y="122"/>
                    </a:lnTo>
                    <a:lnTo>
                      <a:pt x="181" y="125"/>
                    </a:lnTo>
                    <a:lnTo>
                      <a:pt x="196" y="131"/>
                    </a:lnTo>
                    <a:lnTo>
                      <a:pt x="205" y="143"/>
                    </a:lnTo>
                    <a:lnTo>
                      <a:pt x="215" y="155"/>
                    </a:lnTo>
                    <a:lnTo>
                      <a:pt x="217" y="174"/>
                    </a:lnTo>
                    <a:lnTo>
                      <a:pt x="212" y="193"/>
                    </a:lnTo>
                    <a:lnTo>
                      <a:pt x="202" y="199"/>
                    </a:lnTo>
                    <a:lnTo>
                      <a:pt x="190" y="187"/>
                    </a:lnTo>
                    <a:lnTo>
                      <a:pt x="167" y="185"/>
                    </a:lnTo>
                    <a:lnTo>
                      <a:pt x="167" y="176"/>
                    </a:lnTo>
                    <a:lnTo>
                      <a:pt x="187" y="172"/>
                    </a:lnTo>
                    <a:lnTo>
                      <a:pt x="188" y="161"/>
                    </a:lnTo>
                    <a:lnTo>
                      <a:pt x="185" y="157"/>
                    </a:lnTo>
                    <a:lnTo>
                      <a:pt x="179" y="167"/>
                    </a:lnTo>
                    <a:lnTo>
                      <a:pt x="168" y="159"/>
                    </a:lnTo>
                    <a:lnTo>
                      <a:pt x="182" y="149"/>
                    </a:lnTo>
                    <a:lnTo>
                      <a:pt x="190" y="158"/>
                    </a:lnTo>
                    <a:lnTo>
                      <a:pt x="179" y="147"/>
                    </a:lnTo>
                    <a:lnTo>
                      <a:pt x="167" y="147"/>
                    </a:lnTo>
                    <a:lnTo>
                      <a:pt x="158" y="155"/>
                    </a:lnTo>
                    <a:lnTo>
                      <a:pt x="159" y="167"/>
                    </a:lnTo>
                    <a:lnTo>
                      <a:pt x="159" y="182"/>
                    </a:lnTo>
                    <a:lnTo>
                      <a:pt x="157" y="194"/>
                    </a:lnTo>
                    <a:lnTo>
                      <a:pt x="159" y="206"/>
                    </a:lnTo>
                    <a:lnTo>
                      <a:pt x="147" y="197"/>
                    </a:lnTo>
                    <a:lnTo>
                      <a:pt x="142" y="203"/>
                    </a:lnTo>
                    <a:lnTo>
                      <a:pt x="138" y="196"/>
                    </a:lnTo>
                    <a:lnTo>
                      <a:pt x="142" y="183"/>
                    </a:lnTo>
                    <a:lnTo>
                      <a:pt x="131" y="188"/>
                    </a:lnTo>
                    <a:lnTo>
                      <a:pt x="126" y="199"/>
                    </a:lnTo>
                    <a:lnTo>
                      <a:pt x="117" y="208"/>
                    </a:lnTo>
                    <a:lnTo>
                      <a:pt x="117" y="217"/>
                    </a:lnTo>
                    <a:lnTo>
                      <a:pt x="104" y="217"/>
                    </a:lnTo>
                    <a:lnTo>
                      <a:pt x="99" y="224"/>
                    </a:lnTo>
                    <a:lnTo>
                      <a:pt x="104" y="238"/>
                    </a:lnTo>
                    <a:lnTo>
                      <a:pt x="119" y="247"/>
                    </a:lnTo>
                    <a:lnTo>
                      <a:pt x="126" y="253"/>
                    </a:lnTo>
                    <a:lnTo>
                      <a:pt x="125" y="267"/>
                    </a:lnTo>
                    <a:lnTo>
                      <a:pt x="134" y="263"/>
                    </a:lnTo>
                    <a:lnTo>
                      <a:pt x="136" y="250"/>
                    </a:lnTo>
                    <a:lnTo>
                      <a:pt x="152" y="250"/>
                    </a:lnTo>
                    <a:lnTo>
                      <a:pt x="161" y="238"/>
                    </a:lnTo>
                    <a:lnTo>
                      <a:pt x="162" y="226"/>
                    </a:lnTo>
                    <a:lnTo>
                      <a:pt x="161" y="205"/>
                    </a:lnTo>
                    <a:lnTo>
                      <a:pt x="167" y="191"/>
                    </a:lnTo>
                    <a:lnTo>
                      <a:pt x="174" y="182"/>
                    </a:lnTo>
                    <a:lnTo>
                      <a:pt x="188" y="189"/>
                    </a:lnTo>
                    <a:lnTo>
                      <a:pt x="203" y="199"/>
                    </a:lnTo>
                    <a:lnTo>
                      <a:pt x="211" y="205"/>
                    </a:lnTo>
                    <a:lnTo>
                      <a:pt x="218" y="217"/>
                    </a:lnTo>
                    <a:lnTo>
                      <a:pt x="229" y="224"/>
                    </a:lnTo>
                    <a:lnTo>
                      <a:pt x="233" y="238"/>
                    </a:lnTo>
                    <a:lnTo>
                      <a:pt x="235" y="248"/>
                    </a:lnTo>
                    <a:lnTo>
                      <a:pt x="246" y="257"/>
                    </a:lnTo>
                    <a:lnTo>
                      <a:pt x="236" y="268"/>
                    </a:lnTo>
                    <a:lnTo>
                      <a:pt x="223" y="268"/>
                    </a:lnTo>
                    <a:lnTo>
                      <a:pt x="208" y="276"/>
                    </a:lnTo>
                    <a:lnTo>
                      <a:pt x="196" y="285"/>
                    </a:lnTo>
                    <a:lnTo>
                      <a:pt x="181" y="292"/>
                    </a:lnTo>
                    <a:lnTo>
                      <a:pt x="167" y="306"/>
                    </a:lnTo>
                    <a:lnTo>
                      <a:pt x="153" y="316"/>
                    </a:lnTo>
                    <a:lnTo>
                      <a:pt x="152" y="327"/>
                    </a:lnTo>
                    <a:lnTo>
                      <a:pt x="152" y="335"/>
                    </a:lnTo>
                    <a:lnTo>
                      <a:pt x="142" y="344"/>
                    </a:lnTo>
                    <a:lnTo>
                      <a:pt x="143" y="352"/>
                    </a:lnTo>
                    <a:lnTo>
                      <a:pt x="132" y="365"/>
                    </a:lnTo>
                    <a:lnTo>
                      <a:pt x="132" y="380"/>
                    </a:lnTo>
                    <a:lnTo>
                      <a:pt x="140" y="392"/>
                    </a:lnTo>
                    <a:lnTo>
                      <a:pt x="136" y="401"/>
                    </a:lnTo>
                    <a:lnTo>
                      <a:pt x="125" y="395"/>
                    </a:lnTo>
                    <a:lnTo>
                      <a:pt x="122" y="380"/>
                    </a:lnTo>
                    <a:lnTo>
                      <a:pt x="111" y="372"/>
                    </a:lnTo>
                    <a:lnTo>
                      <a:pt x="102" y="374"/>
                    </a:lnTo>
                    <a:lnTo>
                      <a:pt x="98" y="385"/>
                    </a:lnTo>
                    <a:lnTo>
                      <a:pt x="87" y="380"/>
                    </a:lnTo>
                    <a:lnTo>
                      <a:pt x="75" y="380"/>
                    </a:lnTo>
                    <a:lnTo>
                      <a:pt x="63" y="390"/>
                    </a:lnTo>
                    <a:lnTo>
                      <a:pt x="60" y="401"/>
                    </a:lnTo>
                    <a:lnTo>
                      <a:pt x="55" y="411"/>
                    </a:lnTo>
                    <a:lnTo>
                      <a:pt x="54" y="428"/>
                    </a:lnTo>
                    <a:lnTo>
                      <a:pt x="63" y="439"/>
                    </a:lnTo>
                    <a:lnTo>
                      <a:pt x="73" y="431"/>
                    </a:lnTo>
                    <a:lnTo>
                      <a:pt x="85" y="431"/>
                    </a:lnTo>
                    <a:lnTo>
                      <a:pt x="87" y="445"/>
                    </a:lnTo>
                    <a:lnTo>
                      <a:pt x="78" y="455"/>
                    </a:lnTo>
                    <a:lnTo>
                      <a:pt x="93" y="457"/>
                    </a:lnTo>
                    <a:lnTo>
                      <a:pt x="99" y="460"/>
                    </a:lnTo>
                    <a:lnTo>
                      <a:pt x="102" y="474"/>
                    </a:lnTo>
                    <a:lnTo>
                      <a:pt x="114" y="479"/>
                    </a:lnTo>
                    <a:lnTo>
                      <a:pt x="128" y="490"/>
                    </a:lnTo>
                    <a:lnTo>
                      <a:pt x="138" y="483"/>
                    </a:lnTo>
                    <a:lnTo>
                      <a:pt x="159" y="490"/>
                    </a:lnTo>
                    <a:lnTo>
                      <a:pt x="176" y="492"/>
                    </a:lnTo>
                    <a:lnTo>
                      <a:pt x="200" y="504"/>
                    </a:lnTo>
                    <a:lnTo>
                      <a:pt x="205" y="514"/>
                    </a:lnTo>
                    <a:lnTo>
                      <a:pt x="218" y="527"/>
                    </a:lnTo>
                    <a:lnTo>
                      <a:pt x="226" y="543"/>
                    </a:lnTo>
                    <a:lnTo>
                      <a:pt x="242" y="552"/>
                    </a:lnTo>
                    <a:lnTo>
                      <a:pt x="257" y="553"/>
                    </a:lnTo>
                    <a:lnTo>
                      <a:pt x="272" y="567"/>
                    </a:lnTo>
                    <a:lnTo>
                      <a:pt x="292" y="567"/>
                    </a:lnTo>
                    <a:lnTo>
                      <a:pt x="294" y="579"/>
                    </a:lnTo>
                    <a:lnTo>
                      <a:pt x="294" y="591"/>
                    </a:lnTo>
                    <a:lnTo>
                      <a:pt x="285" y="603"/>
                    </a:lnTo>
                    <a:lnTo>
                      <a:pt x="283" y="618"/>
                    </a:lnTo>
                    <a:lnTo>
                      <a:pt x="280" y="633"/>
                    </a:lnTo>
                    <a:lnTo>
                      <a:pt x="270" y="648"/>
                    </a:lnTo>
                    <a:lnTo>
                      <a:pt x="255" y="656"/>
                    </a:lnTo>
                    <a:lnTo>
                      <a:pt x="241" y="659"/>
                    </a:lnTo>
                    <a:lnTo>
                      <a:pt x="247" y="671"/>
                    </a:lnTo>
                    <a:lnTo>
                      <a:pt x="235" y="685"/>
                    </a:lnTo>
                    <a:lnTo>
                      <a:pt x="225" y="697"/>
                    </a:lnTo>
                    <a:lnTo>
                      <a:pt x="212" y="705"/>
                    </a:lnTo>
                    <a:lnTo>
                      <a:pt x="202" y="722"/>
                    </a:lnTo>
                    <a:lnTo>
                      <a:pt x="194" y="735"/>
                    </a:lnTo>
                    <a:lnTo>
                      <a:pt x="182" y="741"/>
                    </a:lnTo>
                    <a:lnTo>
                      <a:pt x="174" y="751"/>
                    </a:lnTo>
                    <a:lnTo>
                      <a:pt x="168" y="762"/>
                    </a:lnTo>
                    <a:lnTo>
                      <a:pt x="162" y="772"/>
                    </a:lnTo>
                    <a:lnTo>
                      <a:pt x="164" y="783"/>
                    </a:lnTo>
                    <a:lnTo>
                      <a:pt x="158" y="791"/>
                    </a:lnTo>
                    <a:lnTo>
                      <a:pt x="149" y="777"/>
                    </a:lnTo>
                    <a:lnTo>
                      <a:pt x="137" y="765"/>
                    </a:lnTo>
                    <a:lnTo>
                      <a:pt x="132" y="748"/>
                    </a:lnTo>
                    <a:lnTo>
                      <a:pt x="132" y="735"/>
                    </a:lnTo>
                    <a:lnTo>
                      <a:pt x="131" y="717"/>
                    </a:lnTo>
                    <a:lnTo>
                      <a:pt x="137" y="694"/>
                    </a:lnTo>
                    <a:lnTo>
                      <a:pt x="138" y="671"/>
                    </a:lnTo>
                    <a:lnTo>
                      <a:pt x="136" y="650"/>
                    </a:lnTo>
                    <a:lnTo>
                      <a:pt x="131" y="633"/>
                    </a:lnTo>
                    <a:lnTo>
                      <a:pt x="117" y="618"/>
                    </a:lnTo>
                    <a:lnTo>
                      <a:pt x="104" y="607"/>
                    </a:lnTo>
                    <a:lnTo>
                      <a:pt x="93" y="589"/>
                    </a:lnTo>
                    <a:lnTo>
                      <a:pt x="90" y="570"/>
                    </a:lnTo>
                    <a:lnTo>
                      <a:pt x="98" y="557"/>
                    </a:lnTo>
                    <a:lnTo>
                      <a:pt x="98" y="544"/>
                    </a:lnTo>
                    <a:lnTo>
                      <a:pt x="104" y="525"/>
                    </a:lnTo>
                    <a:lnTo>
                      <a:pt x="113" y="510"/>
                    </a:lnTo>
                    <a:lnTo>
                      <a:pt x="125" y="500"/>
                    </a:lnTo>
                    <a:lnTo>
                      <a:pt x="129" y="492"/>
                    </a:lnTo>
                    <a:lnTo>
                      <a:pt x="114" y="487"/>
                    </a:lnTo>
                    <a:lnTo>
                      <a:pt x="105" y="490"/>
                    </a:lnTo>
                    <a:lnTo>
                      <a:pt x="96" y="485"/>
                    </a:lnTo>
                    <a:lnTo>
                      <a:pt x="84" y="476"/>
                    </a:lnTo>
                    <a:lnTo>
                      <a:pt x="72" y="466"/>
                    </a:lnTo>
                    <a:lnTo>
                      <a:pt x="64" y="454"/>
                    </a:lnTo>
                    <a:lnTo>
                      <a:pt x="60" y="451"/>
                    </a:lnTo>
                    <a:lnTo>
                      <a:pt x="53" y="455"/>
                    </a:lnTo>
                    <a:lnTo>
                      <a:pt x="40" y="448"/>
                    </a:lnTo>
                    <a:lnTo>
                      <a:pt x="31" y="438"/>
                    </a:lnTo>
                    <a:lnTo>
                      <a:pt x="27" y="428"/>
                    </a:lnTo>
                    <a:lnTo>
                      <a:pt x="27" y="413"/>
                    </a:lnTo>
                    <a:lnTo>
                      <a:pt x="24" y="405"/>
                    </a:lnTo>
                    <a:lnTo>
                      <a:pt x="13" y="396"/>
                    </a:lnTo>
                    <a:lnTo>
                      <a:pt x="13" y="404"/>
                    </a:lnTo>
                    <a:lnTo>
                      <a:pt x="19" y="415"/>
                    </a:lnTo>
                    <a:lnTo>
                      <a:pt x="20" y="425"/>
                    </a:lnTo>
                    <a:lnTo>
                      <a:pt x="10" y="418"/>
                    </a:lnTo>
                    <a:lnTo>
                      <a:pt x="4" y="410"/>
                    </a:lnTo>
                    <a:lnTo>
                      <a:pt x="1" y="398"/>
                    </a:lnTo>
                    <a:lnTo>
                      <a:pt x="3" y="379"/>
                    </a:lnTo>
                    <a:lnTo>
                      <a:pt x="0" y="354"/>
                    </a:lnTo>
                    <a:lnTo>
                      <a:pt x="3" y="322"/>
                    </a:lnTo>
                    <a:lnTo>
                      <a:pt x="10" y="276"/>
                    </a:lnTo>
                    <a:lnTo>
                      <a:pt x="25" y="229"/>
                    </a:lnTo>
                    <a:lnTo>
                      <a:pt x="49" y="174"/>
                    </a:lnTo>
                    <a:lnTo>
                      <a:pt x="68" y="137"/>
                    </a:lnTo>
                    <a:lnTo>
                      <a:pt x="96" y="94"/>
                    </a:lnTo>
                    <a:lnTo>
                      <a:pt x="119" y="69"/>
                    </a:lnTo>
                  </a:path>
                </a:pathLst>
              </a:custGeom>
              <a:gradFill flip="none" rotWithShape="1">
                <a:gsLst>
                  <a:gs pos="0">
                    <a:schemeClr val="bg1">
                      <a:lumMod val="85000"/>
                    </a:schemeClr>
                  </a:gs>
                  <a:gs pos="100000">
                    <a:schemeClr val="bg1">
                      <a:lumMod val="65000"/>
                    </a:schemeClr>
                  </a:gs>
                </a:gsLst>
                <a:path path="circle">
                  <a:fillToRect l="50000" t="50000" r="50000" b="50000"/>
                </a:path>
                <a:tileRect/>
              </a:gradFill>
              <a:ln w="3175" cap="rnd">
                <a:solidFill>
                  <a:srgbClr val="FFFFFF"/>
                </a:solidFill>
                <a:round/>
              </a:ln>
              <a:effectLst/>
              <a:extLst>
                <a:ext uri="{AF507438-7753-43E0-B8FC-AC1667EBCBE1}">
                  <a14:hiddenEffects xmlns:a14="http://schemas.microsoft.com/office/drawing/2010/main">
                    <a:effectLst>
                      <a:outerShdw dist="35921" dir="2700000" algn="ctr" rotWithShape="0">
                        <a:srgbClr val="000066"/>
                      </a:outerShdw>
                    </a:effectLst>
                  </a14:hiddenEffects>
                </a:ext>
              </a:extLst>
            </p:spPr>
            <p:txBody>
              <a:bodyPr/>
              <a:lstStyle/>
              <a:p>
                <a:endParaRPr lang="zh-CN" altLang="en-US" sz="1015"/>
              </a:p>
            </p:txBody>
          </p:sp>
        </p:grpSp>
        <p:sp>
          <p:nvSpPr>
            <p:cNvPr id="92" name="流程图: 决策 22"/>
            <p:cNvSpPr>
              <a:spLocks noChangeAspect="1"/>
            </p:cNvSpPr>
            <p:nvPr/>
          </p:nvSpPr>
          <p:spPr>
            <a:xfrm>
              <a:off x="4472329" y="1855550"/>
              <a:ext cx="50897" cy="577166"/>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1" fmla="*/ 0 w 10000"/>
                <a:gd name="connsiteY0-2" fmla="*/ 5000 h 10000"/>
                <a:gd name="connsiteX1-3" fmla="*/ 5000 w 10000"/>
                <a:gd name="connsiteY1-4" fmla="*/ 0 h 10000"/>
                <a:gd name="connsiteX2-5" fmla="*/ 10000 w 10000"/>
                <a:gd name="connsiteY2-6" fmla="*/ 8124 h 10000"/>
                <a:gd name="connsiteX3-7" fmla="*/ 5000 w 10000"/>
                <a:gd name="connsiteY3-8" fmla="*/ 10000 h 10000"/>
                <a:gd name="connsiteX4-9" fmla="*/ 0 w 10000"/>
                <a:gd name="connsiteY4-10" fmla="*/ 5000 h 10000"/>
                <a:gd name="connsiteX0-11" fmla="*/ 0 w 10000"/>
                <a:gd name="connsiteY0-12" fmla="*/ 8162 h 10000"/>
                <a:gd name="connsiteX1-13" fmla="*/ 5000 w 10000"/>
                <a:gd name="connsiteY1-14" fmla="*/ 0 h 10000"/>
                <a:gd name="connsiteX2-15" fmla="*/ 10000 w 10000"/>
                <a:gd name="connsiteY2-16" fmla="*/ 8124 h 10000"/>
                <a:gd name="connsiteX3-17" fmla="*/ 5000 w 10000"/>
                <a:gd name="connsiteY3-18" fmla="*/ 10000 h 10000"/>
                <a:gd name="connsiteX4-19" fmla="*/ 0 w 10000"/>
                <a:gd name="connsiteY4-20" fmla="*/ 8162 h 10000"/>
                <a:gd name="connsiteX0-21" fmla="*/ 0 w 10145"/>
                <a:gd name="connsiteY0-22" fmla="*/ 8111 h 10000"/>
                <a:gd name="connsiteX1-23" fmla="*/ 5145 w 10145"/>
                <a:gd name="connsiteY1-24" fmla="*/ 0 h 10000"/>
                <a:gd name="connsiteX2-25" fmla="*/ 10145 w 10145"/>
                <a:gd name="connsiteY2-26" fmla="*/ 8124 h 10000"/>
                <a:gd name="connsiteX3-27" fmla="*/ 5145 w 10145"/>
                <a:gd name="connsiteY3-28" fmla="*/ 10000 h 10000"/>
                <a:gd name="connsiteX4-29" fmla="*/ 0 w 10145"/>
                <a:gd name="connsiteY4-30" fmla="*/ 8111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45" h="10000">
                  <a:moveTo>
                    <a:pt x="0" y="8111"/>
                  </a:moveTo>
                  <a:lnTo>
                    <a:pt x="5145" y="0"/>
                  </a:lnTo>
                  <a:lnTo>
                    <a:pt x="10145" y="8124"/>
                  </a:lnTo>
                  <a:lnTo>
                    <a:pt x="5145" y="10000"/>
                  </a:lnTo>
                  <a:lnTo>
                    <a:pt x="0" y="8111"/>
                  </a:lnTo>
                  <a:close/>
                </a:path>
              </a:pathLst>
            </a:custGeom>
            <a:gradFill flip="none" rotWithShape="1">
              <a:gsLst>
                <a:gs pos="50000">
                  <a:schemeClr val="tx1">
                    <a:lumMod val="50000"/>
                    <a:lumOff val="50000"/>
                  </a:schemeClr>
                </a:gs>
                <a:gs pos="50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nvGrpSpPr>
            <p:cNvPr id="93" name="组合 92"/>
            <p:cNvGrpSpPr/>
            <p:nvPr/>
          </p:nvGrpSpPr>
          <p:grpSpPr>
            <a:xfrm>
              <a:off x="3721611" y="1543105"/>
              <a:ext cx="1566000" cy="1566000"/>
              <a:chOff x="4962148" y="2057473"/>
              <a:chExt cx="2088000" cy="2088000"/>
            </a:xfrm>
            <a:effectLst>
              <a:outerShdw blurRad="101600" sx="102000" sy="102000" algn="ctr" rotWithShape="0">
                <a:prstClr val="black">
                  <a:alpha val="40000"/>
                </a:prstClr>
              </a:outerShdw>
            </a:effectLst>
          </p:grpSpPr>
          <p:sp>
            <p:nvSpPr>
              <p:cNvPr id="112" name="同心圆 111"/>
              <p:cNvSpPr>
                <a:spLocks noChangeAspect="1"/>
              </p:cNvSpPr>
              <p:nvPr/>
            </p:nvSpPr>
            <p:spPr>
              <a:xfrm>
                <a:off x="4972746" y="2068071"/>
                <a:ext cx="2066805" cy="2066805"/>
              </a:xfrm>
              <a:prstGeom prst="donut">
                <a:avLst>
                  <a:gd name="adj" fmla="val 4662"/>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113" name="同心圆 112"/>
              <p:cNvSpPr/>
              <p:nvPr/>
            </p:nvSpPr>
            <p:spPr>
              <a:xfrm>
                <a:off x="4962148" y="2057473"/>
                <a:ext cx="2088000" cy="2088000"/>
              </a:xfrm>
              <a:prstGeom prst="donut">
                <a:avLst>
                  <a:gd name="adj" fmla="val 5842"/>
                </a:avLst>
              </a:prstGeom>
              <a:solidFill>
                <a:schemeClr val="bg1">
                  <a:lumMod val="85000"/>
                </a:schemeClr>
              </a:solidFill>
              <a:ln>
                <a:noFill/>
              </a:ln>
              <a:effectLst>
                <a:innerShdw blurRad="38100" dist="25400" dir="2700000">
                  <a:schemeClr val="tx1">
                    <a:lumMod val="65000"/>
                    <a:lumOff val="3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grpSp>
          <p:nvGrpSpPr>
            <p:cNvPr id="95" name="组合 94"/>
            <p:cNvGrpSpPr/>
            <p:nvPr/>
          </p:nvGrpSpPr>
          <p:grpSpPr>
            <a:xfrm>
              <a:off x="3877583" y="1699077"/>
              <a:ext cx="1254058" cy="1254058"/>
              <a:chOff x="6378832" y="1843903"/>
              <a:chExt cx="2737708" cy="2737708"/>
            </a:xfrm>
          </p:grpSpPr>
          <p:cxnSp>
            <p:nvCxnSpPr>
              <p:cNvPr id="99" name="直接连接符 98"/>
              <p:cNvCxnSpPr/>
              <p:nvPr/>
            </p:nvCxnSpPr>
            <p:spPr>
              <a:xfrm rot="16200000">
                <a:off x="6477686" y="3106760"/>
                <a:ext cx="0" cy="197708"/>
              </a:xfrm>
              <a:prstGeom prst="line">
                <a:avLst/>
              </a:prstGeom>
              <a:ln w="349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rot="-3600000">
                <a:off x="6647834" y="2478903"/>
                <a:ext cx="0" cy="197708"/>
              </a:xfrm>
              <a:prstGeom prst="line">
                <a:avLst/>
              </a:prstGeom>
              <a:ln w="222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rot="-1800000">
                <a:off x="7112686" y="2014051"/>
                <a:ext cx="0" cy="197708"/>
              </a:xfrm>
              <a:prstGeom prst="line">
                <a:avLst/>
              </a:prstGeom>
              <a:ln w="222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7738162" y="1843903"/>
                <a:ext cx="0" cy="197708"/>
              </a:xfrm>
              <a:prstGeom prst="line">
                <a:avLst/>
              </a:prstGeom>
              <a:ln w="349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rot="1800000">
                <a:off x="8382686" y="2014051"/>
                <a:ext cx="0" cy="197708"/>
              </a:xfrm>
              <a:prstGeom prst="line">
                <a:avLst/>
              </a:prstGeom>
              <a:ln w="222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rot="3600000">
                <a:off x="8847538" y="2478903"/>
                <a:ext cx="0" cy="197708"/>
              </a:xfrm>
              <a:prstGeom prst="line">
                <a:avLst/>
              </a:prstGeom>
              <a:ln w="222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rot="5400000">
                <a:off x="9017686" y="3106760"/>
                <a:ext cx="0" cy="197708"/>
              </a:xfrm>
              <a:prstGeom prst="line">
                <a:avLst/>
              </a:prstGeom>
              <a:ln w="349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rot="7200000">
                <a:off x="8847538" y="3748903"/>
                <a:ext cx="0" cy="197708"/>
              </a:xfrm>
              <a:prstGeom prst="line">
                <a:avLst/>
              </a:prstGeom>
              <a:ln w="222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rot="9000000">
                <a:off x="8382686" y="4213755"/>
                <a:ext cx="0" cy="197708"/>
              </a:xfrm>
              <a:prstGeom prst="line">
                <a:avLst/>
              </a:prstGeom>
              <a:ln w="222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rot="10800000">
                <a:off x="7738162" y="4383903"/>
                <a:ext cx="0" cy="197708"/>
              </a:xfrm>
              <a:prstGeom prst="line">
                <a:avLst/>
              </a:prstGeom>
              <a:ln w="349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rot="12600000">
                <a:off x="7112686" y="4213755"/>
                <a:ext cx="0" cy="197708"/>
              </a:xfrm>
              <a:prstGeom prst="line">
                <a:avLst/>
              </a:prstGeom>
              <a:ln w="222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rot="14400000">
                <a:off x="6647834" y="3748903"/>
                <a:ext cx="0" cy="197708"/>
              </a:xfrm>
              <a:prstGeom prst="line">
                <a:avLst/>
              </a:prstGeom>
              <a:ln w="222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96" name="流程图: 决策 22"/>
            <p:cNvSpPr>
              <a:spLocks noChangeAspect="1"/>
            </p:cNvSpPr>
            <p:nvPr/>
          </p:nvSpPr>
          <p:spPr>
            <a:xfrm rot="5400000">
              <a:off x="4630829" y="2092136"/>
              <a:ext cx="40717" cy="461733"/>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1" fmla="*/ 0 w 10000"/>
                <a:gd name="connsiteY0-2" fmla="*/ 5000 h 10000"/>
                <a:gd name="connsiteX1-3" fmla="*/ 5000 w 10000"/>
                <a:gd name="connsiteY1-4" fmla="*/ 0 h 10000"/>
                <a:gd name="connsiteX2-5" fmla="*/ 10000 w 10000"/>
                <a:gd name="connsiteY2-6" fmla="*/ 8124 h 10000"/>
                <a:gd name="connsiteX3-7" fmla="*/ 5000 w 10000"/>
                <a:gd name="connsiteY3-8" fmla="*/ 10000 h 10000"/>
                <a:gd name="connsiteX4-9" fmla="*/ 0 w 10000"/>
                <a:gd name="connsiteY4-10" fmla="*/ 5000 h 10000"/>
                <a:gd name="connsiteX0-11" fmla="*/ 0 w 10000"/>
                <a:gd name="connsiteY0-12" fmla="*/ 8162 h 10000"/>
                <a:gd name="connsiteX1-13" fmla="*/ 5000 w 10000"/>
                <a:gd name="connsiteY1-14" fmla="*/ 0 h 10000"/>
                <a:gd name="connsiteX2-15" fmla="*/ 10000 w 10000"/>
                <a:gd name="connsiteY2-16" fmla="*/ 8124 h 10000"/>
                <a:gd name="connsiteX3-17" fmla="*/ 5000 w 10000"/>
                <a:gd name="connsiteY3-18" fmla="*/ 10000 h 10000"/>
                <a:gd name="connsiteX4-19" fmla="*/ 0 w 10000"/>
                <a:gd name="connsiteY4-20" fmla="*/ 8162 h 10000"/>
                <a:gd name="connsiteX0-21" fmla="*/ 0 w 10145"/>
                <a:gd name="connsiteY0-22" fmla="*/ 8111 h 10000"/>
                <a:gd name="connsiteX1-23" fmla="*/ 5145 w 10145"/>
                <a:gd name="connsiteY1-24" fmla="*/ 0 h 10000"/>
                <a:gd name="connsiteX2-25" fmla="*/ 10145 w 10145"/>
                <a:gd name="connsiteY2-26" fmla="*/ 8124 h 10000"/>
                <a:gd name="connsiteX3-27" fmla="*/ 5145 w 10145"/>
                <a:gd name="connsiteY3-28" fmla="*/ 10000 h 10000"/>
                <a:gd name="connsiteX4-29" fmla="*/ 0 w 10145"/>
                <a:gd name="connsiteY4-30" fmla="*/ 8111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45" h="10000">
                  <a:moveTo>
                    <a:pt x="0" y="8111"/>
                  </a:moveTo>
                  <a:lnTo>
                    <a:pt x="5145" y="0"/>
                  </a:lnTo>
                  <a:lnTo>
                    <a:pt x="10145" y="8124"/>
                  </a:lnTo>
                  <a:lnTo>
                    <a:pt x="5145" y="10000"/>
                  </a:lnTo>
                  <a:lnTo>
                    <a:pt x="0" y="8111"/>
                  </a:lnTo>
                  <a:close/>
                </a:path>
              </a:pathLst>
            </a:custGeom>
            <a:gradFill flip="none" rotWithShape="1">
              <a:gsLst>
                <a:gs pos="50000">
                  <a:schemeClr val="tx1">
                    <a:lumMod val="50000"/>
                    <a:lumOff val="50000"/>
                  </a:schemeClr>
                </a:gs>
                <a:gs pos="50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97" name="流程图: 决策 22"/>
            <p:cNvSpPr/>
            <p:nvPr/>
          </p:nvSpPr>
          <p:spPr>
            <a:xfrm rot="1800000">
              <a:off x="4601731" y="1768214"/>
              <a:ext cx="16490" cy="72558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1" fmla="*/ 0 w 10000"/>
                <a:gd name="connsiteY0-2" fmla="*/ 5000 h 10000"/>
                <a:gd name="connsiteX1-3" fmla="*/ 5000 w 10000"/>
                <a:gd name="connsiteY1-4" fmla="*/ 0 h 10000"/>
                <a:gd name="connsiteX2-5" fmla="*/ 10000 w 10000"/>
                <a:gd name="connsiteY2-6" fmla="*/ 8124 h 10000"/>
                <a:gd name="connsiteX3-7" fmla="*/ 5000 w 10000"/>
                <a:gd name="connsiteY3-8" fmla="*/ 10000 h 10000"/>
                <a:gd name="connsiteX4-9" fmla="*/ 0 w 10000"/>
                <a:gd name="connsiteY4-10" fmla="*/ 5000 h 10000"/>
                <a:gd name="connsiteX0-11" fmla="*/ 0 w 10000"/>
                <a:gd name="connsiteY0-12" fmla="*/ 8162 h 10000"/>
                <a:gd name="connsiteX1-13" fmla="*/ 5000 w 10000"/>
                <a:gd name="connsiteY1-14" fmla="*/ 0 h 10000"/>
                <a:gd name="connsiteX2-15" fmla="*/ 10000 w 10000"/>
                <a:gd name="connsiteY2-16" fmla="*/ 8124 h 10000"/>
                <a:gd name="connsiteX3-17" fmla="*/ 5000 w 10000"/>
                <a:gd name="connsiteY3-18" fmla="*/ 10000 h 10000"/>
                <a:gd name="connsiteX4-19" fmla="*/ 0 w 10000"/>
                <a:gd name="connsiteY4-20" fmla="*/ 8162 h 10000"/>
                <a:gd name="connsiteX0-21" fmla="*/ 0 w 10145"/>
                <a:gd name="connsiteY0-22" fmla="*/ 8111 h 10000"/>
                <a:gd name="connsiteX1-23" fmla="*/ 5145 w 10145"/>
                <a:gd name="connsiteY1-24" fmla="*/ 0 h 10000"/>
                <a:gd name="connsiteX2-25" fmla="*/ 10145 w 10145"/>
                <a:gd name="connsiteY2-26" fmla="*/ 8124 h 10000"/>
                <a:gd name="connsiteX3-27" fmla="*/ 5145 w 10145"/>
                <a:gd name="connsiteY3-28" fmla="*/ 10000 h 10000"/>
                <a:gd name="connsiteX4-29" fmla="*/ 0 w 10145"/>
                <a:gd name="connsiteY4-30" fmla="*/ 8111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45" h="10000">
                  <a:moveTo>
                    <a:pt x="0" y="8111"/>
                  </a:moveTo>
                  <a:lnTo>
                    <a:pt x="5145" y="0"/>
                  </a:lnTo>
                  <a:lnTo>
                    <a:pt x="10145" y="8124"/>
                  </a:lnTo>
                  <a:lnTo>
                    <a:pt x="5145" y="10000"/>
                  </a:lnTo>
                  <a:lnTo>
                    <a:pt x="0" y="8111"/>
                  </a:lnTo>
                  <a:close/>
                </a:path>
              </a:pathLst>
            </a:custGeom>
            <a:gradFill flip="none" rotWithShape="1">
              <a:gsLst>
                <a:gs pos="50000">
                  <a:schemeClr val="accent1">
                    <a:lumMod val="60000"/>
                    <a:lumOff val="40000"/>
                  </a:schemeClr>
                </a:gs>
                <a:gs pos="5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98" name="椭圆 97"/>
            <p:cNvSpPr/>
            <p:nvPr/>
          </p:nvSpPr>
          <p:spPr>
            <a:xfrm>
              <a:off x="4481764" y="2303258"/>
              <a:ext cx="45694" cy="45694"/>
            </a:xfrm>
            <a:prstGeom prst="ellipse">
              <a:avLst/>
            </a:prstGeom>
            <a:ln>
              <a:noFill/>
            </a:ln>
            <a:scene3d>
              <a:camera prst="orthographicFront">
                <a:rot lat="600000" lon="600000" rev="0"/>
              </a:camera>
              <a:lightRig rig="threePt" dir="t"/>
            </a:scene3d>
            <a:sp3d z="49877">
              <a:bevelT w="49877" h="49877"/>
              <a:bevelB w="49877" h="49877"/>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spTree>
    <p:custDataLst>
      <p:tags r:id="rId1"/>
    </p:custData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down)">
                                      <p:cBhvr>
                                        <p:cTn id="7" dur="300"/>
                                        <p:tgtEl>
                                          <p:spTgt spid="103"/>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p:tgtEl>
                                          <p:spTgt spid="94"/>
                                        </p:tgtEl>
                                        <p:attrNameLst>
                                          <p:attrName>ppt_x</p:attrName>
                                        </p:attrNameLst>
                                      </p:cBhvr>
                                      <p:tavLst>
                                        <p:tav tm="0">
                                          <p:val>
                                            <p:strVal val="#ppt_x-#ppt_w*1.125000"/>
                                          </p:val>
                                        </p:tav>
                                        <p:tav tm="100000">
                                          <p:val>
                                            <p:strVal val="#ppt_x"/>
                                          </p:val>
                                        </p:tav>
                                      </p:tavLst>
                                    </p:anim>
                                    <p:animEffect transition="in" filter="wipe(right)">
                                      <p:cBhvr>
                                        <p:cTn id="12" dur="500"/>
                                        <p:tgtEl>
                                          <p:spTgt spid="94"/>
                                        </p:tgtEl>
                                      </p:cBhvr>
                                    </p:animEffect>
                                  </p:childTnLst>
                                </p:cTn>
                              </p:par>
                              <p:par>
                                <p:cTn id="13" presetID="1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ppt_x</p:attrName>
                                        </p:attrNameLst>
                                      </p:cBhvr>
                                      <p:tavLst>
                                        <p:tav tm="0">
                                          <p:val>
                                            <p:strVal val="#ppt_x-#ppt_w*1.125000"/>
                                          </p:val>
                                        </p:tav>
                                        <p:tav tm="100000">
                                          <p:val>
                                            <p:strVal val="#ppt_x"/>
                                          </p:val>
                                        </p:tav>
                                      </p:tavLst>
                                    </p:anim>
                                    <p:animEffect transition="in" filter="wipe(right)">
                                      <p:cBhvr>
                                        <p:cTn id="16" dur="500"/>
                                        <p:tgtEl>
                                          <p:spTgt spid="1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2000"/>
                                        <p:tgtEl>
                                          <p:spTgt spid="22"/>
                                        </p:tgtEl>
                                      </p:cBhvr>
                                    </p:animEffect>
                                  </p:childTnLst>
                                </p:cTn>
                              </p:par>
                            </p:childTnLst>
                          </p:cTn>
                        </p:par>
                        <p:par>
                          <p:cTn id="25" fill="hold">
                            <p:stCondLst>
                              <p:cond delay="3000"/>
                            </p:stCondLst>
                            <p:childTnLst>
                              <p:par>
                                <p:cTn id="26" presetID="22" presetClass="entr" presetSubtype="4"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childTnLst>
                          </p:cTn>
                        </p:par>
                        <p:par>
                          <p:cTn id="29" fill="hold">
                            <p:stCondLst>
                              <p:cond delay="3500"/>
                            </p:stCondLst>
                            <p:childTnLst>
                              <p:par>
                                <p:cTn id="30" presetID="53" presetClass="entr" presetSubtype="16" fill="hold" nodeType="afterEffect">
                                  <p:stCondLst>
                                    <p:cond delay="0"/>
                                  </p:stCondLst>
                                  <p:childTnLst>
                                    <p:set>
                                      <p:cBhvr>
                                        <p:cTn id="31" dur="1" fill="hold">
                                          <p:stCondLst>
                                            <p:cond delay="0"/>
                                          </p:stCondLst>
                                        </p:cTn>
                                        <p:tgtEl>
                                          <p:spTgt spid="90"/>
                                        </p:tgtEl>
                                        <p:attrNameLst>
                                          <p:attrName>style.visibility</p:attrName>
                                        </p:attrNameLst>
                                      </p:cBhvr>
                                      <p:to>
                                        <p:strVal val="visible"/>
                                      </p:to>
                                    </p:set>
                                    <p:anim calcmode="lin" valueType="num">
                                      <p:cBhvr>
                                        <p:cTn id="32" dur="500" fill="hold"/>
                                        <p:tgtEl>
                                          <p:spTgt spid="90"/>
                                        </p:tgtEl>
                                        <p:attrNameLst>
                                          <p:attrName>ppt_w</p:attrName>
                                        </p:attrNameLst>
                                      </p:cBhvr>
                                      <p:tavLst>
                                        <p:tav tm="0">
                                          <p:val>
                                            <p:fltVal val="0"/>
                                          </p:val>
                                        </p:tav>
                                        <p:tav tm="100000">
                                          <p:val>
                                            <p:strVal val="#ppt_w"/>
                                          </p:val>
                                        </p:tav>
                                      </p:tavLst>
                                    </p:anim>
                                    <p:anim calcmode="lin" valueType="num">
                                      <p:cBhvr>
                                        <p:cTn id="33" dur="500" fill="hold"/>
                                        <p:tgtEl>
                                          <p:spTgt spid="90"/>
                                        </p:tgtEl>
                                        <p:attrNameLst>
                                          <p:attrName>ppt_h</p:attrName>
                                        </p:attrNameLst>
                                      </p:cBhvr>
                                      <p:tavLst>
                                        <p:tav tm="0">
                                          <p:val>
                                            <p:fltVal val="0"/>
                                          </p:val>
                                        </p:tav>
                                        <p:tav tm="100000">
                                          <p:val>
                                            <p:strVal val="#ppt_h"/>
                                          </p:val>
                                        </p:tav>
                                      </p:tavLst>
                                    </p:anim>
                                    <p:animEffect transition="in" filter="fade">
                                      <p:cBhvr>
                                        <p:cTn id="34" dur="500"/>
                                        <p:tgtEl>
                                          <p:spTgt spid="90"/>
                                        </p:tgtEl>
                                      </p:cBhvr>
                                    </p:animEffect>
                                  </p:childTnLst>
                                </p:cTn>
                              </p:par>
                              <p:par>
                                <p:cTn id="35" presetID="10" presetClass="entr" presetSubtype="0" fill="hold" nodeType="withEffect">
                                  <p:stCondLst>
                                    <p:cond delay="25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par>
                                <p:cTn id="38" presetID="10" presetClass="entr" presetSubtype="0" fill="hold" nodeType="withEffect">
                                  <p:stCondLst>
                                    <p:cond delay="25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500"/>
                                        <p:tgtEl>
                                          <p:spTgt spid="69"/>
                                        </p:tgtEl>
                                      </p:cBhvr>
                                    </p:animEffect>
                                  </p:childTnLst>
                                </p:cTn>
                              </p:par>
                              <p:par>
                                <p:cTn id="41" presetID="10" presetClass="entr" presetSubtype="0" fill="hold" nodeType="withEffect">
                                  <p:stCondLst>
                                    <p:cond delay="25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par>
                                <p:cTn id="44" presetID="10" presetClass="entr" presetSubtype="0" fill="hold" nodeType="withEffect">
                                  <p:stCondLst>
                                    <p:cond delay="25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500"/>
                                        <p:tgtEl>
                                          <p:spTgt spid="45"/>
                                        </p:tgtEl>
                                      </p:cBhvr>
                                    </p:animEffect>
                                  </p:childTnLst>
                                </p:cTn>
                              </p:par>
                              <p:par>
                                <p:cTn id="47" presetID="10" presetClass="entr" presetSubtype="0" fill="hold" nodeType="withEffect">
                                  <p:stCondLst>
                                    <p:cond delay="250"/>
                                  </p:stCondLst>
                                  <p:childTnLst>
                                    <p:set>
                                      <p:cBhvr>
                                        <p:cTn id="48" dur="1" fill="hold">
                                          <p:stCondLst>
                                            <p:cond delay="0"/>
                                          </p:stCondLst>
                                        </p:cTn>
                                        <p:tgtEl>
                                          <p:spTgt spid="63"/>
                                        </p:tgtEl>
                                        <p:attrNameLst>
                                          <p:attrName>style.visibility</p:attrName>
                                        </p:attrNameLst>
                                      </p:cBhvr>
                                      <p:to>
                                        <p:strVal val="visible"/>
                                      </p:to>
                                    </p:set>
                                    <p:animEffect transition="in" filter="fade">
                                      <p:cBhvr>
                                        <p:cTn id="49" dur="500"/>
                                        <p:tgtEl>
                                          <p:spTgt spid="63"/>
                                        </p:tgtEl>
                                      </p:cBhvr>
                                    </p:animEffect>
                                  </p:childTnLst>
                                </p:cTn>
                              </p:par>
                              <p:par>
                                <p:cTn id="50" presetID="0" presetClass="path" presetSubtype="0" accel="50000" decel="50000" fill="hold" nodeType="withEffect">
                                  <p:stCondLst>
                                    <p:cond delay="0"/>
                                  </p:stCondLst>
                                  <p:childTnLst>
                                    <p:animMotion origin="layout" path="M -0.10278 0.00741 L -0.04445 0.00494 C -0.04271 0.00463 -0.0408 0.00247 -0.03889 0.00247 C -0.01892 -0.00031 -0.01458 -2.46914E-6 2.5E-6 -2.46914E-6 " pathEditMode="relative" ptsTypes="AAAA">
                                      <p:cBhvr>
                                        <p:cTn id="51" dur="2000" fill="hold"/>
                                        <p:tgtEl>
                                          <p:spTgt spid="63"/>
                                        </p:tgtEl>
                                        <p:attrNameLst>
                                          <p:attrName>ppt_x</p:attrName>
                                          <p:attrName>ppt_y</p:attrName>
                                        </p:attrNameLst>
                                      </p:cBhvr>
                                    </p:animMotion>
                                  </p:childTnLst>
                                </p:cTn>
                              </p:par>
                              <p:par>
                                <p:cTn id="52" presetID="0" presetClass="path" presetSubtype="0" accel="50000" decel="50000" fill="hold" nodeType="withEffect">
                                  <p:stCondLst>
                                    <p:cond delay="0"/>
                                  </p:stCondLst>
                                  <p:childTnLst>
                                    <p:animMotion origin="layout" path="M -1.11111E-6 0.19475 L -1.11111E-6 0.19475 C 0.00035 0.17161 0.00139 0.14846 0.00139 0.12562 C 0.00139 0.08333 -1.11111E-6 0.04167 -1.11111E-6 -0.00031 L -1.11111E-6 -0.00031 " pathEditMode="relative" ptsTypes="AAAAA">
                                      <p:cBhvr>
                                        <p:cTn id="53" dur="2000" fill="hold"/>
                                        <p:tgtEl>
                                          <p:spTgt spid="58"/>
                                        </p:tgtEl>
                                        <p:attrNameLst>
                                          <p:attrName>ppt_x</p:attrName>
                                          <p:attrName>ppt_y</p:attrName>
                                        </p:attrNameLst>
                                      </p:cBhvr>
                                    </p:animMotion>
                                  </p:childTnLst>
                                </p:cTn>
                              </p:par>
                              <p:par>
                                <p:cTn id="54" presetID="0" presetClass="path" presetSubtype="0" accel="50000" decel="50000" fill="hold" nodeType="withEffect">
                                  <p:stCondLst>
                                    <p:cond delay="0"/>
                                  </p:stCondLst>
                                  <p:childTnLst>
                                    <p:animMotion origin="layout" path="M -0.06389 -0.16574 C -0.06111 -0.16266 -0.05816 -0.15988 -0.05555 -0.15587 C -0.05312 -0.15216 -0.05191 -0.14321 -0.05 -0.13858 C -0.04896 -0.1358 -0.04722 -0.13395 -0.04583 -0.13117 C -0.04479 -0.12901 -0.04427 -0.12624 -0.04305 -0.12377 C -0.04045 -0.11883 -0.03472 -0.10895 -0.03472 -0.10895 C -0.0335 -0.10216 -0.0335 -0.1 -0.03055 -0.09414 C -0.02795 -0.0892 -0.02413 -0.0858 -0.02222 -0.07932 C -0.02135 -0.07624 -0.02031 -0.07284 -0.01944 -0.06945 C -0.01892 -0.06729 -0.01892 -0.06451 -0.01805 -0.06204 C -0.01649 -0.0571 -0.01371 -0.05309 -0.0125 -0.04722 C -0.01215 -0.04475 -0.0118 -0.04229 -0.01111 -0.03982 C -0.01041 -0.03735 -0.0092 -0.03519 -0.00833 -0.03241 C -0.00781 -0.03025 -0.00764 -0.02747 -0.00694 -0.025 C -0.00625 -0.02192 -0.00503 -0.01852 -0.00416 -0.01513 C -0.00364 -0.01296 -0.00347 -0.01019 -0.00278 -0.00772 C -0.00208 -0.00525 -1.38889E-6 -0.00031 -1.38889E-6 -0.00031 " pathEditMode="relative" ptsTypes="AAAAAAAAAAAAAAAAA">
                                      <p:cBhvr>
                                        <p:cTn id="55" dur="2000" fill="hold"/>
                                        <p:tgtEl>
                                          <p:spTgt spid="69"/>
                                        </p:tgtEl>
                                        <p:attrNameLst>
                                          <p:attrName>ppt_x</p:attrName>
                                          <p:attrName>ppt_y</p:attrName>
                                        </p:attrNameLst>
                                      </p:cBhvr>
                                    </p:animMotion>
                                  </p:childTnLst>
                                </p:cTn>
                              </p:par>
                              <p:par>
                                <p:cTn id="56" presetID="0" presetClass="path" presetSubtype="0" accel="50000" decel="50000" fill="hold" nodeType="withEffect">
                                  <p:stCondLst>
                                    <p:cond delay="0"/>
                                  </p:stCondLst>
                                  <p:childTnLst>
                                    <p:animMotion origin="layout" path="M 0.06389 -0.20741 C 0.06146 -0.2 0.05955 -0.19229 0.05695 -0.18519 C 0.05538 -0.18148 0.05295 -0.17901 0.05139 -0.17531 C 0.04913 -0.17068 0.04774 -0.16543 0.04583 -0.1605 C 0.04358 -0.15556 0.04063 -0.15124 0.03889 -0.14568 C 0.03698 -0.14043 0.03629 -0.13395 0.03472 -0.1284 C 0.03351 -0.125 0.03177 -0.12222 0.03056 -0.11852 C 0.02934 -0.11543 0.02882 -0.11204 0.02778 -0.10864 C 0.02604 -0.10371 0.02396 -0.09877 0.02222 -0.09383 C 0.0217 -0.09074 0.02153 -0.08704 0.02083 -0.08395 C 0.01927 -0.07871 0.01632 -0.075 0.01528 -0.06914 C 0.01476 -0.06667 0.01424 -0.06451 0.01389 -0.06173 C 0.01267 -0.05494 0.01181 -0.04661 0.01111 -0.03951 C 0.01059 -0.03488 0.01077 -0.02932 0.00972 -0.02469 C 0.00833 -0.01945 0.00521 -0.01574 0.00417 -0.00988 C 0.00243 -0.00093 0.00399 -0.00371 -1.11111E-6 -1.60494E-6 " pathEditMode="relative" ptsTypes="AAAAAAAAAAAAAAAA">
                                      <p:cBhvr>
                                        <p:cTn id="57" dur="2000" fill="hold"/>
                                        <p:tgtEl>
                                          <p:spTgt spid="51"/>
                                        </p:tgtEl>
                                        <p:attrNameLst>
                                          <p:attrName>ppt_x</p:attrName>
                                          <p:attrName>ppt_y</p:attrName>
                                        </p:attrNameLst>
                                      </p:cBhvr>
                                    </p:animMotion>
                                  </p:childTnLst>
                                </p:cTn>
                              </p:par>
                              <p:par>
                                <p:cTn id="58" presetID="0" presetClass="path" presetSubtype="0" accel="50000" decel="50000" fill="hold" nodeType="withEffect">
                                  <p:stCondLst>
                                    <p:cond delay="0"/>
                                  </p:stCondLst>
                                  <p:childTnLst>
                                    <p:animMotion origin="layout" path="M 0.11545 -0.0142 C 0.07448 0.01172 0.11875 -0.0142 0.00729 -0.00494 C 0.0059 -0.00494 0.00451 -0.00124 0.00295 4.93827E-6 C 0.00191 0.00061 0.00104 4.93827E-6 1.38889E-6 4.93827E-6 " pathEditMode="relative" rAng="0" ptsTypes="AAAA">
                                      <p:cBhvr>
                                        <p:cTn id="59" dur="2000" fill="hold"/>
                                        <p:tgtEl>
                                          <p:spTgt spid="45"/>
                                        </p:tgtEl>
                                        <p:attrNameLst>
                                          <p:attrName>ppt_x</p:attrName>
                                          <p:attrName>ppt_y</p:attrName>
                                        </p:attrNameLst>
                                      </p:cBhvr>
                                      <p:rCtr x="-5781" y="741"/>
                                    </p:animMotion>
                                  </p:childTnLst>
                                </p:cTn>
                              </p:par>
                            </p:childTnLst>
                          </p:cTn>
                        </p:par>
                        <p:par>
                          <p:cTn id="60" fill="hold">
                            <p:stCondLst>
                              <p:cond delay="4000"/>
                            </p:stCondLst>
                            <p:childTnLst>
                              <p:par>
                                <p:cTn id="61" presetID="42" presetClass="entr" presetSubtype="0" fill="hold" grpId="0" nodeType="after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fade">
                                      <p:cBhvr>
                                        <p:cTn id="63" dur="1000"/>
                                        <p:tgtEl>
                                          <p:spTgt spid="78"/>
                                        </p:tgtEl>
                                      </p:cBhvr>
                                    </p:animEffect>
                                    <p:anim calcmode="lin" valueType="num">
                                      <p:cBhvr>
                                        <p:cTn id="64" dur="1000" fill="hold"/>
                                        <p:tgtEl>
                                          <p:spTgt spid="78"/>
                                        </p:tgtEl>
                                        <p:attrNameLst>
                                          <p:attrName>ppt_x</p:attrName>
                                        </p:attrNameLst>
                                      </p:cBhvr>
                                      <p:tavLst>
                                        <p:tav tm="0">
                                          <p:val>
                                            <p:strVal val="#ppt_x"/>
                                          </p:val>
                                        </p:tav>
                                        <p:tav tm="100000">
                                          <p:val>
                                            <p:strVal val="#ppt_x"/>
                                          </p:val>
                                        </p:tav>
                                      </p:tavLst>
                                    </p:anim>
                                    <p:anim calcmode="lin" valueType="num">
                                      <p:cBhvr>
                                        <p:cTn id="65" dur="1000" fill="hold"/>
                                        <p:tgtEl>
                                          <p:spTgt spid="78"/>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ppt_x</p:attrName>
                                        </p:attrNameLst>
                                      </p:cBhvr>
                                      <p:tavLst>
                                        <p:tav tm="0">
                                          <p:val>
                                            <p:strVal val="#ppt_x"/>
                                          </p:val>
                                        </p:tav>
                                        <p:tav tm="100000">
                                          <p:val>
                                            <p:strVal val="#ppt_x"/>
                                          </p:val>
                                        </p:tav>
                                      </p:tavLst>
                                    </p:anim>
                                    <p:anim calcmode="lin" valueType="num">
                                      <p:cBhvr>
                                        <p:cTn id="70" dur="1000" fill="hold"/>
                                        <p:tgtEl>
                                          <p:spTgt spid="7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80"/>
                                        </p:tgtEl>
                                        <p:attrNameLst>
                                          <p:attrName>style.visibility</p:attrName>
                                        </p:attrNameLst>
                                      </p:cBhvr>
                                      <p:to>
                                        <p:strVal val="visible"/>
                                      </p:to>
                                    </p:set>
                                    <p:animEffect transition="in" filter="fade">
                                      <p:cBhvr>
                                        <p:cTn id="73" dur="1000"/>
                                        <p:tgtEl>
                                          <p:spTgt spid="80"/>
                                        </p:tgtEl>
                                      </p:cBhvr>
                                    </p:animEffect>
                                    <p:anim calcmode="lin" valueType="num">
                                      <p:cBhvr>
                                        <p:cTn id="74" dur="1000" fill="hold"/>
                                        <p:tgtEl>
                                          <p:spTgt spid="80"/>
                                        </p:tgtEl>
                                        <p:attrNameLst>
                                          <p:attrName>ppt_x</p:attrName>
                                        </p:attrNameLst>
                                      </p:cBhvr>
                                      <p:tavLst>
                                        <p:tav tm="0">
                                          <p:val>
                                            <p:strVal val="#ppt_x"/>
                                          </p:val>
                                        </p:tav>
                                        <p:tav tm="100000">
                                          <p:val>
                                            <p:strVal val="#ppt_x"/>
                                          </p:val>
                                        </p:tav>
                                      </p:tavLst>
                                    </p:anim>
                                    <p:anim calcmode="lin" valueType="num">
                                      <p:cBhvr>
                                        <p:cTn id="75" dur="1000" fill="hold"/>
                                        <p:tgtEl>
                                          <p:spTgt spid="80"/>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84"/>
                                        </p:tgtEl>
                                        <p:attrNameLst>
                                          <p:attrName>style.visibility</p:attrName>
                                        </p:attrNameLst>
                                      </p:cBhvr>
                                      <p:to>
                                        <p:strVal val="visible"/>
                                      </p:to>
                                    </p:set>
                                    <p:animEffect transition="in" filter="fade">
                                      <p:cBhvr>
                                        <p:cTn id="78" dur="1000"/>
                                        <p:tgtEl>
                                          <p:spTgt spid="84"/>
                                        </p:tgtEl>
                                      </p:cBhvr>
                                    </p:animEffect>
                                    <p:anim calcmode="lin" valueType="num">
                                      <p:cBhvr>
                                        <p:cTn id="79" dur="1000" fill="hold"/>
                                        <p:tgtEl>
                                          <p:spTgt spid="84"/>
                                        </p:tgtEl>
                                        <p:attrNameLst>
                                          <p:attrName>ppt_x</p:attrName>
                                        </p:attrNameLst>
                                      </p:cBhvr>
                                      <p:tavLst>
                                        <p:tav tm="0">
                                          <p:val>
                                            <p:strVal val="#ppt_x"/>
                                          </p:val>
                                        </p:tav>
                                        <p:tav tm="100000">
                                          <p:val>
                                            <p:strVal val="#ppt_x"/>
                                          </p:val>
                                        </p:tav>
                                      </p:tavLst>
                                    </p:anim>
                                    <p:anim calcmode="lin" valueType="num">
                                      <p:cBhvr>
                                        <p:cTn id="80" dur="1000" fill="hold"/>
                                        <p:tgtEl>
                                          <p:spTgt spid="8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85"/>
                                        </p:tgtEl>
                                        <p:attrNameLst>
                                          <p:attrName>style.visibility</p:attrName>
                                        </p:attrNameLst>
                                      </p:cBhvr>
                                      <p:to>
                                        <p:strVal val="visible"/>
                                      </p:to>
                                    </p:set>
                                    <p:animEffect transition="in" filter="fade">
                                      <p:cBhvr>
                                        <p:cTn id="83" dur="1000"/>
                                        <p:tgtEl>
                                          <p:spTgt spid="85"/>
                                        </p:tgtEl>
                                      </p:cBhvr>
                                    </p:animEffect>
                                    <p:anim calcmode="lin" valueType="num">
                                      <p:cBhvr>
                                        <p:cTn id="84" dur="1000" fill="hold"/>
                                        <p:tgtEl>
                                          <p:spTgt spid="85"/>
                                        </p:tgtEl>
                                        <p:attrNameLst>
                                          <p:attrName>ppt_x</p:attrName>
                                        </p:attrNameLst>
                                      </p:cBhvr>
                                      <p:tavLst>
                                        <p:tav tm="0">
                                          <p:val>
                                            <p:strVal val="#ppt_x"/>
                                          </p:val>
                                        </p:tav>
                                        <p:tav tm="100000">
                                          <p:val>
                                            <p:strVal val="#ppt_x"/>
                                          </p:val>
                                        </p:tav>
                                      </p:tavLst>
                                    </p:anim>
                                    <p:anim calcmode="lin" valueType="num">
                                      <p:cBhvr>
                                        <p:cTn id="85" dur="1000" fill="hold"/>
                                        <p:tgtEl>
                                          <p:spTgt spid="85"/>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86"/>
                                        </p:tgtEl>
                                        <p:attrNameLst>
                                          <p:attrName>style.visibility</p:attrName>
                                        </p:attrNameLst>
                                      </p:cBhvr>
                                      <p:to>
                                        <p:strVal val="visible"/>
                                      </p:to>
                                    </p:set>
                                    <p:animEffect transition="in" filter="fade">
                                      <p:cBhvr>
                                        <p:cTn id="88" dur="1000"/>
                                        <p:tgtEl>
                                          <p:spTgt spid="86"/>
                                        </p:tgtEl>
                                      </p:cBhvr>
                                    </p:animEffect>
                                    <p:anim calcmode="lin" valueType="num">
                                      <p:cBhvr>
                                        <p:cTn id="89" dur="1000" fill="hold"/>
                                        <p:tgtEl>
                                          <p:spTgt spid="86"/>
                                        </p:tgtEl>
                                        <p:attrNameLst>
                                          <p:attrName>ppt_x</p:attrName>
                                        </p:attrNameLst>
                                      </p:cBhvr>
                                      <p:tavLst>
                                        <p:tav tm="0">
                                          <p:val>
                                            <p:strVal val="#ppt_x"/>
                                          </p:val>
                                        </p:tav>
                                        <p:tav tm="100000">
                                          <p:val>
                                            <p:strVal val="#ppt_x"/>
                                          </p:val>
                                        </p:tav>
                                      </p:tavLst>
                                    </p:anim>
                                    <p:anim calcmode="lin" valueType="num">
                                      <p:cBhvr>
                                        <p:cTn id="90" dur="1000" fill="hold"/>
                                        <p:tgtEl>
                                          <p:spTgt spid="86"/>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1000" fill="hold"/>
                                        <p:tgtEl>
                                          <p:spTgt spid="8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8"/>
                                        </p:tgtEl>
                                        <p:attrNameLst>
                                          <p:attrName>style.visibility</p:attrName>
                                        </p:attrNameLst>
                                      </p:cBhvr>
                                      <p:to>
                                        <p:strVal val="visible"/>
                                      </p:to>
                                    </p:set>
                                    <p:animEffect transition="in" filter="fade">
                                      <p:cBhvr>
                                        <p:cTn id="98" dur="1000"/>
                                        <p:tgtEl>
                                          <p:spTgt spid="88"/>
                                        </p:tgtEl>
                                      </p:cBhvr>
                                    </p:animEffect>
                                    <p:anim calcmode="lin" valueType="num">
                                      <p:cBhvr>
                                        <p:cTn id="99" dur="1000" fill="hold"/>
                                        <p:tgtEl>
                                          <p:spTgt spid="88"/>
                                        </p:tgtEl>
                                        <p:attrNameLst>
                                          <p:attrName>ppt_x</p:attrName>
                                        </p:attrNameLst>
                                      </p:cBhvr>
                                      <p:tavLst>
                                        <p:tav tm="0">
                                          <p:val>
                                            <p:strVal val="#ppt_x"/>
                                          </p:val>
                                        </p:tav>
                                        <p:tav tm="100000">
                                          <p:val>
                                            <p:strVal val="#ppt_x"/>
                                          </p:val>
                                        </p:tav>
                                      </p:tavLst>
                                    </p:anim>
                                    <p:anim calcmode="lin" valueType="num">
                                      <p:cBhvr>
                                        <p:cTn id="100" dur="1000" fill="hold"/>
                                        <p:tgtEl>
                                          <p:spTgt spid="88"/>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89"/>
                                        </p:tgtEl>
                                        <p:attrNameLst>
                                          <p:attrName>style.visibility</p:attrName>
                                        </p:attrNameLst>
                                      </p:cBhvr>
                                      <p:to>
                                        <p:strVal val="visible"/>
                                      </p:to>
                                    </p:set>
                                    <p:animEffect transition="in" filter="fade">
                                      <p:cBhvr>
                                        <p:cTn id="103" dur="1000"/>
                                        <p:tgtEl>
                                          <p:spTgt spid="89"/>
                                        </p:tgtEl>
                                      </p:cBhvr>
                                    </p:animEffect>
                                    <p:anim calcmode="lin" valueType="num">
                                      <p:cBhvr>
                                        <p:cTn id="104" dur="1000" fill="hold"/>
                                        <p:tgtEl>
                                          <p:spTgt spid="89"/>
                                        </p:tgtEl>
                                        <p:attrNameLst>
                                          <p:attrName>ppt_x</p:attrName>
                                        </p:attrNameLst>
                                      </p:cBhvr>
                                      <p:tavLst>
                                        <p:tav tm="0">
                                          <p:val>
                                            <p:strVal val="#ppt_x"/>
                                          </p:val>
                                        </p:tav>
                                        <p:tav tm="100000">
                                          <p:val>
                                            <p:strVal val="#ppt_x"/>
                                          </p:val>
                                        </p:tav>
                                      </p:tavLst>
                                    </p:anim>
                                    <p:anim calcmode="lin" valueType="num">
                                      <p:cBhvr>
                                        <p:cTn id="105" dur="1000" fill="hold"/>
                                        <p:tgtEl>
                                          <p:spTgt spid="89"/>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75"/>
                                        </p:tgtEl>
                                        <p:attrNameLst>
                                          <p:attrName>style.visibility</p:attrName>
                                        </p:attrNameLst>
                                      </p:cBhvr>
                                      <p:to>
                                        <p:strVal val="visible"/>
                                      </p:to>
                                    </p:set>
                                    <p:animEffect transition="in" filter="fade">
                                      <p:cBhvr>
                                        <p:cTn id="108" dur="1000"/>
                                        <p:tgtEl>
                                          <p:spTgt spid="75"/>
                                        </p:tgtEl>
                                      </p:cBhvr>
                                    </p:animEffect>
                                    <p:anim calcmode="lin" valueType="num">
                                      <p:cBhvr>
                                        <p:cTn id="109" dur="1000" fill="hold"/>
                                        <p:tgtEl>
                                          <p:spTgt spid="75"/>
                                        </p:tgtEl>
                                        <p:attrNameLst>
                                          <p:attrName>ppt_x</p:attrName>
                                        </p:attrNameLst>
                                      </p:cBhvr>
                                      <p:tavLst>
                                        <p:tav tm="0">
                                          <p:val>
                                            <p:strVal val="#ppt_x"/>
                                          </p:val>
                                        </p:tav>
                                        <p:tav tm="100000">
                                          <p:val>
                                            <p:strVal val="#ppt_x"/>
                                          </p:val>
                                        </p:tav>
                                      </p:tavLst>
                                    </p:anim>
                                    <p:anim calcmode="lin" valueType="num">
                                      <p:cBhvr>
                                        <p:cTn id="110" dur="1000" fill="hold"/>
                                        <p:tgtEl>
                                          <p:spTgt spid="75"/>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76"/>
                                        </p:tgtEl>
                                        <p:attrNameLst>
                                          <p:attrName>style.visibility</p:attrName>
                                        </p:attrNameLst>
                                      </p:cBhvr>
                                      <p:to>
                                        <p:strVal val="visible"/>
                                      </p:to>
                                    </p:set>
                                    <p:animEffect transition="in" filter="fade">
                                      <p:cBhvr>
                                        <p:cTn id="113" dur="1000"/>
                                        <p:tgtEl>
                                          <p:spTgt spid="76"/>
                                        </p:tgtEl>
                                      </p:cBhvr>
                                    </p:animEffect>
                                    <p:anim calcmode="lin" valueType="num">
                                      <p:cBhvr>
                                        <p:cTn id="114" dur="1000" fill="hold"/>
                                        <p:tgtEl>
                                          <p:spTgt spid="76"/>
                                        </p:tgtEl>
                                        <p:attrNameLst>
                                          <p:attrName>ppt_x</p:attrName>
                                        </p:attrNameLst>
                                      </p:cBhvr>
                                      <p:tavLst>
                                        <p:tav tm="0">
                                          <p:val>
                                            <p:strVal val="#ppt_x"/>
                                          </p:val>
                                        </p:tav>
                                        <p:tav tm="100000">
                                          <p:val>
                                            <p:strVal val="#ppt_x"/>
                                          </p:val>
                                        </p:tav>
                                      </p:tavLst>
                                    </p:anim>
                                    <p:anim calcmode="lin" valueType="num">
                                      <p:cBhvr>
                                        <p:cTn id="115" dur="1000" fill="hold"/>
                                        <p:tgtEl>
                                          <p:spTgt spid="76"/>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81"/>
                                        </p:tgtEl>
                                        <p:attrNameLst>
                                          <p:attrName>style.visibility</p:attrName>
                                        </p:attrNameLst>
                                      </p:cBhvr>
                                      <p:to>
                                        <p:strVal val="visible"/>
                                      </p:to>
                                    </p:set>
                                    <p:animEffect transition="in" filter="fade">
                                      <p:cBhvr>
                                        <p:cTn id="123" dur="1000"/>
                                        <p:tgtEl>
                                          <p:spTgt spid="81"/>
                                        </p:tgtEl>
                                      </p:cBhvr>
                                    </p:animEffect>
                                    <p:anim calcmode="lin" valueType="num">
                                      <p:cBhvr>
                                        <p:cTn id="124" dur="1000" fill="hold"/>
                                        <p:tgtEl>
                                          <p:spTgt spid="81"/>
                                        </p:tgtEl>
                                        <p:attrNameLst>
                                          <p:attrName>ppt_x</p:attrName>
                                        </p:attrNameLst>
                                      </p:cBhvr>
                                      <p:tavLst>
                                        <p:tav tm="0">
                                          <p:val>
                                            <p:strVal val="#ppt_x"/>
                                          </p:val>
                                        </p:tav>
                                        <p:tav tm="100000">
                                          <p:val>
                                            <p:strVal val="#ppt_x"/>
                                          </p:val>
                                        </p:tav>
                                      </p:tavLst>
                                    </p:anim>
                                    <p:anim calcmode="lin" valueType="num">
                                      <p:cBhvr>
                                        <p:cTn id="125" dur="1000" fill="hold"/>
                                        <p:tgtEl>
                                          <p:spTgt spid="81"/>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82"/>
                                        </p:tgtEl>
                                        <p:attrNameLst>
                                          <p:attrName>style.visibility</p:attrName>
                                        </p:attrNameLst>
                                      </p:cBhvr>
                                      <p:to>
                                        <p:strVal val="visible"/>
                                      </p:to>
                                    </p:set>
                                    <p:animEffect transition="in" filter="fade">
                                      <p:cBhvr>
                                        <p:cTn id="128" dur="1000"/>
                                        <p:tgtEl>
                                          <p:spTgt spid="82"/>
                                        </p:tgtEl>
                                      </p:cBhvr>
                                    </p:animEffect>
                                    <p:anim calcmode="lin" valueType="num">
                                      <p:cBhvr>
                                        <p:cTn id="129" dur="1000" fill="hold"/>
                                        <p:tgtEl>
                                          <p:spTgt spid="82"/>
                                        </p:tgtEl>
                                        <p:attrNameLst>
                                          <p:attrName>ppt_x</p:attrName>
                                        </p:attrNameLst>
                                      </p:cBhvr>
                                      <p:tavLst>
                                        <p:tav tm="0">
                                          <p:val>
                                            <p:strVal val="#ppt_x"/>
                                          </p:val>
                                        </p:tav>
                                        <p:tav tm="100000">
                                          <p:val>
                                            <p:strVal val="#ppt_x"/>
                                          </p:val>
                                        </p:tav>
                                      </p:tavLst>
                                    </p:anim>
                                    <p:anim calcmode="lin" valueType="num">
                                      <p:cBhvr>
                                        <p:cTn id="130" dur="1000" fill="hold"/>
                                        <p:tgtEl>
                                          <p:spTgt spid="82"/>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83"/>
                                        </p:tgtEl>
                                        <p:attrNameLst>
                                          <p:attrName>style.visibility</p:attrName>
                                        </p:attrNameLst>
                                      </p:cBhvr>
                                      <p:to>
                                        <p:strVal val="visible"/>
                                      </p:to>
                                    </p:set>
                                    <p:animEffect transition="in" filter="fade">
                                      <p:cBhvr>
                                        <p:cTn id="133" dur="1000"/>
                                        <p:tgtEl>
                                          <p:spTgt spid="83"/>
                                        </p:tgtEl>
                                      </p:cBhvr>
                                    </p:animEffect>
                                    <p:anim calcmode="lin" valueType="num">
                                      <p:cBhvr>
                                        <p:cTn id="134" dur="1000" fill="hold"/>
                                        <p:tgtEl>
                                          <p:spTgt spid="83"/>
                                        </p:tgtEl>
                                        <p:attrNameLst>
                                          <p:attrName>ppt_x</p:attrName>
                                        </p:attrNameLst>
                                      </p:cBhvr>
                                      <p:tavLst>
                                        <p:tav tm="0">
                                          <p:val>
                                            <p:strVal val="#ppt_x"/>
                                          </p:val>
                                        </p:tav>
                                        <p:tav tm="100000">
                                          <p:val>
                                            <p:strVal val="#ppt_x"/>
                                          </p:val>
                                        </p:tav>
                                      </p:tavLst>
                                    </p:anim>
                                    <p:anim calcmode="lin" valueType="num">
                                      <p:cBhvr>
                                        <p:cTn id="135"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116" grpId="0"/>
      <p:bldP spid="22"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右箭头 102"/>
          <p:cNvSpPr/>
          <p:nvPr/>
        </p:nvSpPr>
        <p:spPr>
          <a:xfrm>
            <a:off x="646880" y="242192"/>
            <a:ext cx="274777" cy="274777"/>
          </a:xfrm>
          <a:prstGeom prst="rightArrow">
            <a:avLst/>
          </a:prstGeom>
          <a:solidFill>
            <a:schemeClr val="accent3"/>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sym typeface="+mn-lt"/>
            </a:endParaRPr>
          </a:p>
        </p:txBody>
      </p:sp>
      <p:sp>
        <p:nvSpPr>
          <p:cNvPr id="94" name="TextBox 93"/>
          <p:cNvSpPr txBox="1"/>
          <p:nvPr/>
        </p:nvSpPr>
        <p:spPr>
          <a:xfrm>
            <a:off x="908957" y="206330"/>
            <a:ext cx="1364476" cy="400110"/>
          </a:xfrm>
          <a:prstGeom prst="rect">
            <a:avLst/>
          </a:prstGeom>
          <a:noFill/>
        </p:spPr>
        <p:txBody>
          <a:bodyPr wrap="none" rtlCol="0">
            <a:spAutoFit/>
          </a:bodyPr>
          <a:lstStyle/>
          <a:p>
            <a:r>
              <a:rPr lang="zh-CN" altLang="en-US" sz="2000" spc="300" dirty="0">
                <a:cs typeface="+mn-ea"/>
                <a:sym typeface="+mn-lt"/>
              </a:rPr>
              <a:t>责任义务</a:t>
            </a:r>
            <a:endParaRPr lang="zh-CN" altLang="en-US" sz="2000" spc="300" dirty="0">
              <a:cs typeface="+mn-ea"/>
              <a:sym typeface="+mn-lt"/>
            </a:endParaRPr>
          </a:p>
        </p:txBody>
      </p:sp>
      <p:sp>
        <p:nvSpPr>
          <p:cNvPr id="116" name="TextBox 115"/>
          <p:cNvSpPr txBox="1"/>
          <p:nvPr/>
        </p:nvSpPr>
        <p:spPr>
          <a:xfrm>
            <a:off x="2441102" y="267886"/>
            <a:ext cx="641522" cy="338554"/>
          </a:xfrm>
          <a:prstGeom prst="rect">
            <a:avLst/>
          </a:prstGeom>
          <a:noFill/>
        </p:spPr>
        <p:txBody>
          <a:bodyPr wrap="none" rtlCol="0">
            <a:spAutoFit/>
          </a:bodyPr>
          <a:lstStyle/>
          <a:p>
            <a:r>
              <a:rPr lang="en-US" altLang="zh-CN" sz="1600" dirty="0">
                <a:cs typeface="+mn-ea"/>
                <a:sym typeface="+mn-lt"/>
              </a:rPr>
              <a:t>DUTY</a:t>
            </a:r>
            <a:endParaRPr lang="zh-CN" altLang="en-US" sz="1600" dirty="0">
              <a:cs typeface="+mn-ea"/>
              <a:sym typeface="+mn-lt"/>
            </a:endParaRPr>
          </a:p>
        </p:txBody>
      </p:sp>
      <p:cxnSp>
        <p:nvCxnSpPr>
          <p:cNvPr id="14" name="直接连接符 13"/>
          <p:cNvCxnSpPr/>
          <p:nvPr/>
        </p:nvCxnSpPr>
        <p:spPr>
          <a:xfrm>
            <a:off x="2307128" y="288299"/>
            <a:ext cx="0" cy="20859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86349" y="950663"/>
            <a:ext cx="7571303" cy="646331"/>
          </a:xfrm>
          <a:prstGeom prst="rect">
            <a:avLst/>
          </a:prstGeom>
          <a:noFill/>
        </p:spPr>
        <p:txBody>
          <a:bodyPr wrap="none" rtlCol="0">
            <a:spAutoFit/>
          </a:bodyPr>
          <a:lstStyle/>
          <a:p>
            <a:r>
              <a:rPr lang="zh-CN" altLang="en-US" sz="1200" dirty="0">
                <a:solidFill>
                  <a:schemeClr val="tx1">
                    <a:lumMod val="50000"/>
                    <a:lumOff val="50000"/>
                  </a:schemeClr>
                </a:solidFill>
                <a:cs typeface="+mn-ea"/>
                <a:sym typeface="+mn-lt"/>
              </a:rPr>
              <a:t>企事业内部的组织机构健全、合理；各个部门的职权范围明确，分工合理；具有与其承担责任相适应的经济权</a:t>
            </a:r>
            <a:endParaRPr lang="en-US" altLang="zh-CN" sz="1200" dirty="0">
              <a:solidFill>
                <a:schemeClr val="tx1">
                  <a:lumMod val="50000"/>
                  <a:lumOff val="50000"/>
                </a:schemeClr>
              </a:solidFill>
              <a:cs typeface="+mn-ea"/>
              <a:sym typeface="+mn-lt"/>
            </a:endParaRPr>
          </a:p>
          <a:p>
            <a:r>
              <a:rPr lang="zh-CN" altLang="en-US" sz="1200" dirty="0">
                <a:solidFill>
                  <a:schemeClr val="tx1">
                    <a:lumMod val="50000"/>
                    <a:lumOff val="50000"/>
                  </a:schemeClr>
                </a:solidFill>
                <a:cs typeface="+mn-ea"/>
                <a:sym typeface="+mn-lt"/>
              </a:rPr>
              <a:t>力，人员的配置和使用适合工作要求。企事业的信息网络健全而具有功效，信息的收集和利用有针对性、系统</a:t>
            </a:r>
            <a:endParaRPr lang="en-US" altLang="zh-CN" sz="1200" dirty="0">
              <a:solidFill>
                <a:schemeClr val="tx1">
                  <a:lumMod val="50000"/>
                  <a:lumOff val="50000"/>
                </a:schemeClr>
              </a:solidFill>
              <a:cs typeface="+mn-ea"/>
              <a:sym typeface="+mn-lt"/>
            </a:endParaRPr>
          </a:p>
          <a:p>
            <a:r>
              <a:rPr lang="zh-CN" altLang="en-US" sz="1200" dirty="0">
                <a:solidFill>
                  <a:schemeClr val="tx1">
                    <a:lumMod val="50000"/>
                    <a:lumOff val="50000"/>
                  </a:schemeClr>
                </a:solidFill>
                <a:cs typeface="+mn-ea"/>
                <a:sym typeface="+mn-lt"/>
              </a:rPr>
              <a:t>性、时效性和经济性。</a:t>
            </a:r>
            <a:endParaRPr lang="en-US" altLang="zh-CN" sz="1200" dirty="0">
              <a:solidFill>
                <a:schemeClr val="tx1">
                  <a:lumMod val="50000"/>
                  <a:lumOff val="50000"/>
                </a:schemeClr>
              </a:solidFill>
              <a:cs typeface="+mn-ea"/>
              <a:sym typeface="+mn-lt"/>
            </a:endParaRPr>
          </a:p>
        </p:txBody>
      </p:sp>
      <p:sp>
        <p:nvSpPr>
          <p:cNvPr id="22" name="TextBox 21"/>
          <p:cNvSpPr txBox="1"/>
          <p:nvPr/>
        </p:nvSpPr>
        <p:spPr>
          <a:xfrm>
            <a:off x="1805120" y="2421576"/>
            <a:ext cx="1415772" cy="584775"/>
          </a:xfrm>
          <a:prstGeom prst="rect">
            <a:avLst/>
          </a:prstGeom>
          <a:noFill/>
        </p:spPr>
        <p:txBody>
          <a:bodyPr wrap="none" rtlCol="0">
            <a:spAutoFit/>
          </a:bodyPr>
          <a:lstStyle/>
          <a:p>
            <a:r>
              <a:rPr lang="zh-CN" altLang="en-US" sz="3200" dirty="0">
                <a:cs typeface="+mn-ea"/>
                <a:sym typeface="+mn-lt"/>
              </a:rPr>
              <a:t>针对性</a:t>
            </a:r>
            <a:endParaRPr lang="zh-CN" altLang="en-US" sz="3200" dirty="0">
              <a:cs typeface="+mn-ea"/>
              <a:sym typeface="+mn-lt"/>
            </a:endParaRPr>
          </a:p>
        </p:txBody>
      </p:sp>
      <p:sp>
        <p:nvSpPr>
          <p:cNvPr id="23" name="TextBox 22"/>
          <p:cNvSpPr txBox="1"/>
          <p:nvPr/>
        </p:nvSpPr>
        <p:spPr>
          <a:xfrm>
            <a:off x="1409262" y="3411025"/>
            <a:ext cx="1415772" cy="584775"/>
          </a:xfrm>
          <a:prstGeom prst="rect">
            <a:avLst/>
          </a:prstGeom>
          <a:noFill/>
        </p:spPr>
        <p:txBody>
          <a:bodyPr wrap="none" rtlCol="0">
            <a:spAutoFit/>
          </a:bodyPr>
          <a:lstStyle/>
          <a:p>
            <a:r>
              <a:rPr lang="zh-CN" altLang="en-US" sz="3200" dirty="0">
                <a:cs typeface="+mn-ea"/>
                <a:sym typeface="+mn-lt"/>
              </a:rPr>
              <a:t>系统性</a:t>
            </a:r>
            <a:endParaRPr lang="zh-CN" altLang="en-US" sz="3200" dirty="0">
              <a:cs typeface="+mn-ea"/>
              <a:sym typeface="+mn-lt"/>
            </a:endParaRPr>
          </a:p>
        </p:txBody>
      </p:sp>
      <p:sp>
        <p:nvSpPr>
          <p:cNvPr id="26" name="TextBox 25"/>
          <p:cNvSpPr txBox="1"/>
          <p:nvPr/>
        </p:nvSpPr>
        <p:spPr>
          <a:xfrm>
            <a:off x="6451984" y="2414165"/>
            <a:ext cx="1415772" cy="584775"/>
          </a:xfrm>
          <a:prstGeom prst="rect">
            <a:avLst/>
          </a:prstGeom>
          <a:noFill/>
        </p:spPr>
        <p:txBody>
          <a:bodyPr wrap="none" rtlCol="0">
            <a:spAutoFit/>
          </a:bodyPr>
          <a:lstStyle/>
          <a:p>
            <a:r>
              <a:rPr lang="zh-CN" altLang="en-US" sz="3200" dirty="0">
                <a:cs typeface="+mn-ea"/>
                <a:sym typeface="+mn-lt"/>
              </a:rPr>
              <a:t>经济性</a:t>
            </a:r>
            <a:endParaRPr lang="zh-CN" altLang="en-US" sz="3200" dirty="0">
              <a:cs typeface="+mn-ea"/>
              <a:sym typeface="+mn-lt"/>
            </a:endParaRPr>
          </a:p>
        </p:txBody>
      </p:sp>
      <p:sp>
        <p:nvSpPr>
          <p:cNvPr id="27" name="TextBox 26"/>
          <p:cNvSpPr txBox="1"/>
          <p:nvPr/>
        </p:nvSpPr>
        <p:spPr>
          <a:xfrm>
            <a:off x="5942055" y="3360225"/>
            <a:ext cx="1415772" cy="584775"/>
          </a:xfrm>
          <a:prstGeom prst="rect">
            <a:avLst/>
          </a:prstGeom>
          <a:noFill/>
        </p:spPr>
        <p:txBody>
          <a:bodyPr wrap="none" rtlCol="0">
            <a:spAutoFit/>
          </a:bodyPr>
          <a:lstStyle/>
          <a:p>
            <a:r>
              <a:rPr lang="zh-CN" altLang="en-US" sz="3200" dirty="0">
                <a:cs typeface="+mn-ea"/>
                <a:sym typeface="+mn-lt"/>
              </a:rPr>
              <a:t>时效性</a:t>
            </a:r>
            <a:endParaRPr lang="zh-CN" altLang="en-US" sz="3200" dirty="0">
              <a:cs typeface="+mn-ea"/>
              <a:sym typeface="+mn-lt"/>
            </a:endParaRPr>
          </a:p>
        </p:txBody>
      </p:sp>
      <p:sp>
        <p:nvSpPr>
          <p:cNvPr id="35" name="椭圆 34"/>
          <p:cNvSpPr/>
          <p:nvPr/>
        </p:nvSpPr>
        <p:spPr>
          <a:xfrm rot="16200000">
            <a:off x="3721110" y="2235708"/>
            <a:ext cx="916299" cy="117841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70C0"/>
          </a:solidFill>
          <a:ln w="38100">
            <a:gradFill>
              <a:gsLst>
                <a:gs pos="0">
                  <a:schemeClr val="bg1">
                    <a:lumMod val="65000"/>
                  </a:schemeClr>
                </a:gs>
                <a:gs pos="100000">
                  <a:schemeClr val="bg1"/>
                </a:gs>
              </a:gsLst>
              <a:lin ang="13500000" scaled="0"/>
            </a:gra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fontAlgn="base">
              <a:spcBef>
                <a:spcPct val="0"/>
              </a:spcBef>
              <a:spcAft>
                <a:spcPct val="0"/>
              </a:spcAft>
              <a:buFont typeface="Arial" panose="020B0604020202020204" pitchFamily="34" charset="0"/>
            </a:pPr>
            <a:endParaRPr lang="zh-CN" altLang="en-US" sz="1015">
              <a:solidFill>
                <a:schemeClr val="tx1"/>
              </a:solidFill>
              <a:cs typeface="+mn-ea"/>
              <a:sym typeface="+mn-lt"/>
            </a:endParaRPr>
          </a:p>
        </p:txBody>
      </p:sp>
      <p:grpSp>
        <p:nvGrpSpPr>
          <p:cNvPr id="9" name="组合 8"/>
          <p:cNvGrpSpPr/>
          <p:nvPr/>
        </p:nvGrpSpPr>
        <p:grpSpPr>
          <a:xfrm rot="5400000">
            <a:off x="5162168" y="2210323"/>
            <a:ext cx="902720" cy="1172844"/>
            <a:chOff x="4020870" y="2194485"/>
            <a:chExt cx="1102258" cy="1432090"/>
          </a:xfrm>
          <a:solidFill>
            <a:schemeClr val="accent3"/>
          </a:solidFill>
          <a:effectLst>
            <a:outerShdw blurRad="76200" dir="13500000" sy="23000" kx="1200000" algn="br" rotWithShape="0">
              <a:prstClr val="black">
                <a:alpha val="20000"/>
              </a:prstClr>
            </a:outerShdw>
          </a:effectLst>
        </p:grpSpPr>
        <p:sp>
          <p:nvSpPr>
            <p:cNvPr id="4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3"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49" name="椭圆 34"/>
          <p:cNvSpPr/>
          <p:nvPr/>
        </p:nvSpPr>
        <p:spPr>
          <a:xfrm rot="5400000">
            <a:off x="4583471" y="3170675"/>
            <a:ext cx="916298" cy="11784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70C0"/>
          </a:solidFill>
          <a:ln w="38100">
            <a:gradFill>
              <a:gsLst>
                <a:gs pos="0">
                  <a:schemeClr val="bg1">
                    <a:lumMod val="65000"/>
                  </a:schemeClr>
                </a:gs>
                <a:gs pos="100000">
                  <a:schemeClr val="bg1"/>
                </a:gs>
              </a:gsLst>
              <a:lin ang="13500000" scaled="0"/>
            </a:gra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fontAlgn="base">
              <a:spcBef>
                <a:spcPct val="0"/>
              </a:spcBef>
              <a:spcAft>
                <a:spcPct val="0"/>
              </a:spcAft>
              <a:buFont typeface="Arial" panose="020B0604020202020204" pitchFamily="34" charset="0"/>
            </a:pPr>
            <a:endParaRPr lang="zh-CN" altLang="en-US" sz="1015">
              <a:solidFill>
                <a:schemeClr val="tx1"/>
              </a:solidFill>
              <a:cs typeface="+mn-ea"/>
              <a:sym typeface="+mn-lt"/>
            </a:endParaRPr>
          </a:p>
        </p:txBody>
      </p:sp>
      <p:grpSp>
        <p:nvGrpSpPr>
          <p:cNvPr id="50" name="组合 49"/>
          <p:cNvGrpSpPr/>
          <p:nvPr/>
        </p:nvGrpSpPr>
        <p:grpSpPr>
          <a:xfrm rot="16200000">
            <a:off x="3181254" y="3146968"/>
            <a:ext cx="902720" cy="1172844"/>
            <a:chOff x="4020870" y="2194485"/>
            <a:chExt cx="1102258" cy="1432090"/>
          </a:xfrm>
          <a:solidFill>
            <a:schemeClr val="accent3"/>
          </a:solidFill>
          <a:effectLst>
            <a:outerShdw blurRad="76200" dir="13500000" sy="23000" kx="1200000" algn="br" rotWithShape="0">
              <a:prstClr val="black">
                <a:alpha val="20000"/>
              </a:prstClr>
            </a:outerShdw>
          </a:effectLst>
        </p:grpSpPr>
        <p:sp>
          <p:nvSpPr>
            <p:cNvPr id="5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2"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53" name="TextBox 52"/>
          <p:cNvSpPr txBox="1"/>
          <p:nvPr/>
        </p:nvSpPr>
        <p:spPr>
          <a:xfrm>
            <a:off x="5942055" y="3808096"/>
            <a:ext cx="1473288" cy="338554"/>
          </a:xfrm>
          <a:prstGeom prst="rect">
            <a:avLst/>
          </a:prstGeom>
          <a:noFill/>
        </p:spPr>
        <p:txBody>
          <a:bodyPr wrap="none" rtlCol="0">
            <a:spAutoFit/>
          </a:bodyPr>
          <a:lstStyle/>
          <a:p>
            <a:r>
              <a:rPr lang="en-US" altLang="zh-CN" sz="1600" dirty="0">
                <a:cs typeface="+mn-ea"/>
                <a:sym typeface="+mn-lt"/>
              </a:rPr>
              <a:t>EFFECTIVENESS</a:t>
            </a:r>
            <a:endParaRPr lang="zh-CN" altLang="en-US" sz="1600" dirty="0">
              <a:cs typeface="+mn-ea"/>
              <a:sym typeface="+mn-lt"/>
            </a:endParaRPr>
          </a:p>
        </p:txBody>
      </p:sp>
      <p:sp>
        <p:nvSpPr>
          <p:cNvPr id="54" name="TextBox 53"/>
          <p:cNvSpPr txBox="1"/>
          <p:nvPr/>
        </p:nvSpPr>
        <p:spPr>
          <a:xfrm>
            <a:off x="1901300" y="2868311"/>
            <a:ext cx="1229439" cy="338554"/>
          </a:xfrm>
          <a:prstGeom prst="rect">
            <a:avLst/>
          </a:prstGeom>
          <a:noFill/>
        </p:spPr>
        <p:txBody>
          <a:bodyPr wrap="none" rtlCol="0">
            <a:spAutoFit/>
          </a:bodyPr>
          <a:lstStyle/>
          <a:p>
            <a:r>
              <a:rPr lang="en-US" altLang="zh-CN" sz="1600" dirty="0">
                <a:cs typeface="+mn-ea"/>
                <a:sym typeface="+mn-lt"/>
              </a:rPr>
              <a:t>PERTINENCE</a:t>
            </a:r>
            <a:endParaRPr lang="zh-CN" altLang="en-US" sz="1600" dirty="0">
              <a:cs typeface="+mn-ea"/>
              <a:sym typeface="+mn-lt"/>
            </a:endParaRPr>
          </a:p>
        </p:txBody>
      </p:sp>
      <p:sp>
        <p:nvSpPr>
          <p:cNvPr id="55" name="TextBox 54"/>
          <p:cNvSpPr txBox="1"/>
          <p:nvPr/>
        </p:nvSpPr>
        <p:spPr>
          <a:xfrm>
            <a:off x="1029093" y="3855654"/>
            <a:ext cx="1626664" cy="338554"/>
          </a:xfrm>
          <a:prstGeom prst="rect">
            <a:avLst/>
          </a:prstGeom>
          <a:noFill/>
        </p:spPr>
        <p:txBody>
          <a:bodyPr wrap="none" rtlCol="0">
            <a:spAutoFit/>
          </a:bodyPr>
          <a:lstStyle/>
          <a:p>
            <a:r>
              <a:rPr lang="en-US" altLang="zh-CN" sz="1600" dirty="0">
                <a:cs typeface="+mn-ea"/>
                <a:sym typeface="+mn-lt"/>
              </a:rPr>
              <a:t>SYSTEMATICNESS</a:t>
            </a:r>
            <a:endParaRPr lang="zh-CN" altLang="en-US" sz="1600" dirty="0">
              <a:cs typeface="+mn-ea"/>
              <a:sym typeface="+mn-lt"/>
            </a:endParaRPr>
          </a:p>
        </p:txBody>
      </p:sp>
      <p:sp>
        <p:nvSpPr>
          <p:cNvPr id="56" name="TextBox 55"/>
          <p:cNvSpPr txBox="1"/>
          <p:nvPr/>
        </p:nvSpPr>
        <p:spPr>
          <a:xfrm>
            <a:off x="6451984" y="2861334"/>
            <a:ext cx="1070101" cy="338554"/>
          </a:xfrm>
          <a:prstGeom prst="rect">
            <a:avLst/>
          </a:prstGeom>
          <a:noFill/>
        </p:spPr>
        <p:txBody>
          <a:bodyPr wrap="none" rtlCol="0">
            <a:spAutoFit/>
          </a:bodyPr>
          <a:lstStyle/>
          <a:p>
            <a:r>
              <a:rPr lang="en-US" altLang="zh-CN" sz="1600" dirty="0">
                <a:cs typeface="+mn-ea"/>
                <a:sym typeface="+mn-lt"/>
              </a:rPr>
              <a:t>ECONOMY</a:t>
            </a:r>
            <a:endParaRPr lang="zh-CN" altLang="en-US" sz="1600" dirty="0">
              <a:cs typeface="+mn-ea"/>
              <a:sym typeface="+mn-lt"/>
            </a:endParaRPr>
          </a:p>
        </p:txBody>
      </p:sp>
      <p:sp>
        <p:nvSpPr>
          <p:cNvPr id="25" name="TextBox 24"/>
          <p:cNvSpPr txBox="1"/>
          <p:nvPr/>
        </p:nvSpPr>
        <p:spPr>
          <a:xfrm>
            <a:off x="10609990" y="6382589"/>
            <a:ext cx="877163" cy="369332"/>
          </a:xfrm>
          <a:prstGeom prst="rect">
            <a:avLst/>
          </a:prstGeom>
          <a:noFill/>
        </p:spPr>
        <p:txBody>
          <a:bodyPr wrap="none" rtlCol="0">
            <a:spAutoFit/>
          </a:bodyPr>
          <a:lstStyle/>
          <a:p>
            <a:r>
              <a:rPr lang="zh-CN" altLang="en-US" dirty="0">
                <a:cs typeface="+mn-ea"/>
                <a:sym typeface="+mn-lt"/>
              </a:rPr>
              <a:t>延时符</a:t>
            </a:r>
            <a:endParaRPr lang="zh-CN" altLang="en-US" dirty="0">
              <a:cs typeface="+mn-ea"/>
              <a:sym typeface="+mn-l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down)">
                                          <p:cBhvr>
                                            <p:cTn id="7" dur="300"/>
                                            <p:tgtEl>
                                              <p:spTgt spid="103"/>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p:tgtEl>
                                              <p:spTgt spid="94"/>
                                            </p:tgtEl>
                                            <p:attrNameLst>
                                              <p:attrName>ppt_x</p:attrName>
                                            </p:attrNameLst>
                                          </p:cBhvr>
                                          <p:tavLst>
                                            <p:tav tm="0">
                                              <p:val>
                                                <p:strVal val="#ppt_x-#ppt_w*1.125000"/>
                                              </p:val>
                                            </p:tav>
                                            <p:tav tm="100000">
                                              <p:val>
                                                <p:strVal val="#ppt_x"/>
                                              </p:val>
                                            </p:tav>
                                          </p:tavLst>
                                        </p:anim>
                                        <p:animEffect transition="in" filter="wipe(right)">
                                          <p:cBhvr>
                                            <p:cTn id="12" dur="500"/>
                                            <p:tgtEl>
                                              <p:spTgt spid="94"/>
                                            </p:tgtEl>
                                          </p:cBhvr>
                                        </p:animEffect>
                                      </p:childTnLst>
                                    </p:cTn>
                                  </p:par>
                                  <p:par>
                                    <p:cTn id="13" presetID="1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ppt_x</p:attrName>
                                            </p:attrNameLst>
                                          </p:cBhvr>
                                          <p:tavLst>
                                            <p:tav tm="0">
                                              <p:val>
                                                <p:strVal val="#ppt_x-#ppt_w*1.125000"/>
                                              </p:val>
                                            </p:tav>
                                            <p:tav tm="100000">
                                              <p:val>
                                                <p:strVal val="#ppt_x"/>
                                              </p:val>
                                            </p:tav>
                                          </p:tavLst>
                                        </p:anim>
                                        <p:animEffect transition="in" filter="wipe(right)">
                                          <p:cBhvr>
                                            <p:cTn id="16" dur="500"/>
                                            <p:tgtEl>
                                              <p:spTgt spid="1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par>
                              <p:cTn id="21" fill="hold">
                                <p:stCondLst>
                                  <p:cond delay="1000"/>
                                </p:stCondLst>
                                <p:childTnLst>
                                  <p:par>
                                    <p:cTn id="22" presetID="18" presetClass="entr" presetSubtype="3"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strips(upRight)">
                                          <p:cBhvr>
                                            <p:cTn id="24" dur="500"/>
                                            <p:tgtEl>
                                              <p:spTgt spid="24"/>
                                            </p:tgtEl>
                                          </p:cBhvr>
                                        </p:animEffect>
                                      </p:childTnLst>
                                    </p:cTn>
                                  </p:par>
                                </p:childTnLst>
                              </p:cTn>
                            </p:par>
                            <p:par>
                              <p:cTn id="25" fill="hold">
                                <p:stCondLst>
                                  <p:cond delay="1500"/>
                                </p:stCondLst>
                                <p:childTnLst>
                                  <p:par>
                                    <p:cTn id="26" presetID="2" presetClass="entr" presetSubtype="8" fill="hold" grpId="0" nodeType="afterEffect" p14:presetBounceEnd="44000">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14:bounceEnd="44000">
                                          <p:cBhvr additive="base">
                                            <p:cTn id="28" dur="500" fill="hold"/>
                                            <p:tgtEl>
                                              <p:spTgt spid="35"/>
                                            </p:tgtEl>
                                            <p:attrNameLst>
                                              <p:attrName>ppt_x</p:attrName>
                                            </p:attrNameLst>
                                          </p:cBhvr>
                                          <p:tavLst>
                                            <p:tav tm="0">
                                              <p:val>
                                                <p:strVal val="0-#ppt_w/2"/>
                                              </p:val>
                                            </p:tav>
                                            <p:tav tm="100000">
                                              <p:val>
                                                <p:strVal val="#ppt_x"/>
                                              </p:val>
                                            </p:tav>
                                          </p:tavLst>
                                        </p:anim>
                                        <p:anim calcmode="lin" valueType="num" p14:bounceEnd="44000">
                                          <p:cBhvr additive="base">
                                            <p:cTn id="29" dur="500" fill="hold"/>
                                            <p:tgtEl>
                                              <p:spTgt spid="35"/>
                                            </p:tgtEl>
                                            <p:attrNameLst>
                                              <p:attrName>ppt_y</p:attrName>
                                            </p:attrNameLst>
                                          </p:cBhvr>
                                          <p:tavLst>
                                            <p:tav tm="0">
                                              <p:val>
                                                <p:strVal val="#ppt_y"/>
                                              </p:val>
                                            </p:tav>
                                            <p:tav tm="100000">
                                              <p:val>
                                                <p:strVal val="#ppt_y"/>
                                              </p:val>
                                            </p:tav>
                                          </p:tavLst>
                                        </p:anim>
                                      </p:childTnLst>
                                    </p:cTn>
                                  </p:par>
                                  <p:par>
                                    <p:cTn id="30" presetID="12" presetClass="entr" presetSubtype="8" fill="hold" grpId="0" nodeType="withEffect">
                                      <p:stCondLst>
                                        <p:cond delay="20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300"/>
                                            <p:tgtEl>
                                              <p:spTgt spid="22"/>
                                            </p:tgtEl>
                                            <p:attrNameLst>
                                              <p:attrName>ppt_x</p:attrName>
                                            </p:attrNameLst>
                                          </p:cBhvr>
                                          <p:tavLst>
                                            <p:tav tm="0">
                                              <p:val>
                                                <p:strVal val="#ppt_x-#ppt_w*1.125000"/>
                                              </p:val>
                                            </p:tav>
                                            <p:tav tm="100000">
                                              <p:val>
                                                <p:strVal val="#ppt_x"/>
                                              </p:val>
                                            </p:tav>
                                          </p:tavLst>
                                        </p:anim>
                                        <p:animEffect transition="in" filter="wipe(right)">
                                          <p:cBhvr>
                                            <p:cTn id="33" dur="300"/>
                                            <p:tgtEl>
                                              <p:spTgt spid="22"/>
                                            </p:tgtEl>
                                          </p:cBhvr>
                                        </p:animEffect>
                                      </p:childTnLst>
                                    </p:cTn>
                                  </p:par>
                                  <p:par>
                                    <p:cTn id="34" presetID="12" presetClass="entr" presetSubtype="8" fill="hold" grpId="0" nodeType="withEffect">
                                      <p:stCondLst>
                                        <p:cond delay="200"/>
                                      </p:stCondLst>
                                      <p:childTnLst>
                                        <p:set>
                                          <p:cBhvr>
                                            <p:cTn id="35" dur="1" fill="hold">
                                              <p:stCondLst>
                                                <p:cond delay="0"/>
                                              </p:stCondLst>
                                            </p:cTn>
                                            <p:tgtEl>
                                              <p:spTgt spid="54"/>
                                            </p:tgtEl>
                                            <p:attrNameLst>
                                              <p:attrName>style.visibility</p:attrName>
                                            </p:attrNameLst>
                                          </p:cBhvr>
                                          <p:to>
                                            <p:strVal val="visible"/>
                                          </p:to>
                                        </p:set>
                                        <p:anim calcmode="lin" valueType="num">
                                          <p:cBhvr additive="base">
                                            <p:cTn id="36" dur="300"/>
                                            <p:tgtEl>
                                              <p:spTgt spid="54"/>
                                            </p:tgtEl>
                                            <p:attrNameLst>
                                              <p:attrName>ppt_x</p:attrName>
                                            </p:attrNameLst>
                                          </p:cBhvr>
                                          <p:tavLst>
                                            <p:tav tm="0">
                                              <p:val>
                                                <p:strVal val="#ppt_x-#ppt_w*1.125000"/>
                                              </p:val>
                                            </p:tav>
                                            <p:tav tm="100000">
                                              <p:val>
                                                <p:strVal val="#ppt_x"/>
                                              </p:val>
                                            </p:tav>
                                          </p:tavLst>
                                        </p:anim>
                                        <p:animEffect transition="in" filter="wipe(right)">
                                          <p:cBhvr>
                                            <p:cTn id="37" dur="300"/>
                                            <p:tgtEl>
                                              <p:spTgt spid="54"/>
                                            </p:tgtEl>
                                          </p:cBhvr>
                                        </p:animEffect>
                                      </p:childTnLst>
                                    </p:cTn>
                                  </p:par>
                                </p:childTnLst>
                              </p:cTn>
                            </p:par>
                            <p:par>
                              <p:cTn id="38" fill="hold">
                                <p:stCondLst>
                                  <p:cond delay="2000"/>
                                </p:stCondLst>
                                <p:childTnLst>
                                  <p:par>
                                    <p:cTn id="39" presetID="2" presetClass="entr" presetSubtype="2" fill="hold" nodeType="afterEffect" p14:presetBounceEnd="44000">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14:bounceEnd="44000">
                                          <p:cBhvr additive="base">
                                            <p:cTn id="41" dur="500" fill="hold"/>
                                            <p:tgtEl>
                                              <p:spTgt spid="9"/>
                                            </p:tgtEl>
                                            <p:attrNameLst>
                                              <p:attrName>ppt_x</p:attrName>
                                            </p:attrNameLst>
                                          </p:cBhvr>
                                          <p:tavLst>
                                            <p:tav tm="0">
                                              <p:val>
                                                <p:strVal val="1+#ppt_w/2"/>
                                              </p:val>
                                            </p:tav>
                                            <p:tav tm="100000">
                                              <p:val>
                                                <p:strVal val="#ppt_x"/>
                                              </p:val>
                                            </p:tav>
                                          </p:tavLst>
                                        </p:anim>
                                        <p:anim calcmode="lin" valueType="num" p14:bounceEnd="44000">
                                          <p:cBhvr additive="base">
                                            <p:cTn id="42" dur="500" fill="hold"/>
                                            <p:tgtEl>
                                              <p:spTgt spid="9"/>
                                            </p:tgtEl>
                                            <p:attrNameLst>
                                              <p:attrName>ppt_y</p:attrName>
                                            </p:attrNameLst>
                                          </p:cBhvr>
                                          <p:tavLst>
                                            <p:tav tm="0">
                                              <p:val>
                                                <p:strVal val="#ppt_y"/>
                                              </p:val>
                                            </p:tav>
                                            <p:tav tm="100000">
                                              <p:val>
                                                <p:strVal val="#ppt_y"/>
                                              </p:val>
                                            </p:tav>
                                          </p:tavLst>
                                        </p:anim>
                                      </p:childTnLst>
                                    </p:cTn>
                                  </p:par>
                                  <p:par>
                                    <p:cTn id="43" presetID="12" presetClass="entr" presetSubtype="2" fill="hold" grpId="0" nodeType="withEffect">
                                      <p:stCondLst>
                                        <p:cond delay="20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300"/>
                                            <p:tgtEl>
                                              <p:spTgt spid="26"/>
                                            </p:tgtEl>
                                            <p:attrNameLst>
                                              <p:attrName>ppt_x</p:attrName>
                                            </p:attrNameLst>
                                          </p:cBhvr>
                                          <p:tavLst>
                                            <p:tav tm="0">
                                              <p:val>
                                                <p:strVal val="#ppt_x+#ppt_w*1.125000"/>
                                              </p:val>
                                            </p:tav>
                                            <p:tav tm="100000">
                                              <p:val>
                                                <p:strVal val="#ppt_x"/>
                                              </p:val>
                                            </p:tav>
                                          </p:tavLst>
                                        </p:anim>
                                        <p:animEffect transition="in" filter="wipe(left)">
                                          <p:cBhvr>
                                            <p:cTn id="46" dur="300"/>
                                            <p:tgtEl>
                                              <p:spTgt spid="26"/>
                                            </p:tgtEl>
                                          </p:cBhvr>
                                        </p:animEffect>
                                      </p:childTnLst>
                                    </p:cTn>
                                  </p:par>
                                  <p:par>
                                    <p:cTn id="47" presetID="12" presetClass="entr" presetSubtype="2" fill="hold" grpId="0" nodeType="withEffect">
                                      <p:stCondLst>
                                        <p:cond delay="20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300"/>
                                            <p:tgtEl>
                                              <p:spTgt spid="56"/>
                                            </p:tgtEl>
                                            <p:attrNameLst>
                                              <p:attrName>ppt_x</p:attrName>
                                            </p:attrNameLst>
                                          </p:cBhvr>
                                          <p:tavLst>
                                            <p:tav tm="0">
                                              <p:val>
                                                <p:strVal val="#ppt_x+#ppt_w*1.125000"/>
                                              </p:val>
                                            </p:tav>
                                            <p:tav tm="100000">
                                              <p:val>
                                                <p:strVal val="#ppt_x"/>
                                              </p:val>
                                            </p:tav>
                                          </p:tavLst>
                                        </p:anim>
                                        <p:animEffect transition="in" filter="wipe(left)">
                                          <p:cBhvr>
                                            <p:cTn id="50" dur="300"/>
                                            <p:tgtEl>
                                              <p:spTgt spid="56"/>
                                            </p:tgtEl>
                                          </p:cBhvr>
                                        </p:animEffect>
                                      </p:childTnLst>
                                    </p:cTn>
                                  </p:par>
                                </p:childTnLst>
                              </p:cTn>
                            </p:par>
                            <p:par>
                              <p:cTn id="51" fill="hold">
                                <p:stCondLst>
                                  <p:cond delay="2500"/>
                                </p:stCondLst>
                                <p:childTnLst>
                                  <p:par>
                                    <p:cTn id="52" presetID="2" presetClass="entr" presetSubtype="8" fill="hold" nodeType="afterEffect" p14:presetBounceEnd="44000">
                                      <p:stCondLst>
                                        <p:cond delay="0"/>
                                      </p:stCondLst>
                                      <p:childTnLst>
                                        <p:set>
                                          <p:cBhvr>
                                            <p:cTn id="53" dur="1" fill="hold">
                                              <p:stCondLst>
                                                <p:cond delay="0"/>
                                              </p:stCondLst>
                                            </p:cTn>
                                            <p:tgtEl>
                                              <p:spTgt spid="50"/>
                                            </p:tgtEl>
                                            <p:attrNameLst>
                                              <p:attrName>style.visibility</p:attrName>
                                            </p:attrNameLst>
                                          </p:cBhvr>
                                          <p:to>
                                            <p:strVal val="visible"/>
                                          </p:to>
                                        </p:set>
                                        <p:anim calcmode="lin" valueType="num" p14:bounceEnd="44000">
                                          <p:cBhvr additive="base">
                                            <p:cTn id="54" dur="500" fill="hold"/>
                                            <p:tgtEl>
                                              <p:spTgt spid="50"/>
                                            </p:tgtEl>
                                            <p:attrNameLst>
                                              <p:attrName>ppt_x</p:attrName>
                                            </p:attrNameLst>
                                          </p:cBhvr>
                                          <p:tavLst>
                                            <p:tav tm="0">
                                              <p:val>
                                                <p:strVal val="0-#ppt_w/2"/>
                                              </p:val>
                                            </p:tav>
                                            <p:tav tm="100000">
                                              <p:val>
                                                <p:strVal val="#ppt_x"/>
                                              </p:val>
                                            </p:tav>
                                          </p:tavLst>
                                        </p:anim>
                                        <p:anim calcmode="lin" valueType="num" p14:bounceEnd="44000">
                                          <p:cBhvr additive="base">
                                            <p:cTn id="55" dur="500" fill="hold"/>
                                            <p:tgtEl>
                                              <p:spTgt spid="50"/>
                                            </p:tgtEl>
                                            <p:attrNameLst>
                                              <p:attrName>ppt_y</p:attrName>
                                            </p:attrNameLst>
                                          </p:cBhvr>
                                          <p:tavLst>
                                            <p:tav tm="0">
                                              <p:val>
                                                <p:strVal val="#ppt_y"/>
                                              </p:val>
                                            </p:tav>
                                            <p:tav tm="100000">
                                              <p:val>
                                                <p:strVal val="#ppt_y"/>
                                              </p:val>
                                            </p:tav>
                                          </p:tavLst>
                                        </p:anim>
                                      </p:childTnLst>
                                    </p:cTn>
                                  </p:par>
                                  <p:par>
                                    <p:cTn id="56" presetID="12" presetClass="entr" presetSubtype="8" fill="hold" grpId="0" nodeType="withEffect">
                                      <p:stCondLst>
                                        <p:cond delay="200"/>
                                      </p:stCondLst>
                                      <p:childTnLst>
                                        <p:set>
                                          <p:cBhvr>
                                            <p:cTn id="57" dur="1" fill="hold">
                                              <p:stCondLst>
                                                <p:cond delay="0"/>
                                              </p:stCondLst>
                                            </p:cTn>
                                            <p:tgtEl>
                                              <p:spTgt spid="55"/>
                                            </p:tgtEl>
                                            <p:attrNameLst>
                                              <p:attrName>style.visibility</p:attrName>
                                            </p:attrNameLst>
                                          </p:cBhvr>
                                          <p:to>
                                            <p:strVal val="visible"/>
                                          </p:to>
                                        </p:set>
                                        <p:anim calcmode="lin" valueType="num">
                                          <p:cBhvr additive="base">
                                            <p:cTn id="58" dur="300"/>
                                            <p:tgtEl>
                                              <p:spTgt spid="55"/>
                                            </p:tgtEl>
                                            <p:attrNameLst>
                                              <p:attrName>ppt_x</p:attrName>
                                            </p:attrNameLst>
                                          </p:cBhvr>
                                          <p:tavLst>
                                            <p:tav tm="0">
                                              <p:val>
                                                <p:strVal val="#ppt_x-#ppt_w*1.125000"/>
                                              </p:val>
                                            </p:tav>
                                            <p:tav tm="100000">
                                              <p:val>
                                                <p:strVal val="#ppt_x"/>
                                              </p:val>
                                            </p:tav>
                                          </p:tavLst>
                                        </p:anim>
                                        <p:animEffect transition="in" filter="wipe(right)">
                                          <p:cBhvr>
                                            <p:cTn id="59" dur="300"/>
                                            <p:tgtEl>
                                              <p:spTgt spid="55"/>
                                            </p:tgtEl>
                                          </p:cBhvr>
                                        </p:animEffect>
                                      </p:childTnLst>
                                    </p:cTn>
                                  </p:par>
                                  <p:par>
                                    <p:cTn id="60" presetID="12" presetClass="entr" presetSubtype="8" fill="hold" grpId="0" nodeType="withEffect">
                                      <p:stCondLst>
                                        <p:cond delay="200"/>
                                      </p:stCondLst>
                                      <p:childTnLst>
                                        <p:set>
                                          <p:cBhvr>
                                            <p:cTn id="61" dur="1" fill="hold">
                                              <p:stCondLst>
                                                <p:cond delay="0"/>
                                              </p:stCondLst>
                                            </p:cTn>
                                            <p:tgtEl>
                                              <p:spTgt spid="23"/>
                                            </p:tgtEl>
                                            <p:attrNameLst>
                                              <p:attrName>style.visibility</p:attrName>
                                            </p:attrNameLst>
                                          </p:cBhvr>
                                          <p:to>
                                            <p:strVal val="visible"/>
                                          </p:to>
                                        </p:set>
                                        <p:anim calcmode="lin" valueType="num">
                                          <p:cBhvr additive="base">
                                            <p:cTn id="62" dur="300"/>
                                            <p:tgtEl>
                                              <p:spTgt spid="23"/>
                                            </p:tgtEl>
                                            <p:attrNameLst>
                                              <p:attrName>ppt_x</p:attrName>
                                            </p:attrNameLst>
                                          </p:cBhvr>
                                          <p:tavLst>
                                            <p:tav tm="0">
                                              <p:val>
                                                <p:strVal val="#ppt_x-#ppt_w*1.125000"/>
                                              </p:val>
                                            </p:tav>
                                            <p:tav tm="100000">
                                              <p:val>
                                                <p:strVal val="#ppt_x"/>
                                              </p:val>
                                            </p:tav>
                                          </p:tavLst>
                                        </p:anim>
                                        <p:animEffect transition="in" filter="wipe(right)">
                                          <p:cBhvr>
                                            <p:cTn id="63" dur="300"/>
                                            <p:tgtEl>
                                              <p:spTgt spid="23"/>
                                            </p:tgtEl>
                                          </p:cBhvr>
                                        </p:animEffect>
                                      </p:childTnLst>
                                    </p:cTn>
                                  </p:par>
                                </p:childTnLst>
                              </p:cTn>
                            </p:par>
                            <p:par>
                              <p:cTn id="64" fill="hold">
                                <p:stCondLst>
                                  <p:cond delay="3000"/>
                                </p:stCondLst>
                                <p:childTnLst>
                                  <p:par>
                                    <p:cTn id="65" presetID="2" presetClass="entr" presetSubtype="2" fill="hold" grpId="0" nodeType="afterEffect" p14:presetBounceEnd="44000">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14:bounceEnd="44000">
                                          <p:cBhvr additive="base">
                                            <p:cTn id="67" dur="500" fill="hold"/>
                                            <p:tgtEl>
                                              <p:spTgt spid="49"/>
                                            </p:tgtEl>
                                            <p:attrNameLst>
                                              <p:attrName>ppt_x</p:attrName>
                                            </p:attrNameLst>
                                          </p:cBhvr>
                                          <p:tavLst>
                                            <p:tav tm="0">
                                              <p:val>
                                                <p:strVal val="1+#ppt_w/2"/>
                                              </p:val>
                                            </p:tav>
                                            <p:tav tm="100000">
                                              <p:val>
                                                <p:strVal val="#ppt_x"/>
                                              </p:val>
                                            </p:tav>
                                          </p:tavLst>
                                        </p:anim>
                                        <p:anim calcmode="lin" valueType="num" p14:bounceEnd="44000">
                                          <p:cBhvr additive="base">
                                            <p:cTn id="68" dur="500" fill="hold"/>
                                            <p:tgtEl>
                                              <p:spTgt spid="49"/>
                                            </p:tgtEl>
                                            <p:attrNameLst>
                                              <p:attrName>ppt_y</p:attrName>
                                            </p:attrNameLst>
                                          </p:cBhvr>
                                          <p:tavLst>
                                            <p:tav tm="0">
                                              <p:val>
                                                <p:strVal val="#ppt_y"/>
                                              </p:val>
                                            </p:tav>
                                            <p:tav tm="100000">
                                              <p:val>
                                                <p:strVal val="#ppt_y"/>
                                              </p:val>
                                            </p:tav>
                                          </p:tavLst>
                                        </p:anim>
                                      </p:childTnLst>
                                    </p:cTn>
                                  </p:par>
                                  <p:par>
                                    <p:cTn id="69" presetID="12" presetClass="entr" presetSubtype="2" fill="hold" grpId="0" nodeType="withEffect">
                                      <p:stCondLst>
                                        <p:cond delay="20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300"/>
                                            <p:tgtEl>
                                              <p:spTgt spid="27"/>
                                            </p:tgtEl>
                                            <p:attrNameLst>
                                              <p:attrName>ppt_x</p:attrName>
                                            </p:attrNameLst>
                                          </p:cBhvr>
                                          <p:tavLst>
                                            <p:tav tm="0">
                                              <p:val>
                                                <p:strVal val="#ppt_x+#ppt_w*1.125000"/>
                                              </p:val>
                                            </p:tav>
                                            <p:tav tm="100000">
                                              <p:val>
                                                <p:strVal val="#ppt_x"/>
                                              </p:val>
                                            </p:tav>
                                          </p:tavLst>
                                        </p:anim>
                                        <p:animEffect transition="in" filter="wipe(left)">
                                          <p:cBhvr>
                                            <p:cTn id="72" dur="300"/>
                                            <p:tgtEl>
                                              <p:spTgt spid="27"/>
                                            </p:tgtEl>
                                          </p:cBhvr>
                                        </p:animEffect>
                                      </p:childTnLst>
                                    </p:cTn>
                                  </p:par>
                                  <p:par>
                                    <p:cTn id="73" presetID="12" presetClass="entr" presetSubtype="2" fill="hold" grpId="0" nodeType="withEffect">
                                      <p:stCondLst>
                                        <p:cond delay="200"/>
                                      </p:stCondLst>
                                      <p:childTnLst>
                                        <p:set>
                                          <p:cBhvr>
                                            <p:cTn id="74" dur="1" fill="hold">
                                              <p:stCondLst>
                                                <p:cond delay="0"/>
                                              </p:stCondLst>
                                            </p:cTn>
                                            <p:tgtEl>
                                              <p:spTgt spid="53"/>
                                            </p:tgtEl>
                                            <p:attrNameLst>
                                              <p:attrName>style.visibility</p:attrName>
                                            </p:attrNameLst>
                                          </p:cBhvr>
                                          <p:to>
                                            <p:strVal val="visible"/>
                                          </p:to>
                                        </p:set>
                                        <p:anim calcmode="lin" valueType="num">
                                          <p:cBhvr additive="base">
                                            <p:cTn id="75" dur="300"/>
                                            <p:tgtEl>
                                              <p:spTgt spid="53"/>
                                            </p:tgtEl>
                                            <p:attrNameLst>
                                              <p:attrName>ppt_x</p:attrName>
                                            </p:attrNameLst>
                                          </p:cBhvr>
                                          <p:tavLst>
                                            <p:tav tm="0">
                                              <p:val>
                                                <p:strVal val="#ppt_x+#ppt_w*1.125000"/>
                                              </p:val>
                                            </p:tav>
                                            <p:tav tm="100000">
                                              <p:val>
                                                <p:strVal val="#ppt_x"/>
                                              </p:val>
                                            </p:tav>
                                          </p:tavLst>
                                        </p:anim>
                                        <p:animEffect transition="in" filter="wipe(left)">
                                          <p:cBhvr>
                                            <p:cTn id="76" dur="300"/>
                                            <p:tgtEl>
                                              <p:spTgt spid="53"/>
                                            </p:tgtEl>
                                          </p:cBhvr>
                                        </p:animEffect>
                                      </p:childTnLst>
                                    </p:cTn>
                                  </p:par>
                                </p:childTnLst>
                              </p:cTn>
                            </p:par>
                            <p:par>
                              <p:cTn id="77" fill="hold">
                                <p:stCondLst>
                                  <p:cond delay="3500"/>
                                </p:stCondLst>
                                <p:childTnLst>
                                  <p:par>
                                    <p:cTn id="78" presetID="10"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116" grpId="0"/>
          <p:bldP spid="24" grpId="0"/>
          <p:bldP spid="22" grpId="0"/>
          <p:bldP spid="23" grpId="0"/>
          <p:bldP spid="26" grpId="0"/>
          <p:bldP spid="27" grpId="0"/>
          <p:bldP spid="35" grpId="0" animBg="1"/>
          <p:bldP spid="49" grpId="0" animBg="1"/>
          <p:bldP spid="53" grpId="0"/>
          <p:bldP spid="54" grpId="0"/>
          <p:bldP spid="55" grpId="0"/>
          <p:bldP spid="56" grpId="0"/>
          <p:bldP spid="2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down)">
                                          <p:cBhvr>
                                            <p:cTn id="7" dur="300"/>
                                            <p:tgtEl>
                                              <p:spTgt spid="103"/>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p:tgtEl>
                                              <p:spTgt spid="94"/>
                                            </p:tgtEl>
                                            <p:attrNameLst>
                                              <p:attrName>ppt_x</p:attrName>
                                            </p:attrNameLst>
                                          </p:cBhvr>
                                          <p:tavLst>
                                            <p:tav tm="0">
                                              <p:val>
                                                <p:strVal val="#ppt_x-#ppt_w*1.125000"/>
                                              </p:val>
                                            </p:tav>
                                            <p:tav tm="100000">
                                              <p:val>
                                                <p:strVal val="#ppt_x"/>
                                              </p:val>
                                            </p:tav>
                                          </p:tavLst>
                                        </p:anim>
                                        <p:animEffect transition="in" filter="wipe(right)">
                                          <p:cBhvr>
                                            <p:cTn id="12" dur="500"/>
                                            <p:tgtEl>
                                              <p:spTgt spid="94"/>
                                            </p:tgtEl>
                                          </p:cBhvr>
                                        </p:animEffect>
                                      </p:childTnLst>
                                    </p:cTn>
                                  </p:par>
                                  <p:par>
                                    <p:cTn id="13" presetID="1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ppt_x</p:attrName>
                                            </p:attrNameLst>
                                          </p:cBhvr>
                                          <p:tavLst>
                                            <p:tav tm="0">
                                              <p:val>
                                                <p:strVal val="#ppt_x-#ppt_w*1.125000"/>
                                              </p:val>
                                            </p:tav>
                                            <p:tav tm="100000">
                                              <p:val>
                                                <p:strVal val="#ppt_x"/>
                                              </p:val>
                                            </p:tav>
                                          </p:tavLst>
                                        </p:anim>
                                        <p:animEffect transition="in" filter="wipe(right)">
                                          <p:cBhvr>
                                            <p:cTn id="16" dur="500"/>
                                            <p:tgtEl>
                                              <p:spTgt spid="1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par>
                              <p:cTn id="21" fill="hold">
                                <p:stCondLst>
                                  <p:cond delay="1000"/>
                                </p:stCondLst>
                                <p:childTnLst>
                                  <p:par>
                                    <p:cTn id="22" presetID="18" presetClass="entr" presetSubtype="3"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strips(upRight)">
                                          <p:cBhvr>
                                            <p:cTn id="24" dur="500"/>
                                            <p:tgtEl>
                                              <p:spTgt spid="24"/>
                                            </p:tgtEl>
                                          </p:cBhvr>
                                        </p:animEffect>
                                      </p:childTnLst>
                                    </p:cTn>
                                  </p:par>
                                </p:childTnLst>
                              </p:cTn>
                            </p:par>
                            <p:par>
                              <p:cTn id="25" fill="hold">
                                <p:stCondLst>
                                  <p:cond delay="1500"/>
                                </p:stCondLst>
                                <p:childTnLst>
                                  <p:par>
                                    <p:cTn id="26" presetID="2" presetClass="entr" presetSubtype="8"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0-#ppt_w/2"/>
                                              </p:val>
                                            </p:tav>
                                            <p:tav tm="100000">
                                              <p:val>
                                                <p:strVal val="#ppt_x"/>
                                              </p:val>
                                            </p:tav>
                                          </p:tavLst>
                                        </p:anim>
                                        <p:anim calcmode="lin" valueType="num">
                                          <p:cBhvr additive="base">
                                            <p:cTn id="29" dur="500" fill="hold"/>
                                            <p:tgtEl>
                                              <p:spTgt spid="35"/>
                                            </p:tgtEl>
                                            <p:attrNameLst>
                                              <p:attrName>ppt_y</p:attrName>
                                            </p:attrNameLst>
                                          </p:cBhvr>
                                          <p:tavLst>
                                            <p:tav tm="0">
                                              <p:val>
                                                <p:strVal val="#ppt_y"/>
                                              </p:val>
                                            </p:tav>
                                            <p:tav tm="100000">
                                              <p:val>
                                                <p:strVal val="#ppt_y"/>
                                              </p:val>
                                            </p:tav>
                                          </p:tavLst>
                                        </p:anim>
                                      </p:childTnLst>
                                    </p:cTn>
                                  </p:par>
                                  <p:par>
                                    <p:cTn id="30" presetID="12" presetClass="entr" presetSubtype="8" fill="hold" grpId="0" nodeType="withEffect">
                                      <p:stCondLst>
                                        <p:cond delay="20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300"/>
                                            <p:tgtEl>
                                              <p:spTgt spid="22"/>
                                            </p:tgtEl>
                                            <p:attrNameLst>
                                              <p:attrName>ppt_x</p:attrName>
                                            </p:attrNameLst>
                                          </p:cBhvr>
                                          <p:tavLst>
                                            <p:tav tm="0">
                                              <p:val>
                                                <p:strVal val="#ppt_x-#ppt_w*1.125000"/>
                                              </p:val>
                                            </p:tav>
                                            <p:tav tm="100000">
                                              <p:val>
                                                <p:strVal val="#ppt_x"/>
                                              </p:val>
                                            </p:tav>
                                          </p:tavLst>
                                        </p:anim>
                                        <p:animEffect transition="in" filter="wipe(right)">
                                          <p:cBhvr>
                                            <p:cTn id="33" dur="300"/>
                                            <p:tgtEl>
                                              <p:spTgt spid="22"/>
                                            </p:tgtEl>
                                          </p:cBhvr>
                                        </p:animEffect>
                                      </p:childTnLst>
                                    </p:cTn>
                                  </p:par>
                                  <p:par>
                                    <p:cTn id="34" presetID="12" presetClass="entr" presetSubtype="8" fill="hold" grpId="0" nodeType="withEffect">
                                      <p:stCondLst>
                                        <p:cond delay="200"/>
                                      </p:stCondLst>
                                      <p:childTnLst>
                                        <p:set>
                                          <p:cBhvr>
                                            <p:cTn id="35" dur="1" fill="hold">
                                              <p:stCondLst>
                                                <p:cond delay="0"/>
                                              </p:stCondLst>
                                            </p:cTn>
                                            <p:tgtEl>
                                              <p:spTgt spid="54"/>
                                            </p:tgtEl>
                                            <p:attrNameLst>
                                              <p:attrName>style.visibility</p:attrName>
                                            </p:attrNameLst>
                                          </p:cBhvr>
                                          <p:to>
                                            <p:strVal val="visible"/>
                                          </p:to>
                                        </p:set>
                                        <p:anim calcmode="lin" valueType="num">
                                          <p:cBhvr additive="base">
                                            <p:cTn id="36" dur="300"/>
                                            <p:tgtEl>
                                              <p:spTgt spid="54"/>
                                            </p:tgtEl>
                                            <p:attrNameLst>
                                              <p:attrName>ppt_x</p:attrName>
                                            </p:attrNameLst>
                                          </p:cBhvr>
                                          <p:tavLst>
                                            <p:tav tm="0">
                                              <p:val>
                                                <p:strVal val="#ppt_x-#ppt_w*1.125000"/>
                                              </p:val>
                                            </p:tav>
                                            <p:tav tm="100000">
                                              <p:val>
                                                <p:strVal val="#ppt_x"/>
                                              </p:val>
                                            </p:tav>
                                          </p:tavLst>
                                        </p:anim>
                                        <p:animEffect transition="in" filter="wipe(right)">
                                          <p:cBhvr>
                                            <p:cTn id="37" dur="300"/>
                                            <p:tgtEl>
                                              <p:spTgt spid="54"/>
                                            </p:tgtEl>
                                          </p:cBhvr>
                                        </p:animEffect>
                                      </p:childTnLst>
                                    </p:cTn>
                                  </p:par>
                                </p:childTnLst>
                              </p:cTn>
                            </p:par>
                            <p:par>
                              <p:cTn id="38" fill="hold">
                                <p:stCondLst>
                                  <p:cond delay="2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par>
                                    <p:cTn id="43" presetID="12" presetClass="entr" presetSubtype="2" fill="hold" grpId="0" nodeType="withEffect">
                                      <p:stCondLst>
                                        <p:cond delay="20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300"/>
                                            <p:tgtEl>
                                              <p:spTgt spid="26"/>
                                            </p:tgtEl>
                                            <p:attrNameLst>
                                              <p:attrName>ppt_x</p:attrName>
                                            </p:attrNameLst>
                                          </p:cBhvr>
                                          <p:tavLst>
                                            <p:tav tm="0">
                                              <p:val>
                                                <p:strVal val="#ppt_x+#ppt_w*1.125000"/>
                                              </p:val>
                                            </p:tav>
                                            <p:tav tm="100000">
                                              <p:val>
                                                <p:strVal val="#ppt_x"/>
                                              </p:val>
                                            </p:tav>
                                          </p:tavLst>
                                        </p:anim>
                                        <p:animEffect transition="in" filter="wipe(left)">
                                          <p:cBhvr>
                                            <p:cTn id="46" dur="300"/>
                                            <p:tgtEl>
                                              <p:spTgt spid="26"/>
                                            </p:tgtEl>
                                          </p:cBhvr>
                                        </p:animEffect>
                                      </p:childTnLst>
                                    </p:cTn>
                                  </p:par>
                                  <p:par>
                                    <p:cTn id="47" presetID="12" presetClass="entr" presetSubtype="2" fill="hold" grpId="0" nodeType="withEffect">
                                      <p:stCondLst>
                                        <p:cond delay="20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300"/>
                                            <p:tgtEl>
                                              <p:spTgt spid="56"/>
                                            </p:tgtEl>
                                            <p:attrNameLst>
                                              <p:attrName>ppt_x</p:attrName>
                                            </p:attrNameLst>
                                          </p:cBhvr>
                                          <p:tavLst>
                                            <p:tav tm="0">
                                              <p:val>
                                                <p:strVal val="#ppt_x+#ppt_w*1.125000"/>
                                              </p:val>
                                            </p:tav>
                                            <p:tav tm="100000">
                                              <p:val>
                                                <p:strVal val="#ppt_x"/>
                                              </p:val>
                                            </p:tav>
                                          </p:tavLst>
                                        </p:anim>
                                        <p:animEffect transition="in" filter="wipe(left)">
                                          <p:cBhvr>
                                            <p:cTn id="50" dur="300"/>
                                            <p:tgtEl>
                                              <p:spTgt spid="56"/>
                                            </p:tgtEl>
                                          </p:cBhvr>
                                        </p:animEffect>
                                      </p:childTnLst>
                                    </p:cTn>
                                  </p:par>
                                </p:childTnLst>
                              </p:cTn>
                            </p:par>
                            <p:par>
                              <p:cTn id="51" fill="hold">
                                <p:stCondLst>
                                  <p:cond delay="2500"/>
                                </p:stCondLst>
                                <p:childTnLst>
                                  <p:par>
                                    <p:cTn id="52" presetID="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 calcmode="lin" valueType="num">
                                          <p:cBhvr additive="base">
                                            <p:cTn id="54" dur="500" fill="hold"/>
                                            <p:tgtEl>
                                              <p:spTgt spid="50"/>
                                            </p:tgtEl>
                                            <p:attrNameLst>
                                              <p:attrName>ppt_x</p:attrName>
                                            </p:attrNameLst>
                                          </p:cBhvr>
                                          <p:tavLst>
                                            <p:tav tm="0">
                                              <p:val>
                                                <p:strVal val="0-#ppt_w/2"/>
                                              </p:val>
                                            </p:tav>
                                            <p:tav tm="100000">
                                              <p:val>
                                                <p:strVal val="#ppt_x"/>
                                              </p:val>
                                            </p:tav>
                                          </p:tavLst>
                                        </p:anim>
                                        <p:anim calcmode="lin" valueType="num">
                                          <p:cBhvr additive="base">
                                            <p:cTn id="55" dur="500" fill="hold"/>
                                            <p:tgtEl>
                                              <p:spTgt spid="50"/>
                                            </p:tgtEl>
                                            <p:attrNameLst>
                                              <p:attrName>ppt_y</p:attrName>
                                            </p:attrNameLst>
                                          </p:cBhvr>
                                          <p:tavLst>
                                            <p:tav tm="0">
                                              <p:val>
                                                <p:strVal val="#ppt_y"/>
                                              </p:val>
                                            </p:tav>
                                            <p:tav tm="100000">
                                              <p:val>
                                                <p:strVal val="#ppt_y"/>
                                              </p:val>
                                            </p:tav>
                                          </p:tavLst>
                                        </p:anim>
                                      </p:childTnLst>
                                    </p:cTn>
                                  </p:par>
                                  <p:par>
                                    <p:cTn id="56" presetID="12" presetClass="entr" presetSubtype="8" fill="hold" grpId="0" nodeType="withEffect">
                                      <p:stCondLst>
                                        <p:cond delay="200"/>
                                      </p:stCondLst>
                                      <p:childTnLst>
                                        <p:set>
                                          <p:cBhvr>
                                            <p:cTn id="57" dur="1" fill="hold">
                                              <p:stCondLst>
                                                <p:cond delay="0"/>
                                              </p:stCondLst>
                                            </p:cTn>
                                            <p:tgtEl>
                                              <p:spTgt spid="55"/>
                                            </p:tgtEl>
                                            <p:attrNameLst>
                                              <p:attrName>style.visibility</p:attrName>
                                            </p:attrNameLst>
                                          </p:cBhvr>
                                          <p:to>
                                            <p:strVal val="visible"/>
                                          </p:to>
                                        </p:set>
                                        <p:anim calcmode="lin" valueType="num">
                                          <p:cBhvr additive="base">
                                            <p:cTn id="58" dur="300"/>
                                            <p:tgtEl>
                                              <p:spTgt spid="55"/>
                                            </p:tgtEl>
                                            <p:attrNameLst>
                                              <p:attrName>ppt_x</p:attrName>
                                            </p:attrNameLst>
                                          </p:cBhvr>
                                          <p:tavLst>
                                            <p:tav tm="0">
                                              <p:val>
                                                <p:strVal val="#ppt_x-#ppt_w*1.125000"/>
                                              </p:val>
                                            </p:tav>
                                            <p:tav tm="100000">
                                              <p:val>
                                                <p:strVal val="#ppt_x"/>
                                              </p:val>
                                            </p:tav>
                                          </p:tavLst>
                                        </p:anim>
                                        <p:animEffect transition="in" filter="wipe(right)">
                                          <p:cBhvr>
                                            <p:cTn id="59" dur="300"/>
                                            <p:tgtEl>
                                              <p:spTgt spid="55"/>
                                            </p:tgtEl>
                                          </p:cBhvr>
                                        </p:animEffect>
                                      </p:childTnLst>
                                    </p:cTn>
                                  </p:par>
                                  <p:par>
                                    <p:cTn id="60" presetID="12" presetClass="entr" presetSubtype="8" fill="hold" grpId="0" nodeType="withEffect">
                                      <p:stCondLst>
                                        <p:cond delay="200"/>
                                      </p:stCondLst>
                                      <p:childTnLst>
                                        <p:set>
                                          <p:cBhvr>
                                            <p:cTn id="61" dur="1" fill="hold">
                                              <p:stCondLst>
                                                <p:cond delay="0"/>
                                              </p:stCondLst>
                                            </p:cTn>
                                            <p:tgtEl>
                                              <p:spTgt spid="23"/>
                                            </p:tgtEl>
                                            <p:attrNameLst>
                                              <p:attrName>style.visibility</p:attrName>
                                            </p:attrNameLst>
                                          </p:cBhvr>
                                          <p:to>
                                            <p:strVal val="visible"/>
                                          </p:to>
                                        </p:set>
                                        <p:anim calcmode="lin" valueType="num">
                                          <p:cBhvr additive="base">
                                            <p:cTn id="62" dur="300"/>
                                            <p:tgtEl>
                                              <p:spTgt spid="23"/>
                                            </p:tgtEl>
                                            <p:attrNameLst>
                                              <p:attrName>ppt_x</p:attrName>
                                            </p:attrNameLst>
                                          </p:cBhvr>
                                          <p:tavLst>
                                            <p:tav tm="0">
                                              <p:val>
                                                <p:strVal val="#ppt_x-#ppt_w*1.125000"/>
                                              </p:val>
                                            </p:tav>
                                            <p:tav tm="100000">
                                              <p:val>
                                                <p:strVal val="#ppt_x"/>
                                              </p:val>
                                            </p:tav>
                                          </p:tavLst>
                                        </p:anim>
                                        <p:animEffect transition="in" filter="wipe(right)">
                                          <p:cBhvr>
                                            <p:cTn id="63" dur="300"/>
                                            <p:tgtEl>
                                              <p:spTgt spid="23"/>
                                            </p:tgtEl>
                                          </p:cBhvr>
                                        </p:animEffect>
                                      </p:childTnLst>
                                    </p:cTn>
                                  </p:par>
                                </p:childTnLst>
                              </p:cTn>
                            </p:par>
                            <p:par>
                              <p:cTn id="64" fill="hold">
                                <p:stCondLst>
                                  <p:cond delay="3000"/>
                                </p:stCondLst>
                                <p:childTnLst>
                                  <p:par>
                                    <p:cTn id="65" presetID="2" presetClass="entr" presetSubtype="2"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additive="base">
                                            <p:cTn id="67" dur="500" fill="hold"/>
                                            <p:tgtEl>
                                              <p:spTgt spid="49"/>
                                            </p:tgtEl>
                                            <p:attrNameLst>
                                              <p:attrName>ppt_x</p:attrName>
                                            </p:attrNameLst>
                                          </p:cBhvr>
                                          <p:tavLst>
                                            <p:tav tm="0">
                                              <p:val>
                                                <p:strVal val="1+#ppt_w/2"/>
                                              </p:val>
                                            </p:tav>
                                            <p:tav tm="100000">
                                              <p:val>
                                                <p:strVal val="#ppt_x"/>
                                              </p:val>
                                            </p:tav>
                                          </p:tavLst>
                                        </p:anim>
                                        <p:anim calcmode="lin" valueType="num">
                                          <p:cBhvr additive="base">
                                            <p:cTn id="68" dur="500" fill="hold"/>
                                            <p:tgtEl>
                                              <p:spTgt spid="49"/>
                                            </p:tgtEl>
                                            <p:attrNameLst>
                                              <p:attrName>ppt_y</p:attrName>
                                            </p:attrNameLst>
                                          </p:cBhvr>
                                          <p:tavLst>
                                            <p:tav tm="0">
                                              <p:val>
                                                <p:strVal val="#ppt_y"/>
                                              </p:val>
                                            </p:tav>
                                            <p:tav tm="100000">
                                              <p:val>
                                                <p:strVal val="#ppt_y"/>
                                              </p:val>
                                            </p:tav>
                                          </p:tavLst>
                                        </p:anim>
                                      </p:childTnLst>
                                    </p:cTn>
                                  </p:par>
                                  <p:par>
                                    <p:cTn id="69" presetID="12" presetClass="entr" presetSubtype="2" fill="hold" grpId="0" nodeType="withEffect">
                                      <p:stCondLst>
                                        <p:cond delay="20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300"/>
                                            <p:tgtEl>
                                              <p:spTgt spid="27"/>
                                            </p:tgtEl>
                                            <p:attrNameLst>
                                              <p:attrName>ppt_x</p:attrName>
                                            </p:attrNameLst>
                                          </p:cBhvr>
                                          <p:tavLst>
                                            <p:tav tm="0">
                                              <p:val>
                                                <p:strVal val="#ppt_x+#ppt_w*1.125000"/>
                                              </p:val>
                                            </p:tav>
                                            <p:tav tm="100000">
                                              <p:val>
                                                <p:strVal val="#ppt_x"/>
                                              </p:val>
                                            </p:tav>
                                          </p:tavLst>
                                        </p:anim>
                                        <p:animEffect transition="in" filter="wipe(left)">
                                          <p:cBhvr>
                                            <p:cTn id="72" dur="300"/>
                                            <p:tgtEl>
                                              <p:spTgt spid="27"/>
                                            </p:tgtEl>
                                          </p:cBhvr>
                                        </p:animEffect>
                                      </p:childTnLst>
                                    </p:cTn>
                                  </p:par>
                                  <p:par>
                                    <p:cTn id="73" presetID="12" presetClass="entr" presetSubtype="2" fill="hold" grpId="0" nodeType="withEffect">
                                      <p:stCondLst>
                                        <p:cond delay="200"/>
                                      </p:stCondLst>
                                      <p:childTnLst>
                                        <p:set>
                                          <p:cBhvr>
                                            <p:cTn id="74" dur="1" fill="hold">
                                              <p:stCondLst>
                                                <p:cond delay="0"/>
                                              </p:stCondLst>
                                            </p:cTn>
                                            <p:tgtEl>
                                              <p:spTgt spid="53"/>
                                            </p:tgtEl>
                                            <p:attrNameLst>
                                              <p:attrName>style.visibility</p:attrName>
                                            </p:attrNameLst>
                                          </p:cBhvr>
                                          <p:to>
                                            <p:strVal val="visible"/>
                                          </p:to>
                                        </p:set>
                                        <p:anim calcmode="lin" valueType="num">
                                          <p:cBhvr additive="base">
                                            <p:cTn id="75" dur="300"/>
                                            <p:tgtEl>
                                              <p:spTgt spid="53"/>
                                            </p:tgtEl>
                                            <p:attrNameLst>
                                              <p:attrName>ppt_x</p:attrName>
                                            </p:attrNameLst>
                                          </p:cBhvr>
                                          <p:tavLst>
                                            <p:tav tm="0">
                                              <p:val>
                                                <p:strVal val="#ppt_x+#ppt_w*1.125000"/>
                                              </p:val>
                                            </p:tav>
                                            <p:tav tm="100000">
                                              <p:val>
                                                <p:strVal val="#ppt_x"/>
                                              </p:val>
                                            </p:tav>
                                          </p:tavLst>
                                        </p:anim>
                                        <p:animEffect transition="in" filter="wipe(left)">
                                          <p:cBhvr>
                                            <p:cTn id="76" dur="300"/>
                                            <p:tgtEl>
                                              <p:spTgt spid="53"/>
                                            </p:tgtEl>
                                          </p:cBhvr>
                                        </p:animEffect>
                                      </p:childTnLst>
                                    </p:cTn>
                                  </p:par>
                                </p:childTnLst>
                              </p:cTn>
                            </p:par>
                            <p:par>
                              <p:cTn id="77" fill="hold">
                                <p:stCondLst>
                                  <p:cond delay="3500"/>
                                </p:stCondLst>
                                <p:childTnLst>
                                  <p:par>
                                    <p:cTn id="78" presetID="10"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116" grpId="0"/>
          <p:bldP spid="24" grpId="0"/>
          <p:bldP spid="22" grpId="0"/>
          <p:bldP spid="23" grpId="0"/>
          <p:bldP spid="26" grpId="0"/>
          <p:bldP spid="27" grpId="0"/>
          <p:bldP spid="35" grpId="0" animBg="1"/>
          <p:bldP spid="49" grpId="0" animBg="1"/>
          <p:bldP spid="53" grpId="0"/>
          <p:bldP spid="54" grpId="0"/>
          <p:bldP spid="55" grpId="0"/>
          <p:bldP spid="56" grpId="0"/>
          <p:bldP spid="25"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右箭头 102"/>
          <p:cNvSpPr/>
          <p:nvPr/>
        </p:nvSpPr>
        <p:spPr>
          <a:xfrm>
            <a:off x="646881" y="242193"/>
            <a:ext cx="274777" cy="274777"/>
          </a:xfrm>
          <a:prstGeom prst="rightArrow">
            <a:avLst/>
          </a:prstGeom>
          <a:solidFill>
            <a:srgbClr val="0070C0"/>
          </a:solidFill>
          <a:ln w="28575">
            <a:solidFill>
              <a:srgbClr val="F2F2F2"/>
            </a:solidFill>
          </a:ln>
          <a:effectLst>
            <a:outerShdw blurRad="88900" dist="75434" dir="2700003"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94" name="TextBox 93"/>
          <p:cNvSpPr txBox="1"/>
          <p:nvPr/>
        </p:nvSpPr>
        <p:spPr>
          <a:xfrm>
            <a:off x="908957" y="206330"/>
            <a:ext cx="1364476" cy="400110"/>
          </a:xfrm>
          <a:prstGeom prst="rect">
            <a:avLst/>
          </a:prstGeom>
          <a:noFill/>
        </p:spPr>
        <p:txBody>
          <a:bodyPr wrap="none" rtlCol="0">
            <a:spAutoFit/>
          </a:bodyPr>
          <a:lstStyle/>
          <a:p>
            <a:r>
              <a:rPr lang="zh-CN" altLang="en-US" sz="2000" spc="300" dirty="0">
                <a:cs typeface="+mn-ea"/>
                <a:sym typeface="+mn-lt"/>
              </a:rPr>
              <a:t>责任义务</a:t>
            </a:r>
            <a:endParaRPr lang="zh-CN" altLang="en-US" sz="2000" spc="300" dirty="0">
              <a:cs typeface="+mn-ea"/>
              <a:sym typeface="+mn-lt"/>
            </a:endParaRPr>
          </a:p>
        </p:txBody>
      </p:sp>
      <p:sp>
        <p:nvSpPr>
          <p:cNvPr id="116" name="TextBox 115"/>
          <p:cNvSpPr txBox="1"/>
          <p:nvPr/>
        </p:nvSpPr>
        <p:spPr>
          <a:xfrm>
            <a:off x="2441103" y="267886"/>
            <a:ext cx="641522" cy="338554"/>
          </a:xfrm>
          <a:prstGeom prst="rect">
            <a:avLst/>
          </a:prstGeom>
          <a:noFill/>
        </p:spPr>
        <p:txBody>
          <a:bodyPr wrap="none" rtlCol="0">
            <a:spAutoFit/>
          </a:bodyPr>
          <a:lstStyle/>
          <a:p>
            <a:r>
              <a:rPr lang="en-US" altLang="zh-CN" sz="1600" dirty="0">
                <a:cs typeface="+mn-ea"/>
                <a:sym typeface="+mn-lt"/>
              </a:rPr>
              <a:t>DUTY</a:t>
            </a:r>
            <a:endParaRPr lang="zh-CN" altLang="en-US" sz="1600" dirty="0">
              <a:cs typeface="+mn-ea"/>
              <a:sym typeface="+mn-lt"/>
            </a:endParaRPr>
          </a:p>
        </p:txBody>
      </p:sp>
      <p:cxnSp>
        <p:nvCxnSpPr>
          <p:cNvPr id="14" name="直接连接符 13"/>
          <p:cNvCxnSpPr/>
          <p:nvPr/>
        </p:nvCxnSpPr>
        <p:spPr>
          <a:xfrm>
            <a:off x="2307128" y="288300"/>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42257" y="1490793"/>
            <a:ext cx="3570208" cy="830997"/>
          </a:xfrm>
          <a:prstGeom prst="rect">
            <a:avLst/>
          </a:prstGeom>
          <a:noFill/>
        </p:spPr>
        <p:txBody>
          <a:bodyPr wrap="none" rtlCol="0">
            <a:spAutoFit/>
          </a:bodyPr>
          <a:lstStyle/>
          <a:p>
            <a:r>
              <a:rPr lang="zh-CN" altLang="en-US" sz="1200" dirty="0">
                <a:cs typeface="+mn-ea"/>
                <a:sym typeface="+mn-lt"/>
              </a:rPr>
              <a:t>企事业内部控制系统具有预见性、适应性、及时性</a:t>
            </a:r>
            <a:endParaRPr lang="en-US" altLang="zh-CN" sz="1200" dirty="0">
              <a:cs typeface="+mn-ea"/>
              <a:sym typeface="+mn-lt"/>
            </a:endParaRPr>
          </a:p>
          <a:p>
            <a:r>
              <a:rPr lang="zh-CN" altLang="en-US" sz="1200" dirty="0">
                <a:cs typeface="+mn-ea"/>
                <a:sym typeface="+mn-lt"/>
              </a:rPr>
              <a:t>真实性和有效性，控制系统能适应环境的变化有预</a:t>
            </a:r>
            <a:endParaRPr lang="en-US" altLang="zh-CN" sz="1200" dirty="0">
              <a:cs typeface="+mn-ea"/>
              <a:sym typeface="+mn-lt"/>
            </a:endParaRPr>
          </a:p>
          <a:p>
            <a:r>
              <a:rPr lang="zh-CN" altLang="en-US" sz="1200" dirty="0">
                <a:cs typeface="+mn-ea"/>
                <a:sym typeface="+mn-lt"/>
              </a:rPr>
              <a:t>见地、及时地发现偏差，有重点地、经济地采取措</a:t>
            </a:r>
            <a:endParaRPr lang="en-US" altLang="zh-CN" sz="1200" dirty="0">
              <a:cs typeface="+mn-ea"/>
              <a:sym typeface="+mn-lt"/>
            </a:endParaRPr>
          </a:p>
          <a:p>
            <a:r>
              <a:rPr lang="zh-CN" altLang="en-US" sz="1200" dirty="0">
                <a:cs typeface="+mn-ea"/>
                <a:sym typeface="+mn-lt"/>
              </a:rPr>
              <a:t>施</a:t>
            </a:r>
            <a:r>
              <a:rPr lang="en-US" altLang="zh-CN" sz="1200" dirty="0">
                <a:cs typeface="+mn-ea"/>
                <a:sym typeface="+mn-lt"/>
              </a:rPr>
              <a:t>-----</a:t>
            </a:r>
            <a:endParaRPr lang="zh-CN" altLang="en-US" sz="1200" dirty="0">
              <a:cs typeface="+mn-ea"/>
              <a:sym typeface="+mn-lt"/>
            </a:endParaRPr>
          </a:p>
        </p:txBody>
      </p:sp>
      <p:sp>
        <p:nvSpPr>
          <p:cNvPr id="28" name="TextBox 27"/>
          <p:cNvSpPr txBox="1"/>
          <p:nvPr/>
        </p:nvSpPr>
        <p:spPr>
          <a:xfrm>
            <a:off x="4897064" y="1547583"/>
            <a:ext cx="1184791" cy="659368"/>
          </a:xfrm>
          <a:prstGeom prst="heptagon">
            <a:avLst/>
          </a:prstGeom>
          <a:noFill/>
        </p:spPr>
        <p:txBody>
          <a:bodyPr wrap="none" rtlCol="0">
            <a:spAutoFit/>
          </a:bodyPr>
          <a:lstStyle/>
          <a:p>
            <a:r>
              <a:rPr lang="zh-CN" altLang="en-US" sz="2000" dirty="0">
                <a:cs typeface="+mn-ea"/>
                <a:sym typeface="+mn-lt"/>
              </a:rPr>
              <a:t>预见性</a:t>
            </a:r>
            <a:endParaRPr lang="zh-CN" altLang="en-US" sz="2000" dirty="0">
              <a:cs typeface="+mn-ea"/>
              <a:sym typeface="+mn-lt"/>
            </a:endParaRPr>
          </a:p>
        </p:txBody>
      </p:sp>
      <p:sp>
        <p:nvSpPr>
          <p:cNvPr id="29" name="TextBox 28"/>
          <p:cNvSpPr txBox="1"/>
          <p:nvPr/>
        </p:nvSpPr>
        <p:spPr>
          <a:xfrm>
            <a:off x="5754064" y="3742087"/>
            <a:ext cx="1184791" cy="659368"/>
          </a:xfrm>
          <a:prstGeom prst="heptagon">
            <a:avLst/>
          </a:prstGeom>
          <a:noFill/>
        </p:spPr>
        <p:txBody>
          <a:bodyPr wrap="none" rtlCol="0">
            <a:spAutoFit/>
          </a:bodyPr>
          <a:lstStyle/>
          <a:p>
            <a:r>
              <a:rPr lang="zh-CN" altLang="en-US" sz="2000" dirty="0">
                <a:cs typeface="+mn-ea"/>
                <a:sym typeface="+mn-lt"/>
              </a:rPr>
              <a:t>适应性</a:t>
            </a:r>
            <a:endParaRPr lang="zh-CN" altLang="en-US" sz="2000" dirty="0">
              <a:cs typeface="+mn-ea"/>
              <a:sym typeface="+mn-lt"/>
            </a:endParaRPr>
          </a:p>
        </p:txBody>
      </p:sp>
      <p:sp>
        <p:nvSpPr>
          <p:cNvPr id="30" name="TextBox 29"/>
          <p:cNvSpPr txBox="1"/>
          <p:nvPr/>
        </p:nvSpPr>
        <p:spPr>
          <a:xfrm>
            <a:off x="7411166" y="3126533"/>
            <a:ext cx="1184791" cy="659368"/>
          </a:xfrm>
          <a:prstGeom prst="heptagon">
            <a:avLst/>
          </a:prstGeom>
          <a:noFill/>
        </p:spPr>
        <p:txBody>
          <a:bodyPr wrap="none" rtlCol="0">
            <a:spAutoFit/>
          </a:bodyPr>
          <a:lstStyle/>
          <a:p>
            <a:r>
              <a:rPr lang="zh-CN" altLang="en-US" sz="2000" dirty="0">
                <a:cs typeface="+mn-ea"/>
                <a:sym typeface="+mn-lt"/>
              </a:rPr>
              <a:t>及时性</a:t>
            </a:r>
            <a:endParaRPr lang="zh-CN" altLang="en-US" sz="2000" dirty="0">
              <a:cs typeface="+mn-ea"/>
              <a:sym typeface="+mn-lt"/>
            </a:endParaRPr>
          </a:p>
        </p:txBody>
      </p:sp>
      <p:sp>
        <p:nvSpPr>
          <p:cNvPr id="31" name="TextBox 30"/>
          <p:cNvSpPr txBox="1"/>
          <p:nvPr/>
        </p:nvSpPr>
        <p:spPr>
          <a:xfrm>
            <a:off x="6934113" y="1906292"/>
            <a:ext cx="1184791" cy="659368"/>
          </a:xfrm>
          <a:prstGeom prst="heptagon">
            <a:avLst/>
          </a:prstGeom>
          <a:noFill/>
        </p:spPr>
        <p:txBody>
          <a:bodyPr wrap="none" rtlCol="0">
            <a:spAutoFit/>
          </a:bodyPr>
          <a:lstStyle/>
          <a:p>
            <a:r>
              <a:rPr lang="zh-CN" altLang="en-US" sz="2000" dirty="0">
                <a:cs typeface="+mn-ea"/>
                <a:sym typeface="+mn-lt"/>
              </a:rPr>
              <a:t>真实性</a:t>
            </a:r>
            <a:endParaRPr lang="zh-CN" altLang="en-US" sz="2000" dirty="0">
              <a:cs typeface="+mn-ea"/>
              <a:sym typeface="+mn-lt"/>
            </a:endParaRPr>
          </a:p>
        </p:txBody>
      </p:sp>
      <p:sp>
        <p:nvSpPr>
          <p:cNvPr id="32" name="TextBox 31"/>
          <p:cNvSpPr txBox="1"/>
          <p:nvPr/>
        </p:nvSpPr>
        <p:spPr>
          <a:xfrm>
            <a:off x="4969153" y="2668334"/>
            <a:ext cx="1184791" cy="659368"/>
          </a:xfrm>
          <a:prstGeom prst="heptagon">
            <a:avLst/>
          </a:prstGeom>
          <a:noFill/>
        </p:spPr>
        <p:txBody>
          <a:bodyPr wrap="none" rtlCol="0">
            <a:spAutoFit/>
          </a:bodyPr>
          <a:lstStyle/>
          <a:p>
            <a:r>
              <a:rPr lang="zh-CN" altLang="en-US" sz="2000" dirty="0">
                <a:cs typeface="+mn-ea"/>
                <a:sym typeface="+mn-lt"/>
              </a:rPr>
              <a:t>有效性</a:t>
            </a:r>
            <a:endParaRPr lang="zh-CN" altLang="en-US" sz="2000" dirty="0">
              <a:cs typeface="+mn-ea"/>
              <a:sym typeface="+mn-lt"/>
            </a:endParaRPr>
          </a:p>
        </p:txBody>
      </p:sp>
      <p:sp>
        <p:nvSpPr>
          <p:cNvPr id="33" name="TextBox 32"/>
          <p:cNvSpPr txBox="1"/>
          <p:nvPr/>
        </p:nvSpPr>
        <p:spPr>
          <a:xfrm>
            <a:off x="642257" y="3326589"/>
            <a:ext cx="3570208" cy="830997"/>
          </a:xfrm>
          <a:prstGeom prst="rect">
            <a:avLst/>
          </a:prstGeom>
          <a:noFill/>
        </p:spPr>
        <p:txBody>
          <a:bodyPr wrap="none" rtlCol="0">
            <a:spAutoFit/>
          </a:bodyPr>
          <a:lstStyle/>
          <a:p>
            <a:r>
              <a:rPr lang="zh-CN" altLang="en-US" sz="1200" dirty="0">
                <a:cs typeface="+mn-ea"/>
                <a:sym typeface="+mn-lt"/>
              </a:rPr>
              <a:t>企业、事业各部门领导人具有合格的管理素质，有</a:t>
            </a:r>
            <a:endParaRPr lang="en-US" altLang="zh-CN" sz="1200" dirty="0">
              <a:cs typeface="+mn-ea"/>
              <a:sym typeface="+mn-lt"/>
            </a:endParaRPr>
          </a:p>
          <a:p>
            <a:r>
              <a:rPr lang="zh-CN" altLang="en-US" sz="1200" dirty="0">
                <a:cs typeface="+mn-ea"/>
                <a:sym typeface="+mn-lt"/>
              </a:rPr>
              <a:t>战略眼光，责任心强，，管理部门的工作健全而有</a:t>
            </a:r>
            <a:endParaRPr lang="en-US" altLang="zh-CN" sz="1200" dirty="0">
              <a:cs typeface="+mn-ea"/>
              <a:sym typeface="+mn-lt"/>
            </a:endParaRPr>
          </a:p>
          <a:p>
            <a:r>
              <a:rPr lang="zh-CN" altLang="en-US" sz="1200" dirty="0">
                <a:cs typeface="+mn-ea"/>
                <a:sym typeface="+mn-lt"/>
              </a:rPr>
              <a:t>效率。管理责任审计就是针对企事业的管理工作是</a:t>
            </a:r>
            <a:endParaRPr lang="en-US" altLang="zh-CN" sz="1200" dirty="0">
              <a:cs typeface="+mn-ea"/>
              <a:sym typeface="+mn-lt"/>
            </a:endParaRPr>
          </a:p>
          <a:p>
            <a:r>
              <a:rPr lang="zh-CN" altLang="en-US" sz="1200" dirty="0">
                <a:cs typeface="+mn-ea"/>
                <a:sym typeface="+mn-lt"/>
              </a:rPr>
              <a:t>否达到了上述责任要求，进行审查和评价。</a:t>
            </a:r>
            <a:endParaRPr lang="zh-CN" altLang="en-US" sz="1200" dirty="0">
              <a:cs typeface="+mn-ea"/>
              <a:sym typeface="+mn-lt"/>
            </a:endParaRPr>
          </a:p>
        </p:txBody>
      </p:sp>
      <p:sp>
        <p:nvSpPr>
          <p:cNvPr id="34" name="TextBox 33"/>
          <p:cNvSpPr txBox="1"/>
          <p:nvPr/>
        </p:nvSpPr>
        <p:spPr>
          <a:xfrm>
            <a:off x="642257" y="2408691"/>
            <a:ext cx="3570208" cy="830997"/>
          </a:xfrm>
          <a:prstGeom prst="rect">
            <a:avLst/>
          </a:prstGeom>
          <a:noFill/>
        </p:spPr>
        <p:txBody>
          <a:bodyPr wrap="none" rtlCol="0">
            <a:spAutoFit/>
          </a:bodyPr>
          <a:lstStyle/>
          <a:p>
            <a:r>
              <a:rPr lang="zh-CN" altLang="en-US" sz="2400" dirty="0">
                <a:cs typeface="+mn-ea"/>
                <a:sym typeface="+mn-lt"/>
              </a:rPr>
              <a:t>把整个企业的活动引到目</a:t>
            </a:r>
            <a:endParaRPr lang="en-US" altLang="zh-CN" sz="2400" dirty="0">
              <a:cs typeface="+mn-ea"/>
              <a:sym typeface="+mn-lt"/>
            </a:endParaRPr>
          </a:p>
          <a:p>
            <a:r>
              <a:rPr lang="zh-CN" altLang="en-US" sz="2400" dirty="0">
                <a:cs typeface="+mn-ea"/>
                <a:sym typeface="+mn-lt"/>
              </a:rPr>
              <a:t>标管理轨道上来。</a:t>
            </a:r>
            <a:endParaRPr lang="zh-CN" altLang="en-US" sz="2400" dirty="0">
              <a:cs typeface="+mn-ea"/>
              <a:sym typeface="+mn-lt"/>
            </a:endParaRPr>
          </a:p>
        </p:txBody>
      </p:sp>
      <p:grpSp>
        <p:nvGrpSpPr>
          <p:cNvPr id="75" name="组合 74"/>
          <p:cNvGrpSpPr/>
          <p:nvPr/>
        </p:nvGrpSpPr>
        <p:grpSpPr>
          <a:xfrm>
            <a:off x="5886064" y="1765520"/>
            <a:ext cx="976857" cy="976857"/>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77" name="椭圆 76"/>
            <p:cNvSpPr/>
            <p:nvPr/>
          </p:nvSpPr>
          <p:spPr>
            <a:xfrm>
              <a:off x="392113" y="760413"/>
              <a:ext cx="3825874" cy="3825874"/>
            </a:xfrm>
            <a:prstGeom prst="ellipse">
              <a:avLst/>
            </a:prstGeom>
            <a:solidFill>
              <a:srgbClr val="0070C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sp>
        <p:nvSpPr>
          <p:cNvPr id="78" name="椭圆 77"/>
          <p:cNvSpPr/>
          <p:nvPr/>
        </p:nvSpPr>
        <p:spPr>
          <a:xfrm>
            <a:off x="5159127" y="3161482"/>
            <a:ext cx="727041" cy="727041"/>
          </a:xfrm>
          <a:prstGeom prst="ellipse">
            <a:avLst/>
          </a:prstGeom>
          <a:solidFill>
            <a:srgbClr val="0070C0"/>
          </a:solidFill>
          <a:ln w="28575">
            <a:gradFill>
              <a:gsLst>
                <a:gs pos="0">
                  <a:schemeClr val="bg1">
                    <a:lumMod val="65000"/>
                  </a:schemeClr>
                </a:gs>
                <a:gs pos="100000">
                  <a:schemeClr val="bg1"/>
                </a:gs>
              </a:gsLst>
              <a:lin ang="13500000" scaled="0"/>
            </a:gradFill>
          </a:ln>
          <a:effectLst>
            <a:outerShdw blurRad="88900" dist="75434" dir="2700000" sx="101000" sy="101000"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fontAlgn="base">
              <a:spcBef>
                <a:spcPct val="0"/>
              </a:spcBef>
              <a:spcAft>
                <a:spcPct val="0"/>
              </a:spcAft>
              <a:buFont typeface="Arial" panose="020B0604020202020204" pitchFamily="34" charset="0"/>
            </a:pPr>
            <a:endParaRPr lang="zh-CN" altLang="en-US" sz="1015">
              <a:solidFill>
                <a:schemeClr val="tx1"/>
              </a:solidFill>
              <a:cs typeface="+mn-ea"/>
              <a:sym typeface="+mn-lt"/>
            </a:endParaRPr>
          </a:p>
        </p:txBody>
      </p:sp>
      <p:sp>
        <p:nvSpPr>
          <p:cNvPr id="79" name="椭圆 78"/>
          <p:cNvSpPr/>
          <p:nvPr/>
        </p:nvSpPr>
        <p:spPr>
          <a:xfrm>
            <a:off x="7302291" y="2792556"/>
            <a:ext cx="274777" cy="274777"/>
          </a:xfrm>
          <a:prstGeom prst="ellipse">
            <a:avLst/>
          </a:prstGeom>
          <a:gradFill flip="none" rotWithShape="1">
            <a:gsLst>
              <a:gs pos="20000">
                <a:srgbClr val="BFBFBF"/>
              </a:gs>
              <a:gs pos="80000">
                <a:srgbClr val="FFFFFF"/>
              </a:gs>
              <a:gs pos="100000">
                <a:schemeClr val="accent3">
                  <a:tint val="0"/>
                </a:schemeClr>
              </a:gs>
            </a:gsLst>
            <a:lin ang="2700000" scaled="1"/>
            <a:tileRect/>
          </a:gradFill>
          <a:ln w="28575">
            <a:gradFill>
              <a:gsLst>
                <a:gs pos="0">
                  <a:schemeClr val="bg1">
                    <a:lumMod val="65000"/>
                  </a:schemeClr>
                </a:gs>
                <a:gs pos="100000">
                  <a:schemeClr val="bg1"/>
                </a:gs>
              </a:gsLst>
              <a:lin ang="13500000" scaled="0"/>
            </a:gradFill>
          </a:ln>
          <a:effectLst>
            <a:outerShdw blurRad="88900" dist="75434" dir="2700000" sx="101000" sy="101000"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fontAlgn="base">
              <a:spcBef>
                <a:spcPct val="0"/>
              </a:spcBef>
              <a:spcAft>
                <a:spcPct val="0"/>
              </a:spcAft>
              <a:buFont typeface="Arial" panose="020B0604020202020204" pitchFamily="34" charset="0"/>
            </a:pPr>
            <a:endParaRPr lang="zh-CN" altLang="en-US" sz="1015">
              <a:solidFill>
                <a:schemeClr val="tx1"/>
              </a:solidFill>
              <a:cs typeface="+mn-ea"/>
              <a:sym typeface="+mn-lt"/>
            </a:endParaRPr>
          </a:p>
        </p:txBody>
      </p:sp>
      <p:sp>
        <p:nvSpPr>
          <p:cNvPr id="85" name="椭圆 84"/>
          <p:cNvSpPr/>
          <p:nvPr/>
        </p:nvSpPr>
        <p:spPr>
          <a:xfrm>
            <a:off x="7918839" y="2096312"/>
            <a:ext cx="596669" cy="596669"/>
          </a:xfrm>
          <a:prstGeom prst="ellipse">
            <a:avLst/>
          </a:prstGeom>
          <a:solidFill>
            <a:srgbClr val="0070C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nvGrpSpPr>
          <p:cNvPr id="86" name="组合 85"/>
          <p:cNvGrpSpPr/>
          <p:nvPr/>
        </p:nvGrpSpPr>
        <p:grpSpPr>
          <a:xfrm>
            <a:off x="5149534" y="3971005"/>
            <a:ext cx="219777" cy="219777"/>
            <a:chOff x="304800" y="673100"/>
            <a:chExt cx="4000500" cy="4000500"/>
          </a:xfrm>
          <a:solidFill>
            <a:schemeClr val="accent5"/>
          </a:solidFill>
          <a:effectLst>
            <a:outerShdw blurRad="381000" dist="152400" dir="8100000" algn="tr" rotWithShape="0">
              <a:prstClr val="black">
                <a:alpha val="70000"/>
              </a:prstClr>
            </a:outerShdw>
          </a:effectLst>
        </p:grpSpPr>
        <p:sp>
          <p:nvSpPr>
            <p:cNvPr id="87" name="同心圆 86"/>
            <p:cNvSpPr/>
            <p:nvPr/>
          </p:nvSpPr>
          <p:spPr>
            <a:xfrm>
              <a:off x="304800" y="673100"/>
              <a:ext cx="4000500" cy="4000500"/>
            </a:xfrm>
            <a:prstGeom prst="ellipse">
              <a:avLst/>
            </a:prstGeom>
            <a:gradFill flip="none" rotWithShape="1">
              <a:gsLst>
                <a:gs pos="80000">
                  <a:srgbClr val="FFFFFF">
                    <a:lumMod val="0"/>
                    <a:lumOff val="100000"/>
                  </a:srgbClr>
                </a:gs>
                <a:gs pos="0">
                  <a:schemeClr val="accent1"/>
                </a:gs>
                <a:gs pos="100000">
                  <a:schemeClr val="accent1">
                    <a:tint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88" name="椭圆 87"/>
            <p:cNvSpPr/>
            <p:nvPr/>
          </p:nvSpPr>
          <p:spPr>
            <a:xfrm>
              <a:off x="479425" y="847725"/>
              <a:ext cx="3651250" cy="3651250"/>
            </a:xfrm>
            <a:prstGeom prst="ellipse">
              <a:avLst/>
            </a:prstGeom>
            <a:gradFill flip="none" rotWithShape="1">
              <a:gsLst>
                <a:gs pos="20000">
                  <a:srgbClr val="BFBFBF"/>
                </a:gs>
                <a:gs pos="80000">
                  <a:srgbClr val="FFFFFF"/>
                </a:gs>
                <a:gs pos="100000">
                  <a:srgbClr val="FFFFFF">
                    <a:lumMod val="0"/>
                    <a:lumOff val="100000"/>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grpSp>
        <p:nvGrpSpPr>
          <p:cNvPr id="89" name="组合 88"/>
          <p:cNvGrpSpPr/>
          <p:nvPr/>
        </p:nvGrpSpPr>
        <p:grpSpPr>
          <a:xfrm>
            <a:off x="4753104" y="2408691"/>
            <a:ext cx="287919" cy="287919"/>
            <a:chOff x="304800" y="673100"/>
            <a:chExt cx="4000500" cy="4000500"/>
          </a:xfrm>
          <a:solidFill>
            <a:schemeClr val="accent3"/>
          </a:solidFill>
          <a:effectLst>
            <a:outerShdw blurRad="381000" dist="152400" dir="8100000" algn="tr" rotWithShape="0">
              <a:prstClr val="black">
                <a:alpha val="70000"/>
              </a:prstClr>
            </a:outerShdw>
          </a:effectLst>
        </p:grpSpPr>
        <p:sp>
          <p:nvSpPr>
            <p:cNvPr id="90" name="同心圆 89"/>
            <p:cNvSpPr/>
            <p:nvPr/>
          </p:nvSpPr>
          <p:spPr>
            <a:xfrm>
              <a:off x="304800" y="673100"/>
              <a:ext cx="4000500" cy="4000500"/>
            </a:xfrm>
            <a:prstGeom prst="ellipse">
              <a:avLst/>
            </a:prstGeom>
            <a:gradFill flip="none" rotWithShape="1">
              <a:gsLst>
                <a:gs pos="80000">
                  <a:srgbClr val="FFFFFF">
                    <a:lumMod val="0"/>
                    <a:lumOff val="100000"/>
                  </a:srgbClr>
                </a:gs>
                <a:gs pos="0">
                  <a:schemeClr val="accent1"/>
                </a:gs>
                <a:gs pos="100000">
                  <a:schemeClr val="accent1">
                    <a:tint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91" name="椭圆 90"/>
            <p:cNvSpPr/>
            <p:nvPr/>
          </p:nvSpPr>
          <p:spPr>
            <a:xfrm>
              <a:off x="479426" y="847727"/>
              <a:ext cx="3651247" cy="3651247"/>
            </a:xfrm>
            <a:prstGeom prst="ellipse">
              <a:avLst/>
            </a:prstGeom>
            <a:gradFill flip="none" rotWithShape="1">
              <a:gsLst>
                <a:gs pos="20000">
                  <a:srgbClr val="BFBFBF"/>
                </a:gs>
                <a:gs pos="80000">
                  <a:srgbClr val="FFFFFF"/>
                </a:gs>
                <a:gs pos="100000">
                  <a:srgbClr val="FFFFFF">
                    <a:lumMod val="0"/>
                    <a:lumOff val="100000"/>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sp>
        <p:nvSpPr>
          <p:cNvPr id="92" name="椭圆 91"/>
          <p:cNvSpPr/>
          <p:nvPr/>
        </p:nvSpPr>
        <p:spPr>
          <a:xfrm>
            <a:off x="7235476" y="1393547"/>
            <a:ext cx="274777" cy="274777"/>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gradFill>
              <a:gsLst>
                <a:gs pos="0">
                  <a:schemeClr val="bg1">
                    <a:lumMod val="65000"/>
                  </a:schemeClr>
                </a:gs>
                <a:gs pos="100000">
                  <a:schemeClr val="bg1"/>
                </a:gs>
              </a:gsLst>
              <a:lin ang="13500000" scaled="0"/>
            </a:gradFill>
          </a:ln>
          <a:effectLst>
            <a:outerShdw blurRad="88900" dist="75434" dir="2700000" sx="101000" sy="101000"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fontAlgn="base">
              <a:spcBef>
                <a:spcPct val="0"/>
              </a:spcBef>
              <a:spcAft>
                <a:spcPct val="0"/>
              </a:spcAft>
              <a:buFont typeface="Arial" panose="020B0604020202020204" pitchFamily="34" charset="0"/>
            </a:pPr>
            <a:endParaRPr lang="zh-CN" altLang="en-US" sz="1015">
              <a:solidFill>
                <a:schemeClr val="tx1"/>
              </a:solidFill>
              <a:cs typeface="+mn-ea"/>
              <a:sym typeface="+mn-lt"/>
            </a:endParaRPr>
          </a:p>
        </p:txBody>
      </p:sp>
      <p:sp>
        <p:nvSpPr>
          <p:cNvPr id="93" name="椭圆 92"/>
          <p:cNvSpPr/>
          <p:nvPr/>
        </p:nvSpPr>
        <p:spPr>
          <a:xfrm>
            <a:off x="7961810" y="3996132"/>
            <a:ext cx="137389" cy="137389"/>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gradFill>
              <a:gsLst>
                <a:gs pos="0">
                  <a:schemeClr val="bg1">
                    <a:lumMod val="65000"/>
                  </a:schemeClr>
                </a:gs>
                <a:gs pos="100000">
                  <a:schemeClr val="bg1"/>
                </a:gs>
              </a:gsLst>
              <a:lin ang="13500000" scaled="0"/>
            </a:gradFill>
          </a:ln>
          <a:effectLst>
            <a:outerShdw blurRad="88900" dist="75434" dir="2700000" sx="101000" sy="101000"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fontAlgn="base">
              <a:spcBef>
                <a:spcPct val="0"/>
              </a:spcBef>
              <a:spcAft>
                <a:spcPct val="0"/>
              </a:spcAft>
              <a:buFont typeface="Arial" panose="020B0604020202020204" pitchFamily="34" charset="0"/>
            </a:pPr>
            <a:endParaRPr lang="zh-CN" altLang="en-US" sz="1015">
              <a:solidFill>
                <a:schemeClr val="tx1"/>
              </a:solidFill>
              <a:cs typeface="+mn-ea"/>
              <a:sym typeface="+mn-lt"/>
            </a:endParaRPr>
          </a:p>
        </p:txBody>
      </p:sp>
      <p:grpSp>
        <p:nvGrpSpPr>
          <p:cNvPr id="95" name="组合 94"/>
          <p:cNvGrpSpPr/>
          <p:nvPr/>
        </p:nvGrpSpPr>
        <p:grpSpPr>
          <a:xfrm>
            <a:off x="6734617" y="3184015"/>
            <a:ext cx="638246" cy="638246"/>
            <a:chOff x="304800" y="673100"/>
            <a:chExt cx="4000500" cy="4000500"/>
          </a:xfrm>
          <a:solidFill>
            <a:schemeClr val="tx1"/>
          </a:solidFill>
          <a:effectLst>
            <a:outerShdw blurRad="317500" dist="190500" dir="8100000" algn="tr" rotWithShape="0">
              <a:prstClr val="black">
                <a:alpha val="50000"/>
              </a:prstClr>
            </a:outerShdw>
          </a:effectLst>
        </p:grpSpPr>
        <p:sp>
          <p:nvSpPr>
            <p:cNvPr id="96" name="同心圆 95"/>
            <p:cNvSpPr/>
            <p:nvPr/>
          </p:nvSpPr>
          <p:spPr>
            <a:xfrm>
              <a:off x="304800" y="673100"/>
              <a:ext cx="4000500" cy="4000500"/>
            </a:xfrm>
            <a:prstGeom prst="ellipse">
              <a:avLst/>
            </a:prstGeom>
            <a:grp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97" name="椭圆 96"/>
            <p:cNvSpPr/>
            <p:nvPr/>
          </p:nvSpPr>
          <p:spPr>
            <a:xfrm>
              <a:off x="392113" y="760413"/>
              <a:ext cx="3825874" cy="3825874"/>
            </a:xfrm>
            <a:prstGeom prst="ellipse">
              <a:avLst/>
            </a:prstGeom>
            <a:solidFill>
              <a:schemeClr val="accent3"/>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sp>
        <p:nvSpPr>
          <p:cNvPr id="99" name="椭圆 98"/>
          <p:cNvSpPr/>
          <p:nvPr/>
        </p:nvSpPr>
        <p:spPr>
          <a:xfrm>
            <a:off x="5956341" y="1118770"/>
            <a:ext cx="274777" cy="274777"/>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gradFill>
              <a:gsLst>
                <a:gs pos="0">
                  <a:schemeClr val="bg1">
                    <a:lumMod val="65000"/>
                  </a:schemeClr>
                </a:gs>
                <a:gs pos="100000">
                  <a:schemeClr val="bg1"/>
                </a:gs>
              </a:gsLst>
              <a:lin ang="13500000" scaled="0"/>
            </a:gradFill>
          </a:ln>
          <a:effectLst>
            <a:outerShdw blurRad="88900" dist="75434" dir="2700000" sx="101000" sy="101000"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fontAlgn="base">
              <a:spcBef>
                <a:spcPct val="0"/>
              </a:spcBef>
              <a:spcAft>
                <a:spcPct val="0"/>
              </a:spcAft>
              <a:buFont typeface="Arial" panose="020B0604020202020204" pitchFamily="34" charset="0"/>
            </a:pPr>
            <a:endParaRPr lang="zh-CN" altLang="en-US" sz="1015">
              <a:solidFill>
                <a:schemeClr val="tx1"/>
              </a:solidFill>
              <a:cs typeface="+mn-ea"/>
              <a:sym typeface="+mn-lt"/>
            </a:endParaRPr>
          </a:p>
        </p:txBody>
      </p:sp>
      <p:sp>
        <p:nvSpPr>
          <p:cNvPr id="100" name="七边形 99"/>
          <p:cNvSpPr/>
          <p:nvPr/>
        </p:nvSpPr>
        <p:spPr>
          <a:xfrm>
            <a:off x="6665923" y="2981634"/>
            <a:ext cx="137389" cy="137389"/>
          </a:xfrm>
          <a:prstGeom prst="heptagon">
            <a:avLst/>
          </a:prstGeom>
          <a:gradFill flip="none" rotWithShape="1">
            <a:gsLst>
              <a:gs pos="20000">
                <a:srgbClr val="BFBFBF"/>
              </a:gs>
              <a:gs pos="80000">
                <a:srgbClr val="FFFFFF"/>
              </a:gs>
              <a:gs pos="100000">
                <a:schemeClr val="accent3">
                  <a:tint val="0"/>
                </a:schemeClr>
              </a:gs>
            </a:gsLst>
            <a:lin ang="2700000" scaled="1"/>
            <a:tileRect/>
          </a:gradFill>
          <a:ln w="28575">
            <a:gradFill>
              <a:gsLst>
                <a:gs pos="0">
                  <a:schemeClr val="bg1">
                    <a:lumMod val="65000"/>
                  </a:schemeClr>
                </a:gs>
                <a:gs pos="100000">
                  <a:schemeClr val="bg1"/>
                </a:gs>
              </a:gsLst>
              <a:lin ang="13500000" scaled="0"/>
            </a:gradFill>
          </a:ln>
          <a:effectLst>
            <a:outerShdw blurRad="88900" dist="75434" dir="2700000" sx="101000" sy="101000"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fontAlgn="base">
              <a:spcBef>
                <a:spcPct val="0"/>
              </a:spcBef>
              <a:spcAft>
                <a:spcPct val="0"/>
              </a:spcAft>
              <a:buFont typeface="Arial" panose="020B0604020202020204" pitchFamily="34" charset="0"/>
            </a:pPr>
            <a:endParaRPr lang="zh-CN" altLang="en-US" sz="1015">
              <a:solidFill>
                <a:schemeClr val="tx1"/>
              </a:solidFill>
              <a:cs typeface="+mn-ea"/>
              <a:sym typeface="+mn-lt"/>
            </a:endParaRPr>
          </a:p>
        </p:txBody>
      </p:sp>
      <p:sp>
        <p:nvSpPr>
          <p:cNvPr id="37" name="TextBox 36"/>
          <p:cNvSpPr txBox="1"/>
          <p:nvPr/>
        </p:nvSpPr>
        <p:spPr>
          <a:xfrm>
            <a:off x="10609990" y="6382589"/>
            <a:ext cx="877163" cy="369332"/>
          </a:xfrm>
          <a:prstGeom prst="rect">
            <a:avLst/>
          </a:prstGeom>
          <a:noFill/>
        </p:spPr>
        <p:txBody>
          <a:bodyPr wrap="none" rtlCol="0">
            <a:spAutoFit/>
          </a:bodyPr>
          <a:lstStyle/>
          <a:p>
            <a:r>
              <a:rPr lang="zh-CN" altLang="en-US" sz="1800" dirty="0">
                <a:cs typeface="+mn-ea"/>
                <a:sym typeface="+mn-lt"/>
              </a:rPr>
              <a:t>延时符</a:t>
            </a:r>
            <a:endParaRPr lang="zh-CN" altLang="en-US" sz="1800" dirty="0">
              <a:cs typeface="+mn-ea"/>
              <a:sym typeface="+mn-lt"/>
            </a:endParaRPr>
          </a:p>
        </p:txBody>
      </p:sp>
    </p:spTree>
    <p:custDataLst>
      <p:tags r:id="rId1"/>
    </p:custDataLst>
  </p:cSld>
  <p:clrMapOvr>
    <a:masterClrMapping/>
  </p:clrMapOvr>
  <p:transition spd="slow" advTm="0">
    <p:comb/>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down)">
                                          <p:cBhvr>
                                            <p:cTn id="7" dur="300"/>
                                            <p:tgtEl>
                                              <p:spTgt spid="103"/>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p:tgtEl>
                                              <p:spTgt spid="94"/>
                                            </p:tgtEl>
                                            <p:attrNameLst>
                                              <p:attrName>ppt_x</p:attrName>
                                            </p:attrNameLst>
                                          </p:cBhvr>
                                          <p:tavLst>
                                            <p:tav tm="0">
                                              <p:val>
                                                <p:strVal val="#ppt_x-#ppt_w*1.125000"/>
                                              </p:val>
                                            </p:tav>
                                            <p:tav tm="100000">
                                              <p:val>
                                                <p:strVal val="#ppt_x"/>
                                              </p:val>
                                            </p:tav>
                                          </p:tavLst>
                                        </p:anim>
                                        <p:animEffect transition="in" filter="wipe(right)">
                                          <p:cBhvr>
                                            <p:cTn id="12" dur="500"/>
                                            <p:tgtEl>
                                              <p:spTgt spid="94"/>
                                            </p:tgtEl>
                                          </p:cBhvr>
                                        </p:animEffect>
                                      </p:childTnLst>
                                    </p:cTn>
                                  </p:par>
                                  <p:par>
                                    <p:cTn id="13" presetID="1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ppt_x</p:attrName>
                                            </p:attrNameLst>
                                          </p:cBhvr>
                                          <p:tavLst>
                                            <p:tav tm="0">
                                              <p:val>
                                                <p:strVal val="#ppt_x-#ppt_w*1.125000"/>
                                              </p:val>
                                            </p:tav>
                                            <p:tav tm="100000">
                                              <p:val>
                                                <p:strVal val="#ppt_x"/>
                                              </p:val>
                                            </p:tav>
                                          </p:tavLst>
                                        </p:anim>
                                        <p:animEffect transition="in" filter="wipe(right)">
                                          <p:cBhvr>
                                            <p:cTn id="16" dur="500"/>
                                            <p:tgtEl>
                                              <p:spTgt spid="1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par>
                                    <p:cTn id="27" presetID="53" presetClass="entr" presetSubtype="16" fill="hold" grpId="0" nodeType="withEffect">
                                      <p:stCondLst>
                                        <p:cond delay="20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p:cTn id="39" dur="500" fill="hold"/>
                                            <p:tgtEl>
                                              <p:spTgt spid="31"/>
                                            </p:tgtEl>
                                            <p:attrNameLst>
                                              <p:attrName>ppt_w</p:attrName>
                                            </p:attrNameLst>
                                          </p:cBhvr>
                                          <p:tavLst>
                                            <p:tav tm="0">
                                              <p:val>
                                                <p:fltVal val="0"/>
                                              </p:val>
                                            </p:tav>
                                            <p:tav tm="100000">
                                              <p:val>
                                                <p:strVal val="#ppt_w"/>
                                              </p:val>
                                            </p:tav>
                                          </p:tavLst>
                                        </p:anim>
                                        <p:anim calcmode="lin" valueType="num">
                                          <p:cBhvr>
                                            <p:cTn id="40" dur="500" fill="hold"/>
                                            <p:tgtEl>
                                              <p:spTgt spid="31"/>
                                            </p:tgtEl>
                                            <p:attrNameLst>
                                              <p:attrName>ppt_h</p:attrName>
                                            </p:attrNameLst>
                                          </p:cBhvr>
                                          <p:tavLst>
                                            <p:tav tm="0">
                                              <p:val>
                                                <p:fltVal val="0"/>
                                              </p:val>
                                            </p:tav>
                                            <p:tav tm="100000">
                                              <p:val>
                                                <p:strVal val="#ppt_h"/>
                                              </p:val>
                                            </p:tav>
                                          </p:tavLst>
                                        </p:anim>
                                        <p:animEffect transition="in" filter="fade">
                                          <p:cBhvr>
                                            <p:cTn id="41" dur="500"/>
                                            <p:tgtEl>
                                              <p:spTgt spid="31"/>
                                            </p:tgtEl>
                                          </p:cBhvr>
                                        </p:animEffect>
                                      </p:childTnLst>
                                    </p:cTn>
                                  </p:par>
                                  <p:par>
                                    <p:cTn id="42" presetID="53" presetClass="entr" presetSubtype="16" fill="hold" grpId="0" nodeType="withEffect">
                                      <p:stCondLst>
                                        <p:cond delay="40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childTnLst>
                                    </p:cTn>
                                  </p:par>
                                  <p:par>
                                    <p:cTn id="47" presetID="53" presetClass="entr" presetSubtype="16" fill="hold" nodeType="withEffect">
                                      <p:stCondLst>
                                        <p:cond delay="400"/>
                                      </p:stCondLst>
                                      <p:childTnLst>
                                        <p:set>
                                          <p:cBhvr>
                                            <p:cTn id="48" dur="1" fill="hold">
                                              <p:stCondLst>
                                                <p:cond delay="0"/>
                                              </p:stCondLst>
                                            </p:cTn>
                                            <p:tgtEl>
                                              <p:spTgt spid="75"/>
                                            </p:tgtEl>
                                            <p:attrNameLst>
                                              <p:attrName>style.visibility</p:attrName>
                                            </p:attrNameLst>
                                          </p:cBhvr>
                                          <p:to>
                                            <p:strVal val="visible"/>
                                          </p:to>
                                        </p:set>
                                        <p:anim calcmode="lin" valueType="num">
                                          <p:cBhvr>
                                            <p:cTn id="49" dur="500" fill="hold"/>
                                            <p:tgtEl>
                                              <p:spTgt spid="75"/>
                                            </p:tgtEl>
                                            <p:attrNameLst>
                                              <p:attrName>ppt_w</p:attrName>
                                            </p:attrNameLst>
                                          </p:cBhvr>
                                          <p:tavLst>
                                            <p:tav tm="0">
                                              <p:val>
                                                <p:fltVal val="0"/>
                                              </p:val>
                                            </p:tav>
                                            <p:tav tm="100000">
                                              <p:val>
                                                <p:strVal val="#ppt_w"/>
                                              </p:val>
                                            </p:tav>
                                          </p:tavLst>
                                        </p:anim>
                                        <p:anim calcmode="lin" valueType="num">
                                          <p:cBhvr>
                                            <p:cTn id="50" dur="500" fill="hold"/>
                                            <p:tgtEl>
                                              <p:spTgt spid="75"/>
                                            </p:tgtEl>
                                            <p:attrNameLst>
                                              <p:attrName>ppt_h</p:attrName>
                                            </p:attrNameLst>
                                          </p:cBhvr>
                                          <p:tavLst>
                                            <p:tav tm="0">
                                              <p:val>
                                                <p:fltVal val="0"/>
                                              </p:val>
                                            </p:tav>
                                            <p:tav tm="100000">
                                              <p:val>
                                                <p:strVal val="#ppt_h"/>
                                              </p:val>
                                            </p:tav>
                                          </p:tavLst>
                                        </p:anim>
                                        <p:animEffect transition="in" filter="fade">
                                          <p:cBhvr>
                                            <p:cTn id="51" dur="500"/>
                                            <p:tgtEl>
                                              <p:spTgt spid="7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78"/>
                                            </p:tgtEl>
                                            <p:attrNameLst>
                                              <p:attrName>style.visibility</p:attrName>
                                            </p:attrNameLst>
                                          </p:cBhvr>
                                          <p:to>
                                            <p:strVal val="visible"/>
                                          </p:to>
                                        </p:set>
                                        <p:anim calcmode="lin" valueType="num">
                                          <p:cBhvr>
                                            <p:cTn id="54" dur="500" fill="hold"/>
                                            <p:tgtEl>
                                              <p:spTgt spid="78"/>
                                            </p:tgtEl>
                                            <p:attrNameLst>
                                              <p:attrName>ppt_w</p:attrName>
                                            </p:attrNameLst>
                                          </p:cBhvr>
                                          <p:tavLst>
                                            <p:tav tm="0">
                                              <p:val>
                                                <p:fltVal val="0"/>
                                              </p:val>
                                            </p:tav>
                                            <p:tav tm="100000">
                                              <p:val>
                                                <p:strVal val="#ppt_w"/>
                                              </p:val>
                                            </p:tav>
                                          </p:tavLst>
                                        </p:anim>
                                        <p:anim calcmode="lin" valueType="num">
                                          <p:cBhvr>
                                            <p:cTn id="55" dur="500" fill="hold"/>
                                            <p:tgtEl>
                                              <p:spTgt spid="78"/>
                                            </p:tgtEl>
                                            <p:attrNameLst>
                                              <p:attrName>ppt_h</p:attrName>
                                            </p:attrNameLst>
                                          </p:cBhvr>
                                          <p:tavLst>
                                            <p:tav tm="0">
                                              <p:val>
                                                <p:fltVal val="0"/>
                                              </p:val>
                                            </p:tav>
                                            <p:tav tm="100000">
                                              <p:val>
                                                <p:strVal val="#ppt_h"/>
                                              </p:val>
                                            </p:tav>
                                          </p:tavLst>
                                        </p:anim>
                                        <p:animEffect transition="in" filter="fade">
                                          <p:cBhvr>
                                            <p:cTn id="56" dur="500"/>
                                            <p:tgtEl>
                                              <p:spTgt spid="78"/>
                                            </p:tgtEl>
                                          </p:cBhvr>
                                        </p:animEffect>
                                      </p:childTnLst>
                                    </p:cTn>
                                  </p:par>
                                  <p:par>
                                    <p:cTn id="57" presetID="53" presetClass="entr" presetSubtype="16" fill="hold" grpId="0" nodeType="withEffect">
                                      <p:stCondLst>
                                        <p:cond delay="400"/>
                                      </p:stCondLst>
                                      <p:childTnLst>
                                        <p:set>
                                          <p:cBhvr>
                                            <p:cTn id="58" dur="1" fill="hold">
                                              <p:stCondLst>
                                                <p:cond delay="0"/>
                                              </p:stCondLst>
                                            </p:cTn>
                                            <p:tgtEl>
                                              <p:spTgt spid="79"/>
                                            </p:tgtEl>
                                            <p:attrNameLst>
                                              <p:attrName>style.visibility</p:attrName>
                                            </p:attrNameLst>
                                          </p:cBhvr>
                                          <p:to>
                                            <p:strVal val="visible"/>
                                          </p:to>
                                        </p:set>
                                        <p:anim calcmode="lin" valueType="num">
                                          <p:cBhvr>
                                            <p:cTn id="59" dur="500" fill="hold"/>
                                            <p:tgtEl>
                                              <p:spTgt spid="79"/>
                                            </p:tgtEl>
                                            <p:attrNameLst>
                                              <p:attrName>ppt_w</p:attrName>
                                            </p:attrNameLst>
                                          </p:cBhvr>
                                          <p:tavLst>
                                            <p:tav tm="0">
                                              <p:val>
                                                <p:fltVal val="0"/>
                                              </p:val>
                                            </p:tav>
                                            <p:tav tm="100000">
                                              <p:val>
                                                <p:strVal val="#ppt_w"/>
                                              </p:val>
                                            </p:tav>
                                          </p:tavLst>
                                        </p:anim>
                                        <p:anim calcmode="lin" valueType="num">
                                          <p:cBhvr>
                                            <p:cTn id="60" dur="500" fill="hold"/>
                                            <p:tgtEl>
                                              <p:spTgt spid="79"/>
                                            </p:tgtEl>
                                            <p:attrNameLst>
                                              <p:attrName>ppt_h</p:attrName>
                                            </p:attrNameLst>
                                          </p:cBhvr>
                                          <p:tavLst>
                                            <p:tav tm="0">
                                              <p:val>
                                                <p:fltVal val="0"/>
                                              </p:val>
                                            </p:tav>
                                            <p:tav tm="100000">
                                              <p:val>
                                                <p:strVal val="#ppt_h"/>
                                              </p:val>
                                            </p:tav>
                                          </p:tavLst>
                                        </p:anim>
                                        <p:animEffect transition="in" filter="fade">
                                          <p:cBhvr>
                                            <p:cTn id="61" dur="500"/>
                                            <p:tgtEl>
                                              <p:spTgt spid="79"/>
                                            </p:tgtEl>
                                          </p:cBhvr>
                                        </p:animEffect>
                                      </p:childTnLst>
                                    </p:cTn>
                                  </p:par>
                                  <p:par>
                                    <p:cTn id="62" presetID="53" presetClass="entr" presetSubtype="16" fill="hold" nodeType="withEffect">
                                      <p:stCondLst>
                                        <p:cond delay="40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par>
                                    <p:cTn id="67" presetID="53" presetClass="entr" presetSubtype="16" fill="hold" nodeType="withEffect">
                                      <p:stCondLst>
                                        <p:cond delay="200"/>
                                      </p:stCondLst>
                                      <p:childTnLst>
                                        <p:set>
                                          <p:cBhvr>
                                            <p:cTn id="68" dur="1" fill="hold">
                                              <p:stCondLst>
                                                <p:cond delay="0"/>
                                              </p:stCondLst>
                                            </p:cTn>
                                            <p:tgtEl>
                                              <p:spTgt spid="89"/>
                                            </p:tgtEl>
                                            <p:attrNameLst>
                                              <p:attrName>style.visibility</p:attrName>
                                            </p:attrNameLst>
                                          </p:cBhvr>
                                          <p:to>
                                            <p:strVal val="visible"/>
                                          </p:to>
                                        </p:set>
                                        <p:anim calcmode="lin" valueType="num">
                                          <p:cBhvr>
                                            <p:cTn id="69" dur="500" fill="hold"/>
                                            <p:tgtEl>
                                              <p:spTgt spid="89"/>
                                            </p:tgtEl>
                                            <p:attrNameLst>
                                              <p:attrName>ppt_w</p:attrName>
                                            </p:attrNameLst>
                                          </p:cBhvr>
                                          <p:tavLst>
                                            <p:tav tm="0">
                                              <p:val>
                                                <p:fltVal val="0"/>
                                              </p:val>
                                            </p:tav>
                                            <p:tav tm="100000">
                                              <p:val>
                                                <p:strVal val="#ppt_w"/>
                                              </p:val>
                                            </p:tav>
                                          </p:tavLst>
                                        </p:anim>
                                        <p:anim calcmode="lin" valueType="num">
                                          <p:cBhvr>
                                            <p:cTn id="70" dur="500" fill="hold"/>
                                            <p:tgtEl>
                                              <p:spTgt spid="89"/>
                                            </p:tgtEl>
                                            <p:attrNameLst>
                                              <p:attrName>ppt_h</p:attrName>
                                            </p:attrNameLst>
                                          </p:cBhvr>
                                          <p:tavLst>
                                            <p:tav tm="0">
                                              <p:val>
                                                <p:fltVal val="0"/>
                                              </p:val>
                                            </p:tav>
                                            <p:tav tm="100000">
                                              <p:val>
                                                <p:strVal val="#ppt_h"/>
                                              </p:val>
                                            </p:tav>
                                          </p:tavLst>
                                        </p:anim>
                                        <p:animEffect transition="in" filter="fade">
                                          <p:cBhvr>
                                            <p:cTn id="71" dur="500"/>
                                            <p:tgtEl>
                                              <p:spTgt spid="89"/>
                                            </p:tgtEl>
                                          </p:cBhvr>
                                        </p:animEffect>
                                      </p:childTnLst>
                                    </p:cTn>
                                  </p:par>
                                  <p:par>
                                    <p:cTn id="72" presetID="53" presetClass="entr" presetSubtype="16" fill="hold" grpId="0" nodeType="withEffect">
                                      <p:stCondLst>
                                        <p:cond delay="200"/>
                                      </p:stCondLst>
                                      <p:childTnLst>
                                        <p:set>
                                          <p:cBhvr>
                                            <p:cTn id="73" dur="1" fill="hold">
                                              <p:stCondLst>
                                                <p:cond delay="0"/>
                                              </p:stCondLst>
                                            </p:cTn>
                                            <p:tgtEl>
                                              <p:spTgt spid="92"/>
                                            </p:tgtEl>
                                            <p:attrNameLst>
                                              <p:attrName>style.visibility</p:attrName>
                                            </p:attrNameLst>
                                          </p:cBhvr>
                                          <p:to>
                                            <p:strVal val="visible"/>
                                          </p:to>
                                        </p:set>
                                        <p:anim calcmode="lin" valueType="num">
                                          <p:cBhvr>
                                            <p:cTn id="74" dur="500" fill="hold"/>
                                            <p:tgtEl>
                                              <p:spTgt spid="92"/>
                                            </p:tgtEl>
                                            <p:attrNameLst>
                                              <p:attrName>ppt_w</p:attrName>
                                            </p:attrNameLst>
                                          </p:cBhvr>
                                          <p:tavLst>
                                            <p:tav tm="0">
                                              <p:val>
                                                <p:fltVal val="0"/>
                                              </p:val>
                                            </p:tav>
                                            <p:tav tm="100000">
                                              <p:val>
                                                <p:strVal val="#ppt_w"/>
                                              </p:val>
                                            </p:tav>
                                          </p:tavLst>
                                        </p:anim>
                                        <p:anim calcmode="lin" valueType="num">
                                          <p:cBhvr>
                                            <p:cTn id="75" dur="500" fill="hold"/>
                                            <p:tgtEl>
                                              <p:spTgt spid="92"/>
                                            </p:tgtEl>
                                            <p:attrNameLst>
                                              <p:attrName>ppt_h</p:attrName>
                                            </p:attrNameLst>
                                          </p:cBhvr>
                                          <p:tavLst>
                                            <p:tav tm="0">
                                              <p:val>
                                                <p:fltVal val="0"/>
                                              </p:val>
                                            </p:tav>
                                            <p:tav tm="100000">
                                              <p:val>
                                                <p:strVal val="#ppt_h"/>
                                              </p:val>
                                            </p:tav>
                                          </p:tavLst>
                                        </p:anim>
                                        <p:animEffect transition="in" filter="fade">
                                          <p:cBhvr>
                                            <p:cTn id="76" dur="500"/>
                                            <p:tgtEl>
                                              <p:spTgt spid="92"/>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93"/>
                                            </p:tgtEl>
                                            <p:attrNameLst>
                                              <p:attrName>style.visibility</p:attrName>
                                            </p:attrNameLst>
                                          </p:cBhvr>
                                          <p:to>
                                            <p:strVal val="visible"/>
                                          </p:to>
                                        </p:set>
                                        <p:anim calcmode="lin" valueType="num">
                                          <p:cBhvr>
                                            <p:cTn id="79" dur="500" fill="hold"/>
                                            <p:tgtEl>
                                              <p:spTgt spid="93"/>
                                            </p:tgtEl>
                                            <p:attrNameLst>
                                              <p:attrName>ppt_w</p:attrName>
                                            </p:attrNameLst>
                                          </p:cBhvr>
                                          <p:tavLst>
                                            <p:tav tm="0">
                                              <p:val>
                                                <p:fltVal val="0"/>
                                              </p:val>
                                            </p:tav>
                                            <p:tav tm="100000">
                                              <p:val>
                                                <p:strVal val="#ppt_w"/>
                                              </p:val>
                                            </p:tav>
                                          </p:tavLst>
                                        </p:anim>
                                        <p:anim calcmode="lin" valueType="num">
                                          <p:cBhvr>
                                            <p:cTn id="80" dur="500" fill="hold"/>
                                            <p:tgtEl>
                                              <p:spTgt spid="93"/>
                                            </p:tgtEl>
                                            <p:attrNameLst>
                                              <p:attrName>ppt_h</p:attrName>
                                            </p:attrNameLst>
                                          </p:cBhvr>
                                          <p:tavLst>
                                            <p:tav tm="0">
                                              <p:val>
                                                <p:fltVal val="0"/>
                                              </p:val>
                                            </p:tav>
                                            <p:tav tm="100000">
                                              <p:val>
                                                <p:strVal val="#ppt_h"/>
                                              </p:val>
                                            </p:tav>
                                          </p:tavLst>
                                        </p:anim>
                                        <p:animEffect transition="in" filter="fade">
                                          <p:cBhvr>
                                            <p:cTn id="81" dur="500"/>
                                            <p:tgtEl>
                                              <p:spTgt spid="93"/>
                                            </p:tgtEl>
                                          </p:cBhvr>
                                        </p:animEffect>
                                      </p:childTnLst>
                                    </p:cTn>
                                  </p:par>
                                  <p:par>
                                    <p:cTn id="82" presetID="53" presetClass="entr" presetSubtype="16" fill="hold" nodeType="withEffect">
                                      <p:stCondLst>
                                        <p:cond delay="400"/>
                                      </p:stCondLst>
                                      <p:childTnLst>
                                        <p:set>
                                          <p:cBhvr>
                                            <p:cTn id="83" dur="1" fill="hold">
                                              <p:stCondLst>
                                                <p:cond delay="0"/>
                                              </p:stCondLst>
                                            </p:cTn>
                                            <p:tgtEl>
                                              <p:spTgt spid="95"/>
                                            </p:tgtEl>
                                            <p:attrNameLst>
                                              <p:attrName>style.visibility</p:attrName>
                                            </p:attrNameLst>
                                          </p:cBhvr>
                                          <p:to>
                                            <p:strVal val="visible"/>
                                          </p:to>
                                        </p:set>
                                        <p:anim calcmode="lin" valueType="num">
                                          <p:cBhvr>
                                            <p:cTn id="84" dur="500" fill="hold"/>
                                            <p:tgtEl>
                                              <p:spTgt spid="95"/>
                                            </p:tgtEl>
                                            <p:attrNameLst>
                                              <p:attrName>ppt_w</p:attrName>
                                            </p:attrNameLst>
                                          </p:cBhvr>
                                          <p:tavLst>
                                            <p:tav tm="0">
                                              <p:val>
                                                <p:fltVal val="0"/>
                                              </p:val>
                                            </p:tav>
                                            <p:tav tm="100000">
                                              <p:val>
                                                <p:strVal val="#ppt_w"/>
                                              </p:val>
                                            </p:tav>
                                          </p:tavLst>
                                        </p:anim>
                                        <p:anim calcmode="lin" valueType="num">
                                          <p:cBhvr>
                                            <p:cTn id="85" dur="500" fill="hold"/>
                                            <p:tgtEl>
                                              <p:spTgt spid="95"/>
                                            </p:tgtEl>
                                            <p:attrNameLst>
                                              <p:attrName>ppt_h</p:attrName>
                                            </p:attrNameLst>
                                          </p:cBhvr>
                                          <p:tavLst>
                                            <p:tav tm="0">
                                              <p:val>
                                                <p:fltVal val="0"/>
                                              </p:val>
                                            </p:tav>
                                            <p:tav tm="100000">
                                              <p:val>
                                                <p:strVal val="#ppt_h"/>
                                              </p:val>
                                            </p:tav>
                                          </p:tavLst>
                                        </p:anim>
                                        <p:animEffect transition="in" filter="fade">
                                          <p:cBhvr>
                                            <p:cTn id="86" dur="500"/>
                                            <p:tgtEl>
                                              <p:spTgt spid="95"/>
                                            </p:tgtEl>
                                          </p:cBhvr>
                                        </p:animEffect>
                                      </p:childTnLst>
                                    </p:cTn>
                                  </p:par>
                                  <p:par>
                                    <p:cTn id="87" presetID="53" presetClass="entr" presetSubtype="16" fill="hold" grpId="0" nodeType="withEffect">
                                      <p:stCondLst>
                                        <p:cond delay="400"/>
                                      </p:stCondLst>
                                      <p:childTnLst>
                                        <p:set>
                                          <p:cBhvr>
                                            <p:cTn id="88" dur="1" fill="hold">
                                              <p:stCondLst>
                                                <p:cond delay="0"/>
                                              </p:stCondLst>
                                            </p:cTn>
                                            <p:tgtEl>
                                              <p:spTgt spid="99"/>
                                            </p:tgtEl>
                                            <p:attrNameLst>
                                              <p:attrName>style.visibility</p:attrName>
                                            </p:attrNameLst>
                                          </p:cBhvr>
                                          <p:to>
                                            <p:strVal val="visible"/>
                                          </p:to>
                                        </p:set>
                                        <p:anim calcmode="lin" valueType="num">
                                          <p:cBhvr>
                                            <p:cTn id="89" dur="500" fill="hold"/>
                                            <p:tgtEl>
                                              <p:spTgt spid="99"/>
                                            </p:tgtEl>
                                            <p:attrNameLst>
                                              <p:attrName>ppt_w</p:attrName>
                                            </p:attrNameLst>
                                          </p:cBhvr>
                                          <p:tavLst>
                                            <p:tav tm="0">
                                              <p:val>
                                                <p:fltVal val="0"/>
                                              </p:val>
                                            </p:tav>
                                            <p:tav tm="100000">
                                              <p:val>
                                                <p:strVal val="#ppt_w"/>
                                              </p:val>
                                            </p:tav>
                                          </p:tavLst>
                                        </p:anim>
                                        <p:anim calcmode="lin" valueType="num">
                                          <p:cBhvr>
                                            <p:cTn id="90" dur="500" fill="hold"/>
                                            <p:tgtEl>
                                              <p:spTgt spid="99"/>
                                            </p:tgtEl>
                                            <p:attrNameLst>
                                              <p:attrName>ppt_h</p:attrName>
                                            </p:attrNameLst>
                                          </p:cBhvr>
                                          <p:tavLst>
                                            <p:tav tm="0">
                                              <p:val>
                                                <p:fltVal val="0"/>
                                              </p:val>
                                            </p:tav>
                                            <p:tav tm="100000">
                                              <p:val>
                                                <p:strVal val="#ppt_h"/>
                                              </p:val>
                                            </p:tav>
                                          </p:tavLst>
                                        </p:anim>
                                        <p:animEffect transition="in" filter="fade">
                                          <p:cBhvr>
                                            <p:cTn id="91" dur="500"/>
                                            <p:tgtEl>
                                              <p:spTgt spid="99"/>
                                            </p:tgtEl>
                                          </p:cBhvr>
                                        </p:animEffect>
                                      </p:childTnLst>
                                    </p:cTn>
                                  </p:par>
                                  <p:par>
                                    <p:cTn id="92" presetID="53" presetClass="entr" presetSubtype="16" fill="hold" grpId="0" nodeType="withEffect">
                                      <p:stCondLst>
                                        <p:cond delay="20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1500"/>
                                </p:stCondLst>
                                <p:childTnLst>
                                  <p:par>
                                    <p:cTn id="98" presetID="18" presetClass="entr" presetSubtype="3"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upRight)">
                                          <p:cBhvr>
                                            <p:cTn id="100" dur="500"/>
                                            <p:tgtEl>
                                              <p:spTgt spid="33"/>
                                            </p:tgtEl>
                                          </p:cBhvr>
                                        </p:animEffect>
                                      </p:childTnLst>
                                    </p:cTn>
                                  </p:par>
                                  <p:par>
                                    <p:cTn id="101" presetID="18" presetClass="entr" presetSubtype="3" fill="hold" grpId="0" nodeType="with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strips(upRight)">
                                          <p:cBhvr>
                                            <p:cTn id="103" dur="500"/>
                                            <p:tgtEl>
                                              <p:spTgt spid="25"/>
                                            </p:tgtEl>
                                          </p:cBhvr>
                                        </p:animEffect>
                                      </p:childTnLst>
                                    </p:cTn>
                                  </p:par>
                                </p:childTnLst>
                              </p:cTn>
                            </p:par>
                            <p:par>
                              <p:cTn id="104" fill="hold">
                                <p:stCondLst>
                                  <p:cond delay="2000"/>
                                </p:stCondLst>
                                <p:childTnLst>
                                  <p:par>
                                    <p:cTn id="105" presetID="2" presetClass="entr" presetSubtype="8" fill="hold" grpId="0" nodeType="afterEffect" p14:presetBounceEnd="44000">
                                      <p:stCondLst>
                                        <p:cond delay="0"/>
                                      </p:stCondLst>
                                      <p:childTnLst>
                                        <p:set>
                                          <p:cBhvr>
                                            <p:cTn id="106" dur="1" fill="hold">
                                              <p:stCondLst>
                                                <p:cond delay="0"/>
                                              </p:stCondLst>
                                            </p:cTn>
                                            <p:tgtEl>
                                              <p:spTgt spid="34"/>
                                            </p:tgtEl>
                                            <p:attrNameLst>
                                              <p:attrName>style.visibility</p:attrName>
                                            </p:attrNameLst>
                                          </p:cBhvr>
                                          <p:to>
                                            <p:strVal val="visible"/>
                                          </p:to>
                                        </p:set>
                                        <p:anim calcmode="lin" valueType="num" p14:bounceEnd="44000">
                                          <p:cBhvr additive="base">
                                            <p:cTn id="107" dur="500" fill="hold"/>
                                            <p:tgtEl>
                                              <p:spTgt spid="34"/>
                                            </p:tgtEl>
                                            <p:attrNameLst>
                                              <p:attrName>ppt_x</p:attrName>
                                            </p:attrNameLst>
                                          </p:cBhvr>
                                          <p:tavLst>
                                            <p:tav tm="0">
                                              <p:val>
                                                <p:strVal val="0-#ppt_w/2"/>
                                              </p:val>
                                            </p:tav>
                                            <p:tav tm="100000">
                                              <p:val>
                                                <p:strVal val="#ppt_x"/>
                                              </p:val>
                                            </p:tav>
                                          </p:tavLst>
                                        </p:anim>
                                        <p:anim calcmode="lin" valueType="num" p14:bounceEnd="44000">
                                          <p:cBhvr additive="base">
                                            <p:cTn id="108" dur="500" fill="hold"/>
                                            <p:tgtEl>
                                              <p:spTgt spid="34"/>
                                            </p:tgtEl>
                                            <p:attrNameLst>
                                              <p:attrName>ppt_y</p:attrName>
                                            </p:attrNameLst>
                                          </p:cBhvr>
                                          <p:tavLst>
                                            <p:tav tm="0">
                                              <p:val>
                                                <p:strVal val="#ppt_y"/>
                                              </p:val>
                                            </p:tav>
                                            <p:tav tm="100000">
                                              <p:val>
                                                <p:strVal val="#ppt_y"/>
                                              </p:val>
                                            </p:tav>
                                          </p:tavLst>
                                        </p:anim>
                                      </p:childTnLst>
                                    </p:cTn>
                                  </p:par>
                                </p:childTnLst>
                              </p:cTn>
                            </p:par>
                            <p:par>
                              <p:cTn id="109" fill="hold">
                                <p:stCondLst>
                                  <p:cond delay="2500"/>
                                </p:stCondLst>
                                <p:childTnLst>
                                  <p:par>
                                    <p:cTn id="110" presetID="10" presetClass="entr" presetSubtype="0" fill="hold" grpId="0" nodeType="after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fade">
                                          <p:cBhvr>
                                            <p:cTn id="112"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116" grpId="0"/>
          <p:bldP spid="25" grpId="0"/>
          <p:bldP spid="28" grpId="0"/>
          <p:bldP spid="29" grpId="0"/>
          <p:bldP spid="30" grpId="0"/>
          <p:bldP spid="31" grpId="0"/>
          <p:bldP spid="32" grpId="0"/>
          <p:bldP spid="33" grpId="0"/>
          <p:bldP spid="34" grpId="0"/>
          <p:bldP spid="78" grpId="0" animBg="1"/>
          <p:bldP spid="79" grpId="0" animBg="1"/>
          <p:bldP spid="92" grpId="0" animBg="1"/>
          <p:bldP spid="93" grpId="0" animBg="1"/>
          <p:bldP spid="99" grpId="0" animBg="1"/>
          <p:bldP spid="100" grpId="0" animBg="1"/>
          <p:bldP spid="3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down)">
                                          <p:cBhvr>
                                            <p:cTn id="7" dur="300"/>
                                            <p:tgtEl>
                                              <p:spTgt spid="103"/>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p:tgtEl>
                                              <p:spTgt spid="94"/>
                                            </p:tgtEl>
                                            <p:attrNameLst>
                                              <p:attrName>ppt_x</p:attrName>
                                            </p:attrNameLst>
                                          </p:cBhvr>
                                          <p:tavLst>
                                            <p:tav tm="0">
                                              <p:val>
                                                <p:strVal val="#ppt_x-#ppt_w*1.125000"/>
                                              </p:val>
                                            </p:tav>
                                            <p:tav tm="100000">
                                              <p:val>
                                                <p:strVal val="#ppt_x"/>
                                              </p:val>
                                            </p:tav>
                                          </p:tavLst>
                                        </p:anim>
                                        <p:animEffect transition="in" filter="wipe(right)">
                                          <p:cBhvr>
                                            <p:cTn id="12" dur="500"/>
                                            <p:tgtEl>
                                              <p:spTgt spid="94"/>
                                            </p:tgtEl>
                                          </p:cBhvr>
                                        </p:animEffect>
                                      </p:childTnLst>
                                    </p:cTn>
                                  </p:par>
                                  <p:par>
                                    <p:cTn id="13" presetID="1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ppt_x</p:attrName>
                                            </p:attrNameLst>
                                          </p:cBhvr>
                                          <p:tavLst>
                                            <p:tav tm="0">
                                              <p:val>
                                                <p:strVal val="#ppt_x-#ppt_w*1.125000"/>
                                              </p:val>
                                            </p:tav>
                                            <p:tav tm="100000">
                                              <p:val>
                                                <p:strVal val="#ppt_x"/>
                                              </p:val>
                                            </p:tav>
                                          </p:tavLst>
                                        </p:anim>
                                        <p:animEffect transition="in" filter="wipe(right)">
                                          <p:cBhvr>
                                            <p:cTn id="16" dur="500"/>
                                            <p:tgtEl>
                                              <p:spTgt spid="1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par>
                                    <p:cTn id="27" presetID="53" presetClass="entr" presetSubtype="16" fill="hold" grpId="0" nodeType="withEffect">
                                      <p:stCondLst>
                                        <p:cond delay="20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p:cTn id="39" dur="500" fill="hold"/>
                                            <p:tgtEl>
                                              <p:spTgt spid="31"/>
                                            </p:tgtEl>
                                            <p:attrNameLst>
                                              <p:attrName>ppt_w</p:attrName>
                                            </p:attrNameLst>
                                          </p:cBhvr>
                                          <p:tavLst>
                                            <p:tav tm="0">
                                              <p:val>
                                                <p:fltVal val="0"/>
                                              </p:val>
                                            </p:tav>
                                            <p:tav tm="100000">
                                              <p:val>
                                                <p:strVal val="#ppt_w"/>
                                              </p:val>
                                            </p:tav>
                                          </p:tavLst>
                                        </p:anim>
                                        <p:anim calcmode="lin" valueType="num">
                                          <p:cBhvr>
                                            <p:cTn id="40" dur="500" fill="hold"/>
                                            <p:tgtEl>
                                              <p:spTgt spid="31"/>
                                            </p:tgtEl>
                                            <p:attrNameLst>
                                              <p:attrName>ppt_h</p:attrName>
                                            </p:attrNameLst>
                                          </p:cBhvr>
                                          <p:tavLst>
                                            <p:tav tm="0">
                                              <p:val>
                                                <p:fltVal val="0"/>
                                              </p:val>
                                            </p:tav>
                                            <p:tav tm="100000">
                                              <p:val>
                                                <p:strVal val="#ppt_h"/>
                                              </p:val>
                                            </p:tav>
                                          </p:tavLst>
                                        </p:anim>
                                        <p:animEffect transition="in" filter="fade">
                                          <p:cBhvr>
                                            <p:cTn id="41" dur="500"/>
                                            <p:tgtEl>
                                              <p:spTgt spid="31"/>
                                            </p:tgtEl>
                                          </p:cBhvr>
                                        </p:animEffect>
                                      </p:childTnLst>
                                    </p:cTn>
                                  </p:par>
                                  <p:par>
                                    <p:cTn id="42" presetID="53" presetClass="entr" presetSubtype="16" fill="hold" grpId="0" nodeType="withEffect">
                                      <p:stCondLst>
                                        <p:cond delay="40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childTnLst>
                                    </p:cTn>
                                  </p:par>
                                  <p:par>
                                    <p:cTn id="47" presetID="53" presetClass="entr" presetSubtype="16" fill="hold" nodeType="withEffect">
                                      <p:stCondLst>
                                        <p:cond delay="400"/>
                                      </p:stCondLst>
                                      <p:childTnLst>
                                        <p:set>
                                          <p:cBhvr>
                                            <p:cTn id="48" dur="1" fill="hold">
                                              <p:stCondLst>
                                                <p:cond delay="0"/>
                                              </p:stCondLst>
                                            </p:cTn>
                                            <p:tgtEl>
                                              <p:spTgt spid="75"/>
                                            </p:tgtEl>
                                            <p:attrNameLst>
                                              <p:attrName>style.visibility</p:attrName>
                                            </p:attrNameLst>
                                          </p:cBhvr>
                                          <p:to>
                                            <p:strVal val="visible"/>
                                          </p:to>
                                        </p:set>
                                        <p:anim calcmode="lin" valueType="num">
                                          <p:cBhvr>
                                            <p:cTn id="49" dur="500" fill="hold"/>
                                            <p:tgtEl>
                                              <p:spTgt spid="75"/>
                                            </p:tgtEl>
                                            <p:attrNameLst>
                                              <p:attrName>ppt_w</p:attrName>
                                            </p:attrNameLst>
                                          </p:cBhvr>
                                          <p:tavLst>
                                            <p:tav tm="0">
                                              <p:val>
                                                <p:fltVal val="0"/>
                                              </p:val>
                                            </p:tav>
                                            <p:tav tm="100000">
                                              <p:val>
                                                <p:strVal val="#ppt_w"/>
                                              </p:val>
                                            </p:tav>
                                          </p:tavLst>
                                        </p:anim>
                                        <p:anim calcmode="lin" valueType="num">
                                          <p:cBhvr>
                                            <p:cTn id="50" dur="500" fill="hold"/>
                                            <p:tgtEl>
                                              <p:spTgt spid="75"/>
                                            </p:tgtEl>
                                            <p:attrNameLst>
                                              <p:attrName>ppt_h</p:attrName>
                                            </p:attrNameLst>
                                          </p:cBhvr>
                                          <p:tavLst>
                                            <p:tav tm="0">
                                              <p:val>
                                                <p:fltVal val="0"/>
                                              </p:val>
                                            </p:tav>
                                            <p:tav tm="100000">
                                              <p:val>
                                                <p:strVal val="#ppt_h"/>
                                              </p:val>
                                            </p:tav>
                                          </p:tavLst>
                                        </p:anim>
                                        <p:animEffect transition="in" filter="fade">
                                          <p:cBhvr>
                                            <p:cTn id="51" dur="500"/>
                                            <p:tgtEl>
                                              <p:spTgt spid="7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78"/>
                                            </p:tgtEl>
                                            <p:attrNameLst>
                                              <p:attrName>style.visibility</p:attrName>
                                            </p:attrNameLst>
                                          </p:cBhvr>
                                          <p:to>
                                            <p:strVal val="visible"/>
                                          </p:to>
                                        </p:set>
                                        <p:anim calcmode="lin" valueType="num">
                                          <p:cBhvr>
                                            <p:cTn id="54" dur="500" fill="hold"/>
                                            <p:tgtEl>
                                              <p:spTgt spid="78"/>
                                            </p:tgtEl>
                                            <p:attrNameLst>
                                              <p:attrName>ppt_w</p:attrName>
                                            </p:attrNameLst>
                                          </p:cBhvr>
                                          <p:tavLst>
                                            <p:tav tm="0">
                                              <p:val>
                                                <p:fltVal val="0"/>
                                              </p:val>
                                            </p:tav>
                                            <p:tav tm="100000">
                                              <p:val>
                                                <p:strVal val="#ppt_w"/>
                                              </p:val>
                                            </p:tav>
                                          </p:tavLst>
                                        </p:anim>
                                        <p:anim calcmode="lin" valueType="num">
                                          <p:cBhvr>
                                            <p:cTn id="55" dur="500" fill="hold"/>
                                            <p:tgtEl>
                                              <p:spTgt spid="78"/>
                                            </p:tgtEl>
                                            <p:attrNameLst>
                                              <p:attrName>ppt_h</p:attrName>
                                            </p:attrNameLst>
                                          </p:cBhvr>
                                          <p:tavLst>
                                            <p:tav tm="0">
                                              <p:val>
                                                <p:fltVal val="0"/>
                                              </p:val>
                                            </p:tav>
                                            <p:tav tm="100000">
                                              <p:val>
                                                <p:strVal val="#ppt_h"/>
                                              </p:val>
                                            </p:tav>
                                          </p:tavLst>
                                        </p:anim>
                                        <p:animEffect transition="in" filter="fade">
                                          <p:cBhvr>
                                            <p:cTn id="56" dur="500"/>
                                            <p:tgtEl>
                                              <p:spTgt spid="78"/>
                                            </p:tgtEl>
                                          </p:cBhvr>
                                        </p:animEffect>
                                      </p:childTnLst>
                                    </p:cTn>
                                  </p:par>
                                  <p:par>
                                    <p:cTn id="57" presetID="53" presetClass="entr" presetSubtype="16" fill="hold" grpId="0" nodeType="withEffect">
                                      <p:stCondLst>
                                        <p:cond delay="400"/>
                                      </p:stCondLst>
                                      <p:childTnLst>
                                        <p:set>
                                          <p:cBhvr>
                                            <p:cTn id="58" dur="1" fill="hold">
                                              <p:stCondLst>
                                                <p:cond delay="0"/>
                                              </p:stCondLst>
                                            </p:cTn>
                                            <p:tgtEl>
                                              <p:spTgt spid="79"/>
                                            </p:tgtEl>
                                            <p:attrNameLst>
                                              <p:attrName>style.visibility</p:attrName>
                                            </p:attrNameLst>
                                          </p:cBhvr>
                                          <p:to>
                                            <p:strVal val="visible"/>
                                          </p:to>
                                        </p:set>
                                        <p:anim calcmode="lin" valueType="num">
                                          <p:cBhvr>
                                            <p:cTn id="59" dur="500" fill="hold"/>
                                            <p:tgtEl>
                                              <p:spTgt spid="79"/>
                                            </p:tgtEl>
                                            <p:attrNameLst>
                                              <p:attrName>ppt_w</p:attrName>
                                            </p:attrNameLst>
                                          </p:cBhvr>
                                          <p:tavLst>
                                            <p:tav tm="0">
                                              <p:val>
                                                <p:fltVal val="0"/>
                                              </p:val>
                                            </p:tav>
                                            <p:tav tm="100000">
                                              <p:val>
                                                <p:strVal val="#ppt_w"/>
                                              </p:val>
                                            </p:tav>
                                          </p:tavLst>
                                        </p:anim>
                                        <p:anim calcmode="lin" valueType="num">
                                          <p:cBhvr>
                                            <p:cTn id="60" dur="500" fill="hold"/>
                                            <p:tgtEl>
                                              <p:spTgt spid="79"/>
                                            </p:tgtEl>
                                            <p:attrNameLst>
                                              <p:attrName>ppt_h</p:attrName>
                                            </p:attrNameLst>
                                          </p:cBhvr>
                                          <p:tavLst>
                                            <p:tav tm="0">
                                              <p:val>
                                                <p:fltVal val="0"/>
                                              </p:val>
                                            </p:tav>
                                            <p:tav tm="100000">
                                              <p:val>
                                                <p:strVal val="#ppt_h"/>
                                              </p:val>
                                            </p:tav>
                                          </p:tavLst>
                                        </p:anim>
                                        <p:animEffect transition="in" filter="fade">
                                          <p:cBhvr>
                                            <p:cTn id="61" dur="500"/>
                                            <p:tgtEl>
                                              <p:spTgt spid="79"/>
                                            </p:tgtEl>
                                          </p:cBhvr>
                                        </p:animEffect>
                                      </p:childTnLst>
                                    </p:cTn>
                                  </p:par>
                                  <p:par>
                                    <p:cTn id="62" presetID="53" presetClass="entr" presetSubtype="16" fill="hold" nodeType="withEffect">
                                      <p:stCondLst>
                                        <p:cond delay="40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par>
                                    <p:cTn id="67" presetID="53" presetClass="entr" presetSubtype="16" fill="hold" nodeType="withEffect">
                                      <p:stCondLst>
                                        <p:cond delay="200"/>
                                      </p:stCondLst>
                                      <p:childTnLst>
                                        <p:set>
                                          <p:cBhvr>
                                            <p:cTn id="68" dur="1" fill="hold">
                                              <p:stCondLst>
                                                <p:cond delay="0"/>
                                              </p:stCondLst>
                                            </p:cTn>
                                            <p:tgtEl>
                                              <p:spTgt spid="89"/>
                                            </p:tgtEl>
                                            <p:attrNameLst>
                                              <p:attrName>style.visibility</p:attrName>
                                            </p:attrNameLst>
                                          </p:cBhvr>
                                          <p:to>
                                            <p:strVal val="visible"/>
                                          </p:to>
                                        </p:set>
                                        <p:anim calcmode="lin" valueType="num">
                                          <p:cBhvr>
                                            <p:cTn id="69" dur="500" fill="hold"/>
                                            <p:tgtEl>
                                              <p:spTgt spid="89"/>
                                            </p:tgtEl>
                                            <p:attrNameLst>
                                              <p:attrName>ppt_w</p:attrName>
                                            </p:attrNameLst>
                                          </p:cBhvr>
                                          <p:tavLst>
                                            <p:tav tm="0">
                                              <p:val>
                                                <p:fltVal val="0"/>
                                              </p:val>
                                            </p:tav>
                                            <p:tav tm="100000">
                                              <p:val>
                                                <p:strVal val="#ppt_w"/>
                                              </p:val>
                                            </p:tav>
                                          </p:tavLst>
                                        </p:anim>
                                        <p:anim calcmode="lin" valueType="num">
                                          <p:cBhvr>
                                            <p:cTn id="70" dur="500" fill="hold"/>
                                            <p:tgtEl>
                                              <p:spTgt spid="89"/>
                                            </p:tgtEl>
                                            <p:attrNameLst>
                                              <p:attrName>ppt_h</p:attrName>
                                            </p:attrNameLst>
                                          </p:cBhvr>
                                          <p:tavLst>
                                            <p:tav tm="0">
                                              <p:val>
                                                <p:fltVal val="0"/>
                                              </p:val>
                                            </p:tav>
                                            <p:tav tm="100000">
                                              <p:val>
                                                <p:strVal val="#ppt_h"/>
                                              </p:val>
                                            </p:tav>
                                          </p:tavLst>
                                        </p:anim>
                                        <p:animEffect transition="in" filter="fade">
                                          <p:cBhvr>
                                            <p:cTn id="71" dur="500"/>
                                            <p:tgtEl>
                                              <p:spTgt spid="89"/>
                                            </p:tgtEl>
                                          </p:cBhvr>
                                        </p:animEffect>
                                      </p:childTnLst>
                                    </p:cTn>
                                  </p:par>
                                  <p:par>
                                    <p:cTn id="72" presetID="53" presetClass="entr" presetSubtype="16" fill="hold" grpId="0" nodeType="withEffect">
                                      <p:stCondLst>
                                        <p:cond delay="200"/>
                                      </p:stCondLst>
                                      <p:childTnLst>
                                        <p:set>
                                          <p:cBhvr>
                                            <p:cTn id="73" dur="1" fill="hold">
                                              <p:stCondLst>
                                                <p:cond delay="0"/>
                                              </p:stCondLst>
                                            </p:cTn>
                                            <p:tgtEl>
                                              <p:spTgt spid="92"/>
                                            </p:tgtEl>
                                            <p:attrNameLst>
                                              <p:attrName>style.visibility</p:attrName>
                                            </p:attrNameLst>
                                          </p:cBhvr>
                                          <p:to>
                                            <p:strVal val="visible"/>
                                          </p:to>
                                        </p:set>
                                        <p:anim calcmode="lin" valueType="num">
                                          <p:cBhvr>
                                            <p:cTn id="74" dur="500" fill="hold"/>
                                            <p:tgtEl>
                                              <p:spTgt spid="92"/>
                                            </p:tgtEl>
                                            <p:attrNameLst>
                                              <p:attrName>ppt_w</p:attrName>
                                            </p:attrNameLst>
                                          </p:cBhvr>
                                          <p:tavLst>
                                            <p:tav tm="0">
                                              <p:val>
                                                <p:fltVal val="0"/>
                                              </p:val>
                                            </p:tav>
                                            <p:tav tm="100000">
                                              <p:val>
                                                <p:strVal val="#ppt_w"/>
                                              </p:val>
                                            </p:tav>
                                          </p:tavLst>
                                        </p:anim>
                                        <p:anim calcmode="lin" valueType="num">
                                          <p:cBhvr>
                                            <p:cTn id="75" dur="500" fill="hold"/>
                                            <p:tgtEl>
                                              <p:spTgt spid="92"/>
                                            </p:tgtEl>
                                            <p:attrNameLst>
                                              <p:attrName>ppt_h</p:attrName>
                                            </p:attrNameLst>
                                          </p:cBhvr>
                                          <p:tavLst>
                                            <p:tav tm="0">
                                              <p:val>
                                                <p:fltVal val="0"/>
                                              </p:val>
                                            </p:tav>
                                            <p:tav tm="100000">
                                              <p:val>
                                                <p:strVal val="#ppt_h"/>
                                              </p:val>
                                            </p:tav>
                                          </p:tavLst>
                                        </p:anim>
                                        <p:animEffect transition="in" filter="fade">
                                          <p:cBhvr>
                                            <p:cTn id="76" dur="500"/>
                                            <p:tgtEl>
                                              <p:spTgt spid="92"/>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93"/>
                                            </p:tgtEl>
                                            <p:attrNameLst>
                                              <p:attrName>style.visibility</p:attrName>
                                            </p:attrNameLst>
                                          </p:cBhvr>
                                          <p:to>
                                            <p:strVal val="visible"/>
                                          </p:to>
                                        </p:set>
                                        <p:anim calcmode="lin" valueType="num">
                                          <p:cBhvr>
                                            <p:cTn id="79" dur="500" fill="hold"/>
                                            <p:tgtEl>
                                              <p:spTgt spid="93"/>
                                            </p:tgtEl>
                                            <p:attrNameLst>
                                              <p:attrName>ppt_w</p:attrName>
                                            </p:attrNameLst>
                                          </p:cBhvr>
                                          <p:tavLst>
                                            <p:tav tm="0">
                                              <p:val>
                                                <p:fltVal val="0"/>
                                              </p:val>
                                            </p:tav>
                                            <p:tav tm="100000">
                                              <p:val>
                                                <p:strVal val="#ppt_w"/>
                                              </p:val>
                                            </p:tav>
                                          </p:tavLst>
                                        </p:anim>
                                        <p:anim calcmode="lin" valueType="num">
                                          <p:cBhvr>
                                            <p:cTn id="80" dur="500" fill="hold"/>
                                            <p:tgtEl>
                                              <p:spTgt spid="93"/>
                                            </p:tgtEl>
                                            <p:attrNameLst>
                                              <p:attrName>ppt_h</p:attrName>
                                            </p:attrNameLst>
                                          </p:cBhvr>
                                          <p:tavLst>
                                            <p:tav tm="0">
                                              <p:val>
                                                <p:fltVal val="0"/>
                                              </p:val>
                                            </p:tav>
                                            <p:tav tm="100000">
                                              <p:val>
                                                <p:strVal val="#ppt_h"/>
                                              </p:val>
                                            </p:tav>
                                          </p:tavLst>
                                        </p:anim>
                                        <p:animEffect transition="in" filter="fade">
                                          <p:cBhvr>
                                            <p:cTn id="81" dur="500"/>
                                            <p:tgtEl>
                                              <p:spTgt spid="93"/>
                                            </p:tgtEl>
                                          </p:cBhvr>
                                        </p:animEffect>
                                      </p:childTnLst>
                                    </p:cTn>
                                  </p:par>
                                  <p:par>
                                    <p:cTn id="82" presetID="53" presetClass="entr" presetSubtype="16" fill="hold" nodeType="withEffect">
                                      <p:stCondLst>
                                        <p:cond delay="400"/>
                                      </p:stCondLst>
                                      <p:childTnLst>
                                        <p:set>
                                          <p:cBhvr>
                                            <p:cTn id="83" dur="1" fill="hold">
                                              <p:stCondLst>
                                                <p:cond delay="0"/>
                                              </p:stCondLst>
                                            </p:cTn>
                                            <p:tgtEl>
                                              <p:spTgt spid="95"/>
                                            </p:tgtEl>
                                            <p:attrNameLst>
                                              <p:attrName>style.visibility</p:attrName>
                                            </p:attrNameLst>
                                          </p:cBhvr>
                                          <p:to>
                                            <p:strVal val="visible"/>
                                          </p:to>
                                        </p:set>
                                        <p:anim calcmode="lin" valueType="num">
                                          <p:cBhvr>
                                            <p:cTn id="84" dur="500" fill="hold"/>
                                            <p:tgtEl>
                                              <p:spTgt spid="95"/>
                                            </p:tgtEl>
                                            <p:attrNameLst>
                                              <p:attrName>ppt_w</p:attrName>
                                            </p:attrNameLst>
                                          </p:cBhvr>
                                          <p:tavLst>
                                            <p:tav tm="0">
                                              <p:val>
                                                <p:fltVal val="0"/>
                                              </p:val>
                                            </p:tav>
                                            <p:tav tm="100000">
                                              <p:val>
                                                <p:strVal val="#ppt_w"/>
                                              </p:val>
                                            </p:tav>
                                          </p:tavLst>
                                        </p:anim>
                                        <p:anim calcmode="lin" valueType="num">
                                          <p:cBhvr>
                                            <p:cTn id="85" dur="500" fill="hold"/>
                                            <p:tgtEl>
                                              <p:spTgt spid="95"/>
                                            </p:tgtEl>
                                            <p:attrNameLst>
                                              <p:attrName>ppt_h</p:attrName>
                                            </p:attrNameLst>
                                          </p:cBhvr>
                                          <p:tavLst>
                                            <p:tav tm="0">
                                              <p:val>
                                                <p:fltVal val="0"/>
                                              </p:val>
                                            </p:tav>
                                            <p:tav tm="100000">
                                              <p:val>
                                                <p:strVal val="#ppt_h"/>
                                              </p:val>
                                            </p:tav>
                                          </p:tavLst>
                                        </p:anim>
                                        <p:animEffect transition="in" filter="fade">
                                          <p:cBhvr>
                                            <p:cTn id="86" dur="500"/>
                                            <p:tgtEl>
                                              <p:spTgt spid="95"/>
                                            </p:tgtEl>
                                          </p:cBhvr>
                                        </p:animEffect>
                                      </p:childTnLst>
                                    </p:cTn>
                                  </p:par>
                                  <p:par>
                                    <p:cTn id="87" presetID="53" presetClass="entr" presetSubtype="16" fill="hold" grpId="0" nodeType="withEffect">
                                      <p:stCondLst>
                                        <p:cond delay="400"/>
                                      </p:stCondLst>
                                      <p:childTnLst>
                                        <p:set>
                                          <p:cBhvr>
                                            <p:cTn id="88" dur="1" fill="hold">
                                              <p:stCondLst>
                                                <p:cond delay="0"/>
                                              </p:stCondLst>
                                            </p:cTn>
                                            <p:tgtEl>
                                              <p:spTgt spid="99"/>
                                            </p:tgtEl>
                                            <p:attrNameLst>
                                              <p:attrName>style.visibility</p:attrName>
                                            </p:attrNameLst>
                                          </p:cBhvr>
                                          <p:to>
                                            <p:strVal val="visible"/>
                                          </p:to>
                                        </p:set>
                                        <p:anim calcmode="lin" valueType="num">
                                          <p:cBhvr>
                                            <p:cTn id="89" dur="500" fill="hold"/>
                                            <p:tgtEl>
                                              <p:spTgt spid="99"/>
                                            </p:tgtEl>
                                            <p:attrNameLst>
                                              <p:attrName>ppt_w</p:attrName>
                                            </p:attrNameLst>
                                          </p:cBhvr>
                                          <p:tavLst>
                                            <p:tav tm="0">
                                              <p:val>
                                                <p:fltVal val="0"/>
                                              </p:val>
                                            </p:tav>
                                            <p:tav tm="100000">
                                              <p:val>
                                                <p:strVal val="#ppt_w"/>
                                              </p:val>
                                            </p:tav>
                                          </p:tavLst>
                                        </p:anim>
                                        <p:anim calcmode="lin" valueType="num">
                                          <p:cBhvr>
                                            <p:cTn id="90" dur="500" fill="hold"/>
                                            <p:tgtEl>
                                              <p:spTgt spid="99"/>
                                            </p:tgtEl>
                                            <p:attrNameLst>
                                              <p:attrName>ppt_h</p:attrName>
                                            </p:attrNameLst>
                                          </p:cBhvr>
                                          <p:tavLst>
                                            <p:tav tm="0">
                                              <p:val>
                                                <p:fltVal val="0"/>
                                              </p:val>
                                            </p:tav>
                                            <p:tav tm="100000">
                                              <p:val>
                                                <p:strVal val="#ppt_h"/>
                                              </p:val>
                                            </p:tav>
                                          </p:tavLst>
                                        </p:anim>
                                        <p:animEffect transition="in" filter="fade">
                                          <p:cBhvr>
                                            <p:cTn id="91" dur="500"/>
                                            <p:tgtEl>
                                              <p:spTgt spid="99"/>
                                            </p:tgtEl>
                                          </p:cBhvr>
                                        </p:animEffect>
                                      </p:childTnLst>
                                    </p:cTn>
                                  </p:par>
                                  <p:par>
                                    <p:cTn id="92" presetID="53" presetClass="entr" presetSubtype="16" fill="hold" grpId="0" nodeType="withEffect">
                                      <p:stCondLst>
                                        <p:cond delay="20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1500"/>
                                </p:stCondLst>
                                <p:childTnLst>
                                  <p:par>
                                    <p:cTn id="98" presetID="18" presetClass="entr" presetSubtype="3"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upRight)">
                                          <p:cBhvr>
                                            <p:cTn id="100" dur="500"/>
                                            <p:tgtEl>
                                              <p:spTgt spid="33"/>
                                            </p:tgtEl>
                                          </p:cBhvr>
                                        </p:animEffect>
                                      </p:childTnLst>
                                    </p:cTn>
                                  </p:par>
                                  <p:par>
                                    <p:cTn id="101" presetID="18" presetClass="entr" presetSubtype="3" fill="hold" grpId="0" nodeType="with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strips(upRight)">
                                          <p:cBhvr>
                                            <p:cTn id="103" dur="500"/>
                                            <p:tgtEl>
                                              <p:spTgt spid="25"/>
                                            </p:tgtEl>
                                          </p:cBhvr>
                                        </p:animEffect>
                                      </p:childTnLst>
                                    </p:cTn>
                                  </p:par>
                                </p:childTnLst>
                              </p:cTn>
                            </p:par>
                            <p:par>
                              <p:cTn id="104" fill="hold">
                                <p:stCondLst>
                                  <p:cond delay="2000"/>
                                </p:stCondLst>
                                <p:childTnLst>
                                  <p:par>
                                    <p:cTn id="105" presetID="2" presetClass="entr" presetSubtype="8" fill="hold" grpId="0" nodeType="afterEffect">
                                      <p:stCondLst>
                                        <p:cond delay="0"/>
                                      </p:stCondLst>
                                      <p:childTnLst>
                                        <p:set>
                                          <p:cBhvr>
                                            <p:cTn id="106" dur="1" fill="hold">
                                              <p:stCondLst>
                                                <p:cond delay="0"/>
                                              </p:stCondLst>
                                            </p:cTn>
                                            <p:tgtEl>
                                              <p:spTgt spid="34"/>
                                            </p:tgtEl>
                                            <p:attrNameLst>
                                              <p:attrName>style.visibility</p:attrName>
                                            </p:attrNameLst>
                                          </p:cBhvr>
                                          <p:to>
                                            <p:strVal val="visible"/>
                                          </p:to>
                                        </p:set>
                                        <p:anim calcmode="lin" valueType="num">
                                          <p:cBhvr additive="base">
                                            <p:cTn id="107" dur="500" fill="hold"/>
                                            <p:tgtEl>
                                              <p:spTgt spid="34"/>
                                            </p:tgtEl>
                                            <p:attrNameLst>
                                              <p:attrName>ppt_x</p:attrName>
                                            </p:attrNameLst>
                                          </p:cBhvr>
                                          <p:tavLst>
                                            <p:tav tm="0">
                                              <p:val>
                                                <p:strVal val="0-#ppt_w/2"/>
                                              </p:val>
                                            </p:tav>
                                            <p:tav tm="100000">
                                              <p:val>
                                                <p:strVal val="#ppt_x"/>
                                              </p:val>
                                            </p:tav>
                                          </p:tavLst>
                                        </p:anim>
                                        <p:anim calcmode="lin" valueType="num">
                                          <p:cBhvr additive="base">
                                            <p:cTn id="108" dur="500" fill="hold"/>
                                            <p:tgtEl>
                                              <p:spTgt spid="34"/>
                                            </p:tgtEl>
                                            <p:attrNameLst>
                                              <p:attrName>ppt_y</p:attrName>
                                            </p:attrNameLst>
                                          </p:cBhvr>
                                          <p:tavLst>
                                            <p:tav tm="0">
                                              <p:val>
                                                <p:strVal val="#ppt_y"/>
                                              </p:val>
                                            </p:tav>
                                            <p:tav tm="100000">
                                              <p:val>
                                                <p:strVal val="#ppt_y"/>
                                              </p:val>
                                            </p:tav>
                                          </p:tavLst>
                                        </p:anim>
                                      </p:childTnLst>
                                    </p:cTn>
                                  </p:par>
                                </p:childTnLst>
                              </p:cTn>
                            </p:par>
                            <p:par>
                              <p:cTn id="109" fill="hold">
                                <p:stCondLst>
                                  <p:cond delay="2500"/>
                                </p:stCondLst>
                                <p:childTnLst>
                                  <p:par>
                                    <p:cTn id="110" presetID="10" presetClass="entr" presetSubtype="0" fill="hold" grpId="0" nodeType="after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fade">
                                          <p:cBhvr>
                                            <p:cTn id="112"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116" grpId="0"/>
          <p:bldP spid="25" grpId="0"/>
          <p:bldP spid="28" grpId="0"/>
          <p:bldP spid="29" grpId="0"/>
          <p:bldP spid="30" grpId="0"/>
          <p:bldP spid="31" grpId="0"/>
          <p:bldP spid="32" grpId="0"/>
          <p:bldP spid="33" grpId="0"/>
          <p:bldP spid="34" grpId="0"/>
          <p:bldP spid="78" grpId="0" animBg="1"/>
          <p:bldP spid="79" grpId="0" animBg="1"/>
          <p:bldP spid="92" grpId="0" animBg="1"/>
          <p:bldP spid="93" grpId="0" animBg="1"/>
          <p:bldP spid="99" grpId="0" animBg="1"/>
          <p:bldP spid="100" grpId="0" animBg="1"/>
          <p:bldP spid="37"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p:cNvSpPr txBox="1"/>
          <p:nvPr/>
        </p:nvSpPr>
        <p:spPr>
          <a:xfrm>
            <a:off x="2958784" y="1809631"/>
            <a:ext cx="2595582" cy="769441"/>
          </a:xfrm>
          <a:prstGeom prst="rect">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txBody>
          <a:bodyPr wrap="none" rtlCol="0">
            <a:spAutoFit/>
          </a:bodyPr>
          <a:lstStyle/>
          <a:p>
            <a:r>
              <a:rPr lang="zh-CN" altLang="en-US" sz="4400" b="1" spc="300" dirty="0">
                <a:solidFill>
                  <a:schemeClr val="accent3"/>
                </a:solidFill>
                <a:latin typeface="+mj-ea"/>
                <a:ea typeface="+mj-ea"/>
                <a:cs typeface="+mn-ea"/>
                <a:sym typeface="+mn-lt"/>
              </a:rPr>
              <a:t>胜任能力</a:t>
            </a:r>
            <a:endParaRPr lang="zh-CN" altLang="en-US" sz="4400" b="1" spc="300" dirty="0">
              <a:solidFill>
                <a:schemeClr val="accent3"/>
              </a:solidFill>
              <a:latin typeface="+mj-ea"/>
              <a:ea typeface="+mj-ea"/>
              <a:cs typeface="+mn-ea"/>
              <a:sym typeface="+mn-lt"/>
            </a:endParaRPr>
          </a:p>
        </p:txBody>
      </p:sp>
      <p:sp>
        <p:nvSpPr>
          <p:cNvPr id="116" name="TextBox 115"/>
          <p:cNvSpPr txBox="1"/>
          <p:nvPr/>
        </p:nvSpPr>
        <p:spPr>
          <a:xfrm>
            <a:off x="4472804" y="2736159"/>
            <a:ext cx="2814360" cy="646331"/>
          </a:xfrm>
          <a:prstGeom prst="rect">
            <a:avLst/>
          </a:prstGeom>
          <a:noFill/>
          <a:ln w="28575">
            <a:noFill/>
          </a:ln>
          <a:effectLst>
            <a:outerShdw blurRad="88900" dist="75434" dir="2699985" rotWithShape="0">
              <a:scrgbClr r="0" g="0" b="0">
                <a:alpha val="23000"/>
              </a:scrgbClr>
            </a:outerShdw>
          </a:effectLst>
        </p:spPr>
        <p:txBody>
          <a:bodyPr wrap="none" rtlCol="0">
            <a:spAutoFit/>
          </a:bodyPr>
          <a:lstStyle/>
          <a:p>
            <a:r>
              <a:rPr lang="en-US" altLang="zh-CN" sz="3600" dirty="0">
                <a:solidFill>
                  <a:schemeClr val="accent3"/>
                </a:solidFill>
                <a:cs typeface="+mn-ea"/>
                <a:sym typeface="+mn-lt"/>
              </a:rPr>
              <a:t>COMPETENCE</a:t>
            </a:r>
            <a:endParaRPr lang="en-US" altLang="zh-CN" sz="3600" dirty="0">
              <a:solidFill>
                <a:schemeClr val="accent3"/>
              </a:solidFill>
              <a:cs typeface="+mn-ea"/>
              <a:sym typeface="+mn-lt"/>
            </a:endParaRPr>
          </a:p>
        </p:txBody>
      </p:sp>
      <p:sp>
        <p:nvSpPr>
          <p:cNvPr id="108" name="TextBox 107"/>
          <p:cNvSpPr txBox="1"/>
          <p:nvPr/>
        </p:nvSpPr>
        <p:spPr>
          <a:xfrm>
            <a:off x="1469191" y="872938"/>
            <a:ext cx="1571264" cy="3154710"/>
          </a:xfrm>
          <a:prstGeom prst="rect">
            <a:avLst/>
          </a:prstGeom>
          <a:noFill/>
        </p:spPr>
        <p:txBody>
          <a:bodyPr wrap="none" rtlCol="0">
            <a:spAutoFit/>
          </a:bodyPr>
          <a:lstStyle>
            <a:defPPr>
              <a:defRPr lang="zh-CN"/>
            </a:defPPr>
            <a:lvl1pPr>
              <a:defRPr sz="49600" b="1">
                <a:solidFill>
                  <a:schemeClr val="bg1"/>
                </a:solidFill>
                <a:effectLst>
                  <a:innerShdw blurRad="63500" dist="50800" dir="8100000">
                    <a:prstClr val="black">
                      <a:alpha val="50000"/>
                    </a:prstClr>
                  </a:innerShdw>
                </a:effectLst>
                <a:cs typeface="+mn-ea"/>
              </a:defRPr>
            </a:lvl1pPr>
          </a:lstStyle>
          <a:p>
            <a:r>
              <a:rPr lang="en-US" altLang="zh-CN" sz="19900" dirty="0">
                <a:solidFill>
                  <a:schemeClr val="accent3"/>
                </a:solidFill>
                <a:latin typeface="Cambria Math" panose="02040503050406030204" pitchFamily="18" charset="0"/>
                <a:ea typeface="BatangChe" panose="02030609000101010101" pitchFamily="49" charset="-127"/>
                <a:sym typeface="+mn-lt"/>
              </a:rPr>
              <a:t>3</a:t>
            </a:r>
            <a:endParaRPr lang="zh-CN" altLang="en-US" sz="19900" dirty="0">
              <a:solidFill>
                <a:schemeClr val="accent3"/>
              </a:solidFill>
              <a:latin typeface="Cambria Math" panose="02040503050406030204" pitchFamily="18" charset="0"/>
              <a:ea typeface="BatangChe" panose="02030609000101010101" pitchFamily="49" charset="-127"/>
              <a:sym typeface="+mn-lt"/>
            </a:endParaRPr>
          </a:p>
        </p:txBody>
      </p:sp>
      <p:sp>
        <p:nvSpPr>
          <p:cNvPr id="10" name="TextBox 9"/>
          <p:cNvSpPr txBox="1"/>
          <p:nvPr/>
        </p:nvSpPr>
        <p:spPr>
          <a:xfrm>
            <a:off x="10609990" y="6382589"/>
            <a:ext cx="877163" cy="369332"/>
          </a:xfrm>
          <a:prstGeom prst="rect">
            <a:avLst/>
          </a:prstGeom>
          <a:noFill/>
        </p:spPr>
        <p:txBody>
          <a:bodyPr wrap="none" rtlCol="0">
            <a:spAutoFit/>
          </a:bodyPr>
          <a:lstStyle/>
          <a:p>
            <a:r>
              <a:rPr lang="zh-CN" altLang="en-US" sz="1800" dirty="0">
                <a:cs typeface="+mn-ea"/>
                <a:sym typeface="+mn-lt"/>
              </a:rPr>
              <a:t>延时符</a:t>
            </a:r>
            <a:endParaRPr lang="zh-CN" altLang="en-US" sz="1800" dirty="0">
              <a:cs typeface="+mn-ea"/>
              <a:sym typeface="+mn-lt"/>
            </a:endParaRPr>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fractur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p:cTn id="7" dur="500" fill="hold"/>
                                        <p:tgtEl>
                                          <p:spTgt spid="108"/>
                                        </p:tgtEl>
                                        <p:attrNameLst>
                                          <p:attrName>ppt_w</p:attrName>
                                        </p:attrNameLst>
                                      </p:cBhvr>
                                      <p:tavLst>
                                        <p:tav tm="0">
                                          <p:val>
                                            <p:fltVal val="0"/>
                                          </p:val>
                                        </p:tav>
                                        <p:tav tm="100000">
                                          <p:val>
                                            <p:strVal val="#ppt_w"/>
                                          </p:val>
                                        </p:tav>
                                      </p:tavLst>
                                    </p:anim>
                                    <p:anim calcmode="lin" valueType="num">
                                      <p:cBhvr>
                                        <p:cTn id="8" dur="500" fill="hold"/>
                                        <p:tgtEl>
                                          <p:spTgt spid="108"/>
                                        </p:tgtEl>
                                        <p:attrNameLst>
                                          <p:attrName>ppt_h</p:attrName>
                                        </p:attrNameLst>
                                      </p:cBhvr>
                                      <p:tavLst>
                                        <p:tav tm="0">
                                          <p:val>
                                            <p:fltVal val="0"/>
                                          </p:val>
                                        </p:tav>
                                        <p:tav tm="100000">
                                          <p:val>
                                            <p:strVal val="#ppt_h"/>
                                          </p:val>
                                        </p:tav>
                                      </p:tavLst>
                                    </p:anim>
                                    <p:animEffect transition="in" filter="fade">
                                      <p:cBhvr>
                                        <p:cTn id="9" dur="500"/>
                                        <p:tgtEl>
                                          <p:spTgt spid="108"/>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94"/>
                                        </p:tgtEl>
                                        <p:attrNameLst>
                                          <p:attrName>style.visibility</p:attrName>
                                        </p:attrNameLst>
                                      </p:cBhvr>
                                      <p:to>
                                        <p:strVal val="visible"/>
                                      </p:to>
                                    </p:set>
                                    <p:anim calcmode="lin" valueType="num">
                                      <p:cBhvr additive="base">
                                        <p:cTn id="13" dur="500"/>
                                        <p:tgtEl>
                                          <p:spTgt spid="94"/>
                                        </p:tgtEl>
                                        <p:attrNameLst>
                                          <p:attrName>ppt_x</p:attrName>
                                        </p:attrNameLst>
                                      </p:cBhvr>
                                      <p:tavLst>
                                        <p:tav tm="0">
                                          <p:val>
                                            <p:strVal val="#ppt_x-#ppt_w*1.125000"/>
                                          </p:val>
                                        </p:tav>
                                        <p:tav tm="100000">
                                          <p:val>
                                            <p:strVal val="#ppt_x"/>
                                          </p:val>
                                        </p:tav>
                                      </p:tavLst>
                                    </p:anim>
                                    <p:animEffect transition="in" filter="wipe(right)">
                                      <p:cBhvr>
                                        <p:cTn id="14" dur="500"/>
                                        <p:tgtEl>
                                          <p:spTgt spid="94"/>
                                        </p:tgtEl>
                                      </p:cBhvr>
                                    </p:animEffect>
                                  </p:childTnLst>
                                </p:cTn>
                              </p:par>
                              <p:par>
                                <p:cTn id="15" presetID="12" presetClass="entr" presetSubtype="8" fill="hold" grpId="0" nodeType="withEffect">
                                  <p:stCondLst>
                                    <p:cond delay="0"/>
                                  </p:stCondLst>
                                  <p:childTnLst>
                                    <p:set>
                                      <p:cBhvr>
                                        <p:cTn id="16" dur="1" fill="hold">
                                          <p:stCondLst>
                                            <p:cond delay="0"/>
                                          </p:stCondLst>
                                        </p:cTn>
                                        <p:tgtEl>
                                          <p:spTgt spid="116"/>
                                        </p:tgtEl>
                                        <p:attrNameLst>
                                          <p:attrName>style.visibility</p:attrName>
                                        </p:attrNameLst>
                                      </p:cBhvr>
                                      <p:to>
                                        <p:strVal val="visible"/>
                                      </p:to>
                                    </p:set>
                                    <p:anim calcmode="lin" valueType="num">
                                      <p:cBhvr additive="base">
                                        <p:cTn id="17" dur="500"/>
                                        <p:tgtEl>
                                          <p:spTgt spid="116"/>
                                        </p:tgtEl>
                                        <p:attrNameLst>
                                          <p:attrName>ppt_x</p:attrName>
                                        </p:attrNameLst>
                                      </p:cBhvr>
                                      <p:tavLst>
                                        <p:tav tm="0">
                                          <p:val>
                                            <p:strVal val="#ppt_x-#ppt_w*1.125000"/>
                                          </p:val>
                                        </p:tav>
                                        <p:tav tm="100000">
                                          <p:val>
                                            <p:strVal val="#ppt_x"/>
                                          </p:val>
                                        </p:tav>
                                      </p:tavLst>
                                    </p:anim>
                                    <p:animEffect transition="in" filter="wipe(right)">
                                      <p:cBhvr>
                                        <p:cTn id="18" dur="500"/>
                                        <p:tgtEl>
                                          <p:spTgt spid="116"/>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116" grpId="0"/>
      <p:bldP spid="10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右箭头 102"/>
          <p:cNvSpPr/>
          <p:nvPr/>
        </p:nvSpPr>
        <p:spPr>
          <a:xfrm>
            <a:off x="646881" y="242193"/>
            <a:ext cx="274777" cy="274777"/>
          </a:xfrm>
          <a:prstGeom prst="rightArrow">
            <a:avLst/>
          </a:prstGeom>
          <a:solidFill>
            <a:srgbClr val="0070C0"/>
          </a:solidFill>
          <a:ln w="28575">
            <a:solidFill>
              <a:srgbClr val="F2F2F2"/>
            </a:solidFill>
          </a:ln>
          <a:effectLst>
            <a:outerShdw blurRad="88900" dist="75434" dir="2700003"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94" name="TextBox 93"/>
          <p:cNvSpPr txBox="1"/>
          <p:nvPr/>
        </p:nvSpPr>
        <p:spPr>
          <a:xfrm>
            <a:off x="908958" y="206330"/>
            <a:ext cx="1659429" cy="400110"/>
          </a:xfrm>
          <a:prstGeom prst="rect">
            <a:avLst/>
          </a:prstGeom>
          <a:noFill/>
        </p:spPr>
        <p:txBody>
          <a:bodyPr wrap="none" rtlCol="0">
            <a:spAutoFit/>
          </a:bodyPr>
          <a:lstStyle/>
          <a:p>
            <a:r>
              <a:rPr lang="zh-CN" altLang="en-US" sz="2000" spc="300" dirty="0">
                <a:cs typeface="+mn-ea"/>
                <a:sym typeface="+mn-lt"/>
              </a:rPr>
              <a:t>核心竞争力</a:t>
            </a:r>
            <a:endParaRPr lang="zh-CN" altLang="en-US" sz="2000" spc="300" dirty="0">
              <a:cs typeface="+mn-ea"/>
              <a:sym typeface="+mn-lt"/>
            </a:endParaRPr>
          </a:p>
        </p:txBody>
      </p:sp>
      <p:sp>
        <p:nvSpPr>
          <p:cNvPr id="116" name="TextBox 115"/>
          <p:cNvSpPr txBox="1"/>
          <p:nvPr/>
        </p:nvSpPr>
        <p:spPr>
          <a:xfrm>
            <a:off x="2707803" y="267886"/>
            <a:ext cx="641522" cy="338554"/>
          </a:xfrm>
          <a:prstGeom prst="rect">
            <a:avLst/>
          </a:prstGeom>
          <a:noFill/>
        </p:spPr>
        <p:txBody>
          <a:bodyPr wrap="none" rtlCol="0">
            <a:spAutoFit/>
          </a:bodyPr>
          <a:lstStyle/>
          <a:p>
            <a:r>
              <a:rPr lang="en-US" altLang="zh-CN" sz="1600" dirty="0">
                <a:cs typeface="+mn-ea"/>
                <a:sym typeface="+mn-lt"/>
              </a:rPr>
              <a:t>DUTY</a:t>
            </a:r>
            <a:endParaRPr lang="zh-CN" altLang="en-US" sz="1600" dirty="0">
              <a:cs typeface="+mn-ea"/>
              <a:sym typeface="+mn-lt"/>
            </a:endParaRPr>
          </a:p>
        </p:txBody>
      </p:sp>
      <p:cxnSp>
        <p:nvCxnSpPr>
          <p:cNvPr id="14" name="直接连接符 13"/>
          <p:cNvCxnSpPr/>
          <p:nvPr/>
        </p:nvCxnSpPr>
        <p:spPr>
          <a:xfrm>
            <a:off x="2573828" y="288300"/>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0609990" y="6382589"/>
            <a:ext cx="877163" cy="369332"/>
          </a:xfrm>
          <a:prstGeom prst="rect">
            <a:avLst/>
          </a:prstGeom>
          <a:noFill/>
        </p:spPr>
        <p:txBody>
          <a:bodyPr wrap="none" rtlCol="0">
            <a:spAutoFit/>
          </a:bodyPr>
          <a:lstStyle/>
          <a:p>
            <a:r>
              <a:rPr lang="zh-CN" altLang="en-US" sz="1800" dirty="0">
                <a:cs typeface="+mn-ea"/>
                <a:sym typeface="+mn-lt"/>
              </a:rPr>
              <a:t>延时符</a:t>
            </a:r>
            <a:endParaRPr lang="zh-CN" altLang="en-US" sz="1800" dirty="0">
              <a:cs typeface="+mn-ea"/>
              <a:sym typeface="+mn-lt"/>
            </a:endParaRPr>
          </a:p>
        </p:txBody>
      </p:sp>
      <p:grpSp>
        <p:nvGrpSpPr>
          <p:cNvPr id="50" name="组合 49"/>
          <p:cNvGrpSpPr/>
          <p:nvPr/>
        </p:nvGrpSpPr>
        <p:grpSpPr>
          <a:xfrm>
            <a:off x="3174758" y="1449041"/>
            <a:ext cx="3066041" cy="3088302"/>
            <a:chOff x="3015100" y="1906241"/>
            <a:chExt cx="3066041" cy="3088302"/>
          </a:xfrm>
        </p:grpSpPr>
        <p:sp>
          <p:nvSpPr>
            <p:cNvPr id="51" name="椭圆 50"/>
            <p:cNvSpPr/>
            <p:nvPr/>
          </p:nvSpPr>
          <p:spPr>
            <a:xfrm>
              <a:off x="3056653" y="1937406"/>
              <a:ext cx="3024488" cy="3024488"/>
            </a:xfrm>
            <a:prstGeom prst="ellipse">
              <a:avLst/>
            </a:prstGeom>
            <a:pattFill prst="openDmnd">
              <a:fgClr>
                <a:sysClr val="window" lastClr="FFFFFF">
                  <a:lumMod val="85000"/>
                </a:sysClr>
              </a:fgClr>
              <a:bgClr>
                <a:sysClr val="window" lastClr="FFFFFF">
                  <a:lumMod val="95000"/>
                </a:sysClr>
              </a:bgClr>
            </a:pattFill>
            <a:ln w="76200" cap="flat">
              <a:solidFill>
                <a:sysClr val="window" lastClr="FFFFFF">
                  <a:lumMod val="50000"/>
                </a:sysClr>
              </a:solidFill>
              <a:prstDash val="solid"/>
              <a:miter lim="800000"/>
            </a:ln>
          </p:spPr>
          <p:txBody>
            <a:bodyPr/>
            <a:lstStyle/>
            <a:p>
              <a:pPr>
                <a:defRPr/>
              </a:pPr>
              <a:endParaRPr lang="zh-CN" altLang="en-US" kern="0">
                <a:solidFill>
                  <a:sysClr val="windowText" lastClr="000000"/>
                </a:solidFill>
              </a:endParaRPr>
            </a:p>
          </p:txBody>
        </p:sp>
        <p:sp>
          <p:nvSpPr>
            <p:cNvPr id="52" name="Freeform 6"/>
            <p:cNvSpPr/>
            <p:nvPr/>
          </p:nvSpPr>
          <p:spPr bwMode="auto">
            <a:xfrm>
              <a:off x="4607483" y="1981928"/>
              <a:ext cx="881524" cy="997280"/>
            </a:xfrm>
            <a:custGeom>
              <a:avLst/>
              <a:gdLst>
                <a:gd name="T0" fmla="*/ 0 w 185"/>
                <a:gd name="T1" fmla="*/ 21 h 210"/>
                <a:gd name="T2" fmla="*/ 10 w 185"/>
                <a:gd name="T3" fmla="*/ 173 h 210"/>
                <a:gd name="T4" fmla="*/ 67 w 185"/>
                <a:gd name="T5" fmla="*/ 197 h 210"/>
                <a:gd name="T6" fmla="*/ 176 w 185"/>
                <a:gd name="T7" fmla="*/ 101 h 210"/>
                <a:gd name="T8" fmla="*/ 176 w 185"/>
                <a:gd name="T9" fmla="*/ 76 h 210"/>
                <a:gd name="T10" fmla="*/ 60 w 185"/>
                <a:gd name="T11" fmla="*/ 9 h 210"/>
                <a:gd name="T12" fmla="*/ 0 w 185"/>
                <a:gd name="T13" fmla="*/ 21 h 210"/>
              </a:gdLst>
              <a:ahLst/>
              <a:cxnLst>
                <a:cxn ang="0">
                  <a:pos x="T0" y="T1"/>
                </a:cxn>
                <a:cxn ang="0">
                  <a:pos x="T2" y="T3"/>
                </a:cxn>
                <a:cxn ang="0">
                  <a:pos x="T4" y="T5"/>
                </a:cxn>
                <a:cxn ang="0">
                  <a:pos x="T6" y="T7"/>
                </a:cxn>
                <a:cxn ang="0">
                  <a:pos x="T8" y="T9"/>
                </a:cxn>
                <a:cxn ang="0">
                  <a:pos x="T10" y="T11"/>
                </a:cxn>
                <a:cxn ang="0">
                  <a:pos x="T12" y="T13"/>
                </a:cxn>
              </a:cxnLst>
              <a:rect l="0" t="0" r="r" b="b"/>
              <a:pathLst>
                <a:path w="185" h="210">
                  <a:moveTo>
                    <a:pt x="0" y="21"/>
                  </a:moveTo>
                  <a:cubicBezTo>
                    <a:pt x="10" y="173"/>
                    <a:pt x="10" y="173"/>
                    <a:pt x="10" y="173"/>
                  </a:cubicBezTo>
                  <a:cubicBezTo>
                    <a:pt x="10" y="173"/>
                    <a:pt x="21" y="210"/>
                    <a:pt x="67" y="197"/>
                  </a:cubicBezTo>
                  <a:cubicBezTo>
                    <a:pt x="176" y="101"/>
                    <a:pt x="176" y="101"/>
                    <a:pt x="176" y="101"/>
                  </a:cubicBezTo>
                  <a:cubicBezTo>
                    <a:pt x="176" y="101"/>
                    <a:pt x="185" y="91"/>
                    <a:pt x="176" y="76"/>
                  </a:cubicBezTo>
                  <a:cubicBezTo>
                    <a:pt x="176" y="76"/>
                    <a:pt x="160" y="39"/>
                    <a:pt x="60" y="9"/>
                  </a:cubicBezTo>
                  <a:cubicBezTo>
                    <a:pt x="60" y="9"/>
                    <a:pt x="3" y="0"/>
                    <a:pt x="0" y="21"/>
                  </a:cubicBezTo>
                  <a:close/>
                </a:path>
              </a:pathLst>
            </a:custGeom>
            <a:solidFill>
              <a:srgbClr val="0070C0"/>
            </a:solidFill>
            <a:ln w="3175" cap="flat" cmpd="sng" algn="ctr">
              <a:solidFill>
                <a:sysClr val="window" lastClr="FFFFFF"/>
              </a:solidFill>
              <a:prstDash val="solid"/>
            </a:ln>
            <a:effectLst>
              <a:outerShdw blurRad="50800" dist="38100" dir="2700000" algn="tl" rotWithShape="0">
                <a:prstClr val="black">
                  <a:alpha val="40000"/>
                </a:prstClr>
              </a:outerShdw>
            </a:effectLst>
          </p:spPr>
          <p:txBody>
            <a:bodyPr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53" name="Freeform 7"/>
            <p:cNvSpPr/>
            <p:nvPr/>
          </p:nvSpPr>
          <p:spPr bwMode="auto">
            <a:xfrm>
              <a:off x="5046761" y="2485019"/>
              <a:ext cx="988375" cy="893396"/>
            </a:xfrm>
            <a:custGeom>
              <a:avLst/>
              <a:gdLst>
                <a:gd name="T0" fmla="*/ 105 w 208"/>
                <a:gd name="T1" fmla="*/ 9 h 188"/>
                <a:gd name="T2" fmla="*/ 7 w 208"/>
                <a:gd name="T3" fmla="*/ 117 h 188"/>
                <a:gd name="T4" fmla="*/ 5 w 208"/>
                <a:gd name="T5" fmla="*/ 152 h 188"/>
                <a:gd name="T6" fmla="*/ 41 w 208"/>
                <a:gd name="T7" fmla="*/ 182 h 188"/>
                <a:gd name="T8" fmla="*/ 184 w 208"/>
                <a:gd name="T9" fmla="*/ 188 h 188"/>
                <a:gd name="T10" fmla="*/ 197 w 208"/>
                <a:gd name="T11" fmla="*/ 170 h 188"/>
                <a:gd name="T12" fmla="*/ 129 w 208"/>
                <a:gd name="T13" fmla="*/ 9 h 188"/>
                <a:gd name="T14" fmla="*/ 105 w 208"/>
                <a:gd name="T15" fmla="*/ 9 h 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188">
                  <a:moveTo>
                    <a:pt x="105" y="9"/>
                  </a:moveTo>
                  <a:cubicBezTo>
                    <a:pt x="7" y="117"/>
                    <a:pt x="7" y="117"/>
                    <a:pt x="7" y="117"/>
                  </a:cubicBezTo>
                  <a:cubicBezTo>
                    <a:pt x="7" y="117"/>
                    <a:pt x="0" y="131"/>
                    <a:pt x="5" y="152"/>
                  </a:cubicBezTo>
                  <a:cubicBezTo>
                    <a:pt x="5" y="152"/>
                    <a:pt x="14" y="179"/>
                    <a:pt x="41" y="182"/>
                  </a:cubicBezTo>
                  <a:cubicBezTo>
                    <a:pt x="184" y="188"/>
                    <a:pt x="184" y="188"/>
                    <a:pt x="184" y="188"/>
                  </a:cubicBezTo>
                  <a:cubicBezTo>
                    <a:pt x="184" y="188"/>
                    <a:pt x="197" y="185"/>
                    <a:pt x="197" y="170"/>
                  </a:cubicBezTo>
                  <a:cubicBezTo>
                    <a:pt x="197" y="170"/>
                    <a:pt x="208" y="81"/>
                    <a:pt x="129" y="9"/>
                  </a:cubicBezTo>
                  <a:cubicBezTo>
                    <a:pt x="129" y="9"/>
                    <a:pt x="118" y="0"/>
                    <a:pt x="105" y="9"/>
                  </a:cubicBezTo>
                  <a:close/>
                </a:path>
              </a:pathLst>
            </a:custGeom>
            <a:gradFill flip="none" rotWithShape="1">
              <a:gsLst>
                <a:gs pos="20000">
                  <a:srgbClr val="BFBFBF"/>
                </a:gs>
                <a:gs pos="80000">
                  <a:srgbClr val="FFFFFF"/>
                </a:gs>
                <a:gs pos="100000">
                  <a:schemeClr val="tx1">
                    <a:tint val="0"/>
                  </a:schemeClr>
                </a:gs>
              </a:gsLst>
              <a:lin ang="2700000" scaled="1"/>
              <a:tileRect/>
            </a:gradFill>
            <a:ln w="28575" cap="flat" cmpd="sng" algn="ctr">
              <a:solidFill>
                <a:srgbClr val="F2F2F2"/>
              </a:solidFill>
              <a:prstDash val="solid"/>
            </a:ln>
            <a:effectLst>
              <a:outerShdw blurRad="88900" dist="75434" dir="2699986" algn="tl" rotWithShape="0">
                <a:srgbClr val="000000">
                  <a:alpha val="23000"/>
                </a:srgbClr>
              </a:outerShdw>
            </a:effectLst>
          </p:spPr>
          <p:txBody>
            <a:bodyPr anchor="ctr"/>
            <a:lstStyle/>
            <a:p>
              <a:pPr algn="ctr">
                <a:defRPr/>
              </a:pPr>
              <a:endParaRPr lang="zh-CN" altLang="en-US" kern="0">
                <a:solidFill>
                  <a:srgbClr val="000000"/>
                </a:solidFill>
                <a:latin typeface="Calibri" panose="020F0502020204030204"/>
                <a:ea typeface="宋体" panose="02010600030101010101" pitchFamily="2" charset="-122"/>
              </a:endParaRPr>
            </a:p>
          </p:txBody>
        </p:sp>
        <p:sp>
          <p:nvSpPr>
            <p:cNvPr id="54" name="Freeform 8"/>
            <p:cNvSpPr/>
            <p:nvPr/>
          </p:nvSpPr>
          <p:spPr bwMode="auto">
            <a:xfrm>
              <a:off x="4963654" y="3492687"/>
              <a:ext cx="1087806" cy="897848"/>
            </a:xfrm>
            <a:custGeom>
              <a:avLst/>
              <a:gdLst>
                <a:gd name="T0" fmla="*/ 24 w 229"/>
                <a:gd name="T1" fmla="*/ 74 h 189"/>
                <a:gd name="T2" fmla="*/ 51 w 229"/>
                <a:gd name="T3" fmla="*/ 9 h 189"/>
                <a:gd name="T4" fmla="*/ 191 w 229"/>
                <a:gd name="T5" fmla="*/ 0 h 189"/>
                <a:gd name="T6" fmla="*/ 197 w 229"/>
                <a:gd name="T7" fmla="*/ 102 h 189"/>
                <a:gd name="T8" fmla="*/ 146 w 229"/>
                <a:gd name="T9" fmla="*/ 176 h 189"/>
                <a:gd name="T10" fmla="*/ 116 w 229"/>
                <a:gd name="T11" fmla="*/ 179 h 189"/>
                <a:gd name="T12" fmla="*/ 24 w 229"/>
                <a:gd name="T13" fmla="*/ 74 h 189"/>
              </a:gdLst>
              <a:ahLst/>
              <a:cxnLst>
                <a:cxn ang="0">
                  <a:pos x="T0" y="T1"/>
                </a:cxn>
                <a:cxn ang="0">
                  <a:pos x="T2" y="T3"/>
                </a:cxn>
                <a:cxn ang="0">
                  <a:pos x="T4" y="T5"/>
                </a:cxn>
                <a:cxn ang="0">
                  <a:pos x="T6" y="T7"/>
                </a:cxn>
                <a:cxn ang="0">
                  <a:pos x="T8" y="T9"/>
                </a:cxn>
                <a:cxn ang="0">
                  <a:pos x="T10" y="T11"/>
                </a:cxn>
                <a:cxn ang="0">
                  <a:pos x="T12" y="T13"/>
                </a:cxn>
              </a:cxnLst>
              <a:rect l="0" t="0" r="r" b="b"/>
              <a:pathLst>
                <a:path w="229" h="189">
                  <a:moveTo>
                    <a:pt x="24" y="74"/>
                  </a:moveTo>
                  <a:cubicBezTo>
                    <a:pt x="24" y="74"/>
                    <a:pt x="0" y="25"/>
                    <a:pt x="51" y="9"/>
                  </a:cubicBezTo>
                  <a:cubicBezTo>
                    <a:pt x="191" y="0"/>
                    <a:pt x="191" y="0"/>
                    <a:pt x="191" y="0"/>
                  </a:cubicBezTo>
                  <a:cubicBezTo>
                    <a:pt x="191" y="0"/>
                    <a:pt x="229" y="0"/>
                    <a:pt x="197" y="102"/>
                  </a:cubicBezTo>
                  <a:cubicBezTo>
                    <a:pt x="197" y="102"/>
                    <a:pt x="184" y="144"/>
                    <a:pt x="146" y="176"/>
                  </a:cubicBezTo>
                  <a:cubicBezTo>
                    <a:pt x="146" y="176"/>
                    <a:pt x="133" y="189"/>
                    <a:pt x="116" y="179"/>
                  </a:cubicBezTo>
                  <a:lnTo>
                    <a:pt x="24" y="74"/>
                  </a:lnTo>
                  <a:close/>
                </a:path>
              </a:pathLst>
            </a:custGeom>
            <a:solidFill>
              <a:srgbClr val="0070C0"/>
            </a:solidFill>
            <a:ln w="3175" cap="flat" cmpd="sng" algn="ctr">
              <a:solidFill>
                <a:sysClr val="window" lastClr="FFFFFF"/>
              </a:solidFill>
              <a:prstDash val="solid"/>
            </a:ln>
            <a:effectLst>
              <a:outerShdw blurRad="50800" dist="38100" dir="2700000" algn="tl" rotWithShape="0">
                <a:prstClr val="black">
                  <a:alpha val="40000"/>
                </a:prstClr>
              </a:outerShdw>
            </a:effectLst>
          </p:spPr>
          <p:txBody>
            <a:bodyPr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58" name="Freeform 9"/>
            <p:cNvSpPr/>
            <p:nvPr/>
          </p:nvSpPr>
          <p:spPr bwMode="auto">
            <a:xfrm>
              <a:off x="4607483" y="3882991"/>
              <a:ext cx="931982" cy="1111552"/>
            </a:xfrm>
            <a:custGeom>
              <a:avLst/>
              <a:gdLst>
                <a:gd name="T0" fmla="*/ 6 w 196"/>
                <a:gd name="T1" fmla="*/ 53 h 234"/>
                <a:gd name="T2" fmla="*/ 70 w 196"/>
                <a:gd name="T3" fmla="*/ 19 h 234"/>
                <a:gd name="T4" fmla="*/ 184 w 196"/>
                <a:gd name="T5" fmla="*/ 119 h 234"/>
                <a:gd name="T6" fmla="*/ 130 w 196"/>
                <a:gd name="T7" fmla="*/ 175 h 234"/>
                <a:gd name="T8" fmla="*/ 0 w 196"/>
                <a:gd name="T9" fmla="*/ 192 h 234"/>
                <a:gd name="T10" fmla="*/ 6 w 196"/>
                <a:gd name="T11" fmla="*/ 53 h 234"/>
              </a:gdLst>
              <a:ahLst/>
              <a:cxnLst>
                <a:cxn ang="0">
                  <a:pos x="T0" y="T1"/>
                </a:cxn>
                <a:cxn ang="0">
                  <a:pos x="T2" y="T3"/>
                </a:cxn>
                <a:cxn ang="0">
                  <a:pos x="T4" y="T5"/>
                </a:cxn>
                <a:cxn ang="0">
                  <a:pos x="T6" y="T7"/>
                </a:cxn>
                <a:cxn ang="0">
                  <a:pos x="T8" y="T9"/>
                </a:cxn>
                <a:cxn ang="0">
                  <a:pos x="T10" y="T11"/>
                </a:cxn>
              </a:cxnLst>
              <a:rect l="0" t="0" r="r" b="b"/>
              <a:pathLst>
                <a:path w="196" h="234">
                  <a:moveTo>
                    <a:pt x="6" y="53"/>
                  </a:moveTo>
                  <a:cubicBezTo>
                    <a:pt x="6" y="53"/>
                    <a:pt x="21" y="0"/>
                    <a:pt x="70" y="19"/>
                  </a:cubicBezTo>
                  <a:cubicBezTo>
                    <a:pt x="184" y="119"/>
                    <a:pt x="184" y="119"/>
                    <a:pt x="184" y="119"/>
                  </a:cubicBezTo>
                  <a:cubicBezTo>
                    <a:pt x="184" y="119"/>
                    <a:pt x="196" y="139"/>
                    <a:pt x="130" y="175"/>
                  </a:cubicBezTo>
                  <a:cubicBezTo>
                    <a:pt x="130" y="175"/>
                    <a:pt x="24" y="234"/>
                    <a:pt x="0" y="192"/>
                  </a:cubicBezTo>
                  <a:lnTo>
                    <a:pt x="6" y="53"/>
                  </a:lnTo>
                  <a:close/>
                </a:path>
              </a:pathLst>
            </a:custGeom>
            <a:gradFill flip="none" rotWithShape="1">
              <a:gsLst>
                <a:gs pos="20000">
                  <a:srgbClr val="BFBFBF"/>
                </a:gs>
                <a:gs pos="80000">
                  <a:srgbClr val="FFFFFF"/>
                </a:gs>
                <a:gs pos="100000">
                  <a:schemeClr val="tx1">
                    <a:tint val="0"/>
                  </a:schemeClr>
                </a:gs>
              </a:gsLst>
              <a:lin ang="2700000" scaled="1"/>
              <a:tileRect/>
            </a:gradFill>
            <a:ln w="28575" cap="flat" cmpd="sng" algn="ctr">
              <a:solidFill>
                <a:srgbClr val="F2F2F2"/>
              </a:solidFill>
              <a:prstDash val="solid"/>
            </a:ln>
            <a:effectLst>
              <a:outerShdw blurRad="88900" dist="75434" dir="2699993" algn="t" rotWithShape="0">
                <a:srgbClr val="000000">
                  <a:alpha val="23000"/>
                </a:srgbClr>
              </a:outerShdw>
            </a:effectLst>
          </p:spPr>
          <p:txBody>
            <a:bodyPr anchor="ctr"/>
            <a:lstStyle/>
            <a:p>
              <a:pPr algn="ctr">
                <a:defRPr/>
              </a:pPr>
              <a:endParaRPr lang="zh-CN" altLang="en-US" kern="0">
                <a:solidFill>
                  <a:srgbClr val="000000"/>
                </a:solidFill>
                <a:latin typeface="Calibri" panose="020F0502020204030204"/>
                <a:ea typeface="宋体" panose="02010600030101010101" pitchFamily="2" charset="-122"/>
              </a:endParaRPr>
            </a:p>
          </p:txBody>
        </p:sp>
        <p:sp>
          <p:nvSpPr>
            <p:cNvPr id="61" name="Freeform 10"/>
            <p:cNvSpPr/>
            <p:nvPr/>
          </p:nvSpPr>
          <p:spPr bwMode="auto">
            <a:xfrm>
              <a:off x="3556778" y="3872604"/>
              <a:ext cx="946822" cy="1074450"/>
            </a:xfrm>
            <a:custGeom>
              <a:avLst/>
              <a:gdLst>
                <a:gd name="T0" fmla="*/ 20 w 199"/>
                <a:gd name="T1" fmla="*/ 113 h 226"/>
                <a:gd name="T2" fmla="*/ 127 w 199"/>
                <a:gd name="T3" fmla="*/ 20 h 226"/>
                <a:gd name="T4" fmla="*/ 189 w 199"/>
                <a:gd name="T5" fmla="*/ 45 h 226"/>
                <a:gd name="T6" fmla="*/ 196 w 199"/>
                <a:gd name="T7" fmla="*/ 192 h 226"/>
                <a:gd name="T8" fmla="*/ 94 w 199"/>
                <a:gd name="T9" fmla="*/ 195 h 226"/>
                <a:gd name="T10" fmla="*/ 20 w 199"/>
                <a:gd name="T11" fmla="*/ 113 h 226"/>
              </a:gdLst>
              <a:ahLst/>
              <a:cxnLst>
                <a:cxn ang="0">
                  <a:pos x="T0" y="T1"/>
                </a:cxn>
                <a:cxn ang="0">
                  <a:pos x="T2" y="T3"/>
                </a:cxn>
                <a:cxn ang="0">
                  <a:pos x="T4" y="T5"/>
                </a:cxn>
                <a:cxn ang="0">
                  <a:pos x="T6" y="T7"/>
                </a:cxn>
                <a:cxn ang="0">
                  <a:pos x="T8" y="T9"/>
                </a:cxn>
                <a:cxn ang="0">
                  <a:pos x="T10" y="T11"/>
                </a:cxn>
              </a:cxnLst>
              <a:rect l="0" t="0" r="r" b="b"/>
              <a:pathLst>
                <a:path w="199" h="226">
                  <a:moveTo>
                    <a:pt x="20" y="113"/>
                  </a:moveTo>
                  <a:cubicBezTo>
                    <a:pt x="127" y="20"/>
                    <a:pt x="127" y="20"/>
                    <a:pt x="127" y="20"/>
                  </a:cubicBezTo>
                  <a:cubicBezTo>
                    <a:pt x="127" y="20"/>
                    <a:pt x="169" y="0"/>
                    <a:pt x="189" y="45"/>
                  </a:cubicBezTo>
                  <a:cubicBezTo>
                    <a:pt x="196" y="192"/>
                    <a:pt x="196" y="192"/>
                    <a:pt x="196" y="192"/>
                  </a:cubicBezTo>
                  <a:cubicBezTo>
                    <a:pt x="196" y="192"/>
                    <a:pt x="199" y="226"/>
                    <a:pt x="94" y="195"/>
                  </a:cubicBezTo>
                  <a:cubicBezTo>
                    <a:pt x="94" y="195"/>
                    <a:pt x="0" y="160"/>
                    <a:pt x="20" y="113"/>
                  </a:cubicBezTo>
                  <a:close/>
                </a:path>
              </a:pathLst>
            </a:custGeom>
            <a:solidFill>
              <a:srgbClr val="0070C0"/>
            </a:solidFill>
            <a:ln w="3175" cap="flat" cmpd="sng" algn="ctr">
              <a:solidFill>
                <a:sysClr val="window" lastClr="FFFFFF"/>
              </a:solidFill>
              <a:prstDash val="solid"/>
            </a:ln>
            <a:effectLst>
              <a:outerShdw blurRad="50800" dist="38100" dir="2700000" algn="tl" rotWithShape="0">
                <a:prstClr val="black">
                  <a:alpha val="40000"/>
                </a:prstClr>
              </a:outerShdw>
            </a:effectLst>
          </p:spPr>
          <p:txBody>
            <a:bodyPr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64" name="Freeform 11"/>
            <p:cNvSpPr/>
            <p:nvPr/>
          </p:nvSpPr>
          <p:spPr bwMode="auto">
            <a:xfrm>
              <a:off x="3015100" y="3507528"/>
              <a:ext cx="1046254" cy="940886"/>
            </a:xfrm>
            <a:custGeom>
              <a:avLst/>
              <a:gdLst>
                <a:gd name="T0" fmla="*/ 34 w 220"/>
                <a:gd name="T1" fmla="*/ 0 h 198"/>
                <a:gd name="T2" fmla="*/ 183 w 220"/>
                <a:gd name="T3" fmla="*/ 5 h 198"/>
                <a:gd name="T4" fmla="*/ 214 w 220"/>
                <a:gd name="T5" fmla="*/ 64 h 198"/>
                <a:gd name="T6" fmla="*/ 115 w 220"/>
                <a:gd name="T7" fmla="*/ 177 h 198"/>
                <a:gd name="T8" fmla="*/ 42 w 220"/>
                <a:gd name="T9" fmla="*/ 116 h 198"/>
                <a:gd name="T10" fmla="*/ 34 w 220"/>
                <a:gd name="T11" fmla="*/ 0 h 198"/>
              </a:gdLst>
              <a:ahLst/>
              <a:cxnLst>
                <a:cxn ang="0">
                  <a:pos x="T0" y="T1"/>
                </a:cxn>
                <a:cxn ang="0">
                  <a:pos x="T2" y="T3"/>
                </a:cxn>
                <a:cxn ang="0">
                  <a:pos x="T4" y="T5"/>
                </a:cxn>
                <a:cxn ang="0">
                  <a:pos x="T6" y="T7"/>
                </a:cxn>
                <a:cxn ang="0">
                  <a:pos x="T8" y="T9"/>
                </a:cxn>
                <a:cxn ang="0">
                  <a:pos x="T10" y="T11"/>
                </a:cxn>
              </a:cxnLst>
              <a:rect l="0" t="0" r="r" b="b"/>
              <a:pathLst>
                <a:path w="220" h="198">
                  <a:moveTo>
                    <a:pt x="34" y="0"/>
                  </a:moveTo>
                  <a:cubicBezTo>
                    <a:pt x="183" y="5"/>
                    <a:pt x="183" y="5"/>
                    <a:pt x="183" y="5"/>
                  </a:cubicBezTo>
                  <a:cubicBezTo>
                    <a:pt x="183" y="5"/>
                    <a:pt x="220" y="11"/>
                    <a:pt x="214" y="64"/>
                  </a:cubicBezTo>
                  <a:cubicBezTo>
                    <a:pt x="115" y="177"/>
                    <a:pt x="115" y="177"/>
                    <a:pt x="115" y="177"/>
                  </a:cubicBezTo>
                  <a:cubicBezTo>
                    <a:pt x="115" y="177"/>
                    <a:pt x="81" y="198"/>
                    <a:pt x="42" y="116"/>
                  </a:cubicBezTo>
                  <a:cubicBezTo>
                    <a:pt x="42" y="116"/>
                    <a:pt x="0" y="21"/>
                    <a:pt x="34" y="0"/>
                  </a:cubicBezTo>
                  <a:close/>
                </a:path>
              </a:pathLst>
            </a:custGeom>
            <a:gradFill flip="none" rotWithShape="1">
              <a:gsLst>
                <a:gs pos="20000">
                  <a:srgbClr val="BFBFBF"/>
                </a:gs>
                <a:gs pos="80000">
                  <a:srgbClr val="FFFFFF"/>
                </a:gs>
                <a:gs pos="100000">
                  <a:schemeClr val="tx1">
                    <a:tint val="0"/>
                  </a:schemeClr>
                </a:gs>
              </a:gsLst>
              <a:lin ang="2700000" scaled="1"/>
              <a:tileRect/>
            </a:gradFill>
            <a:ln w="28575" cap="flat" cmpd="sng" algn="ctr">
              <a:solidFill>
                <a:srgbClr val="F2F2F2"/>
              </a:solidFill>
              <a:prstDash val="solid"/>
            </a:ln>
            <a:effectLst>
              <a:outerShdw blurRad="88900" dist="75434" dir="2699986" algn="tl" rotWithShape="0">
                <a:srgbClr val="000000">
                  <a:alpha val="23000"/>
                </a:srgbClr>
              </a:outerShdw>
            </a:effectLst>
          </p:spPr>
          <p:txBody>
            <a:bodyPr anchor="ctr"/>
            <a:lstStyle/>
            <a:p>
              <a:pPr algn="ctr">
                <a:defRPr/>
              </a:pPr>
              <a:endParaRPr lang="zh-CN" altLang="en-US" kern="0">
                <a:solidFill>
                  <a:srgbClr val="000000"/>
                </a:solidFill>
                <a:latin typeface="Calibri" panose="020F0502020204030204"/>
                <a:ea typeface="宋体" panose="02010600030101010101" pitchFamily="2" charset="-122"/>
              </a:endParaRPr>
            </a:p>
          </p:txBody>
        </p:sp>
        <p:sp>
          <p:nvSpPr>
            <p:cNvPr id="65" name="Freeform 12"/>
            <p:cNvSpPr/>
            <p:nvPr/>
          </p:nvSpPr>
          <p:spPr bwMode="auto">
            <a:xfrm>
              <a:off x="3019553" y="2372231"/>
              <a:ext cx="1074450" cy="1029929"/>
            </a:xfrm>
            <a:custGeom>
              <a:avLst/>
              <a:gdLst>
                <a:gd name="T0" fmla="*/ 182 w 226"/>
                <a:gd name="T1" fmla="*/ 206 h 217"/>
                <a:gd name="T2" fmla="*/ 38 w 226"/>
                <a:gd name="T3" fmla="*/ 212 h 217"/>
                <a:gd name="T4" fmla="*/ 34 w 226"/>
                <a:gd name="T5" fmla="*/ 110 h 217"/>
                <a:gd name="T6" fmla="*/ 121 w 226"/>
                <a:gd name="T7" fmla="*/ 42 h 217"/>
                <a:gd name="T8" fmla="*/ 211 w 226"/>
                <a:gd name="T9" fmla="*/ 149 h 217"/>
                <a:gd name="T10" fmla="*/ 182 w 226"/>
                <a:gd name="T11" fmla="*/ 206 h 217"/>
              </a:gdLst>
              <a:ahLst/>
              <a:cxnLst>
                <a:cxn ang="0">
                  <a:pos x="T0" y="T1"/>
                </a:cxn>
                <a:cxn ang="0">
                  <a:pos x="T2" y="T3"/>
                </a:cxn>
                <a:cxn ang="0">
                  <a:pos x="T4" y="T5"/>
                </a:cxn>
                <a:cxn ang="0">
                  <a:pos x="T6" y="T7"/>
                </a:cxn>
                <a:cxn ang="0">
                  <a:pos x="T8" y="T9"/>
                </a:cxn>
                <a:cxn ang="0">
                  <a:pos x="T10" y="T11"/>
                </a:cxn>
              </a:cxnLst>
              <a:rect l="0" t="0" r="r" b="b"/>
              <a:pathLst>
                <a:path w="226" h="217">
                  <a:moveTo>
                    <a:pt x="182" y="206"/>
                  </a:moveTo>
                  <a:cubicBezTo>
                    <a:pt x="38" y="212"/>
                    <a:pt x="38" y="212"/>
                    <a:pt x="38" y="212"/>
                  </a:cubicBezTo>
                  <a:cubicBezTo>
                    <a:pt x="38" y="212"/>
                    <a:pt x="0" y="217"/>
                    <a:pt x="34" y="110"/>
                  </a:cubicBezTo>
                  <a:cubicBezTo>
                    <a:pt x="34" y="110"/>
                    <a:pt x="80" y="0"/>
                    <a:pt x="121" y="42"/>
                  </a:cubicBezTo>
                  <a:cubicBezTo>
                    <a:pt x="211" y="149"/>
                    <a:pt x="211" y="149"/>
                    <a:pt x="211" y="149"/>
                  </a:cubicBezTo>
                  <a:cubicBezTo>
                    <a:pt x="211" y="149"/>
                    <a:pt x="226" y="192"/>
                    <a:pt x="182" y="206"/>
                  </a:cubicBezTo>
                  <a:close/>
                </a:path>
              </a:pathLst>
            </a:custGeom>
            <a:solidFill>
              <a:srgbClr val="0070C0"/>
            </a:solidFill>
            <a:ln w="3175" cap="flat" cmpd="sng" algn="ctr">
              <a:solidFill>
                <a:sysClr val="window" lastClr="FFFFFF"/>
              </a:solidFill>
              <a:prstDash val="solid"/>
            </a:ln>
            <a:effectLst>
              <a:outerShdw blurRad="50800" dist="38100" dir="2700000" algn="tl" rotWithShape="0">
                <a:prstClr val="black">
                  <a:alpha val="40000"/>
                </a:prstClr>
              </a:outerShdw>
            </a:effectLst>
          </p:spPr>
          <p:txBody>
            <a:bodyPr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66" name="Freeform 13"/>
            <p:cNvSpPr/>
            <p:nvPr/>
          </p:nvSpPr>
          <p:spPr bwMode="auto">
            <a:xfrm>
              <a:off x="3513740" y="1906241"/>
              <a:ext cx="994312" cy="1096711"/>
            </a:xfrm>
            <a:custGeom>
              <a:avLst/>
              <a:gdLst>
                <a:gd name="T0" fmla="*/ 135 w 209"/>
                <a:gd name="T1" fmla="*/ 212 h 231"/>
                <a:gd name="T2" fmla="*/ 29 w 209"/>
                <a:gd name="T3" fmla="*/ 119 h 231"/>
                <a:gd name="T4" fmla="*/ 87 w 209"/>
                <a:gd name="T5" fmla="*/ 44 h 231"/>
                <a:gd name="T6" fmla="*/ 205 w 209"/>
                <a:gd name="T7" fmla="*/ 47 h 231"/>
                <a:gd name="T8" fmla="*/ 200 w 209"/>
                <a:gd name="T9" fmla="*/ 183 h 231"/>
                <a:gd name="T10" fmla="*/ 135 w 209"/>
                <a:gd name="T11" fmla="*/ 212 h 231"/>
              </a:gdLst>
              <a:ahLst/>
              <a:cxnLst>
                <a:cxn ang="0">
                  <a:pos x="T0" y="T1"/>
                </a:cxn>
                <a:cxn ang="0">
                  <a:pos x="T2" y="T3"/>
                </a:cxn>
                <a:cxn ang="0">
                  <a:pos x="T4" y="T5"/>
                </a:cxn>
                <a:cxn ang="0">
                  <a:pos x="T6" y="T7"/>
                </a:cxn>
                <a:cxn ang="0">
                  <a:pos x="T8" y="T9"/>
                </a:cxn>
                <a:cxn ang="0">
                  <a:pos x="T10" y="T11"/>
                </a:cxn>
              </a:cxnLst>
              <a:rect l="0" t="0" r="r" b="b"/>
              <a:pathLst>
                <a:path w="209" h="231">
                  <a:moveTo>
                    <a:pt x="135" y="212"/>
                  </a:moveTo>
                  <a:cubicBezTo>
                    <a:pt x="29" y="119"/>
                    <a:pt x="29" y="119"/>
                    <a:pt x="29" y="119"/>
                  </a:cubicBezTo>
                  <a:cubicBezTo>
                    <a:pt x="29" y="119"/>
                    <a:pt x="0" y="94"/>
                    <a:pt x="87" y="44"/>
                  </a:cubicBezTo>
                  <a:cubicBezTo>
                    <a:pt x="87" y="44"/>
                    <a:pt x="209" y="0"/>
                    <a:pt x="205" y="47"/>
                  </a:cubicBezTo>
                  <a:cubicBezTo>
                    <a:pt x="200" y="183"/>
                    <a:pt x="200" y="183"/>
                    <a:pt x="200" y="183"/>
                  </a:cubicBezTo>
                  <a:cubicBezTo>
                    <a:pt x="200" y="183"/>
                    <a:pt x="184" y="231"/>
                    <a:pt x="135" y="212"/>
                  </a:cubicBezTo>
                  <a:close/>
                </a:path>
              </a:pathLst>
            </a:custGeom>
            <a:gradFill flip="none" rotWithShape="1">
              <a:gsLst>
                <a:gs pos="20000">
                  <a:srgbClr val="BFBFBF"/>
                </a:gs>
                <a:gs pos="80000">
                  <a:srgbClr val="FFFFFF"/>
                </a:gs>
                <a:gs pos="100000">
                  <a:schemeClr val="tx1">
                    <a:tint val="0"/>
                  </a:schemeClr>
                </a:gs>
              </a:gsLst>
              <a:lin ang="2700000" scaled="1"/>
              <a:tileRect/>
            </a:gradFill>
            <a:ln w="28575" cap="flat" cmpd="sng" algn="ctr">
              <a:solidFill>
                <a:srgbClr val="F2F2F2"/>
              </a:solidFill>
              <a:prstDash val="solid"/>
            </a:ln>
            <a:effectLst>
              <a:outerShdw blurRad="88900" dist="75434" dir="2699993" algn="t" rotWithShape="0">
                <a:srgbClr val="000000">
                  <a:alpha val="23000"/>
                </a:srgbClr>
              </a:outerShdw>
            </a:effectLst>
          </p:spPr>
          <p:txBody>
            <a:bodyPr anchor="ctr"/>
            <a:lstStyle/>
            <a:p>
              <a:pPr algn="ctr">
                <a:defRPr/>
              </a:pPr>
              <a:endParaRPr lang="zh-CN" altLang="en-US" kern="0">
                <a:solidFill>
                  <a:srgbClr val="000000"/>
                </a:solidFill>
                <a:latin typeface="Calibri" panose="020F0502020204030204"/>
                <a:ea typeface="宋体" panose="02010600030101010101" pitchFamily="2" charset="-122"/>
              </a:endParaRPr>
            </a:p>
          </p:txBody>
        </p:sp>
        <p:sp>
          <p:nvSpPr>
            <p:cNvPr id="67" name="Oval 15"/>
            <p:cNvSpPr>
              <a:spLocks noChangeArrowheads="1"/>
            </p:cNvSpPr>
            <p:nvPr/>
          </p:nvSpPr>
          <p:spPr bwMode="auto">
            <a:xfrm>
              <a:off x="4696526" y="3090510"/>
              <a:ext cx="203314" cy="203315"/>
            </a:xfrm>
            <a:prstGeom prst="ellipse">
              <a:avLst/>
            </a:prstGeom>
            <a:solidFill>
              <a:srgbClr val="0070C0"/>
            </a:solidFill>
            <a:ln w="3175" cap="flat" cmpd="sng" algn="ctr">
              <a:solidFill>
                <a:sysClr val="window" lastClr="FFFFFF"/>
              </a:solidFill>
              <a:prstDash val="solid"/>
            </a:ln>
            <a:effectLst>
              <a:outerShdw blurRad="50800" dist="38100" dir="2700000" algn="tl" rotWithShape="0">
                <a:prstClr val="black">
                  <a:alpha val="40000"/>
                </a:prstClr>
              </a:outerShdw>
            </a:effectLst>
          </p:spPr>
          <p:txBody>
            <a:bodyPr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80" name="Oval 16"/>
            <p:cNvSpPr>
              <a:spLocks noChangeArrowheads="1"/>
            </p:cNvSpPr>
            <p:nvPr/>
          </p:nvSpPr>
          <p:spPr bwMode="auto">
            <a:xfrm>
              <a:off x="4181561" y="3090510"/>
              <a:ext cx="204798" cy="203315"/>
            </a:xfrm>
            <a:prstGeom prst="ellipse">
              <a:avLst/>
            </a:prstGeom>
            <a:solidFill>
              <a:srgbClr val="0070C0"/>
            </a:solidFill>
            <a:ln w="3175" cap="flat" cmpd="sng" algn="ctr">
              <a:solidFill>
                <a:sysClr val="window" lastClr="FFFFFF"/>
              </a:solidFill>
              <a:prstDash val="solid"/>
            </a:ln>
            <a:effectLst>
              <a:outerShdw blurRad="50800" dist="38100" dir="5400000" algn="t" rotWithShape="0">
                <a:prstClr val="black">
                  <a:alpha val="40000"/>
                </a:prstClr>
              </a:outerShdw>
            </a:effectLst>
          </p:spPr>
          <p:txBody>
            <a:bodyPr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96" name="Oval 17"/>
            <p:cNvSpPr>
              <a:spLocks noChangeArrowheads="1"/>
            </p:cNvSpPr>
            <p:nvPr/>
          </p:nvSpPr>
          <p:spPr bwMode="auto">
            <a:xfrm>
              <a:off x="4696526" y="3595086"/>
              <a:ext cx="203314" cy="204798"/>
            </a:xfrm>
            <a:prstGeom prst="ellipse">
              <a:avLst/>
            </a:prstGeom>
            <a:solidFill>
              <a:srgbClr val="0070C0"/>
            </a:solidFill>
            <a:ln w="3175" cap="flat" cmpd="sng" algn="ctr">
              <a:solidFill>
                <a:sysClr val="window" lastClr="FFFFFF"/>
              </a:solidFill>
              <a:prstDash val="solid"/>
            </a:ln>
            <a:effectLst>
              <a:outerShdw blurRad="50800" dist="38100" dir="2700000" algn="tl" rotWithShape="0">
                <a:prstClr val="black">
                  <a:alpha val="40000"/>
                </a:prstClr>
              </a:outerShdw>
            </a:effectLst>
          </p:spPr>
          <p:txBody>
            <a:bodyPr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97" name="Oval 20"/>
            <p:cNvSpPr>
              <a:spLocks noChangeArrowheads="1"/>
            </p:cNvSpPr>
            <p:nvPr/>
          </p:nvSpPr>
          <p:spPr bwMode="auto">
            <a:xfrm>
              <a:off x="4187497" y="3595086"/>
              <a:ext cx="198862" cy="204798"/>
            </a:xfrm>
            <a:prstGeom prst="ellipse">
              <a:avLst/>
            </a:prstGeom>
            <a:solidFill>
              <a:srgbClr val="0070C0"/>
            </a:solidFill>
            <a:ln w="3175" cap="flat" cmpd="sng" algn="ctr">
              <a:solidFill>
                <a:sysClr val="window" lastClr="FFFFFF"/>
              </a:solidFill>
              <a:prstDash val="solid"/>
            </a:ln>
            <a:effectLst>
              <a:outerShdw blurRad="50800" dist="38100" dir="2700000" algn="tl" rotWithShape="0">
                <a:prstClr val="black">
                  <a:alpha val="40000"/>
                </a:prstClr>
              </a:outerShdw>
            </a:effectLst>
          </p:spPr>
          <p:txBody>
            <a:bodyPr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98" name="任意多边形 97"/>
          <p:cNvSpPr/>
          <p:nvPr/>
        </p:nvSpPr>
        <p:spPr bwMode="auto">
          <a:xfrm>
            <a:off x="4976390" y="1873478"/>
            <a:ext cx="3104626" cy="875587"/>
          </a:xfrm>
          <a:custGeom>
            <a:avLst/>
            <a:gdLst>
              <a:gd name="connsiteX0" fmla="*/ 0 w 1600200"/>
              <a:gd name="connsiteY0" fmla="*/ 552450 h 552450"/>
              <a:gd name="connsiteX1" fmla="*/ 171450 w 1600200"/>
              <a:gd name="connsiteY1" fmla="*/ 0 h 552450"/>
              <a:gd name="connsiteX2" fmla="*/ 1600200 w 1600200"/>
              <a:gd name="connsiteY2" fmla="*/ 0 h 552450"/>
              <a:gd name="connsiteX0-1" fmla="*/ 0 w 2063359"/>
              <a:gd name="connsiteY0-2" fmla="*/ 1873250 h 1873250"/>
              <a:gd name="connsiteX1-3" fmla="*/ 634609 w 2063359"/>
              <a:gd name="connsiteY1-4" fmla="*/ 0 h 1873250"/>
              <a:gd name="connsiteX2-5" fmla="*/ 2063359 w 2063359"/>
              <a:gd name="connsiteY2-6" fmla="*/ 0 h 1873250"/>
              <a:gd name="connsiteX0-7" fmla="*/ 0 w 2162607"/>
              <a:gd name="connsiteY0-8" fmla="*/ 1873250 h 1873250"/>
              <a:gd name="connsiteX1-9" fmla="*/ 634609 w 2162607"/>
              <a:gd name="connsiteY1-10" fmla="*/ 0 h 1873250"/>
              <a:gd name="connsiteX2-11" fmla="*/ 2162607 w 2162607"/>
              <a:gd name="connsiteY2-12" fmla="*/ 0 h 1873250"/>
              <a:gd name="connsiteX0-13" fmla="*/ 0 w 2162607"/>
              <a:gd name="connsiteY0-14" fmla="*/ 1873250 h 1873250"/>
              <a:gd name="connsiteX1-15" fmla="*/ 592146 w 2162607"/>
              <a:gd name="connsiteY1-16" fmla="*/ 0 h 1873250"/>
              <a:gd name="connsiteX2-17" fmla="*/ 2162607 w 2162607"/>
              <a:gd name="connsiteY2-18" fmla="*/ 0 h 1873250"/>
            </a:gdLst>
            <a:ahLst/>
            <a:cxnLst>
              <a:cxn ang="0">
                <a:pos x="connsiteX0-1" y="connsiteY0-2"/>
              </a:cxn>
              <a:cxn ang="0">
                <a:pos x="connsiteX1-3" y="connsiteY1-4"/>
              </a:cxn>
              <a:cxn ang="0">
                <a:pos x="connsiteX2-5" y="connsiteY2-6"/>
              </a:cxn>
            </a:cxnLst>
            <a:rect l="l" t="t" r="r" b="b"/>
            <a:pathLst>
              <a:path w="2162607" h="1873250">
                <a:moveTo>
                  <a:pt x="0" y="1873250"/>
                </a:moveTo>
                <a:lnTo>
                  <a:pt x="592146" y="0"/>
                </a:lnTo>
                <a:lnTo>
                  <a:pt x="2162607" y="0"/>
                </a:lnTo>
              </a:path>
            </a:pathLst>
          </a:custGeom>
          <a:noFill/>
          <a:ln w="19050" cap="flat" cmpd="sng" algn="ctr">
            <a:solidFill>
              <a:schemeClr val="tx1"/>
            </a:solidFill>
            <a:prstDash val="sysDot"/>
            <a:headEnd type="oval" w="med" len="med"/>
            <a:tailEnd type="triangle" w="med" len="med"/>
          </a:ln>
          <a:effectLst/>
        </p:spPr>
        <p:txBody>
          <a:bodyPr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99" name="TextBox 11"/>
          <p:cNvSpPr txBox="1">
            <a:spLocks noChangeArrowheads="1"/>
          </p:cNvSpPr>
          <p:nvPr/>
        </p:nvSpPr>
        <p:spPr bwMode="auto">
          <a:xfrm flipH="1">
            <a:off x="6963905" y="1358007"/>
            <a:ext cx="1178335" cy="46166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100" name="任意多边形 99"/>
          <p:cNvSpPr/>
          <p:nvPr/>
        </p:nvSpPr>
        <p:spPr bwMode="auto">
          <a:xfrm flipH="1">
            <a:off x="1457716" y="1955102"/>
            <a:ext cx="2985903" cy="792481"/>
          </a:xfrm>
          <a:custGeom>
            <a:avLst/>
            <a:gdLst>
              <a:gd name="connsiteX0" fmla="*/ 0 w 1600200"/>
              <a:gd name="connsiteY0" fmla="*/ 552450 h 552450"/>
              <a:gd name="connsiteX1" fmla="*/ 171450 w 1600200"/>
              <a:gd name="connsiteY1" fmla="*/ 0 h 552450"/>
              <a:gd name="connsiteX2" fmla="*/ 1600200 w 1600200"/>
              <a:gd name="connsiteY2" fmla="*/ 0 h 552450"/>
              <a:gd name="connsiteX0-1" fmla="*/ 0 w 1972382"/>
              <a:gd name="connsiteY0-2" fmla="*/ 1695450 h 1695450"/>
              <a:gd name="connsiteX1-3" fmla="*/ 543632 w 1972382"/>
              <a:gd name="connsiteY1-4" fmla="*/ 0 h 1695450"/>
              <a:gd name="connsiteX2-5" fmla="*/ 1972382 w 1972382"/>
              <a:gd name="connsiteY2-6" fmla="*/ 0 h 1695450"/>
              <a:gd name="connsiteX0-7" fmla="*/ 0 w 2079901"/>
              <a:gd name="connsiteY0-8" fmla="*/ 1695450 h 1695450"/>
              <a:gd name="connsiteX1-9" fmla="*/ 543632 w 2079901"/>
              <a:gd name="connsiteY1-10" fmla="*/ 0 h 1695450"/>
              <a:gd name="connsiteX2-11" fmla="*/ 2079901 w 2079901"/>
              <a:gd name="connsiteY2-12" fmla="*/ 0 h 1695450"/>
            </a:gdLst>
            <a:ahLst/>
            <a:cxnLst>
              <a:cxn ang="0">
                <a:pos x="connsiteX0-1" y="connsiteY0-2"/>
              </a:cxn>
              <a:cxn ang="0">
                <a:pos x="connsiteX1-3" y="connsiteY1-4"/>
              </a:cxn>
              <a:cxn ang="0">
                <a:pos x="connsiteX2-5" y="connsiteY2-6"/>
              </a:cxn>
            </a:cxnLst>
            <a:rect l="l" t="t" r="r" b="b"/>
            <a:pathLst>
              <a:path w="2079901" h="1695450">
                <a:moveTo>
                  <a:pt x="0" y="1695450"/>
                </a:moveTo>
                <a:lnTo>
                  <a:pt x="543632" y="0"/>
                </a:lnTo>
                <a:lnTo>
                  <a:pt x="2079901" y="0"/>
                </a:lnTo>
              </a:path>
            </a:pathLst>
          </a:custGeom>
          <a:noFill/>
          <a:ln w="19050" cap="flat" cmpd="sng" algn="ctr">
            <a:solidFill>
              <a:schemeClr val="tx1"/>
            </a:solidFill>
            <a:prstDash val="sysDot"/>
            <a:headEnd type="oval" w="med" len="med"/>
            <a:tailEnd type="triangle" w="med" len="med"/>
          </a:ln>
          <a:effectLst/>
        </p:spPr>
        <p:txBody>
          <a:bodyPr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01" name="TextBox 11"/>
          <p:cNvSpPr txBox="1">
            <a:spLocks noChangeArrowheads="1"/>
          </p:cNvSpPr>
          <p:nvPr/>
        </p:nvSpPr>
        <p:spPr bwMode="auto">
          <a:xfrm>
            <a:off x="1491297" y="1459633"/>
            <a:ext cx="1387584" cy="46166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102" name="任意多边形 101"/>
          <p:cNvSpPr/>
          <p:nvPr/>
        </p:nvSpPr>
        <p:spPr bwMode="auto">
          <a:xfrm flipH="1" flipV="1">
            <a:off x="1457715" y="3280355"/>
            <a:ext cx="2985903" cy="792481"/>
          </a:xfrm>
          <a:custGeom>
            <a:avLst/>
            <a:gdLst>
              <a:gd name="connsiteX0" fmla="*/ 0 w 1600200"/>
              <a:gd name="connsiteY0" fmla="*/ 552450 h 552450"/>
              <a:gd name="connsiteX1" fmla="*/ 171450 w 1600200"/>
              <a:gd name="connsiteY1" fmla="*/ 0 h 552450"/>
              <a:gd name="connsiteX2" fmla="*/ 1600200 w 1600200"/>
              <a:gd name="connsiteY2" fmla="*/ 0 h 552450"/>
              <a:gd name="connsiteX0-1" fmla="*/ 0 w 1972382"/>
              <a:gd name="connsiteY0-2" fmla="*/ 1695450 h 1695450"/>
              <a:gd name="connsiteX1-3" fmla="*/ 543632 w 1972382"/>
              <a:gd name="connsiteY1-4" fmla="*/ 0 h 1695450"/>
              <a:gd name="connsiteX2-5" fmla="*/ 1972382 w 1972382"/>
              <a:gd name="connsiteY2-6" fmla="*/ 0 h 1695450"/>
              <a:gd name="connsiteX0-7" fmla="*/ 0 w 2344564"/>
              <a:gd name="connsiteY0-8" fmla="*/ 1695450 h 1695450"/>
              <a:gd name="connsiteX1-9" fmla="*/ 543632 w 2344564"/>
              <a:gd name="connsiteY1-10" fmla="*/ 0 h 1695450"/>
              <a:gd name="connsiteX2-11" fmla="*/ 2344564 w 2344564"/>
              <a:gd name="connsiteY2-12" fmla="*/ 0 h 1695450"/>
              <a:gd name="connsiteX0-13" fmla="*/ 0 w 2344564"/>
              <a:gd name="connsiteY0-14" fmla="*/ 1695450 h 1695450"/>
              <a:gd name="connsiteX1-15" fmla="*/ 609449 w 2344564"/>
              <a:gd name="connsiteY1-16" fmla="*/ 0 h 1695450"/>
              <a:gd name="connsiteX2-17" fmla="*/ 2344564 w 2344564"/>
              <a:gd name="connsiteY2-18" fmla="*/ 0 h 1695450"/>
            </a:gdLst>
            <a:ahLst/>
            <a:cxnLst>
              <a:cxn ang="0">
                <a:pos x="connsiteX0-1" y="connsiteY0-2"/>
              </a:cxn>
              <a:cxn ang="0">
                <a:pos x="connsiteX1-3" y="connsiteY1-4"/>
              </a:cxn>
              <a:cxn ang="0">
                <a:pos x="connsiteX2-5" y="connsiteY2-6"/>
              </a:cxn>
            </a:cxnLst>
            <a:rect l="l" t="t" r="r" b="b"/>
            <a:pathLst>
              <a:path w="2344564" h="1695450">
                <a:moveTo>
                  <a:pt x="0" y="1695450"/>
                </a:moveTo>
                <a:lnTo>
                  <a:pt x="609449" y="0"/>
                </a:lnTo>
                <a:lnTo>
                  <a:pt x="2344564" y="0"/>
                </a:lnTo>
              </a:path>
            </a:pathLst>
          </a:custGeom>
          <a:noFill/>
          <a:ln w="19050" cap="flat" cmpd="sng" algn="ctr">
            <a:solidFill>
              <a:schemeClr val="tx1"/>
            </a:solidFill>
            <a:prstDash val="sysDot"/>
            <a:headEnd type="oval" w="med" len="med"/>
            <a:tailEnd type="triangle" w="med" len="med"/>
          </a:ln>
          <a:effectLst/>
        </p:spPr>
        <p:txBody>
          <a:bodyPr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04" name="TextBox 11"/>
          <p:cNvSpPr txBox="1">
            <a:spLocks noChangeArrowheads="1"/>
          </p:cNvSpPr>
          <p:nvPr/>
        </p:nvSpPr>
        <p:spPr bwMode="auto">
          <a:xfrm>
            <a:off x="1489007" y="3547866"/>
            <a:ext cx="1442450" cy="46166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105" name="任意多边形 104"/>
          <p:cNvSpPr/>
          <p:nvPr/>
        </p:nvSpPr>
        <p:spPr bwMode="auto">
          <a:xfrm flipV="1">
            <a:off x="4976392" y="3280355"/>
            <a:ext cx="3104627" cy="792481"/>
          </a:xfrm>
          <a:custGeom>
            <a:avLst/>
            <a:gdLst>
              <a:gd name="connsiteX0" fmla="*/ 0 w 1600200"/>
              <a:gd name="connsiteY0" fmla="*/ 552450 h 552450"/>
              <a:gd name="connsiteX1" fmla="*/ 171450 w 1600200"/>
              <a:gd name="connsiteY1" fmla="*/ 0 h 552450"/>
              <a:gd name="connsiteX2" fmla="*/ 1600200 w 1600200"/>
              <a:gd name="connsiteY2" fmla="*/ 0 h 552450"/>
              <a:gd name="connsiteX0-1" fmla="*/ 0 w 1972382"/>
              <a:gd name="connsiteY0-2" fmla="*/ 1695450 h 1695450"/>
              <a:gd name="connsiteX1-3" fmla="*/ 543632 w 1972382"/>
              <a:gd name="connsiteY1-4" fmla="*/ 0 h 1695450"/>
              <a:gd name="connsiteX2-5" fmla="*/ 1972382 w 1972382"/>
              <a:gd name="connsiteY2-6" fmla="*/ 0 h 1695450"/>
              <a:gd name="connsiteX0-7" fmla="*/ 0 w 2344564"/>
              <a:gd name="connsiteY0-8" fmla="*/ 1695450 h 1695450"/>
              <a:gd name="connsiteX1-9" fmla="*/ 543632 w 2344564"/>
              <a:gd name="connsiteY1-10" fmla="*/ 0 h 1695450"/>
              <a:gd name="connsiteX2-11" fmla="*/ 2344564 w 2344564"/>
              <a:gd name="connsiteY2-12" fmla="*/ 0 h 1695450"/>
              <a:gd name="connsiteX0-13" fmla="*/ 0 w 2344564"/>
              <a:gd name="connsiteY0-14" fmla="*/ 1695450 h 1695450"/>
              <a:gd name="connsiteX1-15" fmla="*/ 606931 w 2344564"/>
              <a:gd name="connsiteY1-16" fmla="*/ 0 h 1695450"/>
              <a:gd name="connsiteX2-17" fmla="*/ 2344564 w 2344564"/>
              <a:gd name="connsiteY2-18" fmla="*/ 0 h 1695450"/>
            </a:gdLst>
            <a:ahLst/>
            <a:cxnLst>
              <a:cxn ang="0">
                <a:pos x="connsiteX0-1" y="connsiteY0-2"/>
              </a:cxn>
              <a:cxn ang="0">
                <a:pos x="connsiteX1-3" y="connsiteY1-4"/>
              </a:cxn>
              <a:cxn ang="0">
                <a:pos x="connsiteX2-5" y="connsiteY2-6"/>
              </a:cxn>
            </a:cxnLst>
            <a:rect l="l" t="t" r="r" b="b"/>
            <a:pathLst>
              <a:path w="2344564" h="1695450">
                <a:moveTo>
                  <a:pt x="0" y="1695450"/>
                </a:moveTo>
                <a:lnTo>
                  <a:pt x="606931" y="0"/>
                </a:lnTo>
                <a:lnTo>
                  <a:pt x="2344564" y="0"/>
                </a:lnTo>
              </a:path>
            </a:pathLst>
          </a:custGeom>
          <a:noFill/>
          <a:ln w="19050" cap="flat" cmpd="sng" algn="ctr">
            <a:solidFill>
              <a:schemeClr val="tx1"/>
            </a:solidFill>
            <a:prstDash val="sysDot"/>
            <a:headEnd type="oval" w="med" len="med"/>
            <a:tailEnd type="triangle" w="med" len="med"/>
          </a:ln>
          <a:effectLst/>
        </p:spPr>
        <p:txBody>
          <a:bodyPr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06" name="TextBox 11"/>
          <p:cNvSpPr txBox="1">
            <a:spLocks noChangeArrowheads="1"/>
          </p:cNvSpPr>
          <p:nvPr/>
        </p:nvSpPr>
        <p:spPr bwMode="auto">
          <a:xfrm flipH="1">
            <a:off x="6963906" y="3547866"/>
            <a:ext cx="1374603" cy="46166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500" advTm="0">
        <p:checker dir="vert"/>
      </p:transition>
    </mc:Choice>
    <mc:Fallback>
      <p:transition spd="slow" advTm="0">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down)">
                                      <p:cBhvr>
                                        <p:cTn id="7" dur="300"/>
                                        <p:tgtEl>
                                          <p:spTgt spid="103"/>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p:tgtEl>
                                          <p:spTgt spid="94"/>
                                        </p:tgtEl>
                                        <p:attrNameLst>
                                          <p:attrName>ppt_x</p:attrName>
                                        </p:attrNameLst>
                                      </p:cBhvr>
                                      <p:tavLst>
                                        <p:tav tm="0">
                                          <p:val>
                                            <p:strVal val="#ppt_x-#ppt_w*1.125000"/>
                                          </p:val>
                                        </p:tav>
                                        <p:tav tm="100000">
                                          <p:val>
                                            <p:strVal val="#ppt_x"/>
                                          </p:val>
                                        </p:tav>
                                      </p:tavLst>
                                    </p:anim>
                                    <p:animEffect transition="in" filter="wipe(right)">
                                      <p:cBhvr>
                                        <p:cTn id="12" dur="500"/>
                                        <p:tgtEl>
                                          <p:spTgt spid="94"/>
                                        </p:tgtEl>
                                      </p:cBhvr>
                                    </p:animEffect>
                                  </p:childTnLst>
                                </p:cTn>
                              </p:par>
                              <p:par>
                                <p:cTn id="13" presetID="1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ppt_x</p:attrName>
                                        </p:attrNameLst>
                                      </p:cBhvr>
                                      <p:tavLst>
                                        <p:tav tm="0">
                                          <p:val>
                                            <p:strVal val="#ppt_x-#ppt_w*1.125000"/>
                                          </p:val>
                                        </p:tav>
                                        <p:tav tm="100000">
                                          <p:val>
                                            <p:strVal val="#ppt_x"/>
                                          </p:val>
                                        </p:tav>
                                      </p:tavLst>
                                    </p:anim>
                                    <p:animEffect transition="in" filter="wipe(right)">
                                      <p:cBhvr>
                                        <p:cTn id="16" dur="500"/>
                                        <p:tgtEl>
                                          <p:spTgt spid="1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2000"/>
                                        <p:tgtEl>
                                          <p:spTgt spid="31"/>
                                        </p:tgtEl>
                                      </p:cBhvr>
                                    </p:animEffect>
                                  </p:childTnLst>
                                </p:cTn>
                              </p:par>
                            </p:childTnLst>
                          </p:cTn>
                        </p:par>
                        <p:par>
                          <p:cTn id="25" fill="hold">
                            <p:stCondLst>
                              <p:cond delay="3000"/>
                            </p:stCondLst>
                            <p:childTnLst>
                              <p:par>
                                <p:cTn id="26" presetID="35" presetClass="entr" presetSubtype="0" fill="hold"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800"/>
                                        <p:tgtEl>
                                          <p:spTgt spid="50"/>
                                        </p:tgtEl>
                                      </p:cBhvr>
                                    </p:animEffect>
                                    <p:anim calcmode="lin" valueType="num">
                                      <p:cBhvr>
                                        <p:cTn id="29" dur="800" fill="hold"/>
                                        <p:tgtEl>
                                          <p:spTgt spid="50"/>
                                        </p:tgtEl>
                                        <p:attrNameLst>
                                          <p:attrName>style.rotation</p:attrName>
                                        </p:attrNameLst>
                                      </p:cBhvr>
                                      <p:tavLst>
                                        <p:tav tm="0">
                                          <p:val>
                                            <p:fltVal val="720"/>
                                          </p:val>
                                        </p:tav>
                                        <p:tav tm="100000">
                                          <p:val>
                                            <p:fltVal val="0"/>
                                          </p:val>
                                        </p:tav>
                                      </p:tavLst>
                                    </p:anim>
                                    <p:anim calcmode="lin" valueType="num">
                                      <p:cBhvr>
                                        <p:cTn id="30" dur="800" fill="hold"/>
                                        <p:tgtEl>
                                          <p:spTgt spid="50"/>
                                        </p:tgtEl>
                                        <p:attrNameLst>
                                          <p:attrName>ppt_h</p:attrName>
                                        </p:attrNameLst>
                                      </p:cBhvr>
                                      <p:tavLst>
                                        <p:tav tm="0">
                                          <p:val>
                                            <p:fltVal val="0"/>
                                          </p:val>
                                        </p:tav>
                                        <p:tav tm="100000">
                                          <p:val>
                                            <p:strVal val="#ppt_h"/>
                                          </p:val>
                                        </p:tav>
                                      </p:tavLst>
                                    </p:anim>
                                    <p:anim calcmode="lin" valueType="num">
                                      <p:cBhvr>
                                        <p:cTn id="31" dur="800" fill="hold"/>
                                        <p:tgtEl>
                                          <p:spTgt spid="50"/>
                                        </p:tgtEl>
                                        <p:attrNameLst>
                                          <p:attrName>ppt_w</p:attrName>
                                        </p:attrNameLst>
                                      </p:cBhvr>
                                      <p:tavLst>
                                        <p:tav tm="0">
                                          <p:val>
                                            <p:fltVal val="0"/>
                                          </p:val>
                                        </p:tav>
                                        <p:tav tm="100000">
                                          <p:val>
                                            <p:strVal val="#ppt_w"/>
                                          </p:val>
                                        </p:tav>
                                      </p:tavLst>
                                    </p:anim>
                                  </p:childTnLst>
                                </p:cTn>
                              </p:par>
                            </p:childTnLst>
                          </p:cTn>
                        </p:par>
                        <p:par>
                          <p:cTn id="32" fill="hold">
                            <p:stCondLst>
                              <p:cond delay="4000"/>
                            </p:stCondLst>
                            <p:childTnLst>
                              <p:par>
                                <p:cTn id="33" presetID="18" presetClass="entr" presetSubtype="9" fill="hold" grpId="0" nodeType="afterEffect">
                                  <p:stCondLst>
                                    <p:cond delay="0"/>
                                  </p:stCondLst>
                                  <p:childTnLst>
                                    <p:set>
                                      <p:cBhvr>
                                        <p:cTn id="34" dur="1" fill="hold">
                                          <p:stCondLst>
                                            <p:cond delay="0"/>
                                          </p:stCondLst>
                                        </p:cTn>
                                        <p:tgtEl>
                                          <p:spTgt spid="100"/>
                                        </p:tgtEl>
                                        <p:attrNameLst>
                                          <p:attrName>style.visibility</p:attrName>
                                        </p:attrNameLst>
                                      </p:cBhvr>
                                      <p:to>
                                        <p:strVal val="visible"/>
                                      </p:to>
                                    </p:set>
                                    <p:animEffect transition="in" filter="strips(upLeft)">
                                      <p:cBhvr>
                                        <p:cTn id="35" dur="300"/>
                                        <p:tgtEl>
                                          <p:spTgt spid="100"/>
                                        </p:tgtEl>
                                      </p:cBhvr>
                                    </p:animEffect>
                                  </p:childTnLst>
                                </p:cTn>
                              </p:par>
                              <p:par>
                                <p:cTn id="36" presetID="18" presetClass="entr" presetSubtype="3" fill="hold" grpId="0" nodeType="withEffect">
                                  <p:stCondLst>
                                    <p:cond delay="0"/>
                                  </p:stCondLst>
                                  <p:childTnLst>
                                    <p:set>
                                      <p:cBhvr>
                                        <p:cTn id="37" dur="1" fill="hold">
                                          <p:stCondLst>
                                            <p:cond delay="0"/>
                                          </p:stCondLst>
                                        </p:cTn>
                                        <p:tgtEl>
                                          <p:spTgt spid="98"/>
                                        </p:tgtEl>
                                        <p:attrNameLst>
                                          <p:attrName>style.visibility</p:attrName>
                                        </p:attrNameLst>
                                      </p:cBhvr>
                                      <p:to>
                                        <p:strVal val="visible"/>
                                      </p:to>
                                    </p:set>
                                    <p:animEffect transition="in" filter="strips(upRight)">
                                      <p:cBhvr>
                                        <p:cTn id="38" dur="300"/>
                                        <p:tgtEl>
                                          <p:spTgt spid="98"/>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strips(downLeft)">
                                      <p:cBhvr>
                                        <p:cTn id="41" dur="300"/>
                                        <p:tgtEl>
                                          <p:spTgt spid="102"/>
                                        </p:tgtEl>
                                      </p:cBhvr>
                                    </p:animEffect>
                                  </p:childTnLst>
                                </p:cTn>
                              </p:par>
                              <p:par>
                                <p:cTn id="42" presetID="18" presetClass="entr" presetSubtype="6" fill="hold" grpId="0" nodeType="withEffect">
                                  <p:stCondLst>
                                    <p:cond delay="0"/>
                                  </p:stCondLst>
                                  <p:childTnLst>
                                    <p:set>
                                      <p:cBhvr>
                                        <p:cTn id="43" dur="1" fill="hold">
                                          <p:stCondLst>
                                            <p:cond delay="0"/>
                                          </p:stCondLst>
                                        </p:cTn>
                                        <p:tgtEl>
                                          <p:spTgt spid="105"/>
                                        </p:tgtEl>
                                        <p:attrNameLst>
                                          <p:attrName>style.visibility</p:attrName>
                                        </p:attrNameLst>
                                      </p:cBhvr>
                                      <p:to>
                                        <p:strVal val="visible"/>
                                      </p:to>
                                    </p:set>
                                    <p:animEffect transition="in" filter="strips(downRight)">
                                      <p:cBhvr>
                                        <p:cTn id="44" dur="300"/>
                                        <p:tgtEl>
                                          <p:spTgt spid="105"/>
                                        </p:tgtEl>
                                      </p:cBhvr>
                                    </p:animEffect>
                                  </p:childTnLst>
                                </p:cTn>
                              </p:par>
                            </p:childTnLst>
                          </p:cTn>
                        </p:par>
                        <p:par>
                          <p:cTn id="45" fill="hold">
                            <p:stCondLst>
                              <p:cond delay="4500"/>
                            </p:stCondLst>
                            <p:childTnLst>
                              <p:par>
                                <p:cTn id="46" presetID="2" presetClass="entr" presetSubtype="8"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additive="base">
                                        <p:cTn id="48" dur="300" fill="hold"/>
                                        <p:tgtEl>
                                          <p:spTgt spid="101"/>
                                        </p:tgtEl>
                                        <p:attrNameLst>
                                          <p:attrName>ppt_x</p:attrName>
                                        </p:attrNameLst>
                                      </p:cBhvr>
                                      <p:tavLst>
                                        <p:tav tm="0">
                                          <p:val>
                                            <p:strVal val="0-#ppt_w/2"/>
                                          </p:val>
                                        </p:tav>
                                        <p:tav tm="100000">
                                          <p:val>
                                            <p:strVal val="#ppt_x"/>
                                          </p:val>
                                        </p:tav>
                                      </p:tavLst>
                                    </p:anim>
                                    <p:anim calcmode="lin" valueType="num">
                                      <p:cBhvr additive="base">
                                        <p:cTn id="49" dur="300" fill="hold"/>
                                        <p:tgtEl>
                                          <p:spTgt spid="101"/>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99"/>
                                        </p:tgtEl>
                                        <p:attrNameLst>
                                          <p:attrName>style.visibility</p:attrName>
                                        </p:attrNameLst>
                                      </p:cBhvr>
                                      <p:to>
                                        <p:strVal val="visible"/>
                                      </p:to>
                                    </p:set>
                                    <p:anim calcmode="lin" valueType="num">
                                      <p:cBhvr additive="base">
                                        <p:cTn id="52" dur="300" fill="hold"/>
                                        <p:tgtEl>
                                          <p:spTgt spid="99"/>
                                        </p:tgtEl>
                                        <p:attrNameLst>
                                          <p:attrName>ppt_x</p:attrName>
                                        </p:attrNameLst>
                                      </p:cBhvr>
                                      <p:tavLst>
                                        <p:tav tm="0">
                                          <p:val>
                                            <p:strVal val="1+#ppt_w/2"/>
                                          </p:val>
                                        </p:tav>
                                        <p:tav tm="100000">
                                          <p:val>
                                            <p:strVal val="#ppt_x"/>
                                          </p:val>
                                        </p:tav>
                                      </p:tavLst>
                                    </p:anim>
                                    <p:anim calcmode="lin" valueType="num">
                                      <p:cBhvr additive="base">
                                        <p:cTn id="53" dur="300" fill="hold"/>
                                        <p:tgtEl>
                                          <p:spTgt spid="99"/>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300" fill="hold"/>
                                        <p:tgtEl>
                                          <p:spTgt spid="104"/>
                                        </p:tgtEl>
                                        <p:attrNameLst>
                                          <p:attrName>ppt_x</p:attrName>
                                        </p:attrNameLst>
                                      </p:cBhvr>
                                      <p:tavLst>
                                        <p:tav tm="0">
                                          <p:val>
                                            <p:strVal val="0-#ppt_w/2"/>
                                          </p:val>
                                        </p:tav>
                                        <p:tav tm="100000">
                                          <p:val>
                                            <p:strVal val="#ppt_x"/>
                                          </p:val>
                                        </p:tav>
                                      </p:tavLst>
                                    </p:anim>
                                    <p:anim calcmode="lin" valueType="num">
                                      <p:cBhvr additive="base">
                                        <p:cTn id="57" dur="300" fill="hold"/>
                                        <p:tgtEl>
                                          <p:spTgt spid="104"/>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106"/>
                                        </p:tgtEl>
                                        <p:attrNameLst>
                                          <p:attrName>style.visibility</p:attrName>
                                        </p:attrNameLst>
                                      </p:cBhvr>
                                      <p:to>
                                        <p:strVal val="visible"/>
                                      </p:to>
                                    </p:set>
                                    <p:anim calcmode="lin" valueType="num">
                                      <p:cBhvr additive="base">
                                        <p:cTn id="60" dur="300" fill="hold"/>
                                        <p:tgtEl>
                                          <p:spTgt spid="106"/>
                                        </p:tgtEl>
                                        <p:attrNameLst>
                                          <p:attrName>ppt_x</p:attrName>
                                        </p:attrNameLst>
                                      </p:cBhvr>
                                      <p:tavLst>
                                        <p:tav tm="0">
                                          <p:val>
                                            <p:strVal val="1+#ppt_w/2"/>
                                          </p:val>
                                        </p:tav>
                                        <p:tav tm="100000">
                                          <p:val>
                                            <p:strVal val="#ppt_x"/>
                                          </p:val>
                                        </p:tav>
                                      </p:tavLst>
                                    </p:anim>
                                    <p:anim calcmode="lin" valueType="num">
                                      <p:cBhvr additive="base">
                                        <p:cTn id="61" dur="3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116" grpId="0"/>
      <p:bldP spid="31" grpId="0"/>
      <p:bldP spid="98" grpId="0" animBg="1"/>
      <p:bldP spid="99" grpId="0"/>
      <p:bldP spid="100" grpId="0" animBg="1"/>
      <p:bldP spid="101" grpId="0"/>
      <p:bldP spid="102" grpId="0" animBg="1"/>
      <p:bldP spid="104" grpId="0"/>
      <p:bldP spid="105" grpId="0" animBg="1"/>
      <p:bldP spid="10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右箭头 102"/>
          <p:cNvSpPr/>
          <p:nvPr/>
        </p:nvSpPr>
        <p:spPr>
          <a:xfrm>
            <a:off x="646881" y="242193"/>
            <a:ext cx="274777" cy="274777"/>
          </a:xfrm>
          <a:prstGeom prst="rightArrow">
            <a:avLst/>
          </a:prstGeom>
          <a:solidFill>
            <a:srgbClr val="0070C0"/>
          </a:solidFill>
          <a:ln w="28575">
            <a:solidFill>
              <a:srgbClr val="F2F2F2"/>
            </a:solidFill>
          </a:ln>
          <a:effectLst>
            <a:outerShdw blurRad="88900" dist="75434" dir="2700003"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94" name="TextBox 93"/>
          <p:cNvSpPr txBox="1"/>
          <p:nvPr/>
        </p:nvSpPr>
        <p:spPr>
          <a:xfrm>
            <a:off x="908957" y="206330"/>
            <a:ext cx="1069524" cy="400110"/>
          </a:xfrm>
          <a:prstGeom prst="rect">
            <a:avLst/>
          </a:prstGeom>
          <a:noFill/>
        </p:spPr>
        <p:txBody>
          <a:bodyPr wrap="none" rtlCol="0">
            <a:spAutoFit/>
          </a:bodyPr>
          <a:lstStyle/>
          <a:p>
            <a:r>
              <a:rPr lang="zh-CN" altLang="en-US" sz="2000" spc="300" dirty="0">
                <a:cs typeface="+mn-ea"/>
                <a:sym typeface="+mn-lt"/>
              </a:rPr>
              <a:t>领导力</a:t>
            </a:r>
            <a:endParaRPr lang="zh-CN" altLang="en-US" sz="2000" spc="300" dirty="0">
              <a:cs typeface="+mn-ea"/>
              <a:sym typeface="+mn-lt"/>
            </a:endParaRPr>
          </a:p>
        </p:txBody>
      </p:sp>
      <p:sp>
        <p:nvSpPr>
          <p:cNvPr id="116" name="TextBox 115"/>
          <p:cNvSpPr txBox="1"/>
          <p:nvPr/>
        </p:nvSpPr>
        <p:spPr>
          <a:xfrm>
            <a:off x="2164878" y="267886"/>
            <a:ext cx="1205715" cy="338554"/>
          </a:xfrm>
          <a:prstGeom prst="rect">
            <a:avLst/>
          </a:prstGeom>
          <a:noFill/>
        </p:spPr>
        <p:txBody>
          <a:bodyPr wrap="none" rtlCol="0">
            <a:spAutoFit/>
          </a:bodyPr>
          <a:lstStyle/>
          <a:p>
            <a:r>
              <a:rPr lang="en-US" altLang="zh-CN" sz="1600" dirty="0">
                <a:cs typeface="+mn-ea"/>
                <a:sym typeface="+mn-lt"/>
              </a:rPr>
              <a:t>LEADERSHIP</a:t>
            </a:r>
            <a:endParaRPr lang="zh-CN" altLang="en-US" sz="1600" dirty="0">
              <a:cs typeface="+mn-ea"/>
              <a:sym typeface="+mn-lt"/>
            </a:endParaRPr>
          </a:p>
        </p:txBody>
      </p:sp>
      <p:cxnSp>
        <p:nvCxnSpPr>
          <p:cNvPr id="14" name="直接连接符 13"/>
          <p:cNvCxnSpPr/>
          <p:nvPr/>
        </p:nvCxnSpPr>
        <p:spPr>
          <a:xfrm>
            <a:off x="2030903" y="288300"/>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609990" y="6382589"/>
            <a:ext cx="877163" cy="369332"/>
          </a:xfrm>
          <a:prstGeom prst="rect">
            <a:avLst/>
          </a:prstGeom>
          <a:noFill/>
        </p:spPr>
        <p:txBody>
          <a:bodyPr wrap="none" rtlCol="0">
            <a:spAutoFit/>
          </a:bodyPr>
          <a:lstStyle/>
          <a:p>
            <a:r>
              <a:rPr lang="zh-CN" altLang="en-US" sz="1800" dirty="0">
                <a:cs typeface="+mn-ea"/>
                <a:sym typeface="+mn-lt"/>
              </a:rPr>
              <a:t>延时符</a:t>
            </a:r>
            <a:endParaRPr lang="zh-CN" altLang="en-US" sz="1800" dirty="0">
              <a:cs typeface="+mn-ea"/>
              <a:sym typeface="+mn-lt"/>
            </a:endParaRPr>
          </a:p>
        </p:txBody>
      </p:sp>
      <p:sp>
        <p:nvSpPr>
          <p:cNvPr id="24" name="泪滴形 23"/>
          <p:cNvSpPr/>
          <p:nvPr/>
        </p:nvSpPr>
        <p:spPr>
          <a:xfrm>
            <a:off x="4532525" y="2047090"/>
            <a:ext cx="911958" cy="911959"/>
          </a:xfrm>
          <a:prstGeom prst="teardrop">
            <a:avLst>
              <a:gd name="adj" fmla="val 200000"/>
            </a:avLst>
          </a:prstGeom>
          <a:gradFill flip="none" rotWithShape="1">
            <a:gsLst>
              <a:gs pos="20000">
                <a:srgbClr val="BFBFBF"/>
              </a:gs>
              <a:gs pos="80000">
                <a:srgbClr val="FFFFFF"/>
              </a:gs>
              <a:gs pos="100000">
                <a:schemeClr val="tx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00000"/>
              </a:solidFill>
            </a:endParaRPr>
          </a:p>
        </p:txBody>
      </p:sp>
      <p:sp>
        <p:nvSpPr>
          <p:cNvPr id="26" name="泪滴形 25"/>
          <p:cNvSpPr/>
          <p:nvPr/>
        </p:nvSpPr>
        <p:spPr>
          <a:xfrm rot="5400000">
            <a:off x="4532526" y="2959049"/>
            <a:ext cx="911959" cy="911958"/>
          </a:xfrm>
          <a:prstGeom prst="teardrop">
            <a:avLst>
              <a:gd name="adj" fmla="val 200000"/>
            </a:avLst>
          </a:prstGeom>
          <a:gradFill flip="none" rotWithShape="1">
            <a:gsLst>
              <a:gs pos="20000">
                <a:srgbClr val="BFBFBF"/>
              </a:gs>
              <a:gs pos="80000">
                <a:srgbClr val="FFFFFF"/>
              </a:gs>
              <a:gs pos="100000">
                <a:schemeClr val="tx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00000"/>
              </a:solidFill>
            </a:endParaRPr>
          </a:p>
        </p:txBody>
      </p:sp>
      <p:sp>
        <p:nvSpPr>
          <p:cNvPr id="27" name="泪滴形 26"/>
          <p:cNvSpPr/>
          <p:nvPr/>
        </p:nvSpPr>
        <p:spPr>
          <a:xfrm rot="10800000">
            <a:off x="3600887" y="2959048"/>
            <a:ext cx="911958" cy="911959"/>
          </a:xfrm>
          <a:prstGeom prst="teardrop">
            <a:avLst>
              <a:gd name="adj" fmla="val 200000"/>
            </a:avLst>
          </a:prstGeom>
          <a:gradFill flip="none" rotWithShape="1">
            <a:gsLst>
              <a:gs pos="20000">
                <a:srgbClr val="BFBFBF"/>
              </a:gs>
              <a:gs pos="80000">
                <a:srgbClr val="FFFFFF"/>
              </a:gs>
              <a:gs pos="100000">
                <a:schemeClr val="tx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00000"/>
              </a:solidFill>
            </a:endParaRPr>
          </a:p>
        </p:txBody>
      </p:sp>
      <p:sp>
        <p:nvSpPr>
          <p:cNvPr id="28" name="泪滴形 27"/>
          <p:cNvSpPr/>
          <p:nvPr/>
        </p:nvSpPr>
        <p:spPr>
          <a:xfrm rot="16200000">
            <a:off x="3600886" y="2047090"/>
            <a:ext cx="911959" cy="911958"/>
          </a:xfrm>
          <a:prstGeom prst="teardrop">
            <a:avLst>
              <a:gd name="adj" fmla="val 200000"/>
            </a:avLst>
          </a:prstGeom>
          <a:gradFill flip="none" rotWithShape="1">
            <a:gsLst>
              <a:gs pos="20000">
                <a:srgbClr val="BFBFBF"/>
              </a:gs>
              <a:gs pos="80000">
                <a:srgbClr val="FFFFFF"/>
              </a:gs>
              <a:gs pos="100000">
                <a:schemeClr val="tx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00000"/>
              </a:solidFill>
            </a:endParaRPr>
          </a:p>
        </p:txBody>
      </p:sp>
      <p:sp>
        <p:nvSpPr>
          <p:cNvPr id="30" name="矩形 29"/>
          <p:cNvSpPr/>
          <p:nvPr/>
        </p:nvSpPr>
        <p:spPr>
          <a:xfrm>
            <a:off x="821531" y="1936787"/>
            <a:ext cx="2171700" cy="461665"/>
          </a:xfrm>
          <a:prstGeom prst="rect">
            <a:avLst/>
          </a:prstGeom>
        </p:spPr>
        <p:txBody>
          <a:bodyPr wrap="square">
            <a:spAutoFit/>
          </a:bodyPr>
          <a:lstStyle/>
          <a:p>
            <a:r>
              <a:rPr lang="zh-CN" altLang="en-US" sz="1200" dirty="0">
                <a:latin typeface="微软雅黑" panose="020B0503020204020204" pitchFamily="34" charset="-122"/>
                <a:ea typeface="微软雅黑" panose="020B0503020204020204" pitchFamily="34" charset="-122"/>
              </a:rPr>
              <a:t>添加具体内容添加具体内容添加具体内容添加具体内容</a:t>
            </a:r>
            <a:r>
              <a:rPr lang="zh-CN" altLang="zh-CN" sz="1200" dirty="0">
                <a:latin typeface="微软雅黑" panose="020B0503020204020204" pitchFamily="34" charset="-122"/>
                <a:ea typeface="微软雅黑" panose="020B0503020204020204" pitchFamily="34" charset="-122"/>
              </a:rPr>
              <a:t>。</a:t>
            </a:r>
            <a:endParaRPr lang="zh-CN" altLang="en-US" sz="1200" dirty="0"/>
          </a:p>
        </p:txBody>
      </p:sp>
      <p:cxnSp>
        <p:nvCxnSpPr>
          <p:cNvPr id="31" name="直接连接符 30"/>
          <p:cNvCxnSpPr/>
          <p:nvPr/>
        </p:nvCxnSpPr>
        <p:spPr>
          <a:xfrm>
            <a:off x="3050382" y="1436459"/>
            <a:ext cx="0" cy="98614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050382" y="3392712"/>
            <a:ext cx="0" cy="94570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5965032" y="1458931"/>
            <a:ext cx="0" cy="96367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5965032" y="3392712"/>
            <a:ext cx="0" cy="94570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1279473" y="1436459"/>
            <a:ext cx="1207903" cy="369332"/>
            <a:chOff x="1279473" y="1436459"/>
            <a:chExt cx="1207903" cy="369332"/>
          </a:xfrm>
        </p:grpSpPr>
        <p:sp>
          <p:nvSpPr>
            <p:cNvPr id="41" name="左中括号 40"/>
            <p:cNvSpPr/>
            <p:nvPr/>
          </p:nvSpPr>
          <p:spPr>
            <a:xfrm>
              <a:off x="1279473" y="1458931"/>
              <a:ext cx="127165" cy="30130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p>
          </p:txBody>
        </p:sp>
        <p:sp>
          <p:nvSpPr>
            <p:cNvPr id="42" name="左中括号 41"/>
            <p:cNvSpPr/>
            <p:nvPr/>
          </p:nvSpPr>
          <p:spPr>
            <a:xfrm flipH="1">
              <a:off x="2357681" y="1458931"/>
              <a:ext cx="129695" cy="30130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p>
          </p:txBody>
        </p:sp>
        <p:sp>
          <p:nvSpPr>
            <p:cNvPr id="43" name="TextBox 31"/>
            <p:cNvSpPr txBox="1"/>
            <p:nvPr/>
          </p:nvSpPr>
          <p:spPr>
            <a:xfrm>
              <a:off x="1522565" y="1436459"/>
              <a:ext cx="881973" cy="369332"/>
            </a:xfrm>
            <a:prstGeom prst="rect">
              <a:avLst/>
            </a:prstGeom>
            <a:noFill/>
          </p:spPr>
          <p:txBody>
            <a:bodyPr wrap="none" rtlCol="0">
              <a:spAutoFit/>
            </a:bodyPr>
            <a:lstStyle/>
            <a:p>
              <a:r>
                <a:rPr lang="zh-CN" altLang="en-US" sz="1800" b="1" dirty="0">
                  <a:latin typeface="方正姚体" panose="02010601030101010101" pitchFamily="2" charset="-122"/>
                  <a:ea typeface="方正姚体" panose="02010601030101010101" pitchFamily="2" charset="-122"/>
                </a:rPr>
                <a:t>学习力</a:t>
              </a:r>
              <a:endParaRPr lang="zh-CN" altLang="en-US" sz="1800" b="1" dirty="0">
                <a:latin typeface="方正姚体" panose="02010601030101010101" pitchFamily="2" charset="-122"/>
                <a:ea typeface="方正姚体" panose="02010601030101010101" pitchFamily="2" charset="-122"/>
              </a:endParaRPr>
            </a:p>
          </p:txBody>
        </p:sp>
      </p:grpSp>
      <p:sp>
        <p:nvSpPr>
          <p:cNvPr id="44" name="矩形 43"/>
          <p:cNvSpPr/>
          <p:nvPr/>
        </p:nvSpPr>
        <p:spPr>
          <a:xfrm>
            <a:off x="821531" y="3899834"/>
            <a:ext cx="2171700" cy="461665"/>
          </a:xfrm>
          <a:prstGeom prst="rect">
            <a:avLst/>
          </a:prstGeom>
        </p:spPr>
        <p:txBody>
          <a:bodyPr wrap="square">
            <a:spAutoFit/>
          </a:bodyPr>
          <a:lstStyle/>
          <a:p>
            <a:r>
              <a:rPr lang="zh-CN" altLang="en-US" sz="1200" dirty="0">
                <a:latin typeface="微软雅黑" panose="020B0503020204020204" pitchFamily="34" charset="-122"/>
                <a:ea typeface="微软雅黑" panose="020B0503020204020204" pitchFamily="34" charset="-122"/>
              </a:rPr>
              <a:t>添加具体内容添加具体内容添加具体内容添加具体内容</a:t>
            </a:r>
            <a:r>
              <a:rPr lang="zh-CN" altLang="zh-CN" sz="1200" dirty="0">
                <a:latin typeface="微软雅黑" panose="020B0503020204020204" pitchFamily="34" charset="-122"/>
                <a:ea typeface="微软雅黑" panose="020B0503020204020204" pitchFamily="34" charset="-122"/>
              </a:rPr>
              <a:t>。</a:t>
            </a:r>
            <a:endParaRPr lang="zh-CN" altLang="en-US" sz="1200" dirty="0"/>
          </a:p>
        </p:txBody>
      </p:sp>
      <p:grpSp>
        <p:nvGrpSpPr>
          <p:cNvPr id="45" name="组合 44"/>
          <p:cNvGrpSpPr/>
          <p:nvPr/>
        </p:nvGrpSpPr>
        <p:grpSpPr>
          <a:xfrm>
            <a:off x="1279473" y="3399506"/>
            <a:ext cx="1207903" cy="369332"/>
            <a:chOff x="1279473" y="3399506"/>
            <a:chExt cx="1207903" cy="369332"/>
          </a:xfrm>
        </p:grpSpPr>
        <p:sp>
          <p:nvSpPr>
            <p:cNvPr id="46" name="左中括号 45"/>
            <p:cNvSpPr/>
            <p:nvPr/>
          </p:nvSpPr>
          <p:spPr>
            <a:xfrm>
              <a:off x="1279473" y="3421978"/>
              <a:ext cx="127165" cy="30130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p>
          </p:txBody>
        </p:sp>
        <p:sp>
          <p:nvSpPr>
            <p:cNvPr id="50" name="左中括号 49"/>
            <p:cNvSpPr/>
            <p:nvPr/>
          </p:nvSpPr>
          <p:spPr>
            <a:xfrm flipH="1">
              <a:off x="2357681" y="3421978"/>
              <a:ext cx="129695" cy="30130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p>
          </p:txBody>
        </p:sp>
        <p:sp>
          <p:nvSpPr>
            <p:cNvPr id="51" name="TextBox 35"/>
            <p:cNvSpPr txBox="1"/>
            <p:nvPr/>
          </p:nvSpPr>
          <p:spPr>
            <a:xfrm>
              <a:off x="1522565" y="3399506"/>
              <a:ext cx="881973" cy="369332"/>
            </a:xfrm>
            <a:prstGeom prst="rect">
              <a:avLst/>
            </a:prstGeom>
            <a:noFill/>
          </p:spPr>
          <p:txBody>
            <a:bodyPr wrap="none" rtlCol="0">
              <a:spAutoFit/>
            </a:bodyPr>
            <a:lstStyle/>
            <a:p>
              <a:r>
                <a:rPr lang="zh-CN" altLang="en-US" sz="1800" b="1" dirty="0">
                  <a:latin typeface="方正姚体" panose="02010601030101010101" pitchFamily="2" charset="-122"/>
                  <a:ea typeface="方正姚体" panose="02010601030101010101" pitchFamily="2" charset="-122"/>
                </a:rPr>
                <a:t>组织力</a:t>
              </a:r>
              <a:endParaRPr lang="zh-CN" altLang="en-US" sz="1800" b="1" dirty="0">
                <a:latin typeface="方正姚体" panose="02010601030101010101" pitchFamily="2" charset="-122"/>
                <a:ea typeface="方正姚体" panose="02010601030101010101" pitchFamily="2" charset="-122"/>
              </a:endParaRPr>
            </a:p>
          </p:txBody>
        </p:sp>
      </p:grpSp>
      <p:sp>
        <p:nvSpPr>
          <p:cNvPr id="52" name="矩形 51"/>
          <p:cNvSpPr/>
          <p:nvPr/>
        </p:nvSpPr>
        <p:spPr>
          <a:xfrm>
            <a:off x="6150769" y="3899834"/>
            <a:ext cx="2171700" cy="461665"/>
          </a:xfrm>
          <a:prstGeom prst="rect">
            <a:avLst/>
          </a:prstGeom>
        </p:spPr>
        <p:txBody>
          <a:bodyPr wrap="square">
            <a:spAutoFit/>
          </a:bodyPr>
          <a:lstStyle/>
          <a:p>
            <a:r>
              <a:rPr lang="zh-CN" altLang="en-US" sz="1200" dirty="0">
                <a:latin typeface="微软雅黑" panose="020B0503020204020204" pitchFamily="34" charset="-122"/>
                <a:ea typeface="微软雅黑" panose="020B0503020204020204" pitchFamily="34" charset="-122"/>
              </a:rPr>
              <a:t>添加具体内容添加具体内容添加具体内容添加具体内容</a:t>
            </a:r>
            <a:r>
              <a:rPr lang="zh-CN" altLang="zh-CN" sz="1200" dirty="0">
                <a:latin typeface="微软雅黑" panose="020B0503020204020204" pitchFamily="34" charset="-122"/>
                <a:ea typeface="微软雅黑" panose="020B0503020204020204" pitchFamily="34" charset="-122"/>
              </a:rPr>
              <a:t>。</a:t>
            </a:r>
            <a:endParaRPr lang="zh-CN" altLang="en-US" sz="1200" dirty="0"/>
          </a:p>
        </p:txBody>
      </p:sp>
      <p:grpSp>
        <p:nvGrpSpPr>
          <p:cNvPr id="53" name="组合 52"/>
          <p:cNvGrpSpPr/>
          <p:nvPr/>
        </p:nvGrpSpPr>
        <p:grpSpPr>
          <a:xfrm>
            <a:off x="6608710" y="3399506"/>
            <a:ext cx="1207904" cy="369332"/>
            <a:chOff x="6608710" y="3399506"/>
            <a:chExt cx="1207904" cy="369332"/>
          </a:xfrm>
        </p:grpSpPr>
        <p:sp>
          <p:nvSpPr>
            <p:cNvPr id="54" name="左中括号 53"/>
            <p:cNvSpPr/>
            <p:nvPr/>
          </p:nvSpPr>
          <p:spPr>
            <a:xfrm>
              <a:off x="6608710" y="3421978"/>
              <a:ext cx="127165" cy="30130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p>
          </p:txBody>
        </p:sp>
        <p:sp>
          <p:nvSpPr>
            <p:cNvPr id="58" name="左中括号 57"/>
            <p:cNvSpPr/>
            <p:nvPr/>
          </p:nvSpPr>
          <p:spPr>
            <a:xfrm flipH="1">
              <a:off x="7686919" y="3421978"/>
              <a:ext cx="129695" cy="30130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p>
          </p:txBody>
        </p:sp>
        <p:sp>
          <p:nvSpPr>
            <p:cNvPr id="61" name="TextBox 39"/>
            <p:cNvSpPr txBox="1"/>
            <p:nvPr/>
          </p:nvSpPr>
          <p:spPr>
            <a:xfrm>
              <a:off x="6851802" y="3399506"/>
              <a:ext cx="881973" cy="369332"/>
            </a:xfrm>
            <a:prstGeom prst="rect">
              <a:avLst/>
            </a:prstGeom>
            <a:noFill/>
          </p:spPr>
          <p:txBody>
            <a:bodyPr wrap="none" rtlCol="0">
              <a:spAutoFit/>
            </a:bodyPr>
            <a:lstStyle/>
            <a:p>
              <a:r>
                <a:rPr lang="zh-CN" altLang="en-US" sz="1800" b="1" dirty="0">
                  <a:latin typeface="方正姚体" panose="02010601030101010101" pitchFamily="2" charset="-122"/>
                  <a:ea typeface="方正姚体" panose="02010601030101010101" pitchFamily="2" charset="-122"/>
                </a:rPr>
                <a:t>感召力</a:t>
              </a:r>
              <a:endParaRPr lang="zh-CN" altLang="en-US" sz="1800" b="1" dirty="0">
                <a:latin typeface="方正姚体" panose="02010601030101010101" pitchFamily="2" charset="-122"/>
                <a:ea typeface="方正姚体" panose="02010601030101010101" pitchFamily="2" charset="-122"/>
              </a:endParaRPr>
            </a:p>
          </p:txBody>
        </p:sp>
      </p:grpSp>
      <p:sp>
        <p:nvSpPr>
          <p:cNvPr id="63" name="矩形 62"/>
          <p:cNvSpPr/>
          <p:nvPr/>
        </p:nvSpPr>
        <p:spPr>
          <a:xfrm>
            <a:off x="6150769" y="2047089"/>
            <a:ext cx="2171700" cy="461665"/>
          </a:xfrm>
          <a:prstGeom prst="rect">
            <a:avLst/>
          </a:prstGeom>
        </p:spPr>
        <p:txBody>
          <a:bodyPr wrap="square">
            <a:spAutoFit/>
          </a:bodyPr>
          <a:lstStyle/>
          <a:p>
            <a:r>
              <a:rPr lang="zh-CN" altLang="en-US" sz="1200" dirty="0">
                <a:latin typeface="微软雅黑" panose="020B0503020204020204" pitchFamily="34" charset="-122"/>
                <a:ea typeface="微软雅黑" panose="020B0503020204020204" pitchFamily="34" charset="-122"/>
              </a:rPr>
              <a:t>添加具体内容添加具体内容添加具体内容添加具体内容</a:t>
            </a:r>
            <a:r>
              <a:rPr lang="zh-CN" altLang="zh-CN" sz="1200" dirty="0">
                <a:latin typeface="微软雅黑" panose="020B0503020204020204" pitchFamily="34" charset="-122"/>
                <a:ea typeface="微软雅黑" panose="020B0503020204020204" pitchFamily="34" charset="-122"/>
              </a:rPr>
              <a:t>。</a:t>
            </a:r>
            <a:endParaRPr lang="zh-CN" altLang="en-US" sz="1200" dirty="0"/>
          </a:p>
        </p:txBody>
      </p:sp>
      <p:grpSp>
        <p:nvGrpSpPr>
          <p:cNvPr id="64" name="组合 63"/>
          <p:cNvGrpSpPr/>
          <p:nvPr/>
        </p:nvGrpSpPr>
        <p:grpSpPr>
          <a:xfrm>
            <a:off x="6608710" y="1546761"/>
            <a:ext cx="1207904" cy="369332"/>
            <a:chOff x="6608710" y="1546761"/>
            <a:chExt cx="1207904" cy="369332"/>
          </a:xfrm>
        </p:grpSpPr>
        <p:sp>
          <p:nvSpPr>
            <p:cNvPr id="65" name="左中括号 64"/>
            <p:cNvSpPr/>
            <p:nvPr/>
          </p:nvSpPr>
          <p:spPr>
            <a:xfrm>
              <a:off x="6608710" y="1569233"/>
              <a:ext cx="127165" cy="30130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p>
          </p:txBody>
        </p:sp>
        <p:sp>
          <p:nvSpPr>
            <p:cNvPr id="66" name="左中括号 65"/>
            <p:cNvSpPr/>
            <p:nvPr/>
          </p:nvSpPr>
          <p:spPr>
            <a:xfrm flipH="1">
              <a:off x="7686919" y="1569233"/>
              <a:ext cx="129695" cy="30130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p>
          </p:txBody>
        </p:sp>
        <p:sp>
          <p:nvSpPr>
            <p:cNvPr id="67" name="TextBox 43"/>
            <p:cNvSpPr txBox="1"/>
            <p:nvPr/>
          </p:nvSpPr>
          <p:spPr>
            <a:xfrm>
              <a:off x="6851802" y="1546761"/>
              <a:ext cx="881973" cy="369332"/>
            </a:xfrm>
            <a:prstGeom prst="rect">
              <a:avLst/>
            </a:prstGeom>
            <a:noFill/>
          </p:spPr>
          <p:txBody>
            <a:bodyPr wrap="none" rtlCol="0">
              <a:spAutoFit/>
            </a:bodyPr>
            <a:lstStyle/>
            <a:p>
              <a:r>
                <a:rPr lang="zh-CN" altLang="en-US" sz="1800" b="1" dirty="0">
                  <a:latin typeface="方正姚体" panose="02010601030101010101" pitchFamily="2" charset="-122"/>
                  <a:ea typeface="方正姚体" panose="02010601030101010101" pitchFamily="2" charset="-122"/>
                </a:rPr>
                <a:t>执行力</a:t>
              </a:r>
              <a:endParaRPr lang="zh-CN" altLang="en-US" sz="1800" b="1" dirty="0">
                <a:latin typeface="方正姚体" panose="02010601030101010101" pitchFamily="2" charset="-122"/>
                <a:ea typeface="方正姚体" panose="02010601030101010101" pitchFamily="2" charset="-122"/>
              </a:endParaRPr>
            </a:p>
          </p:txBody>
        </p:sp>
      </p:grpSp>
      <p:sp>
        <p:nvSpPr>
          <p:cNvPr id="68" name="TextBox 44"/>
          <p:cNvSpPr txBox="1"/>
          <p:nvPr/>
        </p:nvSpPr>
        <p:spPr>
          <a:xfrm>
            <a:off x="3735585" y="3271760"/>
            <a:ext cx="495649" cy="461665"/>
          </a:xfrm>
          <a:prstGeom prst="rect">
            <a:avLst/>
          </a:prstGeom>
          <a:noFill/>
        </p:spPr>
        <p:txBody>
          <a:bodyPr wrap="none" rtlCol="0">
            <a:spAutoFit/>
          </a:bodyPr>
          <a:lstStyle/>
          <a:p>
            <a:pPr algn="ctr"/>
            <a:r>
              <a:rPr lang="en-US" altLang="zh-CN" sz="2400" b="1" dirty="0">
                <a:latin typeface="方正姚体" panose="02010601030101010101" pitchFamily="2" charset="-122"/>
                <a:ea typeface="方正姚体" panose="02010601030101010101" pitchFamily="2" charset="-122"/>
              </a:rPr>
              <a:t>02</a:t>
            </a:r>
            <a:endParaRPr lang="zh-CN" altLang="en-US" sz="2400" b="1" dirty="0">
              <a:latin typeface="方正姚体" panose="02010601030101010101" pitchFamily="2" charset="-122"/>
              <a:ea typeface="方正姚体" panose="02010601030101010101" pitchFamily="2" charset="-122"/>
            </a:endParaRPr>
          </a:p>
        </p:txBody>
      </p:sp>
      <p:sp>
        <p:nvSpPr>
          <p:cNvPr id="69" name="TextBox 45"/>
          <p:cNvSpPr txBox="1"/>
          <p:nvPr/>
        </p:nvSpPr>
        <p:spPr>
          <a:xfrm>
            <a:off x="3735585" y="2156077"/>
            <a:ext cx="495649" cy="461665"/>
          </a:xfrm>
          <a:prstGeom prst="rect">
            <a:avLst/>
          </a:prstGeom>
          <a:noFill/>
        </p:spPr>
        <p:txBody>
          <a:bodyPr wrap="none" rtlCol="0">
            <a:spAutoFit/>
          </a:bodyPr>
          <a:lstStyle/>
          <a:p>
            <a:pPr algn="ctr"/>
            <a:r>
              <a:rPr lang="en-US" altLang="zh-CN" sz="2400" b="1" dirty="0">
                <a:latin typeface="方正姚体" panose="02010601030101010101" pitchFamily="2" charset="-122"/>
                <a:ea typeface="方正姚体" panose="02010601030101010101" pitchFamily="2" charset="-122"/>
              </a:rPr>
              <a:t>01</a:t>
            </a:r>
            <a:endParaRPr lang="zh-CN" altLang="en-US" sz="2400" b="1" dirty="0">
              <a:latin typeface="方正姚体" panose="02010601030101010101" pitchFamily="2" charset="-122"/>
              <a:ea typeface="方正姚体" panose="02010601030101010101" pitchFamily="2" charset="-122"/>
            </a:endParaRPr>
          </a:p>
        </p:txBody>
      </p:sp>
      <p:sp>
        <p:nvSpPr>
          <p:cNvPr id="70" name="TextBox 46"/>
          <p:cNvSpPr txBox="1"/>
          <p:nvPr/>
        </p:nvSpPr>
        <p:spPr>
          <a:xfrm>
            <a:off x="4849219" y="2156077"/>
            <a:ext cx="495649" cy="461665"/>
          </a:xfrm>
          <a:prstGeom prst="rect">
            <a:avLst/>
          </a:prstGeom>
          <a:noFill/>
        </p:spPr>
        <p:txBody>
          <a:bodyPr wrap="none" rtlCol="0">
            <a:spAutoFit/>
          </a:bodyPr>
          <a:lstStyle/>
          <a:p>
            <a:pPr algn="ctr"/>
            <a:r>
              <a:rPr lang="en-US" altLang="zh-CN" sz="2400" b="1" dirty="0">
                <a:latin typeface="方正姚体" panose="02010601030101010101" pitchFamily="2" charset="-122"/>
                <a:ea typeface="方正姚体" panose="02010601030101010101" pitchFamily="2" charset="-122"/>
              </a:rPr>
              <a:t>03</a:t>
            </a:r>
            <a:endParaRPr lang="zh-CN" altLang="en-US" sz="2400" b="1" dirty="0">
              <a:latin typeface="方正姚体" panose="02010601030101010101" pitchFamily="2" charset="-122"/>
              <a:ea typeface="方正姚体" panose="02010601030101010101" pitchFamily="2" charset="-122"/>
            </a:endParaRPr>
          </a:p>
        </p:txBody>
      </p:sp>
      <p:sp>
        <p:nvSpPr>
          <p:cNvPr id="71" name="TextBox 47"/>
          <p:cNvSpPr txBox="1"/>
          <p:nvPr/>
        </p:nvSpPr>
        <p:spPr>
          <a:xfrm>
            <a:off x="4849219" y="3272101"/>
            <a:ext cx="495649" cy="461665"/>
          </a:xfrm>
          <a:prstGeom prst="rect">
            <a:avLst/>
          </a:prstGeom>
          <a:noFill/>
        </p:spPr>
        <p:txBody>
          <a:bodyPr wrap="none" rtlCol="0">
            <a:spAutoFit/>
          </a:bodyPr>
          <a:lstStyle/>
          <a:p>
            <a:pPr algn="ctr"/>
            <a:r>
              <a:rPr lang="en-US" altLang="zh-CN" sz="2400" b="1" dirty="0">
                <a:latin typeface="方正姚体" panose="02010601030101010101" pitchFamily="2" charset="-122"/>
                <a:ea typeface="方正姚体" panose="02010601030101010101" pitchFamily="2" charset="-122"/>
              </a:rPr>
              <a:t>04</a:t>
            </a:r>
            <a:endParaRPr lang="zh-CN" altLang="en-US" sz="2400" b="1" dirty="0">
              <a:latin typeface="方正姚体" panose="02010601030101010101" pitchFamily="2" charset="-122"/>
              <a:ea typeface="方正姚体" panose="02010601030101010101" pitchFamily="2" charset="-122"/>
            </a:endParaRPr>
          </a:p>
        </p:txBody>
      </p:sp>
      <p:grpSp>
        <p:nvGrpSpPr>
          <p:cNvPr id="72" name="组合 71"/>
          <p:cNvGrpSpPr/>
          <p:nvPr/>
        </p:nvGrpSpPr>
        <p:grpSpPr>
          <a:xfrm>
            <a:off x="3983410" y="2372906"/>
            <a:ext cx="1113635" cy="1113635"/>
            <a:chOff x="3983410" y="2372906"/>
            <a:chExt cx="1113635" cy="1113635"/>
          </a:xfrm>
        </p:grpSpPr>
        <p:sp>
          <p:nvSpPr>
            <p:cNvPr id="73" name="椭圆 72"/>
            <p:cNvSpPr/>
            <p:nvPr/>
          </p:nvSpPr>
          <p:spPr>
            <a:xfrm>
              <a:off x="3983410" y="2372906"/>
              <a:ext cx="1113635" cy="1113635"/>
            </a:xfrm>
            <a:prstGeom prst="ellipse">
              <a:avLst/>
            </a:prstGeom>
            <a:solidFill>
              <a:srgbClr val="0070C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74" name="椭圆 73"/>
            <p:cNvSpPr/>
            <p:nvPr/>
          </p:nvSpPr>
          <p:spPr>
            <a:xfrm>
              <a:off x="4130836" y="2520333"/>
              <a:ext cx="818783" cy="818783"/>
            </a:xfrm>
            <a:prstGeom prst="ellipse">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75" name="椭圆 74"/>
            <p:cNvSpPr/>
            <p:nvPr/>
          </p:nvSpPr>
          <p:spPr>
            <a:xfrm>
              <a:off x="4284012" y="2673509"/>
              <a:ext cx="512430" cy="5124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nvGrpSpPr>
            <p:cNvPr id="76" name="组合 75"/>
            <p:cNvGrpSpPr/>
            <p:nvPr/>
          </p:nvGrpSpPr>
          <p:grpSpPr>
            <a:xfrm>
              <a:off x="4343385" y="2708687"/>
              <a:ext cx="388779" cy="373494"/>
              <a:chOff x="4953357" y="320496"/>
              <a:chExt cx="2220913" cy="2133599"/>
            </a:xfrm>
            <a:solidFill>
              <a:schemeClr val="bg1">
                <a:lumMod val="65000"/>
              </a:schemeClr>
            </a:solidFill>
          </p:grpSpPr>
          <p:sp>
            <p:nvSpPr>
              <p:cNvPr id="77" name="Freeform 17"/>
              <p:cNvSpPr/>
              <p:nvPr/>
            </p:nvSpPr>
            <p:spPr bwMode="auto">
              <a:xfrm>
                <a:off x="5312132" y="799920"/>
                <a:ext cx="1501775" cy="1654175"/>
              </a:xfrm>
              <a:custGeom>
                <a:avLst/>
                <a:gdLst>
                  <a:gd name="T0" fmla="*/ 0 w 138"/>
                  <a:gd name="T1" fmla="*/ 63 h 152"/>
                  <a:gd name="T2" fmla="*/ 0 w 138"/>
                  <a:gd name="T3" fmla="*/ 144 h 152"/>
                  <a:gd name="T4" fmla="*/ 4 w 138"/>
                  <a:gd name="T5" fmla="*/ 150 h 152"/>
                  <a:gd name="T6" fmla="*/ 9 w 138"/>
                  <a:gd name="T7" fmla="*/ 152 h 152"/>
                  <a:gd name="T8" fmla="*/ 46 w 138"/>
                  <a:gd name="T9" fmla="*/ 152 h 152"/>
                  <a:gd name="T10" fmla="*/ 49 w 138"/>
                  <a:gd name="T11" fmla="*/ 150 h 152"/>
                  <a:gd name="T12" fmla="*/ 51 w 138"/>
                  <a:gd name="T13" fmla="*/ 147 h 152"/>
                  <a:gd name="T14" fmla="*/ 51 w 138"/>
                  <a:gd name="T15" fmla="*/ 108 h 152"/>
                  <a:gd name="T16" fmla="*/ 88 w 138"/>
                  <a:gd name="T17" fmla="*/ 108 h 152"/>
                  <a:gd name="T18" fmla="*/ 88 w 138"/>
                  <a:gd name="T19" fmla="*/ 147 h 152"/>
                  <a:gd name="T20" fmla="*/ 89 w 138"/>
                  <a:gd name="T21" fmla="*/ 150 h 152"/>
                  <a:gd name="T22" fmla="*/ 92 w 138"/>
                  <a:gd name="T23" fmla="*/ 152 h 152"/>
                  <a:gd name="T24" fmla="*/ 129 w 138"/>
                  <a:gd name="T25" fmla="*/ 152 h 152"/>
                  <a:gd name="T26" fmla="*/ 135 w 138"/>
                  <a:gd name="T27" fmla="*/ 150 h 152"/>
                  <a:gd name="T28" fmla="*/ 138 w 138"/>
                  <a:gd name="T29" fmla="*/ 144 h 152"/>
                  <a:gd name="T30" fmla="*/ 138 w 138"/>
                  <a:gd name="T31" fmla="*/ 63 h 152"/>
                  <a:gd name="T32" fmla="*/ 69 w 138"/>
                  <a:gd name="T33" fmla="*/ 0 h 152"/>
                  <a:gd name="T34" fmla="*/ 0 w 138"/>
                  <a:gd name="T35" fmla="*/ 6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152">
                    <a:moveTo>
                      <a:pt x="0" y="63"/>
                    </a:moveTo>
                    <a:cubicBezTo>
                      <a:pt x="0" y="144"/>
                      <a:pt x="0" y="144"/>
                      <a:pt x="0" y="144"/>
                    </a:cubicBezTo>
                    <a:cubicBezTo>
                      <a:pt x="0" y="148"/>
                      <a:pt x="2" y="150"/>
                      <a:pt x="4" y="150"/>
                    </a:cubicBezTo>
                    <a:cubicBezTo>
                      <a:pt x="5" y="151"/>
                      <a:pt x="7" y="152"/>
                      <a:pt x="9" y="152"/>
                    </a:cubicBezTo>
                    <a:cubicBezTo>
                      <a:pt x="46" y="152"/>
                      <a:pt x="46" y="152"/>
                      <a:pt x="46" y="152"/>
                    </a:cubicBezTo>
                    <a:cubicBezTo>
                      <a:pt x="47" y="152"/>
                      <a:pt x="49" y="151"/>
                      <a:pt x="49" y="150"/>
                    </a:cubicBezTo>
                    <a:cubicBezTo>
                      <a:pt x="50" y="150"/>
                      <a:pt x="51" y="148"/>
                      <a:pt x="51" y="147"/>
                    </a:cubicBezTo>
                    <a:cubicBezTo>
                      <a:pt x="51" y="108"/>
                      <a:pt x="51" y="108"/>
                      <a:pt x="51" y="108"/>
                    </a:cubicBezTo>
                    <a:cubicBezTo>
                      <a:pt x="88" y="108"/>
                      <a:pt x="88" y="108"/>
                      <a:pt x="88" y="108"/>
                    </a:cubicBezTo>
                    <a:cubicBezTo>
                      <a:pt x="88" y="147"/>
                      <a:pt x="88" y="147"/>
                      <a:pt x="88" y="147"/>
                    </a:cubicBezTo>
                    <a:cubicBezTo>
                      <a:pt x="88" y="148"/>
                      <a:pt x="88" y="150"/>
                      <a:pt x="89" y="150"/>
                    </a:cubicBezTo>
                    <a:cubicBezTo>
                      <a:pt x="90" y="151"/>
                      <a:pt x="91" y="152"/>
                      <a:pt x="92" y="152"/>
                    </a:cubicBezTo>
                    <a:cubicBezTo>
                      <a:pt x="129" y="152"/>
                      <a:pt x="129" y="152"/>
                      <a:pt x="129" y="152"/>
                    </a:cubicBezTo>
                    <a:cubicBezTo>
                      <a:pt x="131" y="152"/>
                      <a:pt x="133" y="151"/>
                      <a:pt x="135" y="150"/>
                    </a:cubicBezTo>
                    <a:cubicBezTo>
                      <a:pt x="136" y="150"/>
                      <a:pt x="138" y="148"/>
                      <a:pt x="138" y="144"/>
                    </a:cubicBezTo>
                    <a:cubicBezTo>
                      <a:pt x="138" y="63"/>
                      <a:pt x="138" y="63"/>
                      <a:pt x="138" y="63"/>
                    </a:cubicBezTo>
                    <a:cubicBezTo>
                      <a:pt x="69" y="0"/>
                      <a:pt x="69" y="0"/>
                      <a:pt x="69" y="0"/>
                    </a:cubicBezTo>
                    <a:lnTo>
                      <a:pt x="0"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8" name="Freeform 18"/>
              <p:cNvSpPr/>
              <p:nvPr/>
            </p:nvSpPr>
            <p:spPr bwMode="auto">
              <a:xfrm>
                <a:off x="4953357" y="320496"/>
                <a:ext cx="2220913" cy="1187450"/>
              </a:xfrm>
              <a:custGeom>
                <a:avLst/>
                <a:gdLst>
                  <a:gd name="T0" fmla="*/ 198 w 204"/>
                  <a:gd name="T1" fmla="*/ 85 h 109"/>
                  <a:gd name="T2" fmla="*/ 166 w 204"/>
                  <a:gd name="T3" fmla="*/ 55 h 109"/>
                  <a:gd name="T4" fmla="*/ 166 w 204"/>
                  <a:gd name="T5" fmla="*/ 9 h 109"/>
                  <a:gd name="T6" fmla="*/ 161 w 204"/>
                  <a:gd name="T7" fmla="*/ 4 h 109"/>
                  <a:gd name="T8" fmla="*/ 149 w 204"/>
                  <a:gd name="T9" fmla="*/ 4 h 109"/>
                  <a:gd name="T10" fmla="*/ 144 w 204"/>
                  <a:gd name="T11" fmla="*/ 9 h 109"/>
                  <a:gd name="T12" fmla="*/ 144 w 204"/>
                  <a:gd name="T13" fmla="*/ 35 h 109"/>
                  <a:gd name="T14" fmla="*/ 111 w 204"/>
                  <a:gd name="T15" fmla="*/ 5 h 109"/>
                  <a:gd name="T16" fmla="*/ 93 w 204"/>
                  <a:gd name="T17" fmla="*/ 5 h 109"/>
                  <a:gd name="T18" fmla="*/ 6 w 204"/>
                  <a:gd name="T19" fmla="*/ 85 h 109"/>
                  <a:gd name="T20" fmla="*/ 5 w 204"/>
                  <a:gd name="T21" fmla="*/ 103 h 109"/>
                  <a:gd name="T22" fmla="*/ 5 w 204"/>
                  <a:gd name="T23" fmla="*/ 103 h 109"/>
                  <a:gd name="T24" fmla="*/ 15 w 204"/>
                  <a:gd name="T25" fmla="*/ 107 h 109"/>
                  <a:gd name="T26" fmla="*/ 24 w 204"/>
                  <a:gd name="T27" fmla="*/ 104 h 109"/>
                  <a:gd name="T28" fmla="*/ 102 w 204"/>
                  <a:gd name="T29" fmla="*/ 32 h 109"/>
                  <a:gd name="T30" fmla="*/ 181 w 204"/>
                  <a:gd name="T31" fmla="*/ 104 h 109"/>
                  <a:gd name="T32" fmla="*/ 199 w 204"/>
                  <a:gd name="T33" fmla="*/ 103 h 109"/>
                  <a:gd name="T34" fmla="*/ 198 w 204"/>
                  <a:gd name="T35" fmla="*/ 8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4" h="109">
                    <a:moveTo>
                      <a:pt x="198" y="85"/>
                    </a:moveTo>
                    <a:cubicBezTo>
                      <a:pt x="166" y="55"/>
                      <a:pt x="166" y="55"/>
                      <a:pt x="166" y="55"/>
                    </a:cubicBezTo>
                    <a:cubicBezTo>
                      <a:pt x="166" y="9"/>
                      <a:pt x="166" y="9"/>
                      <a:pt x="166" y="9"/>
                    </a:cubicBezTo>
                    <a:cubicBezTo>
                      <a:pt x="166" y="7"/>
                      <a:pt x="164" y="4"/>
                      <a:pt x="161" y="4"/>
                    </a:cubicBezTo>
                    <a:cubicBezTo>
                      <a:pt x="149" y="4"/>
                      <a:pt x="149" y="4"/>
                      <a:pt x="149" y="4"/>
                    </a:cubicBezTo>
                    <a:cubicBezTo>
                      <a:pt x="146" y="4"/>
                      <a:pt x="144" y="7"/>
                      <a:pt x="144" y="9"/>
                    </a:cubicBezTo>
                    <a:cubicBezTo>
                      <a:pt x="144" y="35"/>
                      <a:pt x="144" y="35"/>
                      <a:pt x="144" y="35"/>
                    </a:cubicBezTo>
                    <a:cubicBezTo>
                      <a:pt x="111" y="5"/>
                      <a:pt x="111" y="5"/>
                      <a:pt x="111" y="5"/>
                    </a:cubicBezTo>
                    <a:cubicBezTo>
                      <a:pt x="106" y="0"/>
                      <a:pt x="98" y="0"/>
                      <a:pt x="93" y="5"/>
                    </a:cubicBezTo>
                    <a:cubicBezTo>
                      <a:pt x="6" y="85"/>
                      <a:pt x="6" y="85"/>
                      <a:pt x="6" y="85"/>
                    </a:cubicBezTo>
                    <a:cubicBezTo>
                      <a:pt x="1" y="90"/>
                      <a:pt x="0" y="98"/>
                      <a:pt x="5" y="103"/>
                    </a:cubicBezTo>
                    <a:cubicBezTo>
                      <a:pt x="5" y="103"/>
                      <a:pt x="5" y="103"/>
                      <a:pt x="5" y="103"/>
                    </a:cubicBezTo>
                    <a:cubicBezTo>
                      <a:pt x="8" y="106"/>
                      <a:pt x="11" y="107"/>
                      <a:pt x="15" y="107"/>
                    </a:cubicBezTo>
                    <a:cubicBezTo>
                      <a:pt x="18" y="107"/>
                      <a:pt x="21" y="106"/>
                      <a:pt x="24" y="104"/>
                    </a:cubicBezTo>
                    <a:cubicBezTo>
                      <a:pt x="102" y="32"/>
                      <a:pt x="102" y="32"/>
                      <a:pt x="102" y="32"/>
                    </a:cubicBezTo>
                    <a:cubicBezTo>
                      <a:pt x="181" y="104"/>
                      <a:pt x="181" y="104"/>
                      <a:pt x="181" y="104"/>
                    </a:cubicBezTo>
                    <a:cubicBezTo>
                      <a:pt x="186" y="109"/>
                      <a:pt x="194" y="108"/>
                      <a:pt x="199" y="103"/>
                    </a:cubicBezTo>
                    <a:cubicBezTo>
                      <a:pt x="204" y="98"/>
                      <a:pt x="204" y="90"/>
                      <a:pt x="198"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500" advTm="0">
        <p:checker dir="vert"/>
      </p:transition>
    </mc:Choice>
    <mc:Fallback>
      <p:transition spd="slow" advTm="0">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down)">
                                      <p:cBhvr>
                                        <p:cTn id="7" dur="300"/>
                                        <p:tgtEl>
                                          <p:spTgt spid="103"/>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p:tgtEl>
                                          <p:spTgt spid="94"/>
                                        </p:tgtEl>
                                        <p:attrNameLst>
                                          <p:attrName>ppt_x</p:attrName>
                                        </p:attrNameLst>
                                      </p:cBhvr>
                                      <p:tavLst>
                                        <p:tav tm="0">
                                          <p:val>
                                            <p:strVal val="#ppt_x-#ppt_w*1.125000"/>
                                          </p:val>
                                        </p:tav>
                                        <p:tav tm="100000">
                                          <p:val>
                                            <p:strVal val="#ppt_x"/>
                                          </p:val>
                                        </p:tav>
                                      </p:tavLst>
                                    </p:anim>
                                    <p:animEffect transition="in" filter="wipe(right)">
                                      <p:cBhvr>
                                        <p:cTn id="12" dur="500"/>
                                        <p:tgtEl>
                                          <p:spTgt spid="94"/>
                                        </p:tgtEl>
                                      </p:cBhvr>
                                    </p:animEffect>
                                  </p:childTnLst>
                                </p:cTn>
                              </p:par>
                              <p:par>
                                <p:cTn id="13" presetID="1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ppt_x</p:attrName>
                                        </p:attrNameLst>
                                      </p:cBhvr>
                                      <p:tavLst>
                                        <p:tav tm="0">
                                          <p:val>
                                            <p:strVal val="#ppt_x-#ppt_w*1.125000"/>
                                          </p:val>
                                        </p:tav>
                                        <p:tav tm="100000">
                                          <p:val>
                                            <p:strVal val="#ppt_x"/>
                                          </p:val>
                                        </p:tav>
                                      </p:tavLst>
                                    </p:anim>
                                    <p:animEffect transition="in" filter="wipe(right)">
                                      <p:cBhvr>
                                        <p:cTn id="16" dur="500"/>
                                        <p:tgtEl>
                                          <p:spTgt spid="1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20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72"/>
                                        </p:tgtEl>
                                        <p:attrNameLst>
                                          <p:attrName>style.visibility</p:attrName>
                                        </p:attrNameLst>
                                      </p:cBhvr>
                                      <p:to>
                                        <p:strVal val="visible"/>
                                      </p:to>
                                    </p:set>
                                    <p:anim calcmode="lin" valueType="num">
                                      <p:cBhvr>
                                        <p:cTn id="29" dur="500" fill="hold"/>
                                        <p:tgtEl>
                                          <p:spTgt spid="72"/>
                                        </p:tgtEl>
                                        <p:attrNameLst>
                                          <p:attrName>ppt_w</p:attrName>
                                        </p:attrNameLst>
                                      </p:cBhvr>
                                      <p:tavLst>
                                        <p:tav tm="0">
                                          <p:val>
                                            <p:fltVal val="0"/>
                                          </p:val>
                                        </p:tav>
                                        <p:tav tm="100000">
                                          <p:val>
                                            <p:strVal val="#ppt_w"/>
                                          </p:val>
                                        </p:tav>
                                      </p:tavLst>
                                    </p:anim>
                                    <p:anim calcmode="lin" valueType="num">
                                      <p:cBhvr>
                                        <p:cTn id="30" dur="500" fill="hold"/>
                                        <p:tgtEl>
                                          <p:spTgt spid="72"/>
                                        </p:tgtEl>
                                        <p:attrNameLst>
                                          <p:attrName>ppt_h</p:attrName>
                                        </p:attrNameLst>
                                      </p:cBhvr>
                                      <p:tavLst>
                                        <p:tav tm="0">
                                          <p:val>
                                            <p:fltVal val="0"/>
                                          </p:val>
                                        </p:tav>
                                        <p:tav tm="100000">
                                          <p:val>
                                            <p:strVal val="#ppt_h"/>
                                          </p:val>
                                        </p:tav>
                                      </p:tavLst>
                                    </p:anim>
                                    <p:animEffect transition="in" filter="fade">
                                      <p:cBhvr>
                                        <p:cTn id="31" dur="500"/>
                                        <p:tgtEl>
                                          <p:spTgt spid="72"/>
                                        </p:tgtEl>
                                      </p:cBhvr>
                                    </p:animEffect>
                                  </p:childTnLst>
                                </p:cTn>
                              </p:par>
                            </p:childTnLst>
                          </p:cTn>
                        </p:par>
                        <p:par>
                          <p:cTn id="32" fill="hold">
                            <p:stCondLst>
                              <p:cond delay="500"/>
                            </p:stCondLst>
                            <p:childTnLst>
                              <p:par>
                                <p:cTn id="33" presetID="53" presetClass="entr" presetSubtype="528"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anim calcmode="lin" valueType="num">
                                      <p:cBhvr>
                                        <p:cTn id="38" dur="500" fill="hold"/>
                                        <p:tgtEl>
                                          <p:spTgt spid="28"/>
                                        </p:tgtEl>
                                        <p:attrNameLst>
                                          <p:attrName>ppt_x</p:attrName>
                                        </p:attrNameLst>
                                      </p:cBhvr>
                                      <p:tavLst>
                                        <p:tav tm="0">
                                          <p:val>
                                            <p:fltVal val="0.5"/>
                                          </p:val>
                                        </p:tav>
                                        <p:tav tm="100000">
                                          <p:val>
                                            <p:strVal val="#ppt_x"/>
                                          </p:val>
                                        </p:tav>
                                      </p:tavLst>
                                    </p:anim>
                                    <p:anim calcmode="lin" valueType="num">
                                      <p:cBhvr>
                                        <p:cTn id="39" dur="500" fill="hold"/>
                                        <p:tgtEl>
                                          <p:spTgt spid="28"/>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anim calcmode="lin" valueType="num">
                                      <p:cBhvr>
                                        <p:cTn id="45" dur="500" fill="hold"/>
                                        <p:tgtEl>
                                          <p:spTgt spid="24"/>
                                        </p:tgtEl>
                                        <p:attrNameLst>
                                          <p:attrName>ppt_x</p:attrName>
                                        </p:attrNameLst>
                                      </p:cBhvr>
                                      <p:tavLst>
                                        <p:tav tm="0">
                                          <p:val>
                                            <p:fltVal val="0.5"/>
                                          </p:val>
                                        </p:tav>
                                        <p:tav tm="100000">
                                          <p:val>
                                            <p:strVal val="#ppt_x"/>
                                          </p:val>
                                        </p:tav>
                                      </p:tavLst>
                                    </p:anim>
                                    <p:anim calcmode="lin" valueType="num">
                                      <p:cBhvr>
                                        <p:cTn id="46" dur="500" fill="hold"/>
                                        <p:tgtEl>
                                          <p:spTgt spid="24"/>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Effect transition="in" filter="fade">
                                      <p:cBhvr>
                                        <p:cTn id="58" dur="500"/>
                                        <p:tgtEl>
                                          <p:spTgt spid="27"/>
                                        </p:tgtEl>
                                      </p:cBhvr>
                                    </p:animEffect>
                                    <p:anim calcmode="lin" valueType="num">
                                      <p:cBhvr>
                                        <p:cTn id="59" dur="500" fill="hold"/>
                                        <p:tgtEl>
                                          <p:spTgt spid="27"/>
                                        </p:tgtEl>
                                        <p:attrNameLst>
                                          <p:attrName>ppt_x</p:attrName>
                                        </p:attrNameLst>
                                      </p:cBhvr>
                                      <p:tavLst>
                                        <p:tav tm="0">
                                          <p:val>
                                            <p:fltVal val="0.5"/>
                                          </p:val>
                                        </p:tav>
                                        <p:tav tm="100000">
                                          <p:val>
                                            <p:strVal val="#ppt_x"/>
                                          </p:val>
                                        </p:tav>
                                      </p:tavLst>
                                    </p:anim>
                                    <p:anim calcmode="lin" valueType="num">
                                      <p:cBhvr>
                                        <p:cTn id="60" dur="500" fill="hold"/>
                                        <p:tgtEl>
                                          <p:spTgt spid="27"/>
                                        </p:tgtEl>
                                        <p:attrNameLst>
                                          <p:attrName>ppt_y</p:attrName>
                                        </p:attrNameLst>
                                      </p:cBhvr>
                                      <p:tavLst>
                                        <p:tav tm="0">
                                          <p:val>
                                            <p:fltVal val="0.5"/>
                                          </p:val>
                                        </p:tav>
                                        <p:tav tm="100000">
                                          <p:val>
                                            <p:strVal val="#ppt_y"/>
                                          </p:val>
                                        </p:tav>
                                      </p:tavLst>
                                    </p:anim>
                                  </p:childTnLst>
                                </p:cTn>
                              </p:par>
                            </p:childTnLst>
                          </p:cTn>
                        </p:par>
                        <p:par>
                          <p:cTn id="61" fill="hold">
                            <p:stCondLst>
                              <p:cond delay="1000"/>
                            </p:stCondLst>
                            <p:childTnLst>
                              <p:par>
                                <p:cTn id="62" presetID="14" presetClass="entr" presetSubtype="10" fill="hold" grpId="0" nodeType="after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randombar(horizontal)">
                                      <p:cBhvr>
                                        <p:cTn id="64" dur="500"/>
                                        <p:tgtEl>
                                          <p:spTgt spid="69"/>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randombar(horizontal)">
                                      <p:cBhvr>
                                        <p:cTn id="67" dur="500"/>
                                        <p:tgtEl>
                                          <p:spTgt spid="70"/>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randombar(horizontal)">
                                      <p:cBhvr>
                                        <p:cTn id="70" dur="500"/>
                                        <p:tgtEl>
                                          <p:spTgt spid="71"/>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randombar(horizontal)">
                                      <p:cBhvr>
                                        <p:cTn id="73" dur="500"/>
                                        <p:tgtEl>
                                          <p:spTgt spid="68"/>
                                        </p:tgtEl>
                                      </p:cBhvr>
                                    </p:animEffect>
                                  </p:childTnLst>
                                </p:cTn>
                              </p:par>
                            </p:childTnLst>
                          </p:cTn>
                        </p:par>
                        <p:par>
                          <p:cTn id="74" fill="hold">
                            <p:stCondLst>
                              <p:cond delay="1500"/>
                            </p:stCondLst>
                            <p:childTnLst>
                              <p:par>
                                <p:cTn id="75" presetID="22" presetClass="entr" presetSubtype="4"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wipe(down)">
                                      <p:cBhvr>
                                        <p:cTn id="77" dur="500"/>
                                        <p:tgtEl>
                                          <p:spTgt spid="37"/>
                                        </p:tgtEl>
                                      </p:cBhvr>
                                    </p:animEffect>
                                  </p:childTnLst>
                                </p:cTn>
                              </p:par>
                              <p:par>
                                <p:cTn id="78" presetID="22" presetClass="entr" presetSubtype="4" fill="hold"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wipe(down)">
                                      <p:cBhvr>
                                        <p:cTn id="80" dur="500"/>
                                        <p:tgtEl>
                                          <p:spTgt spid="31"/>
                                        </p:tgtEl>
                                      </p:cBhvr>
                                    </p:animEffect>
                                  </p:childTnLst>
                                </p:cTn>
                              </p:par>
                              <p:par>
                                <p:cTn id="81" presetID="22" presetClass="entr" presetSubtype="4" fill="hold" nodeType="with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down)">
                                      <p:cBhvr>
                                        <p:cTn id="83" dur="500"/>
                                        <p:tgtEl>
                                          <p:spTgt spid="38"/>
                                        </p:tgtEl>
                                      </p:cBhvr>
                                    </p:animEffect>
                                  </p:childTnLst>
                                </p:cTn>
                              </p:par>
                              <p:par>
                                <p:cTn id="84" presetID="22" presetClass="entr" presetSubtype="4" fill="hold" nodeType="with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wipe(down)">
                                      <p:cBhvr>
                                        <p:cTn id="86" dur="500"/>
                                        <p:tgtEl>
                                          <p:spTgt spid="39"/>
                                        </p:tgtEl>
                                      </p:cBhvr>
                                    </p:animEffect>
                                  </p:childTnLst>
                                </p:cTn>
                              </p:par>
                            </p:childTnLst>
                          </p:cTn>
                        </p:par>
                        <p:par>
                          <p:cTn id="87" fill="hold">
                            <p:stCondLst>
                              <p:cond delay="2000"/>
                            </p:stCondLst>
                            <p:childTnLst>
                              <p:par>
                                <p:cTn id="88" presetID="42" presetClass="entr" presetSubtype="0" fill="hold" nodeType="after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fade">
                                      <p:cBhvr>
                                        <p:cTn id="90" dur="1000"/>
                                        <p:tgtEl>
                                          <p:spTgt spid="45"/>
                                        </p:tgtEl>
                                      </p:cBhvr>
                                    </p:animEffect>
                                    <p:anim calcmode="lin" valueType="num">
                                      <p:cBhvr>
                                        <p:cTn id="91" dur="1000" fill="hold"/>
                                        <p:tgtEl>
                                          <p:spTgt spid="45"/>
                                        </p:tgtEl>
                                        <p:attrNameLst>
                                          <p:attrName>ppt_x</p:attrName>
                                        </p:attrNameLst>
                                      </p:cBhvr>
                                      <p:tavLst>
                                        <p:tav tm="0">
                                          <p:val>
                                            <p:strVal val="#ppt_x"/>
                                          </p:val>
                                        </p:tav>
                                        <p:tav tm="100000">
                                          <p:val>
                                            <p:strVal val="#ppt_x"/>
                                          </p:val>
                                        </p:tav>
                                      </p:tavLst>
                                    </p:anim>
                                    <p:anim calcmode="lin" valueType="num">
                                      <p:cBhvr>
                                        <p:cTn id="92" dur="1000" fill="hold"/>
                                        <p:tgtEl>
                                          <p:spTgt spid="45"/>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1000"/>
                                        <p:tgtEl>
                                          <p:spTgt spid="40"/>
                                        </p:tgtEl>
                                      </p:cBhvr>
                                    </p:animEffect>
                                    <p:anim calcmode="lin" valueType="num">
                                      <p:cBhvr>
                                        <p:cTn id="96" dur="1000" fill="hold"/>
                                        <p:tgtEl>
                                          <p:spTgt spid="40"/>
                                        </p:tgtEl>
                                        <p:attrNameLst>
                                          <p:attrName>ppt_x</p:attrName>
                                        </p:attrNameLst>
                                      </p:cBhvr>
                                      <p:tavLst>
                                        <p:tav tm="0">
                                          <p:val>
                                            <p:strVal val="#ppt_x"/>
                                          </p:val>
                                        </p:tav>
                                        <p:tav tm="100000">
                                          <p:val>
                                            <p:strVal val="#ppt_x"/>
                                          </p:val>
                                        </p:tav>
                                      </p:tavLst>
                                    </p:anim>
                                    <p:anim calcmode="lin" valueType="num">
                                      <p:cBhvr>
                                        <p:cTn id="97" dur="1000" fill="hold"/>
                                        <p:tgtEl>
                                          <p:spTgt spid="40"/>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fade">
                                      <p:cBhvr>
                                        <p:cTn id="100" dur="1000"/>
                                        <p:tgtEl>
                                          <p:spTgt spid="53"/>
                                        </p:tgtEl>
                                      </p:cBhvr>
                                    </p:animEffect>
                                    <p:anim calcmode="lin" valueType="num">
                                      <p:cBhvr>
                                        <p:cTn id="101" dur="1000" fill="hold"/>
                                        <p:tgtEl>
                                          <p:spTgt spid="53"/>
                                        </p:tgtEl>
                                        <p:attrNameLst>
                                          <p:attrName>ppt_x</p:attrName>
                                        </p:attrNameLst>
                                      </p:cBhvr>
                                      <p:tavLst>
                                        <p:tav tm="0">
                                          <p:val>
                                            <p:strVal val="#ppt_x"/>
                                          </p:val>
                                        </p:tav>
                                        <p:tav tm="100000">
                                          <p:val>
                                            <p:strVal val="#ppt_x"/>
                                          </p:val>
                                        </p:tav>
                                      </p:tavLst>
                                    </p:anim>
                                    <p:anim calcmode="lin" valueType="num">
                                      <p:cBhvr>
                                        <p:cTn id="102" dur="1000" fill="hold"/>
                                        <p:tgtEl>
                                          <p:spTgt spid="53"/>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3000"/>
                            </p:stCondLst>
                            <p:childTnLst>
                              <p:par>
                                <p:cTn id="109" presetID="14" presetClass="entr" presetSubtype="10"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randombar(horizontal)">
                                      <p:cBhvr>
                                        <p:cTn id="111" dur="500"/>
                                        <p:tgtEl>
                                          <p:spTgt spid="30"/>
                                        </p:tgtEl>
                                      </p:cBhvr>
                                    </p:animEffect>
                                  </p:childTnLst>
                                </p:cTn>
                              </p:par>
                              <p:par>
                                <p:cTn id="112" presetID="14" presetClass="entr" presetSubtype="10" fill="hold" grpId="0" nodeType="withEffect">
                                  <p:stCondLst>
                                    <p:cond delay="0"/>
                                  </p:stCondLst>
                                  <p:childTnLst>
                                    <p:set>
                                      <p:cBhvr>
                                        <p:cTn id="113" dur="1" fill="hold">
                                          <p:stCondLst>
                                            <p:cond delay="0"/>
                                          </p:stCondLst>
                                        </p:cTn>
                                        <p:tgtEl>
                                          <p:spTgt spid="63"/>
                                        </p:tgtEl>
                                        <p:attrNameLst>
                                          <p:attrName>style.visibility</p:attrName>
                                        </p:attrNameLst>
                                      </p:cBhvr>
                                      <p:to>
                                        <p:strVal val="visible"/>
                                      </p:to>
                                    </p:set>
                                    <p:animEffect transition="in" filter="randombar(horizontal)">
                                      <p:cBhvr>
                                        <p:cTn id="114" dur="500"/>
                                        <p:tgtEl>
                                          <p:spTgt spid="63"/>
                                        </p:tgtEl>
                                      </p:cBhvr>
                                    </p:animEffect>
                                  </p:childTnLst>
                                </p:cTn>
                              </p:par>
                              <p:par>
                                <p:cTn id="115" presetID="14" presetClass="entr" presetSubtype="10" fill="hold" grpId="0" nodeType="withEffect">
                                  <p:stCondLst>
                                    <p:cond delay="0"/>
                                  </p:stCondLst>
                                  <p:childTnLst>
                                    <p:set>
                                      <p:cBhvr>
                                        <p:cTn id="116" dur="1" fill="hold">
                                          <p:stCondLst>
                                            <p:cond delay="0"/>
                                          </p:stCondLst>
                                        </p:cTn>
                                        <p:tgtEl>
                                          <p:spTgt spid="44"/>
                                        </p:tgtEl>
                                        <p:attrNameLst>
                                          <p:attrName>style.visibility</p:attrName>
                                        </p:attrNameLst>
                                      </p:cBhvr>
                                      <p:to>
                                        <p:strVal val="visible"/>
                                      </p:to>
                                    </p:set>
                                    <p:animEffect transition="in" filter="randombar(horizontal)">
                                      <p:cBhvr>
                                        <p:cTn id="117" dur="500"/>
                                        <p:tgtEl>
                                          <p:spTgt spid="44"/>
                                        </p:tgtEl>
                                      </p:cBhvr>
                                    </p:animEffect>
                                  </p:childTnLst>
                                </p:cTn>
                              </p:par>
                              <p:par>
                                <p:cTn id="118" presetID="14" presetClass="entr" presetSubtype="10"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randombar(horizontal)">
                                      <p:cBhvr>
                                        <p:cTn id="12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116" grpId="0"/>
      <p:bldP spid="25" grpId="0"/>
      <p:bldP spid="24" grpId="0" animBg="1"/>
      <p:bldP spid="26" grpId="0" animBg="1"/>
      <p:bldP spid="27" grpId="0" animBg="1"/>
      <p:bldP spid="28" grpId="0" animBg="1"/>
      <p:bldP spid="30" grpId="0"/>
      <p:bldP spid="44" grpId="0"/>
      <p:bldP spid="52" grpId="0"/>
      <p:bldP spid="63" grpId="0"/>
      <p:bldP spid="68" grpId="0"/>
      <p:bldP spid="69" grpId="0"/>
      <p:bldP spid="70" grpId="0"/>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椭圆 102"/>
          <p:cNvSpPr/>
          <p:nvPr/>
        </p:nvSpPr>
        <p:spPr>
          <a:xfrm>
            <a:off x="646881" y="242193"/>
            <a:ext cx="274777" cy="274777"/>
          </a:xfrm>
          <a:prstGeom prst="ellipse">
            <a:avLst/>
          </a:prstGeom>
          <a:solidFill>
            <a:srgbClr val="0070C0"/>
          </a:solidFill>
          <a:ln w="28575">
            <a:solidFill>
              <a:srgbClr val="F2F2F2"/>
            </a:solidFill>
          </a:ln>
          <a:effectLst>
            <a:outerShdw blurRad="88900" dist="75434" dir="2700003"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94" name="TextBox 93"/>
          <p:cNvSpPr txBox="1"/>
          <p:nvPr/>
        </p:nvSpPr>
        <p:spPr>
          <a:xfrm>
            <a:off x="908957" y="206330"/>
            <a:ext cx="1069524" cy="400110"/>
          </a:xfrm>
          <a:prstGeom prst="rect">
            <a:avLst/>
          </a:prstGeom>
          <a:noFill/>
        </p:spPr>
        <p:txBody>
          <a:bodyPr wrap="none" rtlCol="0">
            <a:spAutoFit/>
          </a:bodyPr>
          <a:lstStyle/>
          <a:p>
            <a:r>
              <a:rPr lang="zh-CN" altLang="en-US" sz="2000" spc="300" dirty="0">
                <a:cs typeface="+mn-ea"/>
                <a:sym typeface="+mn-lt"/>
              </a:rPr>
              <a:t>执行力</a:t>
            </a:r>
            <a:endParaRPr lang="zh-CN" altLang="en-US" sz="2000" spc="300" dirty="0">
              <a:cs typeface="+mn-ea"/>
              <a:sym typeface="+mn-lt"/>
            </a:endParaRPr>
          </a:p>
        </p:txBody>
      </p:sp>
      <p:sp>
        <p:nvSpPr>
          <p:cNvPr id="116" name="TextBox 115"/>
          <p:cNvSpPr txBox="1"/>
          <p:nvPr/>
        </p:nvSpPr>
        <p:spPr>
          <a:xfrm>
            <a:off x="2164878" y="267886"/>
            <a:ext cx="1695079" cy="338554"/>
          </a:xfrm>
          <a:prstGeom prst="rect">
            <a:avLst/>
          </a:prstGeom>
          <a:noFill/>
        </p:spPr>
        <p:txBody>
          <a:bodyPr wrap="none" rtlCol="0">
            <a:spAutoFit/>
          </a:bodyPr>
          <a:lstStyle/>
          <a:p>
            <a:r>
              <a:rPr lang="en-US" altLang="zh-CN" sz="1600" dirty="0">
                <a:cs typeface="+mn-ea"/>
                <a:sym typeface="+mn-lt"/>
              </a:rPr>
              <a:t>EXECUTIVE FORCE</a:t>
            </a:r>
            <a:endParaRPr lang="zh-CN" altLang="en-US" sz="1600" dirty="0">
              <a:cs typeface="+mn-ea"/>
              <a:sym typeface="+mn-lt"/>
            </a:endParaRPr>
          </a:p>
        </p:txBody>
      </p:sp>
      <p:cxnSp>
        <p:nvCxnSpPr>
          <p:cNvPr id="14" name="直接连接符 13"/>
          <p:cNvCxnSpPr/>
          <p:nvPr/>
        </p:nvCxnSpPr>
        <p:spPr>
          <a:xfrm>
            <a:off x="2030903" y="288300"/>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0609990" y="6382589"/>
            <a:ext cx="877163" cy="369332"/>
          </a:xfrm>
          <a:prstGeom prst="rect">
            <a:avLst/>
          </a:prstGeom>
          <a:noFill/>
        </p:spPr>
        <p:txBody>
          <a:bodyPr wrap="none" rtlCol="0">
            <a:spAutoFit/>
          </a:bodyPr>
          <a:lstStyle/>
          <a:p>
            <a:r>
              <a:rPr lang="zh-CN" altLang="en-US" sz="1800" dirty="0">
                <a:cs typeface="+mn-ea"/>
                <a:sym typeface="+mn-lt"/>
              </a:rPr>
              <a:t>延时符</a:t>
            </a:r>
            <a:endParaRPr lang="zh-CN" altLang="en-US" sz="1800" dirty="0">
              <a:cs typeface="+mn-ea"/>
              <a:sym typeface="+mn-lt"/>
            </a:endParaRPr>
          </a:p>
        </p:txBody>
      </p:sp>
      <p:sp>
        <p:nvSpPr>
          <p:cNvPr id="74" name="文本框 73"/>
          <p:cNvSpPr txBox="1"/>
          <p:nvPr/>
        </p:nvSpPr>
        <p:spPr>
          <a:xfrm>
            <a:off x="1939280" y="4054812"/>
            <a:ext cx="1146468" cy="323165"/>
          </a:xfrm>
          <a:prstGeom prst="rect">
            <a:avLst/>
          </a:prstGeom>
          <a:noFill/>
        </p:spPr>
        <p:txBody>
          <a:bodyPr wrap="none" rtlCol="0">
            <a:spAutoFit/>
          </a:bodyPr>
          <a:lstStyle/>
          <a:p>
            <a:r>
              <a:rPr lang="zh-CN" altLang="en-US" sz="1500" dirty="0">
                <a:solidFill>
                  <a:schemeClr val="tx1">
                    <a:lumMod val="75000"/>
                    <a:lumOff val="25000"/>
                  </a:schemeClr>
                </a:solidFill>
                <a:latin typeface="+mn-ea"/>
                <a:cs typeface="+mn-ea"/>
              </a:rPr>
              <a:t>决策执行力</a:t>
            </a:r>
            <a:endParaRPr lang="en-US" altLang="zh-CN" sz="1500" dirty="0">
              <a:solidFill>
                <a:schemeClr val="tx1">
                  <a:lumMod val="75000"/>
                  <a:lumOff val="25000"/>
                </a:schemeClr>
              </a:solidFill>
              <a:latin typeface="+mn-ea"/>
              <a:cs typeface="+mn-ea"/>
            </a:endParaRPr>
          </a:p>
        </p:txBody>
      </p:sp>
      <p:sp>
        <p:nvSpPr>
          <p:cNvPr id="75" name="文本框 74"/>
          <p:cNvSpPr txBox="1"/>
          <p:nvPr/>
        </p:nvSpPr>
        <p:spPr>
          <a:xfrm>
            <a:off x="3933041" y="4054812"/>
            <a:ext cx="1146468" cy="323165"/>
          </a:xfrm>
          <a:prstGeom prst="rect">
            <a:avLst/>
          </a:prstGeom>
          <a:noFill/>
        </p:spPr>
        <p:txBody>
          <a:bodyPr wrap="none" rtlCol="0">
            <a:spAutoFit/>
          </a:bodyPr>
          <a:lstStyle/>
          <a:p>
            <a:r>
              <a:rPr lang="zh-CN" altLang="en-US" sz="1500" dirty="0">
                <a:solidFill>
                  <a:schemeClr val="tx1">
                    <a:lumMod val="75000"/>
                    <a:lumOff val="25000"/>
                  </a:schemeClr>
                </a:solidFill>
                <a:latin typeface="+mn-ea"/>
                <a:cs typeface="+mn-ea"/>
              </a:rPr>
              <a:t>制度执行力</a:t>
            </a:r>
            <a:endParaRPr lang="en-US" altLang="zh-CN" sz="1500" dirty="0">
              <a:solidFill>
                <a:schemeClr val="tx1">
                  <a:lumMod val="75000"/>
                  <a:lumOff val="25000"/>
                </a:schemeClr>
              </a:solidFill>
              <a:latin typeface="+mn-ea"/>
              <a:cs typeface="+mn-ea"/>
            </a:endParaRPr>
          </a:p>
        </p:txBody>
      </p:sp>
      <p:sp>
        <p:nvSpPr>
          <p:cNvPr id="76" name="文本框 75"/>
          <p:cNvSpPr txBox="1"/>
          <p:nvPr/>
        </p:nvSpPr>
        <p:spPr>
          <a:xfrm>
            <a:off x="5926803" y="4054812"/>
            <a:ext cx="1338828" cy="323165"/>
          </a:xfrm>
          <a:prstGeom prst="rect">
            <a:avLst/>
          </a:prstGeom>
          <a:noFill/>
        </p:spPr>
        <p:txBody>
          <a:bodyPr wrap="none" rtlCol="0">
            <a:spAutoFit/>
          </a:bodyPr>
          <a:lstStyle/>
          <a:p>
            <a:r>
              <a:rPr lang="zh-CN" altLang="en-US" sz="1500" dirty="0">
                <a:solidFill>
                  <a:schemeClr val="tx1">
                    <a:lumMod val="75000"/>
                    <a:lumOff val="25000"/>
                  </a:schemeClr>
                </a:solidFill>
                <a:latin typeface="+mn-ea"/>
                <a:cs typeface="+mn-ea"/>
              </a:rPr>
              <a:t>点击添加文字</a:t>
            </a:r>
            <a:endParaRPr lang="en-US" altLang="zh-CN" sz="1500" dirty="0">
              <a:solidFill>
                <a:schemeClr val="tx1">
                  <a:lumMod val="75000"/>
                  <a:lumOff val="25000"/>
                </a:schemeClr>
              </a:solidFill>
              <a:latin typeface="+mn-ea"/>
              <a:cs typeface="+mn-ea"/>
            </a:endParaRPr>
          </a:p>
        </p:txBody>
      </p:sp>
      <p:sp>
        <p:nvSpPr>
          <p:cNvPr id="77" name="文本框 76"/>
          <p:cNvSpPr txBox="1"/>
          <p:nvPr/>
        </p:nvSpPr>
        <p:spPr>
          <a:xfrm>
            <a:off x="4928557" y="1503900"/>
            <a:ext cx="1146468" cy="323165"/>
          </a:xfrm>
          <a:prstGeom prst="rect">
            <a:avLst/>
          </a:prstGeom>
          <a:noFill/>
        </p:spPr>
        <p:txBody>
          <a:bodyPr wrap="none" rtlCol="0">
            <a:spAutoFit/>
          </a:bodyPr>
          <a:lstStyle/>
          <a:p>
            <a:r>
              <a:rPr lang="zh-CN" altLang="en-US" sz="1500" dirty="0">
                <a:solidFill>
                  <a:schemeClr val="tx1">
                    <a:lumMod val="75000"/>
                    <a:lumOff val="25000"/>
                  </a:schemeClr>
                </a:solidFill>
                <a:latin typeface="+mn-ea"/>
                <a:cs typeface="+mn-ea"/>
              </a:rPr>
              <a:t>战略执行力</a:t>
            </a:r>
            <a:endParaRPr lang="en-US" altLang="zh-CN" sz="1500" dirty="0">
              <a:solidFill>
                <a:schemeClr val="tx1">
                  <a:lumMod val="75000"/>
                  <a:lumOff val="25000"/>
                </a:schemeClr>
              </a:solidFill>
              <a:latin typeface="+mn-ea"/>
              <a:cs typeface="+mn-ea"/>
            </a:endParaRPr>
          </a:p>
        </p:txBody>
      </p:sp>
      <p:sp>
        <p:nvSpPr>
          <p:cNvPr id="78" name="文本框 77"/>
          <p:cNvSpPr txBox="1"/>
          <p:nvPr/>
        </p:nvSpPr>
        <p:spPr>
          <a:xfrm>
            <a:off x="2963610" y="1503900"/>
            <a:ext cx="1146468" cy="323165"/>
          </a:xfrm>
          <a:prstGeom prst="rect">
            <a:avLst/>
          </a:prstGeom>
          <a:noFill/>
        </p:spPr>
        <p:txBody>
          <a:bodyPr wrap="none" rtlCol="0">
            <a:spAutoFit/>
          </a:bodyPr>
          <a:lstStyle/>
          <a:p>
            <a:r>
              <a:rPr lang="zh-CN" altLang="en-US" sz="1500" dirty="0">
                <a:solidFill>
                  <a:schemeClr val="tx1">
                    <a:lumMod val="75000"/>
                    <a:lumOff val="25000"/>
                  </a:schemeClr>
                </a:solidFill>
                <a:latin typeface="+mn-ea"/>
                <a:cs typeface="+mn-ea"/>
              </a:rPr>
              <a:t>应急执行力</a:t>
            </a:r>
            <a:endParaRPr lang="en-US" altLang="zh-CN" sz="1500" dirty="0">
              <a:solidFill>
                <a:schemeClr val="tx1">
                  <a:lumMod val="75000"/>
                  <a:lumOff val="25000"/>
                </a:schemeClr>
              </a:solidFill>
              <a:latin typeface="+mn-ea"/>
              <a:cs typeface="+mn-ea"/>
            </a:endParaRPr>
          </a:p>
        </p:txBody>
      </p:sp>
      <p:grpSp>
        <p:nvGrpSpPr>
          <p:cNvPr id="79" name="组合 78"/>
          <p:cNvGrpSpPr/>
          <p:nvPr/>
        </p:nvGrpSpPr>
        <p:grpSpPr>
          <a:xfrm>
            <a:off x="3086099" y="1941257"/>
            <a:ext cx="995516" cy="995516"/>
            <a:chOff x="3086099" y="1941257"/>
            <a:chExt cx="995516" cy="995516"/>
          </a:xfrm>
        </p:grpSpPr>
        <p:sp>
          <p:nvSpPr>
            <p:cNvPr id="80" name="矩形 79"/>
            <p:cNvSpPr/>
            <p:nvPr/>
          </p:nvSpPr>
          <p:spPr>
            <a:xfrm>
              <a:off x="3086099" y="1941257"/>
              <a:ext cx="995516" cy="995516"/>
            </a:xfrm>
            <a:prstGeom prst="rect">
              <a:avLst/>
            </a:prstGeom>
            <a:solidFill>
              <a:schemeClr val="bg1"/>
            </a:solidFill>
            <a:ln>
              <a:noFill/>
            </a:ln>
            <a:effectLst>
              <a:outerShdw blurRad="1778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81" name="直角三角形 80"/>
            <p:cNvSpPr/>
            <p:nvPr/>
          </p:nvSpPr>
          <p:spPr>
            <a:xfrm flipH="1">
              <a:off x="3086099" y="1941257"/>
              <a:ext cx="995516" cy="995516"/>
            </a:xfrm>
            <a:prstGeom prst="rtTriangl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82" name="椭圆 81"/>
            <p:cNvSpPr>
              <a:spLocks noChangeAspect="1"/>
            </p:cNvSpPr>
            <p:nvPr/>
          </p:nvSpPr>
          <p:spPr>
            <a:xfrm>
              <a:off x="3231941" y="2087099"/>
              <a:ext cx="756000" cy="756000"/>
            </a:xfrm>
            <a:prstGeom prst="ellipse">
              <a:avLst/>
            </a:prstGeom>
            <a:solidFill>
              <a:srgbClr val="0070C0"/>
            </a:solidFill>
            <a:ln>
              <a:noFill/>
            </a:ln>
            <a:effectLst>
              <a:innerShdw blurRad="1778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83" name="Freeform 5"/>
            <p:cNvSpPr>
              <a:spLocks noEditPoints="1"/>
            </p:cNvSpPr>
            <p:nvPr/>
          </p:nvSpPr>
          <p:spPr bwMode="auto">
            <a:xfrm>
              <a:off x="3442658" y="2315080"/>
              <a:ext cx="334566" cy="300038"/>
            </a:xfrm>
            <a:custGeom>
              <a:avLst/>
              <a:gdLst>
                <a:gd name="T0" fmla="*/ 24 w 116"/>
                <a:gd name="T1" fmla="*/ 42 h 104"/>
                <a:gd name="T2" fmla="*/ 36 w 116"/>
                <a:gd name="T3" fmla="*/ 58 h 104"/>
                <a:gd name="T4" fmla="*/ 52 w 116"/>
                <a:gd name="T5" fmla="*/ 47 h 104"/>
                <a:gd name="T6" fmla="*/ 40 w 116"/>
                <a:gd name="T7" fmla="*/ 31 h 104"/>
                <a:gd name="T8" fmla="*/ 53 w 116"/>
                <a:gd name="T9" fmla="*/ 24 h 104"/>
                <a:gd name="T10" fmla="*/ 7 w 116"/>
                <a:gd name="T11" fmla="*/ 0 h 104"/>
                <a:gd name="T12" fmla="*/ 11 w 116"/>
                <a:gd name="T13" fmla="*/ 51 h 104"/>
                <a:gd name="T14" fmla="*/ 24 w 116"/>
                <a:gd name="T15" fmla="*/ 42 h 104"/>
                <a:gd name="T16" fmla="*/ 93 w 116"/>
                <a:gd name="T17" fmla="*/ 43 h 104"/>
                <a:gd name="T18" fmla="*/ 106 w 116"/>
                <a:gd name="T19" fmla="*/ 52 h 104"/>
                <a:gd name="T20" fmla="*/ 111 w 116"/>
                <a:gd name="T21" fmla="*/ 1 h 104"/>
                <a:gd name="T22" fmla="*/ 65 w 116"/>
                <a:gd name="T23" fmla="*/ 24 h 104"/>
                <a:gd name="T24" fmla="*/ 77 w 116"/>
                <a:gd name="T25" fmla="*/ 32 h 104"/>
                <a:gd name="T26" fmla="*/ 0 w 116"/>
                <a:gd name="T27" fmla="*/ 83 h 104"/>
                <a:gd name="T28" fmla="*/ 3 w 116"/>
                <a:gd name="T29" fmla="*/ 102 h 104"/>
                <a:gd name="T30" fmla="*/ 93 w 116"/>
                <a:gd name="T31" fmla="*/ 43 h 104"/>
                <a:gd name="T32" fmla="*/ 81 w 116"/>
                <a:gd name="T33" fmla="*/ 70 h 104"/>
                <a:gd name="T34" fmla="*/ 65 w 116"/>
                <a:gd name="T35" fmla="*/ 83 h 104"/>
                <a:gd name="T36" fmla="*/ 111 w 116"/>
                <a:gd name="T37" fmla="*/ 104 h 104"/>
                <a:gd name="T38" fmla="*/ 116 w 116"/>
                <a:gd name="T39" fmla="*/ 85 h 104"/>
                <a:gd name="T40" fmla="*/ 81 w 116"/>
                <a:gd name="T41" fmla="*/ 7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04">
                  <a:moveTo>
                    <a:pt x="24" y="42"/>
                  </a:moveTo>
                  <a:cubicBezTo>
                    <a:pt x="28" y="48"/>
                    <a:pt x="32" y="53"/>
                    <a:pt x="36" y="58"/>
                  </a:cubicBezTo>
                  <a:cubicBezTo>
                    <a:pt x="41" y="55"/>
                    <a:pt x="47" y="51"/>
                    <a:pt x="52" y="47"/>
                  </a:cubicBezTo>
                  <a:cubicBezTo>
                    <a:pt x="48" y="42"/>
                    <a:pt x="44" y="37"/>
                    <a:pt x="40" y="31"/>
                  </a:cubicBezTo>
                  <a:cubicBezTo>
                    <a:pt x="53" y="24"/>
                    <a:pt x="53" y="24"/>
                    <a:pt x="53" y="24"/>
                  </a:cubicBezTo>
                  <a:cubicBezTo>
                    <a:pt x="7" y="0"/>
                    <a:pt x="7" y="0"/>
                    <a:pt x="7" y="0"/>
                  </a:cubicBezTo>
                  <a:cubicBezTo>
                    <a:pt x="11" y="51"/>
                    <a:pt x="11" y="51"/>
                    <a:pt x="11" y="51"/>
                  </a:cubicBezTo>
                  <a:lnTo>
                    <a:pt x="24" y="42"/>
                  </a:lnTo>
                  <a:close/>
                  <a:moveTo>
                    <a:pt x="93" y="43"/>
                  </a:moveTo>
                  <a:cubicBezTo>
                    <a:pt x="106" y="52"/>
                    <a:pt x="106" y="52"/>
                    <a:pt x="106" y="52"/>
                  </a:cubicBezTo>
                  <a:cubicBezTo>
                    <a:pt x="111" y="1"/>
                    <a:pt x="111" y="1"/>
                    <a:pt x="111" y="1"/>
                  </a:cubicBezTo>
                  <a:cubicBezTo>
                    <a:pt x="65" y="24"/>
                    <a:pt x="65" y="24"/>
                    <a:pt x="65" y="24"/>
                  </a:cubicBezTo>
                  <a:cubicBezTo>
                    <a:pt x="77" y="32"/>
                    <a:pt x="77" y="32"/>
                    <a:pt x="77" y="32"/>
                  </a:cubicBezTo>
                  <a:cubicBezTo>
                    <a:pt x="49" y="72"/>
                    <a:pt x="0" y="82"/>
                    <a:pt x="0" y="83"/>
                  </a:cubicBezTo>
                  <a:cubicBezTo>
                    <a:pt x="3" y="102"/>
                    <a:pt x="3" y="102"/>
                    <a:pt x="3" y="102"/>
                  </a:cubicBezTo>
                  <a:cubicBezTo>
                    <a:pt x="6" y="102"/>
                    <a:pt x="60" y="90"/>
                    <a:pt x="93" y="43"/>
                  </a:cubicBezTo>
                  <a:close/>
                  <a:moveTo>
                    <a:pt x="81" y="70"/>
                  </a:moveTo>
                  <a:cubicBezTo>
                    <a:pt x="76" y="75"/>
                    <a:pt x="71" y="79"/>
                    <a:pt x="65" y="83"/>
                  </a:cubicBezTo>
                  <a:cubicBezTo>
                    <a:pt x="88" y="98"/>
                    <a:pt x="110" y="104"/>
                    <a:pt x="111" y="104"/>
                  </a:cubicBezTo>
                  <a:cubicBezTo>
                    <a:pt x="116" y="85"/>
                    <a:pt x="116" y="85"/>
                    <a:pt x="116" y="85"/>
                  </a:cubicBezTo>
                  <a:cubicBezTo>
                    <a:pt x="115" y="85"/>
                    <a:pt x="100" y="81"/>
                    <a:pt x="81" y="70"/>
                  </a:cubicBezTo>
                  <a:close/>
                </a:path>
              </a:pathLst>
            </a:custGeom>
            <a:solidFill>
              <a:schemeClr val="bg1"/>
            </a:solidFill>
            <a:ln>
              <a:noFill/>
            </a:ln>
          </p:spPr>
          <p:txBody>
            <a:bodyPr vert="horz" wrap="square" lIns="68580" tIns="34290" rIns="68580" bIns="34290" numCol="1" anchor="t" anchorCtr="0" compatLnSpc="1"/>
            <a:lstStyle/>
            <a:p>
              <a:endParaRPr lang="zh-CN" altLang="en-US" sz="1015">
                <a:cs typeface="+mn-ea"/>
              </a:endParaRPr>
            </a:p>
          </p:txBody>
        </p:sp>
      </p:grpSp>
      <p:grpSp>
        <p:nvGrpSpPr>
          <p:cNvPr id="84" name="组合 83"/>
          <p:cNvGrpSpPr/>
          <p:nvPr/>
        </p:nvGrpSpPr>
        <p:grpSpPr>
          <a:xfrm>
            <a:off x="5077131" y="1941257"/>
            <a:ext cx="995517" cy="995516"/>
            <a:chOff x="5077131" y="1941257"/>
            <a:chExt cx="995517" cy="995516"/>
          </a:xfrm>
        </p:grpSpPr>
        <p:sp>
          <p:nvSpPr>
            <p:cNvPr id="85" name="矩形 84"/>
            <p:cNvSpPr/>
            <p:nvPr/>
          </p:nvSpPr>
          <p:spPr>
            <a:xfrm>
              <a:off x="5077132" y="1941257"/>
              <a:ext cx="995516" cy="995516"/>
            </a:xfrm>
            <a:prstGeom prst="rect">
              <a:avLst/>
            </a:prstGeom>
            <a:solidFill>
              <a:schemeClr val="bg1"/>
            </a:solidFill>
            <a:ln>
              <a:noFill/>
            </a:ln>
            <a:effectLst>
              <a:outerShdw blurRad="1778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86" name="直角三角形 85"/>
            <p:cNvSpPr/>
            <p:nvPr/>
          </p:nvSpPr>
          <p:spPr>
            <a:xfrm flipH="1">
              <a:off x="5077131" y="1941257"/>
              <a:ext cx="995516" cy="995516"/>
            </a:xfrm>
            <a:prstGeom prst="rtTriangl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87" name="椭圆 86"/>
            <p:cNvSpPr>
              <a:spLocks noChangeAspect="1"/>
            </p:cNvSpPr>
            <p:nvPr/>
          </p:nvSpPr>
          <p:spPr>
            <a:xfrm>
              <a:off x="5196888" y="2087099"/>
              <a:ext cx="756000" cy="756000"/>
            </a:xfrm>
            <a:prstGeom prst="ellipse">
              <a:avLst/>
            </a:prstGeom>
            <a:solidFill>
              <a:srgbClr val="0070C0"/>
            </a:solidFill>
            <a:ln>
              <a:noFill/>
            </a:ln>
            <a:effectLst>
              <a:innerShdw blurRad="1778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88" name="Freeform 9"/>
            <p:cNvSpPr>
              <a:spLocks noEditPoints="1"/>
            </p:cNvSpPr>
            <p:nvPr/>
          </p:nvSpPr>
          <p:spPr bwMode="auto">
            <a:xfrm>
              <a:off x="5415940" y="2290078"/>
              <a:ext cx="317897" cy="350044"/>
            </a:xfrm>
            <a:custGeom>
              <a:avLst/>
              <a:gdLst>
                <a:gd name="T0" fmla="*/ 88 w 110"/>
                <a:gd name="T1" fmla="*/ 17 h 122"/>
                <a:gd name="T2" fmla="*/ 78 w 110"/>
                <a:gd name="T3" fmla="*/ 31 h 122"/>
                <a:gd name="T4" fmla="*/ 93 w 110"/>
                <a:gd name="T5" fmla="*/ 61 h 122"/>
                <a:gd name="T6" fmla="*/ 57 w 110"/>
                <a:gd name="T7" fmla="*/ 99 h 122"/>
                <a:gd name="T8" fmla="*/ 57 w 110"/>
                <a:gd name="T9" fmla="*/ 93 h 122"/>
                <a:gd name="T10" fmla="*/ 32 w 110"/>
                <a:gd name="T11" fmla="*/ 108 h 122"/>
                <a:gd name="T12" fmla="*/ 57 w 110"/>
                <a:gd name="T13" fmla="*/ 122 h 122"/>
                <a:gd name="T14" fmla="*/ 57 w 110"/>
                <a:gd name="T15" fmla="*/ 116 h 122"/>
                <a:gd name="T16" fmla="*/ 110 w 110"/>
                <a:gd name="T17" fmla="*/ 61 h 122"/>
                <a:gd name="T18" fmla="*/ 88 w 110"/>
                <a:gd name="T19" fmla="*/ 17 h 122"/>
                <a:gd name="T20" fmla="*/ 50 w 110"/>
                <a:gd name="T21" fmla="*/ 0 h 122"/>
                <a:gd name="T22" fmla="*/ 50 w 110"/>
                <a:gd name="T23" fmla="*/ 6 h 122"/>
                <a:gd name="T24" fmla="*/ 0 w 110"/>
                <a:gd name="T25" fmla="*/ 61 h 122"/>
                <a:gd name="T26" fmla="*/ 19 w 110"/>
                <a:gd name="T27" fmla="*/ 103 h 122"/>
                <a:gd name="T28" fmla="*/ 30 w 110"/>
                <a:gd name="T29" fmla="*/ 90 h 122"/>
                <a:gd name="T30" fmla="*/ 17 w 110"/>
                <a:gd name="T31" fmla="*/ 61 h 122"/>
                <a:gd name="T32" fmla="*/ 50 w 110"/>
                <a:gd name="T33" fmla="*/ 23 h 122"/>
                <a:gd name="T34" fmla="*/ 50 w 110"/>
                <a:gd name="T35" fmla="*/ 29 h 122"/>
                <a:gd name="T36" fmla="*/ 75 w 110"/>
                <a:gd name="T37" fmla="*/ 15 h 122"/>
                <a:gd name="T38" fmla="*/ 50 w 110"/>
                <a:gd name="T3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 h="122">
                  <a:moveTo>
                    <a:pt x="88" y="17"/>
                  </a:moveTo>
                  <a:cubicBezTo>
                    <a:pt x="78" y="31"/>
                    <a:pt x="78" y="31"/>
                    <a:pt x="78" y="31"/>
                  </a:cubicBezTo>
                  <a:cubicBezTo>
                    <a:pt x="88" y="38"/>
                    <a:pt x="93" y="49"/>
                    <a:pt x="93" y="61"/>
                  </a:cubicBezTo>
                  <a:cubicBezTo>
                    <a:pt x="93" y="81"/>
                    <a:pt x="77" y="98"/>
                    <a:pt x="57" y="99"/>
                  </a:cubicBezTo>
                  <a:cubicBezTo>
                    <a:pt x="57" y="93"/>
                    <a:pt x="57" y="93"/>
                    <a:pt x="57" y="93"/>
                  </a:cubicBezTo>
                  <a:cubicBezTo>
                    <a:pt x="32" y="108"/>
                    <a:pt x="32" y="108"/>
                    <a:pt x="32" y="108"/>
                  </a:cubicBezTo>
                  <a:cubicBezTo>
                    <a:pt x="57" y="122"/>
                    <a:pt x="57" y="122"/>
                    <a:pt x="57" y="122"/>
                  </a:cubicBezTo>
                  <a:cubicBezTo>
                    <a:pt x="57" y="116"/>
                    <a:pt x="57" y="116"/>
                    <a:pt x="57" y="116"/>
                  </a:cubicBezTo>
                  <a:cubicBezTo>
                    <a:pt x="87" y="115"/>
                    <a:pt x="110" y="91"/>
                    <a:pt x="110" y="61"/>
                  </a:cubicBezTo>
                  <a:cubicBezTo>
                    <a:pt x="110" y="44"/>
                    <a:pt x="102" y="27"/>
                    <a:pt x="88" y="17"/>
                  </a:cubicBezTo>
                  <a:moveTo>
                    <a:pt x="50" y="0"/>
                  </a:moveTo>
                  <a:cubicBezTo>
                    <a:pt x="50" y="6"/>
                    <a:pt x="50" y="6"/>
                    <a:pt x="50" y="6"/>
                  </a:cubicBezTo>
                  <a:cubicBezTo>
                    <a:pt x="22" y="9"/>
                    <a:pt x="0" y="32"/>
                    <a:pt x="0" y="61"/>
                  </a:cubicBezTo>
                  <a:cubicBezTo>
                    <a:pt x="0" y="77"/>
                    <a:pt x="7" y="92"/>
                    <a:pt x="19" y="103"/>
                  </a:cubicBezTo>
                  <a:cubicBezTo>
                    <a:pt x="30" y="90"/>
                    <a:pt x="30" y="90"/>
                    <a:pt x="30" y="90"/>
                  </a:cubicBezTo>
                  <a:cubicBezTo>
                    <a:pt x="22" y="83"/>
                    <a:pt x="17" y="72"/>
                    <a:pt x="17" y="61"/>
                  </a:cubicBezTo>
                  <a:cubicBezTo>
                    <a:pt x="17" y="42"/>
                    <a:pt x="32" y="26"/>
                    <a:pt x="50" y="23"/>
                  </a:cubicBezTo>
                  <a:cubicBezTo>
                    <a:pt x="50" y="29"/>
                    <a:pt x="50" y="29"/>
                    <a:pt x="50" y="29"/>
                  </a:cubicBezTo>
                  <a:cubicBezTo>
                    <a:pt x="75" y="15"/>
                    <a:pt x="75" y="15"/>
                    <a:pt x="75" y="15"/>
                  </a:cubicBezTo>
                  <a:cubicBezTo>
                    <a:pt x="50" y="0"/>
                    <a:pt x="50" y="0"/>
                    <a:pt x="50" y="0"/>
                  </a:cubicBezTo>
                </a:path>
              </a:pathLst>
            </a:custGeom>
            <a:solidFill>
              <a:schemeClr val="bg1"/>
            </a:solidFill>
            <a:ln>
              <a:noFill/>
            </a:ln>
          </p:spPr>
          <p:txBody>
            <a:bodyPr vert="horz" wrap="square" lIns="68580" tIns="34290" rIns="68580" bIns="34290" numCol="1" anchor="t" anchorCtr="0" compatLnSpc="1"/>
            <a:lstStyle/>
            <a:p>
              <a:endParaRPr lang="zh-CN" altLang="en-US" sz="1015">
                <a:cs typeface="+mn-ea"/>
              </a:endParaRPr>
            </a:p>
          </p:txBody>
        </p:sp>
      </p:grpSp>
      <p:grpSp>
        <p:nvGrpSpPr>
          <p:cNvPr id="89" name="组合 88"/>
          <p:cNvGrpSpPr/>
          <p:nvPr/>
        </p:nvGrpSpPr>
        <p:grpSpPr>
          <a:xfrm>
            <a:off x="2090583" y="2939539"/>
            <a:ext cx="999202" cy="995516"/>
            <a:chOff x="2090583" y="2939539"/>
            <a:chExt cx="999202" cy="995516"/>
          </a:xfrm>
        </p:grpSpPr>
        <p:sp>
          <p:nvSpPr>
            <p:cNvPr id="90" name="矩形 89"/>
            <p:cNvSpPr/>
            <p:nvPr/>
          </p:nvSpPr>
          <p:spPr>
            <a:xfrm>
              <a:off x="2090583" y="2939539"/>
              <a:ext cx="995516" cy="995516"/>
            </a:xfrm>
            <a:prstGeom prst="rect">
              <a:avLst/>
            </a:prstGeom>
            <a:solidFill>
              <a:schemeClr val="bg1"/>
            </a:solidFill>
            <a:ln>
              <a:noFill/>
            </a:ln>
            <a:effectLst>
              <a:outerShdw blurRad="1778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91" name="直角三角形 90"/>
            <p:cNvSpPr/>
            <p:nvPr/>
          </p:nvSpPr>
          <p:spPr>
            <a:xfrm flipH="1">
              <a:off x="2094269" y="2939539"/>
              <a:ext cx="995516" cy="995516"/>
            </a:xfrm>
            <a:prstGeom prst="rtTriangl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92" name="椭圆 91"/>
            <p:cNvSpPr>
              <a:spLocks noChangeAspect="1"/>
            </p:cNvSpPr>
            <p:nvPr/>
          </p:nvSpPr>
          <p:spPr>
            <a:xfrm>
              <a:off x="2210340" y="3059296"/>
              <a:ext cx="756000" cy="756000"/>
            </a:xfrm>
            <a:prstGeom prst="ellipse">
              <a:avLst/>
            </a:prstGeom>
            <a:solidFill>
              <a:srgbClr val="0070C0"/>
            </a:solidFill>
            <a:ln>
              <a:noFill/>
            </a:ln>
            <a:effectLst>
              <a:innerShdw blurRad="1778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93" name="Freeform 27"/>
            <p:cNvSpPr>
              <a:spLocks noChangeAspect="1" noEditPoints="1"/>
            </p:cNvSpPr>
            <p:nvPr/>
          </p:nvSpPr>
          <p:spPr bwMode="auto">
            <a:xfrm>
              <a:off x="2398878" y="3248296"/>
              <a:ext cx="373465" cy="378000"/>
            </a:xfrm>
            <a:custGeom>
              <a:avLst/>
              <a:gdLst>
                <a:gd name="T0" fmla="*/ 59 w 104"/>
                <a:gd name="T1" fmla="*/ 46 h 105"/>
                <a:gd name="T2" fmla="*/ 59 w 104"/>
                <a:gd name="T3" fmla="*/ 23 h 105"/>
                <a:gd name="T4" fmla="*/ 46 w 104"/>
                <a:gd name="T5" fmla="*/ 23 h 105"/>
                <a:gd name="T6" fmla="*/ 46 w 104"/>
                <a:gd name="T7" fmla="*/ 46 h 105"/>
                <a:gd name="T8" fmla="*/ 24 w 104"/>
                <a:gd name="T9" fmla="*/ 46 h 105"/>
                <a:gd name="T10" fmla="*/ 24 w 104"/>
                <a:gd name="T11" fmla="*/ 59 h 105"/>
                <a:gd name="T12" fmla="*/ 46 w 104"/>
                <a:gd name="T13" fmla="*/ 59 h 105"/>
                <a:gd name="T14" fmla="*/ 46 w 104"/>
                <a:gd name="T15" fmla="*/ 82 h 105"/>
                <a:gd name="T16" fmla="*/ 59 w 104"/>
                <a:gd name="T17" fmla="*/ 82 h 105"/>
                <a:gd name="T18" fmla="*/ 59 w 104"/>
                <a:gd name="T19" fmla="*/ 59 h 105"/>
                <a:gd name="T20" fmla="*/ 81 w 104"/>
                <a:gd name="T21" fmla="*/ 59 h 105"/>
                <a:gd name="T22" fmla="*/ 81 w 104"/>
                <a:gd name="T23" fmla="*/ 46 h 105"/>
                <a:gd name="T24" fmla="*/ 59 w 104"/>
                <a:gd name="T25" fmla="*/ 46 h 105"/>
                <a:gd name="T26" fmla="*/ 52 w 104"/>
                <a:gd name="T27" fmla="*/ 0 h 105"/>
                <a:gd name="T28" fmla="*/ 0 w 104"/>
                <a:gd name="T29" fmla="*/ 53 h 105"/>
                <a:gd name="T30" fmla="*/ 52 w 104"/>
                <a:gd name="T31" fmla="*/ 105 h 105"/>
                <a:gd name="T32" fmla="*/ 104 w 104"/>
                <a:gd name="T33" fmla="*/ 53 h 105"/>
                <a:gd name="T34" fmla="*/ 52 w 104"/>
                <a:gd name="T35" fmla="*/ 0 h 105"/>
                <a:gd name="T36" fmla="*/ 52 w 104"/>
                <a:gd name="T37" fmla="*/ 93 h 105"/>
                <a:gd name="T38" fmla="*/ 12 w 104"/>
                <a:gd name="T39" fmla="*/ 53 h 105"/>
                <a:gd name="T40" fmla="*/ 52 w 104"/>
                <a:gd name="T41" fmla="*/ 12 h 105"/>
                <a:gd name="T42" fmla="*/ 93 w 104"/>
                <a:gd name="T43" fmla="*/ 53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9" y="46"/>
                  </a:moveTo>
                  <a:cubicBezTo>
                    <a:pt x="59" y="23"/>
                    <a:pt x="59" y="23"/>
                    <a:pt x="59" y="23"/>
                  </a:cubicBezTo>
                  <a:cubicBezTo>
                    <a:pt x="46" y="23"/>
                    <a:pt x="46" y="23"/>
                    <a:pt x="46" y="23"/>
                  </a:cubicBezTo>
                  <a:cubicBezTo>
                    <a:pt x="46" y="46"/>
                    <a:pt x="46" y="46"/>
                    <a:pt x="46" y="46"/>
                  </a:cubicBezTo>
                  <a:cubicBezTo>
                    <a:pt x="24" y="46"/>
                    <a:pt x="24" y="46"/>
                    <a:pt x="24" y="46"/>
                  </a:cubicBezTo>
                  <a:cubicBezTo>
                    <a:pt x="24" y="59"/>
                    <a:pt x="24" y="59"/>
                    <a:pt x="24" y="59"/>
                  </a:cubicBezTo>
                  <a:cubicBezTo>
                    <a:pt x="46" y="59"/>
                    <a:pt x="46" y="59"/>
                    <a:pt x="46" y="59"/>
                  </a:cubicBezTo>
                  <a:cubicBezTo>
                    <a:pt x="46" y="82"/>
                    <a:pt x="46" y="82"/>
                    <a:pt x="46" y="82"/>
                  </a:cubicBezTo>
                  <a:cubicBezTo>
                    <a:pt x="59" y="82"/>
                    <a:pt x="59" y="82"/>
                    <a:pt x="59" y="82"/>
                  </a:cubicBezTo>
                  <a:cubicBezTo>
                    <a:pt x="59" y="59"/>
                    <a:pt x="59" y="59"/>
                    <a:pt x="59" y="59"/>
                  </a:cubicBezTo>
                  <a:cubicBezTo>
                    <a:pt x="81" y="59"/>
                    <a:pt x="81" y="59"/>
                    <a:pt x="81" y="59"/>
                  </a:cubicBezTo>
                  <a:cubicBezTo>
                    <a:pt x="81" y="46"/>
                    <a:pt x="81" y="46"/>
                    <a:pt x="81" y="46"/>
                  </a:cubicBezTo>
                  <a:lnTo>
                    <a:pt x="59" y="46"/>
                  </a:lnTo>
                  <a:close/>
                  <a:moveTo>
                    <a:pt x="52" y="0"/>
                  </a:moveTo>
                  <a:cubicBezTo>
                    <a:pt x="23" y="0"/>
                    <a:pt x="0" y="24"/>
                    <a:pt x="0" y="53"/>
                  </a:cubicBezTo>
                  <a:cubicBezTo>
                    <a:pt x="0" y="81"/>
                    <a:pt x="23" y="105"/>
                    <a:pt x="52" y="105"/>
                  </a:cubicBezTo>
                  <a:cubicBezTo>
                    <a:pt x="81" y="105"/>
                    <a:pt x="104" y="81"/>
                    <a:pt x="104" y="53"/>
                  </a:cubicBezTo>
                  <a:cubicBezTo>
                    <a:pt x="104" y="24"/>
                    <a:pt x="81" y="0"/>
                    <a:pt x="52" y="0"/>
                  </a:cubicBezTo>
                  <a:close/>
                  <a:moveTo>
                    <a:pt x="52" y="93"/>
                  </a:moveTo>
                  <a:cubicBezTo>
                    <a:pt x="30" y="93"/>
                    <a:pt x="12" y="75"/>
                    <a:pt x="12" y="53"/>
                  </a:cubicBezTo>
                  <a:cubicBezTo>
                    <a:pt x="12" y="30"/>
                    <a:pt x="30" y="12"/>
                    <a:pt x="52" y="12"/>
                  </a:cubicBezTo>
                  <a:cubicBezTo>
                    <a:pt x="74" y="12"/>
                    <a:pt x="93" y="30"/>
                    <a:pt x="93" y="53"/>
                  </a:cubicBezTo>
                  <a:cubicBezTo>
                    <a:pt x="93" y="75"/>
                    <a:pt x="74" y="93"/>
                    <a:pt x="52" y="93"/>
                  </a:cubicBezTo>
                  <a:close/>
                </a:path>
              </a:pathLst>
            </a:custGeom>
            <a:solidFill>
              <a:schemeClr val="bg1">
                <a:alpha val="88000"/>
              </a:schemeClr>
            </a:solidFill>
            <a:ln>
              <a:noFill/>
            </a:ln>
          </p:spPr>
          <p:txBody>
            <a:bodyPr vert="horz" wrap="square" lIns="68580" tIns="34290" rIns="68580" bIns="34290" numCol="1" anchor="t" anchorCtr="0" compatLnSpc="1"/>
            <a:lstStyle/>
            <a:p>
              <a:endParaRPr lang="zh-CN" altLang="en-US" sz="1015">
                <a:cs typeface="+mn-ea"/>
              </a:endParaRPr>
            </a:p>
          </p:txBody>
        </p:sp>
      </p:grpSp>
      <p:grpSp>
        <p:nvGrpSpPr>
          <p:cNvPr id="95" name="组合 94"/>
          <p:cNvGrpSpPr/>
          <p:nvPr/>
        </p:nvGrpSpPr>
        <p:grpSpPr>
          <a:xfrm>
            <a:off x="4081615" y="2939539"/>
            <a:ext cx="997359" cy="995516"/>
            <a:chOff x="4081615" y="2939539"/>
            <a:chExt cx="997359" cy="995516"/>
          </a:xfrm>
        </p:grpSpPr>
        <p:sp>
          <p:nvSpPr>
            <p:cNvPr id="96" name="矩形 95"/>
            <p:cNvSpPr/>
            <p:nvPr/>
          </p:nvSpPr>
          <p:spPr>
            <a:xfrm>
              <a:off x="4081615" y="2939539"/>
              <a:ext cx="995516" cy="995516"/>
            </a:xfrm>
            <a:prstGeom prst="rect">
              <a:avLst/>
            </a:prstGeom>
            <a:solidFill>
              <a:schemeClr val="bg1"/>
            </a:solidFill>
            <a:ln>
              <a:noFill/>
            </a:ln>
            <a:effectLst>
              <a:outerShdw blurRad="1778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97" name="直角三角形 96"/>
            <p:cNvSpPr/>
            <p:nvPr/>
          </p:nvSpPr>
          <p:spPr>
            <a:xfrm flipH="1">
              <a:off x="4083458" y="2939539"/>
              <a:ext cx="995516" cy="995516"/>
            </a:xfrm>
            <a:prstGeom prst="rtTriangl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98" name="椭圆 97"/>
            <p:cNvSpPr>
              <a:spLocks noChangeAspect="1"/>
            </p:cNvSpPr>
            <p:nvPr/>
          </p:nvSpPr>
          <p:spPr>
            <a:xfrm>
              <a:off x="4201373" y="3059296"/>
              <a:ext cx="756000" cy="756000"/>
            </a:xfrm>
            <a:prstGeom prst="ellipse">
              <a:avLst/>
            </a:prstGeom>
            <a:solidFill>
              <a:srgbClr val="0070C0"/>
            </a:solidFill>
            <a:ln>
              <a:noFill/>
            </a:ln>
            <a:effectLst>
              <a:innerShdw blurRad="1778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99" name="Freeform 13"/>
            <p:cNvSpPr>
              <a:spLocks noChangeAspect="1" noEditPoints="1"/>
            </p:cNvSpPr>
            <p:nvPr/>
          </p:nvSpPr>
          <p:spPr bwMode="auto">
            <a:xfrm>
              <a:off x="4370006" y="3248296"/>
              <a:ext cx="418733" cy="378000"/>
            </a:xfrm>
            <a:custGeom>
              <a:avLst/>
              <a:gdLst>
                <a:gd name="T0" fmla="*/ 52 w 106"/>
                <a:gd name="T1" fmla="*/ 61 h 95"/>
                <a:gd name="T2" fmla="*/ 37 w 106"/>
                <a:gd name="T3" fmla="*/ 72 h 95"/>
                <a:gd name="T4" fmla="*/ 37 w 106"/>
                <a:gd name="T5" fmla="*/ 56 h 95"/>
                <a:gd name="T6" fmla="*/ 20 w 106"/>
                <a:gd name="T7" fmla="*/ 31 h 95"/>
                <a:gd name="T8" fmla="*/ 0 w 106"/>
                <a:gd name="T9" fmla="*/ 55 h 95"/>
                <a:gd name="T10" fmla="*/ 40 w 106"/>
                <a:gd name="T11" fmla="*/ 82 h 95"/>
                <a:gd name="T12" fmla="*/ 53 w 106"/>
                <a:gd name="T13" fmla="*/ 81 h 95"/>
                <a:gd name="T14" fmla="*/ 67 w 106"/>
                <a:gd name="T15" fmla="*/ 95 h 95"/>
                <a:gd name="T16" fmla="*/ 63 w 106"/>
                <a:gd name="T17" fmla="*/ 78 h 95"/>
                <a:gd name="T18" fmla="*/ 80 w 106"/>
                <a:gd name="T19" fmla="*/ 60 h 95"/>
                <a:gd name="T20" fmla="*/ 64 w 106"/>
                <a:gd name="T21" fmla="*/ 62 h 95"/>
                <a:gd name="T22" fmla="*/ 52 w 106"/>
                <a:gd name="T23" fmla="*/ 61 h 95"/>
                <a:gd name="T24" fmla="*/ 66 w 106"/>
                <a:gd name="T25" fmla="*/ 0 h 95"/>
                <a:gd name="T26" fmla="*/ 26 w 106"/>
                <a:gd name="T27" fmla="*/ 27 h 95"/>
                <a:gd name="T28" fmla="*/ 43 w 106"/>
                <a:gd name="T29" fmla="*/ 50 h 95"/>
                <a:gd name="T30" fmla="*/ 43 w 106"/>
                <a:gd name="T31" fmla="*/ 61 h 95"/>
                <a:gd name="T32" fmla="*/ 54 w 106"/>
                <a:gd name="T33" fmla="*/ 53 h 95"/>
                <a:gd name="T34" fmla="*/ 66 w 106"/>
                <a:gd name="T35" fmla="*/ 55 h 95"/>
                <a:gd name="T36" fmla="*/ 106 w 106"/>
                <a:gd name="T37" fmla="*/ 27 h 95"/>
                <a:gd name="T38" fmla="*/ 66 w 106"/>
                <a:gd name="T3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52" y="61"/>
                  </a:moveTo>
                  <a:cubicBezTo>
                    <a:pt x="50" y="62"/>
                    <a:pt x="37" y="72"/>
                    <a:pt x="37" y="72"/>
                  </a:cubicBezTo>
                  <a:cubicBezTo>
                    <a:pt x="37" y="72"/>
                    <a:pt x="37" y="59"/>
                    <a:pt x="37" y="56"/>
                  </a:cubicBezTo>
                  <a:cubicBezTo>
                    <a:pt x="26" y="50"/>
                    <a:pt x="20" y="41"/>
                    <a:pt x="20" y="31"/>
                  </a:cubicBezTo>
                  <a:cubicBezTo>
                    <a:pt x="8" y="36"/>
                    <a:pt x="0" y="45"/>
                    <a:pt x="0" y="55"/>
                  </a:cubicBezTo>
                  <a:cubicBezTo>
                    <a:pt x="0" y="70"/>
                    <a:pt x="18" y="82"/>
                    <a:pt x="40" y="82"/>
                  </a:cubicBezTo>
                  <a:cubicBezTo>
                    <a:pt x="45" y="82"/>
                    <a:pt x="49" y="82"/>
                    <a:pt x="53" y="81"/>
                  </a:cubicBezTo>
                  <a:cubicBezTo>
                    <a:pt x="67" y="95"/>
                    <a:pt x="67" y="95"/>
                    <a:pt x="67" y="95"/>
                  </a:cubicBezTo>
                  <a:cubicBezTo>
                    <a:pt x="63" y="78"/>
                    <a:pt x="63" y="78"/>
                    <a:pt x="63" y="78"/>
                  </a:cubicBezTo>
                  <a:cubicBezTo>
                    <a:pt x="72" y="74"/>
                    <a:pt x="78" y="67"/>
                    <a:pt x="80" y="60"/>
                  </a:cubicBezTo>
                  <a:cubicBezTo>
                    <a:pt x="75" y="61"/>
                    <a:pt x="69" y="62"/>
                    <a:pt x="64" y="62"/>
                  </a:cubicBezTo>
                  <a:cubicBezTo>
                    <a:pt x="60" y="62"/>
                    <a:pt x="56" y="62"/>
                    <a:pt x="52" y="61"/>
                  </a:cubicBezTo>
                  <a:close/>
                  <a:moveTo>
                    <a:pt x="66" y="0"/>
                  </a:moveTo>
                  <a:cubicBezTo>
                    <a:pt x="44" y="0"/>
                    <a:pt x="26" y="12"/>
                    <a:pt x="26" y="27"/>
                  </a:cubicBezTo>
                  <a:cubicBezTo>
                    <a:pt x="26" y="36"/>
                    <a:pt x="33" y="45"/>
                    <a:pt x="43" y="50"/>
                  </a:cubicBezTo>
                  <a:cubicBezTo>
                    <a:pt x="43" y="61"/>
                    <a:pt x="43" y="61"/>
                    <a:pt x="43" y="61"/>
                  </a:cubicBezTo>
                  <a:cubicBezTo>
                    <a:pt x="54" y="53"/>
                    <a:pt x="54" y="53"/>
                    <a:pt x="54" y="53"/>
                  </a:cubicBezTo>
                  <a:cubicBezTo>
                    <a:pt x="57" y="54"/>
                    <a:pt x="62" y="55"/>
                    <a:pt x="66" y="55"/>
                  </a:cubicBezTo>
                  <a:cubicBezTo>
                    <a:pt x="88" y="55"/>
                    <a:pt x="106" y="42"/>
                    <a:pt x="106" y="27"/>
                  </a:cubicBezTo>
                  <a:cubicBezTo>
                    <a:pt x="106" y="12"/>
                    <a:pt x="88" y="0"/>
                    <a:pt x="66" y="0"/>
                  </a:cubicBezTo>
                  <a:close/>
                </a:path>
              </a:pathLst>
            </a:custGeom>
            <a:solidFill>
              <a:schemeClr val="bg1">
                <a:alpha val="89000"/>
              </a:schemeClr>
            </a:solidFill>
            <a:ln>
              <a:noFill/>
            </a:ln>
          </p:spPr>
          <p:txBody>
            <a:bodyPr vert="horz" wrap="square" lIns="68580" tIns="34290" rIns="68580" bIns="34290" numCol="1" anchor="t" anchorCtr="0" compatLnSpc="1"/>
            <a:lstStyle/>
            <a:p>
              <a:endParaRPr lang="zh-CN" altLang="en-US" sz="1015">
                <a:cs typeface="+mn-ea"/>
              </a:endParaRPr>
            </a:p>
          </p:txBody>
        </p:sp>
      </p:grpSp>
      <p:grpSp>
        <p:nvGrpSpPr>
          <p:cNvPr id="100" name="组合 99"/>
          <p:cNvGrpSpPr/>
          <p:nvPr/>
        </p:nvGrpSpPr>
        <p:grpSpPr>
          <a:xfrm>
            <a:off x="6072647" y="2939539"/>
            <a:ext cx="995517" cy="995516"/>
            <a:chOff x="6072647" y="2939539"/>
            <a:chExt cx="995517" cy="995516"/>
          </a:xfrm>
        </p:grpSpPr>
        <p:sp>
          <p:nvSpPr>
            <p:cNvPr id="101" name="矩形 100"/>
            <p:cNvSpPr/>
            <p:nvPr/>
          </p:nvSpPr>
          <p:spPr>
            <a:xfrm>
              <a:off x="6072648" y="2939539"/>
              <a:ext cx="995516" cy="995516"/>
            </a:xfrm>
            <a:prstGeom prst="rect">
              <a:avLst/>
            </a:prstGeom>
            <a:solidFill>
              <a:schemeClr val="bg1"/>
            </a:solidFill>
            <a:ln>
              <a:noFill/>
            </a:ln>
            <a:effectLst>
              <a:outerShdw blurRad="1778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102" name="直角三角形 101"/>
            <p:cNvSpPr/>
            <p:nvPr/>
          </p:nvSpPr>
          <p:spPr>
            <a:xfrm flipH="1">
              <a:off x="6072647" y="2939539"/>
              <a:ext cx="995516" cy="995516"/>
            </a:xfrm>
            <a:prstGeom prst="rtTriangl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104" name="椭圆 103"/>
            <p:cNvSpPr>
              <a:spLocks noChangeAspect="1"/>
            </p:cNvSpPr>
            <p:nvPr/>
          </p:nvSpPr>
          <p:spPr>
            <a:xfrm>
              <a:off x="6192404" y="3059296"/>
              <a:ext cx="756000" cy="756000"/>
            </a:xfrm>
            <a:prstGeom prst="ellipse">
              <a:avLst/>
            </a:prstGeom>
            <a:solidFill>
              <a:srgbClr val="0070C0"/>
            </a:solidFill>
            <a:ln>
              <a:noFill/>
            </a:ln>
            <a:effectLst>
              <a:innerShdw blurRad="1778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105" name="Freeform 9"/>
            <p:cNvSpPr>
              <a:spLocks noChangeAspect="1" noEditPoints="1"/>
            </p:cNvSpPr>
            <p:nvPr/>
          </p:nvSpPr>
          <p:spPr bwMode="auto">
            <a:xfrm>
              <a:off x="6257206" y="3255637"/>
              <a:ext cx="626399" cy="363317"/>
            </a:xfrm>
            <a:custGeom>
              <a:avLst/>
              <a:gdLst>
                <a:gd name="T0" fmla="*/ 114 w 132"/>
                <a:gd name="T1" fmla="*/ 26 h 67"/>
                <a:gd name="T2" fmla="*/ 108 w 132"/>
                <a:gd name="T3" fmla="*/ 32 h 67"/>
                <a:gd name="T4" fmla="*/ 110 w 132"/>
                <a:gd name="T5" fmla="*/ 37 h 67"/>
                <a:gd name="T6" fmla="*/ 99 w 132"/>
                <a:gd name="T7" fmla="*/ 55 h 67"/>
                <a:gd name="T8" fmla="*/ 100 w 132"/>
                <a:gd name="T9" fmla="*/ 55 h 67"/>
                <a:gd name="T10" fmla="*/ 107 w 132"/>
                <a:gd name="T11" fmla="*/ 49 h 67"/>
                <a:gd name="T12" fmla="*/ 104 w 132"/>
                <a:gd name="T13" fmla="*/ 67 h 67"/>
                <a:gd name="T14" fmla="*/ 110 w 132"/>
                <a:gd name="T15" fmla="*/ 67 h 67"/>
                <a:gd name="T16" fmla="*/ 114 w 132"/>
                <a:gd name="T17" fmla="*/ 60 h 67"/>
                <a:gd name="T18" fmla="*/ 119 w 132"/>
                <a:gd name="T19" fmla="*/ 67 h 67"/>
                <a:gd name="T20" fmla="*/ 124 w 132"/>
                <a:gd name="T21" fmla="*/ 67 h 67"/>
                <a:gd name="T22" fmla="*/ 121 w 132"/>
                <a:gd name="T23" fmla="*/ 49 h 67"/>
                <a:gd name="T24" fmla="*/ 128 w 132"/>
                <a:gd name="T25" fmla="*/ 55 h 67"/>
                <a:gd name="T26" fmla="*/ 130 w 132"/>
                <a:gd name="T27" fmla="*/ 55 h 67"/>
                <a:gd name="T28" fmla="*/ 118 w 132"/>
                <a:gd name="T29" fmla="*/ 37 h 67"/>
                <a:gd name="T30" fmla="*/ 121 w 132"/>
                <a:gd name="T31" fmla="*/ 32 h 67"/>
                <a:gd name="T32" fmla="*/ 114 w 132"/>
                <a:gd name="T33" fmla="*/ 26 h 67"/>
                <a:gd name="T34" fmla="*/ 18 w 132"/>
                <a:gd name="T35" fmla="*/ 26 h 67"/>
                <a:gd name="T36" fmla="*/ 11 w 132"/>
                <a:gd name="T37" fmla="*/ 32 h 67"/>
                <a:gd name="T38" fmla="*/ 13 w 132"/>
                <a:gd name="T39" fmla="*/ 37 h 67"/>
                <a:gd name="T40" fmla="*/ 2 w 132"/>
                <a:gd name="T41" fmla="*/ 55 h 67"/>
                <a:gd name="T42" fmla="*/ 3 w 132"/>
                <a:gd name="T43" fmla="*/ 55 h 67"/>
                <a:gd name="T44" fmla="*/ 11 w 132"/>
                <a:gd name="T45" fmla="*/ 49 h 67"/>
                <a:gd name="T46" fmla="*/ 7 w 132"/>
                <a:gd name="T47" fmla="*/ 67 h 67"/>
                <a:gd name="T48" fmla="*/ 13 w 132"/>
                <a:gd name="T49" fmla="*/ 67 h 67"/>
                <a:gd name="T50" fmla="*/ 18 w 132"/>
                <a:gd name="T51" fmla="*/ 60 h 67"/>
                <a:gd name="T52" fmla="*/ 22 w 132"/>
                <a:gd name="T53" fmla="*/ 67 h 67"/>
                <a:gd name="T54" fmla="*/ 28 w 132"/>
                <a:gd name="T55" fmla="*/ 67 h 67"/>
                <a:gd name="T56" fmla="*/ 24 w 132"/>
                <a:gd name="T57" fmla="*/ 49 h 67"/>
                <a:gd name="T58" fmla="*/ 32 w 132"/>
                <a:gd name="T59" fmla="*/ 55 h 67"/>
                <a:gd name="T60" fmla="*/ 33 w 132"/>
                <a:gd name="T61" fmla="*/ 55 h 67"/>
                <a:gd name="T62" fmla="*/ 22 w 132"/>
                <a:gd name="T63" fmla="*/ 37 h 67"/>
                <a:gd name="T64" fmla="*/ 24 w 132"/>
                <a:gd name="T65" fmla="*/ 32 h 67"/>
                <a:gd name="T66" fmla="*/ 18 w 132"/>
                <a:gd name="T67" fmla="*/ 26 h 67"/>
                <a:gd name="T68" fmla="*/ 67 w 132"/>
                <a:gd name="T69" fmla="*/ 0 h 67"/>
                <a:gd name="T70" fmla="*/ 57 w 132"/>
                <a:gd name="T71" fmla="*/ 10 h 67"/>
                <a:gd name="T72" fmla="*/ 60 w 132"/>
                <a:gd name="T73" fmla="*/ 18 h 67"/>
                <a:gd name="T74" fmla="*/ 42 w 132"/>
                <a:gd name="T75" fmla="*/ 47 h 67"/>
                <a:gd name="T76" fmla="*/ 44 w 132"/>
                <a:gd name="T77" fmla="*/ 48 h 67"/>
                <a:gd name="T78" fmla="*/ 56 w 132"/>
                <a:gd name="T79" fmla="*/ 38 h 67"/>
                <a:gd name="T80" fmla="*/ 50 w 132"/>
                <a:gd name="T81" fmla="*/ 67 h 67"/>
                <a:gd name="T82" fmla="*/ 60 w 132"/>
                <a:gd name="T83" fmla="*/ 67 h 67"/>
                <a:gd name="T84" fmla="*/ 67 w 132"/>
                <a:gd name="T85" fmla="*/ 55 h 67"/>
                <a:gd name="T86" fmla="*/ 74 w 132"/>
                <a:gd name="T87" fmla="*/ 67 h 67"/>
                <a:gd name="T88" fmla="*/ 84 w 132"/>
                <a:gd name="T89" fmla="*/ 67 h 67"/>
                <a:gd name="T90" fmla="*/ 78 w 132"/>
                <a:gd name="T91" fmla="*/ 38 h 67"/>
                <a:gd name="T92" fmla="*/ 90 w 132"/>
                <a:gd name="T93" fmla="*/ 48 h 67"/>
                <a:gd name="T94" fmla="*/ 92 w 132"/>
                <a:gd name="T95" fmla="*/ 47 h 67"/>
                <a:gd name="T96" fmla="*/ 74 w 132"/>
                <a:gd name="T97" fmla="*/ 18 h 67"/>
                <a:gd name="T98" fmla="*/ 77 w 132"/>
                <a:gd name="T99" fmla="*/ 10 h 67"/>
                <a:gd name="T100" fmla="*/ 67 w 132"/>
                <a:gd name="T10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2" h="67">
                  <a:moveTo>
                    <a:pt x="114" y="26"/>
                  </a:moveTo>
                  <a:cubicBezTo>
                    <a:pt x="111" y="26"/>
                    <a:pt x="108" y="29"/>
                    <a:pt x="108" y="32"/>
                  </a:cubicBezTo>
                  <a:cubicBezTo>
                    <a:pt x="108" y="34"/>
                    <a:pt x="109" y="36"/>
                    <a:pt x="110" y="37"/>
                  </a:cubicBezTo>
                  <a:cubicBezTo>
                    <a:pt x="104" y="40"/>
                    <a:pt x="96" y="53"/>
                    <a:pt x="99" y="55"/>
                  </a:cubicBezTo>
                  <a:cubicBezTo>
                    <a:pt x="99" y="55"/>
                    <a:pt x="100" y="55"/>
                    <a:pt x="100" y="55"/>
                  </a:cubicBezTo>
                  <a:cubicBezTo>
                    <a:pt x="102" y="55"/>
                    <a:pt x="105" y="52"/>
                    <a:pt x="107" y="49"/>
                  </a:cubicBezTo>
                  <a:cubicBezTo>
                    <a:pt x="106" y="55"/>
                    <a:pt x="105" y="62"/>
                    <a:pt x="104" y="67"/>
                  </a:cubicBezTo>
                  <a:cubicBezTo>
                    <a:pt x="110" y="67"/>
                    <a:pt x="110" y="67"/>
                    <a:pt x="110" y="67"/>
                  </a:cubicBezTo>
                  <a:cubicBezTo>
                    <a:pt x="110" y="64"/>
                    <a:pt x="112" y="60"/>
                    <a:pt x="114" y="60"/>
                  </a:cubicBezTo>
                  <a:cubicBezTo>
                    <a:pt x="116" y="60"/>
                    <a:pt x="119" y="64"/>
                    <a:pt x="119" y="67"/>
                  </a:cubicBezTo>
                  <a:cubicBezTo>
                    <a:pt x="124" y="67"/>
                    <a:pt x="124" y="67"/>
                    <a:pt x="124" y="67"/>
                  </a:cubicBezTo>
                  <a:cubicBezTo>
                    <a:pt x="124" y="62"/>
                    <a:pt x="123" y="55"/>
                    <a:pt x="121" y="49"/>
                  </a:cubicBezTo>
                  <a:cubicBezTo>
                    <a:pt x="123" y="52"/>
                    <a:pt x="126" y="55"/>
                    <a:pt x="128" y="55"/>
                  </a:cubicBezTo>
                  <a:cubicBezTo>
                    <a:pt x="129" y="55"/>
                    <a:pt x="129" y="55"/>
                    <a:pt x="130" y="55"/>
                  </a:cubicBezTo>
                  <a:cubicBezTo>
                    <a:pt x="132" y="53"/>
                    <a:pt x="125" y="40"/>
                    <a:pt x="118" y="37"/>
                  </a:cubicBezTo>
                  <a:cubicBezTo>
                    <a:pt x="120" y="36"/>
                    <a:pt x="121" y="34"/>
                    <a:pt x="121" y="32"/>
                  </a:cubicBezTo>
                  <a:cubicBezTo>
                    <a:pt x="121" y="29"/>
                    <a:pt x="118" y="26"/>
                    <a:pt x="114" y="26"/>
                  </a:cubicBezTo>
                  <a:moveTo>
                    <a:pt x="18" y="26"/>
                  </a:moveTo>
                  <a:cubicBezTo>
                    <a:pt x="14" y="26"/>
                    <a:pt x="11" y="29"/>
                    <a:pt x="11" y="32"/>
                  </a:cubicBezTo>
                  <a:cubicBezTo>
                    <a:pt x="11" y="34"/>
                    <a:pt x="12" y="36"/>
                    <a:pt x="13" y="37"/>
                  </a:cubicBezTo>
                  <a:cubicBezTo>
                    <a:pt x="7" y="40"/>
                    <a:pt x="0" y="53"/>
                    <a:pt x="2" y="55"/>
                  </a:cubicBezTo>
                  <a:cubicBezTo>
                    <a:pt x="3" y="55"/>
                    <a:pt x="3" y="55"/>
                    <a:pt x="3" y="55"/>
                  </a:cubicBezTo>
                  <a:cubicBezTo>
                    <a:pt x="6" y="55"/>
                    <a:pt x="8" y="52"/>
                    <a:pt x="11" y="49"/>
                  </a:cubicBezTo>
                  <a:cubicBezTo>
                    <a:pt x="9" y="55"/>
                    <a:pt x="8" y="62"/>
                    <a:pt x="7" y="67"/>
                  </a:cubicBezTo>
                  <a:cubicBezTo>
                    <a:pt x="13" y="67"/>
                    <a:pt x="13" y="67"/>
                    <a:pt x="13" y="67"/>
                  </a:cubicBezTo>
                  <a:cubicBezTo>
                    <a:pt x="13" y="64"/>
                    <a:pt x="15" y="60"/>
                    <a:pt x="18" y="60"/>
                  </a:cubicBezTo>
                  <a:cubicBezTo>
                    <a:pt x="20" y="60"/>
                    <a:pt x="22" y="64"/>
                    <a:pt x="22" y="67"/>
                  </a:cubicBezTo>
                  <a:cubicBezTo>
                    <a:pt x="28" y="67"/>
                    <a:pt x="28" y="67"/>
                    <a:pt x="28" y="67"/>
                  </a:cubicBezTo>
                  <a:cubicBezTo>
                    <a:pt x="27" y="62"/>
                    <a:pt x="26" y="55"/>
                    <a:pt x="24" y="49"/>
                  </a:cubicBezTo>
                  <a:cubicBezTo>
                    <a:pt x="27" y="52"/>
                    <a:pt x="29" y="55"/>
                    <a:pt x="32" y="55"/>
                  </a:cubicBezTo>
                  <a:cubicBezTo>
                    <a:pt x="32" y="55"/>
                    <a:pt x="33" y="55"/>
                    <a:pt x="33" y="55"/>
                  </a:cubicBezTo>
                  <a:cubicBezTo>
                    <a:pt x="35" y="53"/>
                    <a:pt x="28" y="40"/>
                    <a:pt x="22" y="37"/>
                  </a:cubicBezTo>
                  <a:cubicBezTo>
                    <a:pt x="23" y="36"/>
                    <a:pt x="24" y="34"/>
                    <a:pt x="24" y="32"/>
                  </a:cubicBezTo>
                  <a:cubicBezTo>
                    <a:pt x="24" y="29"/>
                    <a:pt x="21" y="26"/>
                    <a:pt x="18" y="26"/>
                  </a:cubicBezTo>
                  <a:moveTo>
                    <a:pt x="67" y="0"/>
                  </a:moveTo>
                  <a:cubicBezTo>
                    <a:pt x="61" y="0"/>
                    <a:pt x="57" y="5"/>
                    <a:pt x="57" y="10"/>
                  </a:cubicBezTo>
                  <a:cubicBezTo>
                    <a:pt x="57" y="14"/>
                    <a:pt x="58" y="17"/>
                    <a:pt x="60" y="18"/>
                  </a:cubicBezTo>
                  <a:cubicBezTo>
                    <a:pt x="50" y="22"/>
                    <a:pt x="38" y="43"/>
                    <a:pt x="42" y="47"/>
                  </a:cubicBezTo>
                  <a:cubicBezTo>
                    <a:pt x="43" y="48"/>
                    <a:pt x="43" y="48"/>
                    <a:pt x="44" y="48"/>
                  </a:cubicBezTo>
                  <a:cubicBezTo>
                    <a:pt x="48" y="48"/>
                    <a:pt x="52" y="43"/>
                    <a:pt x="56" y="38"/>
                  </a:cubicBezTo>
                  <a:cubicBezTo>
                    <a:pt x="53" y="47"/>
                    <a:pt x="51" y="58"/>
                    <a:pt x="50" y="67"/>
                  </a:cubicBezTo>
                  <a:cubicBezTo>
                    <a:pt x="60" y="67"/>
                    <a:pt x="60" y="67"/>
                    <a:pt x="60" y="67"/>
                  </a:cubicBezTo>
                  <a:cubicBezTo>
                    <a:pt x="60" y="62"/>
                    <a:pt x="63" y="55"/>
                    <a:pt x="67" y="55"/>
                  </a:cubicBezTo>
                  <a:cubicBezTo>
                    <a:pt x="71" y="55"/>
                    <a:pt x="74" y="62"/>
                    <a:pt x="74" y="67"/>
                  </a:cubicBezTo>
                  <a:cubicBezTo>
                    <a:pt x="84" y="67"/>
                    <a:pt x="84" y="67"/>
                    <a:pt x="84" y="67"/>
                  </a:cubicBezTo>
                  <a:cubicBezTo>
                    <a:pt x="83" y="58"/>
                    <a:pt x="81" y="47"/>
                    <a:pt x="78" y="38"/>
                  </a:cubicBezTo>
                  <a:cubicBezTo>
                    <a:pt x="82" y="43"/>
                    <a:pt x="87" y="48"/>
                    <a:pt x="90" y="48"/>
                  </a:cubicBezTo>
                  <a:cubicBezTo>
                    <a:pt x="91" y="48"/>
                    <a:pt x="91" y="48"/>
                    <a:pt x="92" y="47"/>
                  </a:cubicBezTo>
                  <a:cubicBezTo>
                    <a:pt x="96" y="43"/>
                    <a:pt x="84" y="22"/>
                    <a:pt x="74" y="18"/>
                  </a:cubicBezTo>
                  <a:cubicBezTo>
                    <a:pt x="76" y="17"/>
                    <a:pt x="77" y="14"/>
                    <a:pt x="77" y="10"/>
                  </a:cubicBezTo>
                  <a:cubicBezTo>
                    <a:pt x="77" y="5"/>
                    <a:pt x="73" y="0"/>
                    <a:pt x="67" y="0"/>
                  </a:cubicBezTo>
                </a:path>
              </a:pathLst>
            </a:custGeom>
            <a:solidFill>
              <a:schemeClr val="bg1">
                <a:alpha val="88000"/>
              </a:schemeClr>
            </a:solidFill>
            <a:ln>
              <a:noFill/>
            </a:ln>
          </p:spPr>
          <p:txBody>
            <a:bodyPr vert="horz" wrap="square" lIns="68580" tIns="34290" rIns="68580" bIns="34290" numCol="1" anchor="t" anchorCtr="0" compatLnSpc="1"/>
            <a:lstStyle/>
            <a:p>
              <a:endParaRPr lang="zh-CN" altLang="en-US" sz="1015">
                <a:cs typeface="+mn-ea"/>
              </a:endParaRPr>
            </a:p>
          </p:txBody>
        </p:sp>
      </p:grpSp>
      <p:grpSp>
        <p:nvGrpSpPr>
          <p:cNvPr id="106" name="组合 105"/>
          <p:cNvGrpSpPr>
            <a:grpSpLocks noChangeAspect="1"/>
          </p:cNvGrpSpPr>
          <p:nvPr/>
        </p:nvGrpSpPr>
        <p:grpSpPr>
          <a:xfrm>
            <a:off x="6074490" y="1962125"/>
            <a:ext cx="383531" cy="999000"/>
            <a:chOff x="2971800" y="2266951"/>
            <a:chExt cx="250031" cy="651272"/>
          </a:xfrm>
          <a:effectLst>
            <a:outerShdw blurRad="76200" dir="18900000" sy="23000" kx="-1200000" algn="bl" rotWithShape="0">
              <a:prstClr val="black">
                <a:alpha val="20000"/>
              </a:prstClr>
            </a:outerShdw>
          </a:effectLst>
        </p:grpSpPr>
        <p:sp>
          <p:nvSpPr>
            <p:cNvPr id="107" name="Freeform 5"/>
            <p:cNvSpPr/>
            <p:nvPr/>
          </p:nvSpPr>
          <p:spPr bwMode="auto">
            <a:xfrm>
              <a:off x="3014662" y="2318148"/>
              <a:ext cx="51197" cy="71437"/>
            </a:xfrm>
            <a:custGeom>
              <a:avLst/>
              <a:gdLst>
                <a:gd name="T0" fmla="*/ 1 w 11"/>
                <a:gd name="T1" fmla="*/ 6 h 15"/>
                <a:gd name="T2" fmla="*/ 0 w 11"/>
                <a:gd name="T3" fmla="*/ 7 h 15"/>
                <a:gd name="T4" fmla="*/ 5 w 11"/>
                <a:gd name="T5" fmla="*/ 15 h 15"/>
                <a:gd name="T6" fmla="*/ 10 w 11"/>
                <a:gd name="T7" fmla="*/ 11 h 15"/>
                <a:gd name="T8" fmla="*/ 11 w 11"/>
                <a:gd name="T9" fmla="*/ 8 h 15"/>
                <a:gd name="T10" fmla="*/ 11 w 11"/>
                <a:gd name="T11" fmla="*/ 1 h 15"/>
                <a:gd name="T12" fmla="*/ 1 w 11"/>
                <a:gd name="T13" fmla="*/ 6 h 15"/>
              </a:gdLst>
              <a:ahLst/>
              <a:cxnLst>
                <a:cxn ang="0">
                  <a:pos x="T0" y="T1"/>
                </a:cxn>
                <a:cxn ang="0">
                  <a:pos x="T2" y="T3"/>
                </a:cxn>
                <a:cxn ang="0">
                  <a:pos x="T4" y="T5"/>
                </a:cxn>
                <a:cxn ang="0">
                  <a:pos x="T6" y="T7"/>
                </a:cxn>
                <a:cxn ang="0">
                  <a:pos x="T8" y="T9"/>
                </a:cxn>
                <a:cxn ang="0">
                  <a:pos x="T10" y="T11"/>
                </a:cxn>
                <a:cxn ang="0">
                  <a:pos x="T12" y="T13"/>
                </a:cxn>
              </a:cxnLst>
              <a:rect l="0" t="0" r="r" b="b"/>
              <a:pathLst>
                <a:path w="11" h="15">
                  <a:moveTo>
                    <a:pt x="1" y="6"/>
                  </a:moveTo>
                  <a:cubicBezTo>
                    <a:pt x="0" y="7"/>
                    <a:pt x="0" y="7"/>
                    <a:pt x="0" y="7"/>
                  </a:cubicBezTo>
                  <a:cubicBezTo>
                    <a:pt x="5" y="15"/>
                    <a:pt x="5" y="15"/>
                    <a:pt x="5" y="15"/>
                  </a:cubicBezTo>
                  <a:cubicBezTo>
                    <a:pt x="10" y="11"/>
                    <a:pt x="10" y="11"/>
                    <a:pt x="10" y="11"/>
                  </a:cubicBezTo>
                  <a:cubicBezTo>
                    <a:pt x="11" y="8"/>
                    <a:pt x="11" y="8"/>
                    <a:pt x="11" y="8"/>
                  </a:cubicBezTo>
                  <a:cubicBezTo>
                    <a:pt x="11" y="8"/>
                    <a:pt x="11" y="2"/>
                    <a:pt x="11" y="1"/>
                  </a:cubicBezTo>
                  <a:cubicBezTo>
                    <a:pt x="11" y="0"/>
                    <a:pt x="1" y="6"/>
                    <a:pt x="1" y="6"/>
                  </a:cubicBez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08" name="Freeform 6"/>
            <p:cNvSpPr/>
            <p:nvPr/>
          </p:nvSpPr>
          <p:spPr bwMode="auto">
            <a:xfrm>
              <a:off x="3005137" y="2276476"/>
              <a:ext cx="65484" cy="84534"/>
            </a:xfrm>
            <a:custGeom>
              <a:avLst/>
              <a:gdLst>
                <a:gd name="T0" fmla="*/ 0 w 14"/>
                <a:gd name="T1" fmla="*/ 4 h 18"/>
                <a:gd name="T2" fmla="*/ 0 w 14"/>
                <a:gd name="T3" fmla="*/ 8 h 18"/>
                <a:gd name="T4" fmla="*/ 1 w 14"/>
                <a:gd name="T5" fmla="*/ 12 h 18"/>
                <a:gd name="T6" fmla="*/ 4 w 14"/>
                <a:gd name="T7" fmla="*/ 17 h 18"/>
                <a:gd name="T8" fmla="*/ 7 w 14"/>
                <a:gd name="T9" fmla="*/ 18 h 18"/>
                <a:gd name="T10" fmla="*/ 10 w 14"/>
                <a:gd name="T11" fmla="*/ 16 h 18"/>
                <a:gd name="T12" fmla="*/ 13 w 14"/>
                <a:gd name="T13" fmla="*/ 11 h 18"/>
                <a:gd name="T14" fmla="*/ 13 w 14"/>
                <a:gd name="T15" fmla="*/ 11 h 18"/>
                <a:gd name="T16" fmla="*/ 14 w 14"/>
                <a:gd name="T17" fmla="*/ 9 h 18"/>
                <a:gd name="T18" fmla="*/ 13 w 14"/>
                <a:gd name="T19" fmla="*/ 7 h 18"/>
                <a:gd name="T20" fmla="*/ 10 w 14"/>
                <a:gd name="T21" fmla="*/ 1 h 18"/>
                <a:gd name="T22" fmla="*/ 0 w 14"/>
                <a:gd name="T23"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8">
                  <a:moveTo>
                    <a:pt x="0" y="4"/>
                  </a:moveTo>
                  <a:cubicBezTo>
                    <a:pt x="0" y="8"/>
                    <a:pt x="0" y="8"/>
                    <a:pt x="0" y="8"/>
                  </a:cubicBezTo>
                  <a:cubicBezTo>
                    <a:pt x="0" y="8"/>
                    <a:pt x="0" y="12"/>
                    <a:pt x="1" y="12"/>
                  </a:cubicBezTo>
                  <a:cubicBezTo>
                    <a:pt x="1" y="12"/>
                    <a:pt x="2" y="15"/>
                    <a:pt x="4" y="17"/>
                  </a:cubicBezTo>
                  <a:cubicBezTo>
                    <a:pt x="4" y="17"/>
                    <a:pt x="5" y="18"/>
                    <a:pt x="7" y="18"/>
                  </a:cubicBezTo>
                  <a:cubicBezTo>
                    <a:pt x="8" y="18"/>
                    <a:pt x="9" y="16"/>
                    <a:pt x="10" y="16"/>
                  </a:cubicBezTo>
                  <a:cubicBezTo>
                    <a:pt x="10" y="16"/>
                    <a:pt x="12" y="14"/>
                    <a:pt x="13" y="11"/>
                  </a:cubicBezTo>
                  <a:cubicBezTo>
                    <a:pt x="13" y="11"/>
                    <a:pt x="13" y="11"/>
                    <a:pt x="13" y="11"/>
                  </a:cubicBezTo>
                  <a:cubicBezTo>
                    <a:pt x="14" y="11"/>
                    <a:pt x="14" y="9"/>
                    <a:pt x="14" y="9"/>
                  </a:cubicBezTo>
                  <a:cubicBezTo>
                    <a:pt x="14" y="8"/>
                    <a:pt x="14" y="7"/>
                    <a:pt x="13" y="7"/>
                  </a:cubicBezTo>
                  <a:cubicBezTo>
                    <a:pt x="13" y="7"/>
                    <a:pt x="13" y="2"/>
                    <a:pt x="10" y="1"/>
                  </a:cubicBezTo>
                  <a:cubicBezTo>
                    <a:pt x="7" y="0"/>
                    <a:pt x="3" y="0"/>
                    <a:pt x="0" y="4"/>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09" name="Freeform 7"/>
            <p:cNvSpPr/>
            <p:nvPr/>
          </p:nvSpPr>
          <p:spPr bwMode="auto">
            <a:xfrm>
              <a:off x="3033712" y="2281239"/>
              <a:ext cx="36909" cy="79772"/>
            </a:xfrm>
            <a:custGeom>
              <a:avLst/>
              <a:gdLst>
                <a:gd name="T0" fmla="*/ 8 w 8"/>
                <a:gd name="T1" fmla="*/ 8 h 17"/>
                <a:gd name="T2" fmla="*/ 7 w 8"/>
                <a:gd name="T3" fmla="*/ 6 h 17"/>
                <a:gd name="T4" fmla="*/ 4 w 8"/>
                <a:gd name="T5" fmla="*/ 0 h 17"/>
                <a:gd name="T6" fmla="*/ 4 w 8"/>
                <a:gd name="T7" fmla="*/ 5 h 17"/>
                <a:gd name="T8" fmla="*/ 6 w 8"/>
                <a:gd name="T9" fmla="*/ 7 h 17"/>
                <a:gd name="T10" fmla="*/ 4 w 8"/>
                <a:gd name="T11" fmla="*/ 11 h 17"/>
                <a:gd name="T12" fmla="*/ 2 w 8"/>
                <a:gd name="T13" fmla="*/ 15 h 17"/>
                <a:gd name="T14" fmla="*/ 0 w 8"/>
                <a:gd name="T15" fmla="*/ 17 h 17"/>
                <a:gd name="T16" fmla="*/ 1 w 8"/>
                <a:gd name="T17" fmla="*/ 17 h 17"/>
                <a:gd name="T18" fmla="*/ 4 w 8"/>
                <a:gd name="T19" fmla="*/ 15 h 17"/>
                <a:gd name="T20" fmla="*/ 7 w 8"/>
                <a:gd name="T21" fmla="*/ 10 h 17"/>
                <a:gd name="T22" fmla="*/ 7 w 8"/>
                <a:gd name="T23" fmla="*/ 10 h 17"/>
                <a:gd name="T24" fmla="*/ 8 w 8"/>
                <a:gd name="T25"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7">
                  <a:moveTo>
                    <a:pt x="8" y="8"/>
                  </a:moveTo>
                  <a:cubicBezTo>
                    <a:pt x="8" y="7"/>
                    <a:pt x="8" y="6"/>
                    <a:pt x="7" y="6"/>
                  </a:cubicBezTo>
                  <a:cubicBezTo>
                    <a:pt x="7" y="6"/>
                    <a:pt x="7" y="1"/>
                    <a:pt x="4" y="0"/>
                  </a:cubicBezTo>
                  <a:cubicBezTo>
                    <a:pt x="4" y="2"/>
                    <a:pt x="4" y="5"/>
                    <a:pt x="4" y="5"/>
                  </a:cubicBezTo>
                  <a:cubicBezTo>
                    <a:pt x="5" y="6"/>
                    <a:pt x="6" y="6"/>
                    <a:pt x="6" y="7"/>
                  </a:cubicBezTo>
                  <a:cubicBezTo>
                    <a:pt x="5" y="9"/>
                    <a:pt x="4" y="11"/>
                    <a:pt x="4" y="11"/>
                  </a:cubicBezTo>
                  <a:cubicBezTo>
                    <a:pt x="4" y="11"/>
                    <a:pt x="3" y="14"/>
                    <a:pt x="2" y="15"/>
                  </a:cubicBezTo>
                  <a:cubicBezTo>
                    <a:pt x="1" y="15"/>
                    <a:pt x="0" y="17"/>
                    <a:pt x="0" y="17"/>
                  </a:cubicBezTo>
                  <a:cubicBezTo>
                    <a:pt x="0" y="17"/>
                    <a:pt x="0" y="17"/>
                    <a:pt x="1" y="17"/>
                  </a:cubicBezTo>
                  <a:cubicBezTo>
                    <a:pt x="2" y="17"/>
                    <a:pt x="3" y="15"/>
                    <a:pt x="4" y="15"/>
                  </a:cubicBezTo>
                  <a:cubicBezTo>
                    <a:pt x="4" y="15"/>
                    <a:pt x="6" y="13"/>
                    <a:pt x="7" y="10"/>
                  </a:cubicBezTo>
                  <a:cubicBezTo>
                    <a:pt x="7" y="10"/>
                    <a:pt x="7" y="10"/>
                    <a:pt x="7" y="10"/>
                  </a:cubicBezTo>
                  <a:cubicBezTo>
                    <a:pt x="8" y="10"/>
                    <a:pt x="8" y="8"/>
                    <a:pt x="8" y="8"/>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10" name="Freeform 8"/>
            <p:cNvSpPr/>
            <p:nvPr/>
          </p:nvSpPr>
          <p:spPr bwMode="auto">
            <a:xfrm>
              <a:off x="3000375" y="2266951"/>
              <a:ext cx="70247" cy="46434"/>
            </a:xfrm>
            <a:custGeom>
              <a:avLst/>
              <a:gdLst>
                <a:gd name="T0" fmla="*/ 13 w 15"/>
                <a:gd name="T1" fmla="*/ 10 h 10"/>
                <a:gd name="T2" fmla="*/ 15 w 15"/>
                <a:gd name="T3" fmla="*/ 9 h 10"/>
                <a:gd name="T4" fmla="*/ 15 w 15"/>
                <a:gd name="T5" fmla="*/ 6 h 10"/>
                <a:gd name="T6" fmla="*/ 12 w 15"/>
                <a:gd name="T7" fmla="*/ 2 h 10"/>
                <a:gd name="T8" fmla="*/ 9 w 15"/>
                <a:gd name="T9" fmla="*/ 1 h 10"/>
                <a:gd name="T10" fmla="*/ 7 w 15"/>
                <a:gd name="T11" fmla="*/ 0 h 10"/>
                <a:gd name="T12" fmla="*/ 1 w 15"/>
                <a:gd name="T13" fmla="*/ 5 h 10"/>
                <a:gd name="T14" fmla="*/ 1 w 15"/>
                <a:gd name="T15" fmla="*/ 8 h 10"/>
                <a:gd name="T16" fmla="*/ 2 w 15"/>
                <a:gd name="T17" fmla="*/ 7 h 10"/>
                <a:gd name="T18" fmla="*/ 4 w 15"/>
                <a:gd name="T19" fmla="*/ 5 h 10"/>
                <a:gd name="T20" fmla="*/ 11 w 15"/>
                <a:gd name="T21" fmla="*/ 4 h 10"/>
                <a:gd name="T22" fmla="*/ 12 w 15"/>
                <a:gd name="T23" fmla="*/ 7 h 10"/>
                <a:gd name="T24" fmla="*/ 13 w 15"/>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0">
                  <a:moveTo>
                    <a:pt x="13" y="10"/>
                  </a:moveTo>
                  <a:cubicBezTo>
                    <a:pt x="13" y="10"/>
                    <a:pt x="14" y="9"/>
                    <a:pt x="15" y="9"/>
                  </a:cubicBezTo>
                  <a:cubicBezTo>
                    <a:pt x="15" y="6"/>
                    <a:pt x="15" y="6"/>
                    <a:pt x="15" y="6"/>
                  </a:cubicBezTo>
                  <a:cubicBezTo>
                    <a:pt x="15" y="6"/>
                    <a:pt x="14" y="3"/>
                    <a:pt x="12" y="2"/>
                  </a:cubicBezTo>
                  <a:cubicBezTo>
                    <a:pt x="10" y="1"/>
                    <a:pt x="9" y="1"/>
                    <a:pt x="9" y="1"/>
                  </a:cubicBezTo>
                  <a:cubicBezTo>
                    <a:pt x="9" y="1"/>
                    <a:pt x="8" y="0"/>
                    <a:pt x="7" y="0"/>
                  </a:cubicBezTo>
                  <a:cubicBezTo>
                    <a:pt x="5" y="0"/>
                    <a:pt x="2" y="2"/>
                    <a:pt x="1" y="5"/>
                  </a:cubicBezTo>
                  <a:cubicBezTo>
                    <a:pt x="0" y="8"/>
                    <a:pt x="1" y="8"/>
                    <a:pt x="1" y="8"/>
                  </a:cubicBezTo>
                  <a:cubicBezTo>
                    <a:pt x="2" y="7"/>
                    <a:pt x="2" y="7"/>
                    <a:pt x="2" y="7"/>
                  </a:cubicBezTo>
                  <a:cubicBezTo>
                    <a:pt x="2" y="7"/>
                    <a:pt x="3" y="6"/>
                    <a:pt x="4" y="5"/>
                  </a:cubicBezTo>
                  <a:cubicBezTo>
                    <a:pt x="5" y="5"/>
                    <a:pt x="10" y="5"/>
                    <a:pt x="11" y="4"/>
                  </a:cubicBezTo>
                  <a:cubicBezTo>
                    <a:pt x="11" y="4"/>
                    <a:pt x="12" y="7"/>
                    <a:pt x="12" y="7"/>
                  </a:cubicBezTo>
                  <a:cubicBezTo>
                    <a:pt x="13" y="7"/>
                    <a:pt x="13" y="10"/>
                    <a:pt x="13" y="1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11" name="Freeform 9"/>
            <p:cNvSpPr/>
            <p:nvPr/>
          </p:nvSpPr>
          <p:spPr bwMode="auto">
            <a:xfrm>
              <a:off x="3014662" y="2346723"/>
              <a:ext cx="132159" cy="213122"/>
            </a:xfrm>
            <a:custGeom>
              <a:avLst/>
              <a:gdLst>
                <a:gd name="T0" fmla="*/ 0 w 28"/>
                <a:gd name="T1" fmla="*/ 1 h 45"/>
                <a:gd name="T2" fmla="*/ 7 w 28"/>
                <a:gd name="T3" fmla="*/ 4 h 45"/>
                <a:gd name="T4" fmla="*/ 11 w 28"/>
                <a:gd name="T5" fmla="*/ 0 h 45"/>
                <a:gd name="T6" fmla="*/ 12 w 28"/>
                <a:gd name="T7" fmla="*/ 1 h 45"/>
                <a:gd name="T8" fmla="*/ 19 w 28"/>
                <a:gd name="T9" fmla="*/ 9 h 45"/>
                <a:gd name="T10" fmla="*/ 28 w 28"/>
                <a:gd name="T11" fmla="*/ 37 h 45"/>
                <a:gd name="T12" fmla="*/ 10 w 28"/>
                <a:gd name="T13" fmla="*/ 45 h 45"/>
                <a:gd name="T14" fmla="*/ 4 w 28"/>
                <a:gd name="T15" fmla="*/ 22 h 45"/>
                <a:gd name="T16" fmla="*/ 0 w 28"/>
                <a:gd name="T17" fmla="*/ 5 h 45"/>
                <a:gd name="T18" fmla="*/ 0 w 28"/>
                <a:gd name="T19"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5">
                  <a:moveTo>
                    <a:pt x="0" y="1"/>
                  </a:moveTo>
                  <a:cubicBezTo>
                    <a:pt x="0" y="1"/>
                    <a:pt x="6" y="4"/>
                    <a:pt x="7" y="4"/>
                  </a:cubicBezTo>
                  <a:cubicBezTo>
                    <a:pt x="7" y="4"/>
                    <a:pt x="10" y="1"/>
                    <a:pt x="11" y="0"/>
                  </a:cubicBezTo>
                  <a:cubicBezTo>
                    <a:pt x="12" y="1"/>
                    <a:pt x="12" y="1"/>
                    <a:pt x="12" y="1"/>
                  </a:cubicBezTo>
                  <a:cubicBezTo>
                    <a:pt x="19" y="9"/>
                    <a:pt x="19" y="9"/>
                    <a:pt x="19" y="9"/>
                  </a:cubicBezTo>
                  <a:cubicBezTo>
                    <a:pt x="28" y="37"/>
                    <a:pt x="28" y="37"/>
                    <a:pt x="28" y="37"/>
                  </a:cubicBezTo>
                  <a:cubicBezTo>
                    <a:pt x="10" y="45"/>
                    <a:pt x="10" y="45"/>
                    <a:pt x="10" y="45"/>
                  </a:cubicBezTo>
                  <a:cubicBezTo>
                    <a:pt x="4" y="22"/>
                    <a:pt x="4" y="22"/>
                    <a:pt x="4" y="22"/>
                  </a:cubicBezTo>
                  <a:cubicBezTo>
                    <a:pt x="0" y="5"/>
                    <a:pt x="0" y="5"/>
                    <a:pt x="0" y="5"/>
                  </a:cubicBezTo>
                  <a:lnTo>
                    <a:pt x="0" y="1"/>
                  </a:ln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12" name="Freeform 10"/>
            <p:cNvSpPr/>
            <p:nvPr/>
          </p:nvSpPr>
          <p:spPr bwMode="auto">
            <a:xfrm>
              <a:off x="3038475" y="2361011"/>
              <a:ext cx="108347" cy="170259"/>
            </a:xfrm>
            <a:custGeom>
              <a:avLst/>
              <a:gdLst>
                <a:gd name="T0" fmla="*/ 3 w 23"/>
                <a:gd name="T1" fmla="*/ 3 h 36"/>
                <a:gd name="T2" fmla="*/ 4 w 23"/>
                <a:gd name="T3" fmla="*/ 2 h 36"/>
                <a:gd name="T4" fmla="*/ 6 w 23"/>
                <a:gd name="T5" fmla="*/ 6 h 36"/>
                <a:gd name="T6" fmla="*/ 13 w 23"/>
                <a:gd name="T7" fmla="*/ 26 h 36"/>
                <a:gd name="T8" fmla="*/ 18 w 23"/>
                <a:gd name="T9" fmla="*/ 30 h 36"/>
                <a:gd name="T10" fmla="*/ 19 w 23"/>
                <a:gd name="T11" fmla="*/ 36 h 36"/>
                <a:gd name="T12" fmla="*/ 23 w 23"/>
                <a:gd name="T13" fmla="*/ 34 h 36"/>
                <a:gd name="T14" fmla="*/ 20 w 23"/>
                <a:gd name="T15" fmla="*/ 25 h 36"/>
                <a:gd name="T16" fmla="*/ 8 w 23"/>
                <a:gd name="T17" fmla="*/ 4 h 36"/>
                <a:gd name="T18" fmla="*/ 4 w 23"/>
                <a:gd name="T19" fmla="*/ 1 h 36"/>
                <a:gd name="T20" fmla="*/ 2 w 23"/>
                <a:gd name="T21" fmla="*/ 2 h 36"/>
                <a:gd name="T22" fmla="*/ 1 w 23"/>
                <a:gd name="T23" fmla="*/ 2 h 36"/>
                <a:gd name="T24" fmla="*/ 1 w 23"/>
                <a:gd name="T25" fmla="*/ 6 h 36"/>
                <a:gd name="T26" fmla="*/ 3 w 23"/>
                <a:gd name="T27"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6">
                  <a:moveTo>
                    <a:pt x="3" y="3"/>
                  </a:moveTo>
                  <a:cubicBezTo>
                    <a:pt x="3" y="3"/>
                    <a:pt x="2" y="2"/>
                    <a:pt x="4" y="2"/>
                  </a:cubicBezTo>
                  <a:cubicBezTo>
                    <a:pt x="6" y="3"/>
                    <a:pt x="6" y="5"/>
                    <a:pt x="6" y="6"/>
                  </a:cubicBezTo>
                  <a:cubicBezTo>
                    <a:pt x="6" y="7"/>
                    <a:pt x="13" y="26"/>
                    <a:pt x="13" y="26"/>
                  </a:cubicBezTo>
                  <a:cubicBezTo>
                    <a:pt x="13" y="26"/>
                    <a:pt x="17" y="30"/>
                    <a:pt x="18" y="30"/>
                  </a:cubicBezTo>
                  <a:cubicBezTo>
                    <a:pt x="19" y="31"/>
                    <a:pt x="19" y="34"/>
                    <a:pt x="19" y="36"/>
                  </a:cubicBezTo>
                  <a:cubicBezTo>
                    <a:pt x="23" y="34"/>
                    <a:pt x="23" y="34"/>
                    <a:pt x="23" y="34"/>
                  </a:cubicBezTo>
                  <a:cubicBezTo>
                    <a:pt x="20" y="25"/>
                    <a:pt x="20" y="25"/>
                    <a:pt x="20" y="25"/>
                  </a:cubicBezTo>
                  <a:cubicBezTo>
                    <a:pt x="8" y="4"/>
                    <a:pt x="8" y="4"/>
                    <a:pt x="8" y="4"/>
                  </a:cubicBezTo>
                  <a:cubicBezTo>
                    <a:pt x="8" y="4"/>
                    <a:pt x="6" y="2"/>
                    <a:pt x="4" y="1"/>
                  </a:cubicBezTo>
                  <a:cubicBezTo>
                    <a:pt x="3" y="0"/>
                    <a:pt x="2" y="2"/>
                    <a:pt x="2" y="2"/>
                  </a:cubicBezTo>
                  <a:cubicBezTo>
                    <a:pt x="2" y="2"/>
                    <a:pt x="1" y="1"/>
                    <a:pt x="1" y="2"/>
                  </a:cubicBezTo>
                  <a:cubicBezTo>
                    <a:pt x="0" y="4"/>
                    <a:pt x="1" y="6"/>
                    <a:pt x="1" y="6"/>
                  </a:cubicBezTo>
                  <a:cubicBezTo>
                    <a:pt x="1" y="2"/>
                    <a:pt x="3" y="3"/>
                    <a:pt x="3" y="3"/>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13" name="Freeform 11"/>
            <p:cNvSpPr/>
            <p:nvPr/>
          </p:nvSpPr>
          <p:spPr bwMode="auto">
            <a:xfrm>
              <a:off x="3051572" y="237529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14" name="Freeform 12"/>
            <p:cNvSpPr/>
            <p:nvPr/>
          </p:nvSpPr>
          <p:spPr bwMode="auto">
            <a:xfrm>
              <a:off x="3065859" y="2483645"/>
              <a:ext cx="23812" cy="76200"/>
            </a:xfrm>
            <a:custGeom>
              <a:avLst/>
              <a:gdLst>
                <a:gd name="T0" fmla="*/ 3 w 5"/>
                <a:gd name="T1" fmla="*/ 0 h 16"/>
                <a:gd name="T2" fmla="*/ 0 w 5"/>
                <a:gd name="T3" fmla="*/ 16 h 16"/>
                <a:gd name="T4" fmla="*/ 5 w 5"/>
                <a:gd name="T5" fmla="*/ 13 h 16"/>
                <a:gd name="T6" fmla="*/ 3 w 5"/>
                <a:gd name="T7" fmla="*/ 0 h 16"/>
              </a:gdLst>
              <a:ahLst/>
              <a:cxnLst>
                <a:cxn ang="0">
                  <a:pos x="T0" y="T1"/>
                </a:cxn>
                <a:cxn ang="0">
                  <a:pos x="T2" y="T3"/>
                </a:cxn>
                <a:cxn ang="0">
                  <a:pos x="T4" y="T5"/>
                </a:cxn>
                <a:cxn ang="0">
                  <a:pos x="T6" y="T7"/>
                </a:cxn>
              </a:cxnLst>
              <a:rect l="0" t="0" r="r" b="b"/>
              <a:pathLst>
                <a:path w="5" h="16">
                  <a:moveTo>
                    <a:pt x="3" y="0"/>
                  </a:moveTo>
                  <a:cubicBezTo>
                    <a:pt x="3" y="0"/>
                    <a:pt x="2" y="10"/>
                    <a:pt x="0" y="16"/>
                  </a:cubicBezTo>
                  <a:cubicBezTo>
                    <a:pt x="5" y="13"/>
                    <a:pt x="5" y="13"/>
                    <a:pt x="5" y="13"/>
                  </a:cubicBezTo>
                  <a:cubicBezTo>
                    <a:pt x="4" y="9"/>
                    <a:pt x="3" y="0"/>
                    <a:pt x="3" y="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15" name="Freeform 13"/>
            <p:cNvSpPr/>
            <p:nvPr/>
          </p:nvSpPr>
          <p:spPr bwMode="auto">
            <a:xfrm>
              <a:off x="3046809" y="2361011"/>
              <a:ext cx="57150" cy="165497"/>
            </a:xfrm>
            <a:custGeom>
              <a:avLst/>
              <a:gdLst>
                <a:gd name="T0" fmla="*/ 0 w 12"/>
                <a:gd name="T1" fmla="*/ 2 h 35"/>
                <a:gd name="T2" fmla="*/ 1 w 12"/>
                <a:gd name="T3" fmla="*/ 4 h 35"/>
                <a:gd name="T4" fmla="*/ 1 w 12"/>
                <a:gd name="T5" fmla="*/ 7 h 35"/>
                <a:gd name="T6" fmla="*/ 9 w 12"/>
                <a:gd name="T7" fmla="*/ 34 h 35"/>
                <a:gd name="T8" fmla="*/ 11 w 12"/>
                <a:gd name="T9" fmla="*/ 35 h 35"/>
                <a:gd name="T10" fmla="*/ 12 w 12"/>
                <a:gd name="T11" fmla="*/ 33 h 35"/>
                <a:gd name="T12" fmla="*/ 3 w 12"/>
                <a:gd name="T13" fmla="*/ 5 h 35"/>
                <a:gd name="T14" fmla="*/ 2 w 12"/>
                <a:gd name="T15" fmla="*/ 4 h 35"/>
                <a:gd name="T16" fmla="*/ 2 w 12"/>
                <a:gd name="T17" fmla="*/ 1 h 35"/>
                <a:gd name="T18" fmla="*/ 0 w 12"/>
                <a:gd name="T19"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35">
                  <a:moveTo>
                    <a:pt x="0" y="2"/>
                  </a:moveTo>
                  <a:cubicBezTo>
                    <a:pt x="0" y="2"/>
                    <a:pt x="1" y="4"/>
                    <a:pt x="1" y="4"/>
                  </a:cubicBezTo>
                  <a:cubicBezTo>
                    <a:pt x="1" y="7"/>
                    <a:pt x="1" y="7"/>
                    <a:pt x="1" y="7"/>
                  </a:cubicBezTo>
                  <a:cubicBezTo>
                    <a:pt x="1" y="7"/>
                    <a:pt x="9" y="32"/>
                    <a:pt x="9" y="34"/>
                  </a:cubicBezTo>
                  <a:cubicBezTo>
                    <a:pt x="11" y="35"/>
                    <a:pt x="11" y="35"/>
                    <a:pt x="11" y="35"/>
                  </a:cubicBezTo>
                  <a:cubicBezTo>
                    <a:pt x="12" y="33"/>
                    <a:pt x="12" y="33"/>
                    <a:pt x="12" y="33"/>
                  </a:cubicBezTo>
                  <a:cubicBezTo>
                    <a:pt x="12" y="33"/>
                    <a:pt x="9" y="16"/>
                    <a:pt x="3" y="5"/>
                  </a:cubicBezTo>
                  <a:cubicBezTo>
                    <a:pt x="2" y="4"/>
                    <a:pt x="2" y="4"/>
                    <a:pt x="2" y="4"/>
                  </a:cubicBezTo>
                  <a:cubicBezTo>
                    <a:pt x="2" y="1"/>
                    <a:pt x="2" y="1"/>
                    <a:pt x="2" y="1"/>
                  </a:cubicBezTo>
                  <a:cubicBezTo>
                    <a:pt x="2" y="1"/>
                    <a:pt x="0" y="0"/>
                    <a:pt x="0" y="2"/>
                  </a:cubicBezTo>
                  <a:close/>
                </a:path>
              </a:pathLst>
            </a:custGeom>
            <a:solidFill>
              <a:srgbClr val="214198"/>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17" name="Freeform 14"/>
            <p:cNvSpPr/>
            <p:nvPr/>
          </p:nvSpPr>
          <p:spPr bwMode="auto">
            <a:xfrm>
              <a:off x="3118247" y="2862264"/>
              <a:ext cx="47625" cy="55959"/>
            </a:xfrm>
            <a:custGeom>
              <a:avLst/>
              <a:gdLst>
                <a:gd name="T0" fmla="*/ 0 w 10"/>
                <a:gd name="T1" fmla="*/ 1 h 12"/>
                <a:gd name="T2" fmla="*/ 0 w 10"/>
                <a:gd name="T3" fmla="*/ 6 h 12"/>
                <a:gd name="T4" fmla="*/ 2 w 10"/>
                <a:gd name="T5" fmla="*/ 8 h 12"/>
                <a:gd name="T6" fmla="*/ 3 w 10"/>
                <a:gd name="T7" fmla="*/ 11 h 12"/>
                <a:gd name="T8" fmla="*/ 8 w 10"/>
                <a:gd name="T9" fmla="*/ 11 h 12"/>
                <a:gd name="T10" fmla="*/ 10 w 10"/>
                <a:gd name="T11" fmla="*/ 8 h 12"/>
                <a:gd name="T12" fmla="*/ 8 w 10"/>
                <a:gd name="T13" fmla="*/ 5 h 12"/>
                <a:gd name="T14" fmla="*/ 7 w 10"/>
                <a:gd name="T15" fmla="*/ 2 h 12"/>
                <a:gd name="T16" fmla="*/ 0 w 10"/>
                <a:gd name="T1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2">
                  <a:moveTo>
                    <a:pt x="0" y="1"/>
                  </a:moveTo>
                  <a:cubicBezTo>
                    <a:pt x="0" y="1"/>
                    <a:pt x="0" y="5"/>
                    <a:pt x="0" y="6"/>
                  </a:cubicBezTo>
                  <a:cubicBezTo>
                    <a:pt x="1" y="7"/>
                    <a:pt x="2" y="8"/>
                    <a:pt x="2" y="8"/>
                  </a:cubicBezTo>
                  <a:cubicBezTo>
                    <a:pt x="2" y="8"/>
                    <a:pt x="3" y="10"/>
                    <a:pt x="3" y="11"/>
                  </a:cubicBezTo>
                  <a:cubicBezTo>
                    <a:pt x="4" y="11"/>
                    <a:pt x="7" y="12"/>
                    <a:pt x="8" y="11"/>
                  </a:cubicBezTo>
                  <a:cubicBezTo>
                    <a:pt x="10" y="11"/>
                    <a:pt x="10" y="8"/>
                    <a:pt x="10" y="8"/>
                  </a:cubicBezTo>
                  <a:cubicBezTo>
                    <a:pt x="10" y="8"/>
                    <a:pt x="8" y="6"/>
                    <a:pt x="8" y="5"/>
                  </a:cubicBezTo>
                  <a:cubicBezTo>
                    <a:pt x="8" y="4"/>
                    <a:pt x="7" y="2"/>
                    <a:pt x="7" y="2"/>
                  </a:cubicBezTo>
                  <a:cubicBezTo>
                    <a:pt x="7" y="2"/>
                    <a:pt x="2" y="0"/>
                    <a:pt x="0" y="1"/>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18" name="Freeform 15"/>
            <p:cNvSpPr/>
            <p:nvPr/>
          </p:nvSpPr>
          <p:spPr bwMode="auto">
            <a:xfrm>
              <a:off x="3170634" y="2795589"/>
              <a:ext cx="51197" cy="108347"/>
            </a:xfrm>
            <a:custGeom>
              <a:avLst/>
              <a:gdLst>
                <a:gd name="T0" fmla="*/ 4 w 11"/>
                <a:gd name="T1" fmla="*/ 1 h 23"/>
                <a:gd name="T2" fmla="*/ 8 w 11"/>
                <a:gd name="T3" fmla="*/ 1 h 23"/>
                <a:gd name="T4" fmla="*/ 7 w 11"/>
                <a:gd name="T5" fmla="*/ 9 h 23"/>
                <a:gd name="T6" fmla="*/ 7 w 11"/>
                <a:gd name="T7" fmla="*/ 17 h 23"/>
                <a:gd name="T8" fmla="*/ 4 w 11"/>
                <a:gd name="T9" fmla="*/ 23 h 23"/>
                <a:gd name="T10" fmla="*/ 1 w 11"/>
                <a:gd name="T11" fmla="*/ 23 h 23"/>
                <a:gd name="T12" fmla="*/ 1 w 11"/>
                <a:gd name="T13" fmla="*/ 17 h 23"/>
                <a:gd name="T14" fmla="*/ 0 w 11"/>
                <a:gd name="T15" fmla="*/ 12 h 23"/>
                <a:gd name="T16" fmla="*/ 4 w 11"/>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3">
                  <a:moveTo>
                    <a:pt x="4" y="1"/>
                  </a:moveTo>
                  <a:cubicBezTo>
                    <a:pt x="4" y="1"/>
                    <a:pt x="6" y="0"/>
                    <a:pt x="8" y="1"/>
                  </a:cubicBezTo>
                  <a:cubicBezTo>
                    <a:pt x="8" y="1"/>
                    <a:pt x="11" y="2"/>
                    <a:pt x="7" y="9"/>
                  </a:cubicBezTo>
                  <a:cubicBezTo>
                    <a:pt x="7" y="9"/>
                    <a:pt x="7" y="16"/>
                    <a:pt x="7" y="17"/>
                  </a:cubicBezTo>
                  <a:cubicBezTo>
                    <a:pt x="6" y="19"/>
                    <a:pt x="4" y="23"/>
                    <a:pt x="4" y="23"/>
                  </a:cubicBezTo>
                  <a:cubicBezTo>
                    <a:pt x="4" y="23"/>
                    <a:pt x="2" y="23"/>
                    <a:pt x="1" y="23"/>
                  </a:cubicBezTo>
                  <a:cubicBezTo>
                    <a:pt x="1" y="23"/>
                    <a:pt x="1" y="19"/>
                    <a:pt x="1" y="17"/>
                  </a:cubicBezTo>
                  <a:cubicBezTo>
                    <a:pt x="1" y="16"/>
                    <a:pt x="0" y="12"/>
                    <a:pt x="0" y="12"/>
                  </a:cubicBezTo>
                  <a:cubicBezTo>
                    <a:pt x="0" y="12"/>
                    <a:pt x="1" y="2"/>
                    <a:pt x="4" y="1"/>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19" name="Freeform 16"/>
            <p:cNvSpPr/>
            <p:nvPr/>
          </p:nvSpPr>
          <p:spPr bwMode="auto">
            <a:xfrm>
              <a:off x="3099197" y="2512220"/>
              <a:ext cx="76200" cy="363141"/>
            </a:xfrm>
            <a:custGeom>
              <a:avLst/>
              <a:gdLst>
                <a:gd name="T0" fmla="*/ 2 w 16"/>
                <a:gd name="T1" fmla="*/ 72 h 77"/>
                <a:gd name="T2" fmla="*/ 4 w 16"/>
                <a:gd name="T3" fmla="*/ 77 h 77"/>
                <a:gd name="T4" fmla="*/ 11 w 16"/>
                <a:gd name="T5" fmla="*/ 77 h 77"/>
                <a:gd name="T6" fmla="*/ 14 w 16"/>
                <a:gd name="T7" fmla="*/ 75 h 77"/>
                <a:gd name="T8" fmla="*/ 15 w 16"/>
                <a:gd name="T9" fmla="*/ 68 h 77"/>
                <a:gd name="T10" fmla="*/ 16 w 16"/>
                <a:gd name="T11" fmla="*/ 50 h 77"/>
                <a:gd name="T12" fmla="*/ 14 w 16"/>
                <a:gd name="T13" fmla="*/ 24 h 77"/>
                <a:gd name="T14" fmla="*/ 14 w 16"/>
                <a:gd name="T15" fmla="*/ 10 h 77"/>
                <a:gd name="T16" fmla="*/ 10 w 16"/>
                <a:gd name="T17" fmla="*/ 0 h 77"/>
                <a:gd name="T18" fmla="*/ 0 w 16"/>
                <a:gd name="T19" fmla="*/ 5 h 77"/>
                <a:gd name="T20" fmla="*/ 1 w 16"/>
                <a:gd name="T21" fmla="*/ 25 h 77"/>
                <a:gd name="T22" fmla="*/ 3 w 16"/>
                <a:gd name="T23" fmla="*/ 46 h 77"/>
                <a:gd name="T24" fmla="*/ 2 w 16"/>
                <a:gd name="T25" fmla="*/ 66 h 77"/>
                <a:gd name="T26" fmla="*/ 4 w 16"/>
                <a:gd name="T27" fmla="*/ 69 h 77"/>
                <a:gd name="T28" fmla="*/ 2 w 16"/>
                <a:gd name="T29" fmla="*/ 7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77">
                  <a:moveTo>
                    <a:pt x="2" y="72"/>
                  </a:moveTo>
                  <a:cubicBezTo>
                    <a:pt x="2" y="74"/>
                    <a:pt x="3" y="77"/>
                    <a:pt x="4" y="77"/>
                  </a:cubicBezTo>
                  <a:cubicBezTo>
                    <a:pt x="6" y="77"/>
                    <a:pt x="8" y="75"/>
                    <a:pt x="11" y="77"/>
                  </a:cubicBezTo>
                  <a:cubicBezTo>
                    <a:pt x="11" y="77"/>
                    <a:pt x="14" y="77"/>
                    <a:pt x="14" y="75"/>
                  </a:cubicBezTo>
                  <a:cubicBezTo>
                    <a:pt x="15" y="72"/>
                    <a:pt x="15" y="68"/>
                    <a:pt x="15" y="68"/>
                  </a:cubicBezTo>
                  <a:cubicBezTo>
                    <a:pt x="15" y="68"/>
                    <a:pt x="16" y="54"/>
                    <a:pt x="16" y="50"/>
                  </a:cubicBezTo>
                  <a:cubicBezTo>
                    <a:pt x="15" y="46"/>
                    <a:pt x="13" y="32"/>
                    <a:pt x="14" y="24"/>
                  </a:cubicBezTo>
                  <a:cubicBezTo>
                    <a:pt x="15" y="17"/>
                    <a:pt x="16" y="12"/>
                    <a:pt x="14" y="10"/>
                  </a:cubicBezTo>
                  <a:cubicBezTo>
                    <a:pt x="13" y="8"/>
                    <a:pt x="10" y="0"/>
                    <a:pt x="10" y="0"/>
                  </a:cubicBezTo>
                  <a:cubicBezTo>
                    <a:pt x="0" y="5"/>
                    <a:pt x="0" y="5"/>
                    <a:pt x="0" y="5"/>
                  </a:cubicBezTo>
                  <a:cubicBezTo>
                    <a:pt x="0" y="5"/>
                    <a:pt x="1" y="22"/>
                    <a:pt x="1" y="25"/>
                  </a:cubicBezTo>
                  <a:cubicBezTo>
                    <a:pt x="2" y="27"/>
                    <a:pt x="4" y="44"/>
                    <a:pt x="3" y="46"/>
                  </a:cubicBezTo>
                  <a:cubicBezTo>
                    <a:pt x="2" y="49"/>
                    <a:pt x="2" y="66"/>
                    <a:pt x="2" y="66"/>
                  </a:cubicBezTo>
                  <a:cubicBezTo>
                    <a:pt x="3" y="67"/>
                    <a:pt x="4" y="68"/>
                    <a:pt x="4" y="69"/>
                  </a:cubicBezTo>
                  <a:cubicBezTo>
                    <a:pt x="3" y="70"/>
                    <a:pt x="2" y="70"/>
                    <a:pt x="2" y="72"/>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20" name="Freeform 17"/>
            <p:cNvSpPr/>
            <p:nvPr/>
          </p:nvSpPr>
          <p:spPr bwMode="auto">
            <a:xfrm>
              <a:off x="3099197" y="2512220"/>
              <a:ext cx="76200" cy="363141"/>
            </a:xfrm>
            <a:custGeom>
              <a:avLst/>
              <a:gdLst>
                <a:gd name="T0" fmla="*/ 14 w 16"/>
                <a:gd name="T1" fmla="*/ 10 h 77"/>
                <a:gd name="T2" fmla="*/ 10 w 16"/>
                <a:gd name="T3" fmla="*/ 0 h 77"/>
                <a:gd name="T4" fmla="*/ 0 w 16"/>
                <a:gd name="T5" fmla="*/ 5 h 77"/>
                <a:gd name="T6" fmla="*/ 1 w 16"/>
                <a:gd name="T7" fmla="*/ 25 h 77"/>
                <a:gd name="T8" fmla="*/ 3 w 16"/>
                <a:gd name="T9" fmla="*/ 46 h 77"/>
                <a:gd name="T10" fmla="*/ 2 w 16"/>
                <a:gd name="T11" fmla="*/ 65 h 77"/>
                <a:gd name="T12" fmla="*/ 13 w 16"/>
                <a:gd name="T13" fmla="*/ 77 h 77"/>
                <a:gd name="T14" fmla="*/ 14 w 16"/>
                <a:gd name="T15" fmla="*/ 75 h 77"/>
                <a:gd name="T16" fmla="*/ 15 w 16"/>
                <a:gd name="T17" fmla="*/ 68 h 77"/>
                <a:gd name="T18" fmla="*/ 16 w 16"/>
                <a:gd name="T19" fmla="*/ 58 h 77"/>
                <a:gd name="T20" fmla="*/ 14 w 16"/>
                <a:gd name="T21" fmla="*/ 48 h 77"/>
                <a:gd name="T22" fmla="*/ 13 w 16"/>
                <a:gd name="T23" fmla="*/ 62 h 77"/>
                <a:gd name="T24" fmla="*/ 12 w 16"/>
                <a:gd name="T25" fmla="*/ 51 h 77"/>
                <a:gd name="T26" fmla="*/ 8 w 16"/>
                <a:gd name="T27" fmla="*/ 24 h 77"/>
                <a:gd name="T28" fmla="*/ 12 w 16"/>
                <a:gd name="T29" fmla="*/ 17 h 77"/>
                <a:gd name="T30" fmla="*/ 15 w 16"/>
                <a:gd name="T31" fmla="*/ 18 h 77"/>
                <a:gd name="T32" fmla="*/ 14 w 16"/>
                <a:gd name="T33"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77">
                  <a:moveTo>
                    <a:pt x="14" y="10"/>
                  </a:moveTo>
                  <a:cubicBezTo>
                    <a:pt x="13" y="8"/>
                    <a:pt x="10" y="0"/>
                    <a:pt x="10" y="0"/>
                  </a:cubicBezTo>
                  <a:cubicBezTo>
                    <a:pt x="0" y="5"/>
                    <a:pt x="0" y="5"/>
                    <a:pt x="0" y="5"/>
                  </a:cubicBezTo>
                  <a:cubicBezTo>
                    <a:pt x="0" y="5"/>
                    <a:pt x="1" y="22"/>
                    <a:pt x="1" y="25"/>
                  </a:cubicBezTo>
                  <a:cubicBezTo>
                    <a:pt x="2" y="27"/>
                    <a:pt x="4" y="44"/>
                    <a:pt x="3" y="46"/>
                  </a:cubicBezTo>
                  <a:cubicBezTo>
                    <a:pt x="3" y="48"/>
                    <a:pt x="2" y="61"/>
                    <a:pt x="2" y="65"/>
                  </a:cubicBezTo>
                  <a:cubicBezTo>
                    <a:pt x="6" y="68"/>
                    <a:pt x="10" y="73"/>
                    <a:pt x="13" y="77"/>
                  </a:cubicBezTo>
                  <a:cubicBezTo>
                    <a:pt x="14" y="76"/>
                    <a:pt x="14" y="76"/>
                    <a:pt x="14" y="75"/>
                  </a:cubicBezTo>
                  <a:cubicBezTo>
                    <a:pt x="15" y="72"/>
                    <a:pt x="15" y="68"/>
                    <a:pt x="15" y="68"/>
                  </a:cubicBezTo>
                  <a:cubicBezTo>
                    <a:pt x="15" y="68"/>
                    <a:pt x="16" y="63"/>
                    <a:pt x="16" y="58"/>
                  </a:cubicBezTo>
                  <a:cubicBezTo>
                    <a:pt x="15" y="53"/>
                    <a:pt x="14" y="48"/>
                    <a:pt x="14" y="48"/>
                  </a:cubicBezTo>
                  <a:cubicBezTo>
                    <a:pt x="14" y="50"/>
                    <a:pt x="13" y="62"/>
                    <a:pt x="13" y="62"/>
                  </a:cubicBezTo>
                  <a:cubicBezTo>
                    <a:pt x="13" y="62"/>
                    <a:pt x="11" y="56"/>
                    <a:pt x="12" y="51"/>
                  </a:cubicBezTo>
                  <a:cubicBezTo>
                    <a:pt x="12" y="45"/>
                    <a:pt x="9" y="26"/>
                    <a:pt x="8" y="24"/>
                  </a:cubicBezTo>
                  <a:cubicBezTo>
                    <a:pt x="7" y="23"/>
                    <a:pt x="10" y="17"/>
                    <a:pt x="12" y="17"/>
                  </a:cubicBezTo>
                  <a:cubicBezTo>
                    <a:pt x="13" y="17"/>
                    <a:pt x="14" y="17"/>
                    <a:pt x="15" y="18"/>
                  </a:cubicBezTo>
                  <a:cubicBezTo>
                    <a:pt x="16" y="14"/>
                    <a:pt x="16" y="12"/>
                    <a:pt x="14" y="1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21" name="Freeform 18"/>
            <p:cNvSpPr/>
            <p:nvPr/>
          </p:nvSpPr>
          <p:spPr bwMode="auto">
            <a:xfrm>
              <a:off x="3038475" y="2512220"/>
              <a:ext cx="164306" cy="345281"/>
            </a:xfrm>
            <a:custGeom>
              <a:avLst/>
              <a:gdLst>
                <a:gd name="T0" fmla="*/ 3 w 35"/>
                <a:gd name="T1" fmla="*/ 7 h 73"/>
                <a:gd name="T2" fmla="*/ 23 w 35"/>
                <a:gd name="T3" fmla="*/ 0 h 73"/>
                <a:gd name="T4" fmla="*/ 13 w 35"/>
                <a:gd name="T5" fmla="*/ 11 h 73"/>
                <a:gd name="T6" fmla="*/ 15 w 35"/>
                <a:gd name="T7" fmla="*/ 26 h 73"/>
                <a:gd name="T8" fmla="*/ 13 w 35"/>
                <a:gd name="T9" fmla="*/ 36 h 73"/>
                <a:gd name="T10" fmla="*/ 14 w 35"/>
                <a:gd name="T11" fmla="*/ 38 h 73"/>
                <a:gd name="T12" fmla="*/ 15 w 35"/>
                <a:gd name="T13" fmla="*/ 43 h 73"/>
                <a:gd name="T14" fmla="*/ 30 w 35"/>
                <a:gd name="T15" fmla="*/ 59 h 73"/>
                <a:gd name="T16" fmla="*/ 34 w 35"/>
                <a:gd name="T17" fmla="*/ 61 h 73"/>
                <a:gd name="T18" fmla="*/ 29 w 35"/>
                <a:gd name="T19" fmla="*/ 73 h 73"/>
                <a:gd name="T20" fmla="*/ 23 w 35"/>
                <a:gd name="T21" fmla="*/ 71 h 73"/>
                <a:gd name="T22" fmla="*/ 11 w 35"/>
                <a:gd name="T23" fmla="*/ 58 h 73"/>
                <a:gd name="T24" fmla="*/ 3 w 35"/>
                <a:gd name="T25" fmla="*/ 47 h 73"/>
                <a:gd name="T26" fmla="*/ 1 w 35"/>
                <a:gd name="T27" fmla="*/ 42 h 73"/>
                <a:gd name="T28" fmla="*/ 0 w 35"/>
                <a:gd name="T29" fmla="*/ 20 h 73"/>
                <a:gd name="T30" fmla="*/ 3 w 35"/>
                <a:gd name="T31" fmla="*/ 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73">
                  <a:moveTo>
                    <a:pt x="3" y="7"/>
                  </a:moveTo>
                  <a:cubicBezTo>
                    <a:pt x="3" y="7"/>
                    <a:pt x="17" y="4"/>
                    <a:pt x="23" y="0"/>
                  </a:cubicBezTo>
                  <a:cubicBezTo>
                    <a:pt x="23" y="0"/>
                    <a:pt x="13" y="9"/>
                    <a:pt x="13" y="11"/>
                  </a:cubicBezTo>
                  <a:cubicBezTo>
                    <a:pt x="13" y="13"/>
                    <a:pt x="15" y="26"/>
                    <a:pt x="15" y="26"/>
                  </a:cubicBezTo>
                  <a:cubicBezTo>
                    <a:pt x="13" y="36"/>
                    <a:pt x="13" y="36"/>
                    <a:pt x="13" y="36"/>
                  </a:cubicBezTo>
                  <a:cubicBezTo>
                    <a:pt x="13" y="36"/>
                    <a:pt x="14" y="38"/>
                    <a:pt x="14" y="38"/>
                  </a:cubicBezTo>
                  <a:cubicBezTo>
                    <a:pt x="14" y="39"/>
                    <a:pt x="14" y="42"/>
                    <a:pt x="15" y="43"/>
                  </a:cubicBezTo>
                  <a:cubicBezTo>
                    <a:pt x="16" y="44"/>
                    <a:pt x="29" y="59"/>
                    <a:pt x="30" y="59"/>
                  </a:cubicBezTo>
                  <a:cubicBezTo>
                    <a:pt x="30" y="59"/>
                    <a:pt x="33" y="59"/>
                    <a:pt x="34" y="61"/>
                  </a:cubicBezTo>
                  <a:cubicBezTo>
                    <a:pt x="34" y="61"/>
                    <a:pt x="35" y="68"/>
                    <a:pt x="29" y="73"/>
                  </a:cubicBezTo>
                  <a:cubicBezTo>
                    <a:pt x="29" y="73"/>
                    <a:pt x="25" y="73"/>
                    <a:pt x="23" y="71"/>
                  </a:cubicBezTo>
                  <a:cubicBezTo>
                    <a:pt x="20" y="69"/>
                    <a:pt x="13" y="61"/>
                    <a:pt x="11" y="58"/>
                  </a:cubicBezTo>
                  <a:cubicBezTo>
                    <a:pt x="8" y="54"/>
                    <a:pt x="5" y="49"/>
                    <a:pt x="3" y="47"/>
                  </a:cubicBezTo>
                  <a:cubicBezTo>
                    <a:pt x="3" y="47"/>
                    <a:pt x="2" y="45"/>
                    <a:pt x="1" y="42"/>
                  </a:cubicBezTo>
                  <a:cubicBezTo>
                    <a:pt x="1" y="39"/>
                    <a:pt x="0" y="20"/>
                    <a:pt x="0" y="20"/>
                  </a:cubicBezTo>
                  <a:lnTo>
                    <a:pt x="3" y="7"/>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22" name="Freeform 19"/>
            <p:cNvSpPr/>
            <p:nvPr/>
          </p:nvSpPr>
          <p:spPr bwMode="auto">
            <a:xfrm>
              <a:off x="3038475" y="2512220"/>
              <a:ext cx="159544" cy="345281"/>
            </a:xfrm>
            <a:custGeom>
              <a:avLst/>
              <a:gdLst>
                <a:gd name="T0" fmla="*/ 32 w 34"/>
                <a:gd name="T1" fmla="*/ 65 h 73"/>
                <a:gd name="T2" fmla="*/ 21 w 34"/>
                <a:gd name="T3" fmla="*/ 65 h 73"/>
                <a:gd name="T4" fmla="*/ 15 w 34"/>
                <a:gd name="T5" fmla="*/ 59 h 73"/>
                <a:gd name="T6" fmla="*/ 27 w 34"/>
                <a:gd name="T7" fmla="*/ 60 h 73"/>
                <a:gd name="T8" fmla="*/ 29 w 34"/>
                <a:gd name="T9" fmla="*/ 58 h 73"/>
                <a:gd name="T10" fmla="*/ 28 w 34"/>
                <a:gd name="T11" fmla="*/ 57 h 73"/>
                <a:gd name="T12" fmla="*/ 22 w 34"/>
                <a:gd name="T13" fmla="*/ 59 h 73"/>
                <a:gd name="T14" fmla="*/ 14 w 34"/>
                <a:gd name="T15" fmla="*/ 54 h 73"/>
                <a:gd name="T16" fmla="*/ 15 w 34"/>
                <a:gd name="T17" fmla="*/ 57 h 73"/>
                <a:gd name="T18" fmla="*/ 10 w 34"/>
                <a:gd name="T19" fmla="*/ 52 h 73"/>
                <a:gd name="T20" fmla="*/ 19 w 34"/>
                <a:gd name="T21" fmla="*/ 53 h 73"/>
                <a:gd name="T22" fmla="*/ 23 w 34"/>
                <a:gd name="T23" fmla="*/ 57 h 73"/>
                <a:gd name="T24" fmla="*/ 18 w 34"/>
                <a:gd name="T25" fmla="*/ 49 h 73"/>
                <a:gd name="T26" fmla="*/ 6 w 34"/>
                <a:gd name="T27" fmla="*/ 47 h 73"/>
                <a:gd name="T28" fmla="*/ 17 w 34"/>
                <a:gd name="T29" fmla="*/ 48 h 73"/>
                <a:gd name="T30" fmla="*/ 18 w 34"/>
                <a:gd name="T31" fmla="*/ 47 h 73"/>
                <a:gd name="T32" fmla="*/ 17 w 34"/>
                <a:gd name="T33" fmla="*/ 45 h 73"/>
                <a:gd name="T34" fmla="*/ 14 w 34"/>
                <a:gd name="T35" fmla="*/ 46 h 73"/>
                <a:gd name="T36" fmla="*/ 10 w 34"/>
                <a:gd name="T37" fmla="*/ 45 h 73"/>
                <a:gd name="T38" fmla="*/ 4 w 34"/>
                <a:gd name="T39" fmla="*/ 38 h 73"/>
                <a:gd name="T40" fmla="*/ 10 w 34"/>
                <a:gd name="T41" fmla="*/ 33 h 73"/>
                <a:gd name="T42" fmla="*/ 7 w 34"/>
                <a:gd name="T43" fmla="*/ 32 h 73"/>
                <a:gd name="T44" fmla="*/ 12 w 34"/>
                <a:gd name="T45" fmla="*/ 28 h 73"/>
                <a:gd name="T46" fmla="*/ 4 w 34"/>
                <a:gd name="T47" fmla="*/ 31 h 73"/>
                <a:gd name="T48" fmla="*/ 3 w 34"/>
                <a:gd name="T49" fmla="*/ 24 h 73"/>
                <a:gd name="T50" fmla="*/ 9 w 34"/>
                <a:gd name="T51" fmla="*/ 21 h 73"/>
                <a:gd name="T52" fmla="*/ 14 w 34"/>
                <a:gd name="T53" fmla="*/ 25 h 73"/>
                <a:gd name="T54" fmla="*/ 15 w 34"/>
                <a:gd name="T55" fmla="*/ 28 h 73"/>
                <a:gd name="T56" fmla="*/ 15 w 34"/>
                <a:gd name="T57" fmla="*/ 26 h 73"/>
                <a:gd name="T58" fmla="*/ 13 w 34"/>
                <a:gd name="T59" fmla="*/ 11 h 73"/>
                <a:gd name="T60" fmla="*/ 23 w 34"/>
                <a:gd name="T61" fmla="*/ 0 h 73"/>
                <a:gd name="T62" fmla="*/ 3 w 34"/>
                <a:gd name="T63" fmla="*/ 7 h 73"/>
                <a:gd name="T64" fmla="*/ 0 w 34"/>
                <a:gd name="T65" fmla="*/ 20 h 73"/>
                <a:gd name="T66" fmla="*/ 1 w 34"/>
                <a:gd name="T67" fmla="*/ 42 h 73"/>
                <a:gd name="T68" fmla="*/ 3 w 34"/>
                <a:gd name="T69" fmla="*/ 47 h 73"/>
                <a:gd name="T70" fmla="*/ 11 w 34"/>
                <a:gd name="T71" fmla="*/ 58 h 73"/>
                <a:gd name="T72" fmla="*/ 23 w 34"/>
                <a:gd name="T73" fmla="*/ 71 h 73"/>
                <a:gd name="T74" fmla="*/ 29 w 34"/>
                <a:gd name="T75" fmla="*/ 73 h 73"/>
                <a:gd name="T76" fmla="*/ 34 w 34"/>
                <a:gd name="T77" fmla="*/ 65 h 73"/>
                <a:gd name="T78" fmla="*/ 32 w 34"/>
                <a:gd name="T7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 h="73">
                  <a:moveTo>
                    <a:pt x="32" y="65"/>
                  </a:moveTo>
                  <a:cubicBezTo>
                    <a:pt x="30" y="64"/>
                    <a:pt x="24" y="67"/>
                    <a:pt x="21" y="65"/>
                  </a:cubicBezTo>
                  <a:cubicBezTo>
                    <a:pt x="18" y="63"/>
                    <a:pt x="15" y="59"/>
                    <a:pt x="15" y="59"/>
                  </a:cubicBezTo>
                  <a:cubicBezTo>
                    <a:pt x="15" y="59"/>
                    <a:pt x="22" y="65"/>
                    <a:pt x="27" y="60"/>
                  </a:cubicBezTo>
                  <a:cubicBezTo>
                    <a:pt x="28" y="59"/>
                    <a:pt x="28" y="58"/>
                    <a:pt x="29" y="58"/>
                  </a:cubicBezTo>
                  <a:cubicBezTo>
                    <a:pt x="28" y="58"/>
                    <a:pt x="28" y="58"/>
                    <a:pt x="28" y="57"/>
                  </a:cubicBezTo>
                  <a:cubicBezTo>
                    <a:pt x="26" y="58"/>
                    <a:pt x="24" y="59"/>
                    <a:pt x="22" y="59"/>
                  </a:cubicBezTo>
                  <a:cubicBezTo>
                    <a:pt x="19" y="58"/>
                    <a:pt x="15" y="56"/>
                    <a:pt x="14" y="54"/>
                  </a:cubicBezTo>
                  <a:cubicBezTo>
                    <a:pt x="15" y="57"/>
                    <a:pt x="15" y="57"/>
                    <a:pt x="15" y="57"/>
                  </a:cubicBezTo>
                  <a:cubicBezTo>
                    <a:pt x="15" y="57"/>
                    <a:pt x="11" y="55"/>
                    <a:pt x="10" y="52"/>
                  </a:cubicBezTo>
                  <a:cubicBezTo>
                    <a:pt x="10" y="52"/>
                    <a:pt x="17" y="51"/>
                    <a:pt x="19" y="53"/>
                  </a:cubicBezTo>
                  <a:cubicBezTo>
                    <a:pt x="21" y="55"/>
                    <a:pt x="23" y="57"/>
                    <a:pt x="23" y="57"/>
                  </a:cubicBezTo>
                  <a:cubicBezTo>
                    <a:pt x="23" y="57"/>
                    <a:pt x="21" y="50"/>
                    <a:pt x="18" y="49"/>
                  </a:cubicBezTo>
                  <a:cubicBezTo>
                    <a:pt x="15" y="49"/>
                    <a:pt x="8" y="49"/>
                    <a:pt x="6" y="47"/>
                  </a:cubicBezTo>
                  <a:cubicBezTo>
                    <a:pt x="6" y="47"/>
                    <a:pt x="15" y="49"/>
                    <a:pt x="17" y="48"/>
                  </a:cubicBezTo>
                  <a:cubicBezTo>
                    <a:pt x="17" y="47"/>
                    <a:pt x="18" y="47"/>
                    <a:pt x="18" y="47"/>
                  </a:cubicBezTo>
                  <a:cubicBezTo>
                    <a:pt x="18" y="46"/>
                    <a:pt x="17" y="45"/>
                    <a:pt x="17" y="45"/>
                  </a:cubicBezTo>
                  <a:cubicBezTo>
                    <a:pt x="16" y="46"/>
                    <a:pt x="15" y="46"/>
                    <a:pt x="14" y="46"/>
                  </a:cubicBezTo>
                  <a:cubicBezTo>
                    <a:pt x="12" y="46"/>
                    <a:pt x="10" y="45"/>
                    <a:pt x="10" y="45"/>
                  </a:cubicBezTo>
                  <a:cubicBezTo>
                    <a:pt x="10" y="45"/>
                    <a:pt x="4" y="43"/>
                    <a:pt x="4" y="38"/>
                  </a:cubicBezTo>
                  <a:cubicBezTo>
                    <a:pt x="3" y="33"/>
                    <a:pt x="8" y="36"/>
                    <a:pt x="10" y="33"/>
                  </a:cubicBezTo>
                  <a:cubicBezTo>
                    <a:pt x="13" y="29"/>
                    <a:pt x="7" y="32"/>
                    <a:pt x="7" y="32"/>
                  </a:cubicBezTo>
                  <a:cubicBezTo>
                    <a:pt x="7" y="32"/>
                    <a:pt x="11" y="30"/>
                    <a:pt x="12" y="28"/>
                  </a:cubicBezTo>
                  <a:cubicBezTo>
                    <a:pt x="12" y="28"/>
                    <a:pt x="5" y="33"/>
                    <a:pt x="4" y="31"/>
                  </a:cubicBezTo>
                  <a:cubicBezTo>
                    <a:pt x="3" y="29"/>
                    <a:pt x="3" y="24"/>
                    <a:pt x="3" y="24"/>
                  </a:cubicBezTo>
                  <a:cubicBezTo>
                    <a:pt x="3" y="24"/>
                    <a:pt x="8" y="24"/>
                    <a:pt x="9" y="21"/>
                  </a:cubicBezTo>
                  <a:cubicBezTo>
                    <a:pt x="10" y="19"/>
                    <a:pt x="13" y="23"/>
                    <a:pt x="14" y="25"/>
                  </a:cubicBezTo>
                  <a:cubicBezTo>
                    <a:pt x="14" y="26"/>
                    <a:pt x="14" y="27"/>
                    <a:pt x="15" y="28"/>
                  </a:cubicBezTo>
                  <a:cubicBezTo>
                    <a:pt x="15" y="26"/>
                    <a:pt x="15" y="26"/>
                    <a:pt x="15" y="26"/>
                  </a:cubicBezTo>
                  <a:cubicBezTo>
                    <a:pt x="15" y="26"/>
                    <a:pt x="13" y="13"/>
                    <a:pt x="13" y="11"/>
                  </a:cubicBezTo>
                  <a:cubicBezTo>
                    <a:pt x="13" y="9"/>
                    <a:pt x="23" y="0"/>
                    <a:pt x="23" y="0"/>
                  </a:cubicBezTo>
                  <a:cubicBezTo>
                    <a:pt x="17" y="4"/>
                    <a:pt x="3" y="7"/>
                    <a:pt x="3" y="7"/>
                  </a:cubicBezTo>
                  <a:cubicBezTo>
                    <a:pt x="0" y="20"/>
                    <a:pt x="0" y="20"/>
                    <a:pt x="0" y="20"/>
                  </a:cubicBezTo>
                  <a:cubicBezTo>
                    <a:pt x="0" y="20"/>
                    <a:pt x="1" y="39"/>
                    <a:pt x="1" y="42"/>
                  </a:cubicBezTo>
                  <a:cubicBezTo>
                    <a:pt x="2" y="45"/>
                    <a:pt x="3" y="47"/>
                    <a:pt x="3" y="47"/>
                  </a:cubicBezTo>
                  <a:cubicBezTo>
                    <a:pt x="5" y="49"/>
                    <a:pt x="8" y="54"/>
                    <a:pt x="11" y="58"/>
                  </a:cubicBezTo>
                  <a:cubicBezTo>
                    <a:pt x="13" y="61"/>
                    <a:pt x="20" y="69"/>
                    <a:pt x="23" y="71"/>
                  </a:cubicBezTo>
                  <a:cubicBezTo>
                    <a:pt x="25" y="73"/>
                    <a:pt x="29" y="73"/>
                    <a:pt x="29" y="73"/>
                  </a:cubicBezTo>
                  <a:cubicBezTo>
                    <a:pt x="32" y="70"/>
                    <a:pt x="33" y="67"/>
                    <a:pt x="34" y="65"/>
                  </a:cubicBezTo>
                  <a:cubicBezTo>
                    <a:pt x="33" y="65"/>
                    <a:pt x="32" y="65"/>
                    <a:pt x="32" y="65"/>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23" name="Freeform 20"/>
            <p:cNvSpPr/>
            <p:nvPr/>
          </p:nvSpPr>
          <p:spPr bwMode="auto">
            <a:xfrm>
              <a:off x="3065859" y="2341961"/>
              <a:ext cx="117872" cy="246459"/>
            </a:xfrm>
            <a:custGeom>
              <a:avLst/>
              <a:gdLst>
                <a:gd name="T0" fmla="*/ 11 w 25"/>
                <a:gd name="T1" fmla="*/ 1 h 52"/>
                <a:gd name="T2" fmla="*/ 12 w 25"/>
                <a:gd name="T3" fmla="*/ 19 h 52"/>
                <a:gd name="T4" fmla="*/ 19 w 25"/>
                <a:gd name="T5" fmla="*/ 31 h 52"/>
                <a:gd name="T6" fmla="*/ 21 w 25"/>
                <a:gd name="T7" fmla="*/ 34 h 52"/>
                <a:gd name="T8" fmla="*/ 21 w 25"/>
                <a:gd name="T9" fmla="*/ 35 h 52"/>
                <a:gd name="T10" fmla="*/ 25 w 25"/>
                <a:gd name="T11" fmla="*/ 50 h 52"/>
                <a:gd name="T12" fmla="*/ 19 w 25"/>
                <a:gd name="T13" fmla="*/ 50 h 52"/>
                <a:gd name="T14" fmla="*/ 13 w 25"/>
                <a:gd name="T15" fmla="*/ 35 h 52"/>
                <a:gd name="T16" fmla="*/ 13 w 25"/>
                <a:gd name="T17" fmla="*/ 35 h 52"/>
                <a:gd name="T18" fmla="*/ 8 w 25"/>
                <a:gd name="T19" fmla="*/ 27 h 52"/>
                <a:gd name="T20" fmla="*/ 2 w 25"/>
                <a:gd name="T21" fmla="*/ 14 h 52"/>
                <a:gd name="T22" fmla="*/ 0 w 25"/>
                <a:gd name="T23" fmla="*/ 1 h 52"/>
                <a:gd name="T24" fmla="*/ 4 w 25"/>
                <a:gd name="T25" fmla="*/ 2 h 52"/>
                <a:gd name="T26" fmla="*/ 11 w 25"/>
                <a:gd name="T27"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52">
                  <a:moveTo>
                    <a:pt x="11" y="1"/>
                  </a:moveTo>
                  <a:cubicBezTo>
                    <a:pt x="11" y="1"/>
                    <a:pt x="10" y="16"/>
                    <a:pt x="12" y="19"/>
                  </a:cubicBezTo>
                  <a:cubicBezTo>
                    <a:pt x="15" y="22"/>
                    <a:pt x="19" y="31"/>
                    <a:pt x="19" y="31"/>
                  </a:cubicBezTo>
                  <a:cubicBezTo>
                    <a:pt x="21" y="34"/>
                    <a:pt x="21" y="34"/>
                    <a:pt x="21" y="34"/>
                  </a:cubicBezTo>
                  <a:cubicBezTo>
                    <a:pt x="21" y="35"/>
                    <a:pt x="21" y="35"/>
                    <a:pt x="21" y="35"/>
                  </a:cubicBezTo>
                  <a:cubicBezTo>
                    <a:pt x="21" y="35"/>
                    <a:pt x="25" y="49"/>
                    <a:pt x="25" y="50"/>
                  </a:cubicBezTo>
                  <a:cubicBezTo>
                    <a:pt x="25" y="50"/>
                    <a:pt x="21" y="52"/>
                    <a:pt x="19" y="50"/>
                  </a:cubicBezTo>
                  <a:cubicBezTo>
                    <a:pt x="17" y="49"/>
                    <a:pt x="14" y="41"/>
                    <a:pt x="13" y="35"/>
                  </a:cubicBezTo>
                  <a:cubicBezTo>
                    <a:pt x="13" y="35"/>
                    <a:pt x="13" y="35"/>
                    <a:pt x="13" y="35"/>
                  </a:cubicBezTo>
                  <a:cubicBezTo>
                    <a:pt x="12" y="29"/>
                    <a:pt x="8" y="27"/>
                    <a:pt x="8" y="27"/>
                  </a:cubicBezTo>
                  <a:cubicBezTo>
                    <a:pt x="2" y="14"/>
                    <a:pt x="2" y="14"/>
                    <a:pt x="2" y="14"/>
                  </a:cubicBezTo>
                  <a:cubicBezTo>
                    <a:pt x="0" y="1"/>
                    <a:pt x="0" y="1"/>
                    <a:pt x="0" y="1"/>
                  </a:cubicBezTo>
                  <a:cubicBezTo>
                    <a:pt x="0" y="1"/>
                    <a:pt x="3" y="1"/>
                    <a:pt x="4" y="2"/>
                  </a:cubicBezTo>
                  <a:cubicBezTo>
                    <a:pt x="4" y="2"/>
                    <a:pt x="10" y="0"/>
                    <a:pt x="11" y="1"/>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24" name="Freeform 21"/>
            <p:cNvSpPr/>
            <p:nvPr/>
          </p:nvSpPr>
          <p:spPr bwMode="auto">
            <a:xfrm>
              <a:off x="2976562" y="2351486"/>
              <a:ext cx="108347" cy="273844"/>
            </a:xfrm>
            <a:custGeom>
              <a:avLst/>
              <a:gdLst>
                <a:gd name="T0" fmla="*/ 10 w 23"/>
                <a:gd name="T1" fmla="*/ 56 h 58"/>
                <a:gd name="T2" fmla="*/ 18 w 23"/>
                <a:gd name="T3" fmla="*/ 56 h 58"/>
                <a:gd name="T4" fmla="*/ 23 w 23"/>
                <a:gd name="T5" fmla="*/ 45 h 58"/>
                <a:gd name="T6" fmla="*/ 22 w 23"/>
                <a:gd name="T7" fmla="*/ 27 h 58"/>
                <a:gd name="T8" fmla="*/ 17 w 23"/>
                <a:gd name="T9" fmla="*/ 8 h 58"/>
                <a:gd name="T10" fmla="*/ 9 w 23"/>
                <a:gd name="T11" fmla="*/ 0 h 58"/>
                <a:gd name="T12" fmla="*/ 7 w 23"/>
                <a:gd name="T13" fmla="*/ 2 h 58"/>
                <a:gd name="T14" fmla="*/ 5 w 23"/>
                <a:gd name="T15" fmla="*/ 4 h 58"/>
                <a:gd name="T16" fmla="*/ 0 w 23"/>
                <a:gd name="T17" fmla="*/ 5 h 58"/>
                <a:gd name="T18" fmla="*/ 5 w 23"/>
                <a:gd name="T19" fmla="*/ 9 h 58"/>
                <a:gd name="T20" fmla="*/ 8 w 23"/>
                <a:gd name="T21" fmla="*/ 17 h 58"/>
                <a:gd name="T22" fmla="*/ 8 w 23"/>
                <a:gd name="T23" fmla="*/ 34 h 58"/>
                <a:gd name="T24" fmla="*/ 8 w 23"/>
                <a:gd name="T25" fmla="*/ 41 h 58"/>
                <a:gd name="T26" fmla="*/ 10 w 23"/>
                <a:gd name="T27" fmla="*/ 5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58">
                  <a:moveTo>
                    <a:pt x="10" y="56"/>
                  </a:moveTo>
                  <a:cubicBezTo>
                    <a:pt x="10" y="56"/>
                    <a:pt x="16" y="58"/>
                    <a:pt x="18" y="56"/>
                  </a:cubicBezTo>
                  <a:cubicBezTo>
                    <a:pt x="21" y="54"/>
                    <a:pt x="23" y="45"/>
                    <a:pt x="23" y="45"/>
                  </a:cubicBezTo>
                  <a:cubicBezTo>
                    <a:pt x="22" y="27"/>
                    <a:pt x="22" y="27"/>
                    <a:pt x="22" y="27"/>
                  </a:cubicBezTo>
                  <a:cubicBezTo>
                    <a:pt x="22" y="27"/>
                    <a:pt x="19" y="10"/>
                    <a:pt x="17" y="8"/>
                  </a:cubicBezTo>
                  <a:cubicBezTo>
                    <a:pt x="15" y="6"/>
                    <a:pt x="10" y="4"/>
                    <a:pt x="9" y="0"/>
                  </a:cubicBezTo>
                  <a:cubicBezTo>
                    <a:pt x="9" y="0"/>
                    <a:pt x="8" y="0"/>
                    <a:pt x="7" y="2"/>
                  </a:cubicBezTo>
                  <a:cubicBezTo>
                    <a:pt x="5" y="4"/>
                    <a:pt x="5" y="4"/>
                    <a:pt x="5" y="4"/>
                  </a:cubicBezTo>
                  <a:cubicBezTo>
                    <a:pt x="5" y="4"/>
                    <a:pt x="2" y="3"/>
                    <a:pt x="0" y="5"/>
                  </a:cubicBezTo>
                  <a:cubicBezTo>
                    <a:pt x="0" y="5"/>
                    <a:pt x="4" y="7"/>
                    <a:pt x="5" y="9"/>
                  </a:cubicBezTo>
                  <a:cubicBezTo>
                    <a:pt x="6" y="10"/>
                    <a:pt x="8" y="17"/>
                    <a:pt x="8" y="17"/>
                  </a:cubicBezTo>
                  <a:cubicBezTo>
                    <a:pt x="8" y="34"/>
                    <a:pt x="8" y="34"/>
                    <a:pt x="8" y="34"/>
                  </a:cubicBezTo>
                  <a:cubicBezTo>
                    <a:pt x="8" y="41"/>
                    <a:pt x="8" y="41"/>
                    <a:pt x="8" y="41"/>
                  </a:cubicBezTo>
                  <a:cubicBezTo>
                    <a:pt x="8" y="41"/>
                    <a:pt x="9" y="55"/>
                    <a:pt x="10" y="56"/>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25" name="Freeform 22"/>
            <p:cNvSpPr/>
            <p:nvPr/>
          </p:nvSpPr>
          <p:spPr bwMode="auto">
            <a:xfrm>
              <a:off x="2976562" y="2356248"/>
              <a:ext cx="103584" cy="179784"/>
            </a:xfrm>
            <a:custGeom>
              <a:avLst/>
              <a:gdLst>
                <a:gd name="T0" fmla="*/ 22 w 22"/>
                <a:gd name="T1" fmla="*/ 26 h 38"/>
                <a:gd name="T2" fmla="*/ 21 w 22"/>
                <a:gd name="T3" fmla="*/ 20 h 38"/>
                <a:gd name="T4" fmla="*/ 14 w 22"/>
                <a:gd name="T5" fmla="*/ 9 h 38"/>
                <a:gd name="T6" fmla="*/ 7 w 22"/>
                <a:gd name="T7" fmla="*/ 0 h 38"/>
                <a:gd name="T8" fmla="*/ 7 w 22"/>
                <a:gd name="T9" fmla="*/ 0 h 38"/>
                <a:gd name="T10" fmla="*/ 16 w 22"/>
                <a:gd name="T11" fmla="*/ 15 h 38"/>
                <a:gd name="T12" fmla="*/ 14 w 22"/>
                <a:gd name="T13" fmla="*/ 15 h 38"/>
                <a:gd name="T14" fmla="*/ 9 w 22"/>
                <a:gd name="T15" fmla="*/ 13 h 38"/>
                <a:gd name="T16" fmla="*/ 1 w 22"/>
                <a:gd name="T17" fmla="*/ 3 h 38"/>
                <a:gd name="T18" fmla="*/ 0 w 22"/>
                <a:gd name="T19" fmla="*/ 4 h 38"/>
                <a:gd name="T20" fmla="*/ 5 w 22"/>
                <a:gd name="T21" fmla="*/ 8 h 38"/>
                <a:gd name="T22" fmla="*/ 7 w 22"/>
                <a:gd name="T23" fmla="*/ 16 h 38"/>
                <a:gd name="T24" fmla="*/ 8 w 22"/>
                <a:gd name="T25" fmla="*/ 31 h 38"/>
                <a:gd name="T26" fmla="*/ 15 w 22"/>
                <a:gd name="T27" fmla="*/ 33 h 38"/>
                <a:gd name="T28" fmla="*/ 14 w 22"/>
                <a:gd name="T29" fmla="*/ 38 h 38"/>
                <a:gd name="T30" fmla="*/ 22 w 22"/>
                <a:gd name="T31" fmla="*/ 31 h 38"/>
                <a:gd name="T32" fmla="*/ 22 w 22"/>
                <a:gd name="T33"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8">
                  <a:moveTo>
                    <a:pt x="22" y="26"/>
                  </a:moveTo>
                  <a:cubicBezTo>
                    <a:pt x="22" y="26"/>
                    <a:pt x="21" y="24"/>
                    <a:pt x="21" y="20"/>
                  </a:cubicBezTo>
                  <a:cubicBezTo>
                    <a:pt x="19" y="18"/>
                    <a:pt x="14" y="10"/>
                    <a:pt x="14" y="9"/>
                  </a:cubicBezTo>
                  <a:cubicBezTo>
                    <a:pt x="13" y="8"/>
                    <a:pt x="9" y="3"/>
                    <a:pt x="7" y="0"/>
                  </a:cubicBezTo>
                  <a:cubicBezTo>
                    <a:pt x="7" y="0"/>
                    <a:pt x="7" y="0"/>
                    <a:pt x="7" y="0"/>
                  </a:cubicBezTo>
                  <a:cubicBezTo>
                    <a:pt x="10" y="5"/>
                    <a:pt x="16" y="15"/>
                    <a:pt x="16" y="15"/>
                  </a:cubicBezTo>
                  <a:cubicBezTo>
                    <a:pt x="16" y="15"/>
                    <a:pt x="15" y="15"/>
                    <a:pt x="14" y="15"/>
                  </a:cubicBezTo>
                  <a:cubicBezTo>
                    <a:pt x="14" y="15"/>
                    <a:pt x="9" y="13"/>
                    <a:pt x="9" y="13"/>
                  </a:cubicBezTo>
                  <a:cubicBezTo>
                    <a:pt x="9" y="9"/>
                    <a:pt x="5" y="5"/>
                    <a:pt x="1" y="3"/>
                  </a:cubicBezTo>
                  <a:cubicBezTo>
                    <a:pt x="1" y="3"/>
                    <a:pt x="1" y="4"/>
                    <a:pt x="0" y="4"/>
                  </a:cubicBezTo>
                  <a:cubicBezTo>
                    <a:pt x="0" y="4"/>
                    <a:pt x="4" y="6"/>
                    <a:pt x="5" y="8"/>
                  </a:cubicBezTo>
                  <a:cubicBezTo>
                    <a:pt x="6" y="9"/>
                    <a:pt x="7" y="16"/>
                    <a:pt x="7" y="16"/>
                  </a:cubicBezTo>
                  <a:cubicBezTo>
                    <a:pt x="8" y="31"/>
                    <a:pt x="8" y="31"/>
                    <a:pt x="8" y="31"/>
                  </a:cubicBezTo>
                  <a:cubicBezTo>
                    <a:pt x="11" y="32"/>
                    <a:pt x="14" y="32"/>
                    <a:pt x="15" y="33"/>
                  </a:cubicBezTo>
                  <a:cubicBezTo>
                    <a:pt x="15" y="34"/>
                    <a:pt x="14" y="37"/>
                    <a:pt x="14" y="38"/>
                  </a:cubicBezTo>
                  <a:cubicBezTo>
                    <a:pt x="15" y="36"/>
                    <a:pt x="19" y="33"/>
                    <a:pt x="22" y="31"/>
                  </a:cubicBezTo>
                  <a:lnTo>
                    <a:pt x="22" y="26"/>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26" name="Freeform 23"/>
            <p:cNvSpPr/>
            <p:nvPr/>
          </p:nvSpPr>
          <p:spPr bwMode="auto">
            <a:xfrm>
              <a:off x="3146822" y="2493170"/>
              <a:ext cx="19050" cy="14287"/>
            </a:xfrm>
            <a:custGeom>
              <a:avLst/>
              <a:gdLst>
                <a:gd name="T0" fmla="*/ 4 w 4"/>
                <a:gd name="T1" fmla="*/ 3 h 3"/>
                <a:gd name="T2" fmla="*/ 4 w 4"/>
                <a:gd name="T3" fmla="*/ 2 h 3"/>
                <a:gd name="T4" fmla="*/ 4 w 4"/>
                <a:gd name="T5" fmla="*/ 2 h 3"/>
                <a:gd name="T6" fmla="*/ 1 w 4"/>
                <a:gd name="T7" fmla="*/ 0 h 3"/>
                <a:gd name="T8" fmla="*/ 4 w 4"/>
                <a:gd name="T9" fmla="*/ 3 h 3"/>
                <a:gd name="T10" fmla="*/ 4 w 4"/>
                <a:gd name="T11" fmla="*/ 3 h 3"/>
              </a:gdLst>
              <a:ahLst/>
              <a:cxnLst>
                <a:cxn ang="0">
                  <a:pos x="T0" y="T1"/>
                </a:cxn>
                <a:cxn ang="0">
                  <a:pos x="T2" y="T3"/>
                </a:cxn>
                <a:cxn ang="0">
                  <a:pos x="T4" y="T5"/>
                </a:cxn>
                <a:cxn ang="0">
                  <a:pos x="T6" y="T7"/>
                </a:cxn>
                <a:cxn ang="0">
                  <a:pos x="T8" y="T9"/>
                </a:cxn>
                <a:cxn ang="0">
                  <a:pos x="T10" y="T11"/>
                </a:cxn>
              </a:cxnLst>
              <a:rect l="0" t="0" r="r" b="b"/>
              <a:pathLst>
                <a:path w="4" h="3">
                  <a:moveTo>
                    <a:pt x="4" y="3"/>
                  </a:moveTo>
                  <a:cubicBezTo>
                    <a:pt x="4" y="2"/>
                    <a:pt x="4" y="2"/>
                    <a:pt x="4" y="2"/>
                  </a:cubicBezTo>
                  <a:cubicBezTo>
                    <a:pt x="4" y="2"/>
                    <a:pt x="4" y="2"/>
                    <a:pt x="4" y="2"/>
                  </a:cubicBezTo>
                  <a:cubicBezTo>
                    <a:pt x="1" y="1"/>
                    <a:pt x="1" y="0"/>
                    <a:pt x="1" y="0"/>
                  </a:cubicBezTo>
                  <a:cubicBezTo>
                    <a:pt x="0" y="1"/>
                    <a:pt x="2" y="2"/>
                    <a:pt x="4" y="3"/>
                  </a:cubicBezTo>
                  <a:cubicBezTo>
                    <a:pt x="4" y="3"/>
                    <a:pt x="4" y="3"/>
                    <a:pt x="4" y="3"/>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27" name="Freeform 24"/>
            <p:cNvSpPr/>
            <p:nvPr/>
          </p:nvSpPr>
          <p:spPr bwMode="auto">
            <a:xfrm>
              <a:off x="3000375" y="2422923"/>
              <a:ext cx="70247" cy="60722"/>
            </a:xfrm>
            <a:custGeom>
              <a:avLst/>
              <a:gdLst>
                <a:gd name="T0" fmla="*/ 2 w 15"/>
                <a:gd name="T1" fmla="*/ 3 h 13"/>
                <a:gd name="T2" fmla="*/ 7 w 15"/>
                <a:gd name="T3" fmla="*/ 8 h 13"/>
                <a:gd name="T4" fmla="*/ 11 w 15"/>
                <a:gd name="T5" fmla="*/ 13 h 13"/>
                <a:gd name="T6" fmla="*/ 15 w 15"/>
                <a:gd name="T7" fmla="*/ 12 h 13"/>
                <a:gd name="T8" fmla="*/ 15 w 15"/>
                <a:gd name="T9" fmla="*/ 7 h 13"/>
                <a:gd name="T10" fmla="*/ 9 w 15"/>
                <a:gd name="T11" fmla="*/ 5 h 13"/>
                <a:gd name="T12" fmla="*/ 5 w 15"/>
                <a:gd name="T13" fmla="*/ 1 h 13"/>
                <a:gd name="T14" fmla="*/ 3 w 15"/>
                <a:gd name="T15" fmla="*/ 1 h 13"/>
                <a:gd name="T16" fmla="*/ 2 w 15"/>
                <a:gd name="T17" fmla="*/ 1 h 13"/>
                <a:gd name="T18" fmla="*/ 1 w 15"/>
                <a:gd name="T19" fmla="*/ 2 h 13"/>
                <a:gd name="T20" fmla="*/ 2 w 15"/>
                <a:gd name="T21"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3">
                  <a:moveTo>
                    <a:pt x="2" y="3"/>
                  </a:moveTo>
                  <a:cubicBezTo>
                    <a:pt x="2" y="3"/>
                    <a:pt x="6" y="7"/>
                    <a:pt x="7" y="8"/>
                  </a:cubicBezTo>
                  <a:cubicBezTo>
                    <a:pt x="8" y="10"/>
                    <a:pt x="9" y="13"/>
                    <a:pt x="11" y="13"/>
                  </a:cubicBezTo>
                  <a:cubicBezTo>
                    <a:pt x="13" y="12"/>
                    <a:pt x="15" y="12"/>
                    <a:pt x="15" y="12"/>
                  </a:cubicBezTo>
                  <a:cubicBezTo>
                    <a:pt x="15" y="7"/>
                    <a:pt x="15" y="7"/>
                    <a:pt x="15" y="7"/>
                  </a:cubicBezTo>
                  <a:cubicBezTo>
                    <a:pt x="15" y="7"/>
                    <a:pt x="9" y="5"/>
                    <a:pt x="9" y="5"/>
                  </a:cubicBezTo>
                  <a:cubicBezTo>
                    <a:pt x="9" y="4"/>
                    <a:pt x="8" y="2"/>
                    <a:pt x="5" y="1"/>
                  </a:cubicBezTo>
                  <a:cubicBezTo>
                    <a:pt x="3" y="1"/>
                    <a:pt x="3" y="1"/>
                    <a:pt x="3" y="1"/>
                  </a:cubicBezTo>
                  <a:cubicBezTo>
                    <a:pt x="3" y="1"/>
                    <a:pt x="3" y="0"/>
                    <a:pt x="2" y="1"/>
                  </a:cubicBezTo>
                  <a:cubicBezTo>
                    <a:pt x="2" y="2"/>
                    <a:pt x="0" y="2"/>
                    <a:pt x="1" y="2"/>
                  </a:cubicBezTo>
                  <a:cubicBezTo>
                    <a:pt x="1" y="2"/>
                    <a:pt x="1" y="3"/>
                    <a:pt x="2" y="3"/>
                  </a:cubicBez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28" name="Freeform 25"/>
            <p:cNvSpPr/>
            <p:nvPr/>
          </p:nvSpPr>
          <p:spPr bwMode="auto">
            <a:xfrm>
              <a:off x="3070622" y="2459833"/>
              <a:ext cx="19050" cy="28575"/>
            </a:xfrm>
            <a:custGeom>
              <a:avLst/>
              <a:gdLst>
                <a:gd name="T0" fmla="*/ 4 w 4"/>
                <a:gd name="T1" fmla="*/ 5 h 6"/>
                <a:gd name="T2" fmla="*/ 0 w 4"/>
                <a:gd name="T3" fmla="*/ 6 h 6"/>
                <a:gd name="T4" fmla="*/ 0 w 4"/>
                <a:gd name="T5" fmla="*/ 0 h 6"/>
                <a:gd name="T6" fmla="*/ 4 w 4"/>
                <a:gd name="T7" fmla="*/ 5 h 6"/>
              </a:gdLst>
              <a:ahLst/>
              <a:cxnLst>
                <a:cxn ang="0">
                  <a:pos x="T0" y="T1"/>
                </a:cxn>
                <a:cxn ang="0">
                  <a:pos x="T2" y="T3"/>
                </a:cxn>
                <a:cxn ang="0">
                  <a:pos x="T4" y="T5"/>
                </a:cxn>
                <a:cxn ang="0">
                  <a:pos x="T6" y="T7"/>
                </a:cxn>
              </a:cxnLst>
              <a:rect l="0" t="0" r="r" b="b"/>
              <a:pathLst>
                <a:path w="4" h="6">
                  <a:moveTo>
                    <a:pt x="4" y="5"/>
                  </a:moveTo>
                  <a:cubicBezTo>
                    <a:pt x="0" y="6"/>
                    <a:pt x="0" y="6"/>
                    <a:pt x="0" y="6"/>
                  </a:cubicBezTo>
                  <a:cubicBezTo>
                    <a:pt x="0" y="0"/>
                    <a:pt x="0" y="0"/>
                    <a:pt x="0" y="0"/>
                  </a:cubicBezTo>
                  <a:cubicBezTo>
                    <a:pt x="0" y="0"/>
                    <a:pt x="3" y="2"/>
                    <a:pt x="4" y="5"/>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29" name="Freeform 26"/>
            <p:cNvSpPr/>
            <p:nvPr/>
          </p:nvSpPr>
          <p:spPr bwMode="auto">
            <a:xfrm>
              <a:off x="3070622" y="2341961"/>
              <a:ext cx="100012" cy="155972"/>
            </a:xfrm>
            <a:custGeom>
              <a:avLst/>
              <a:gdLst>
                <a:gd name="T0" fmla="*/ 0 w 21"/>
                <a:gd name="T1" fmla="*/ 25 h 33"/>
                <a:gd name="T2" fmla="*/ 2 w 21"/>
                <a:gd name="T3" fmla="*/ 33 h 33"/>
                <a:gd name="T4" fmla="*/ 12 w 21"/>
                <a:gd name="T5" fmla="*/ 28 h 33"/>
                <a:gd name="T6" fmla="*/ 20 w 21"/>
                <a:gd name="T7" fmla="*/ 25 h 33"/>
                <a:gd name="T8" fmla="*/ 19 w 21"/>
                <a:gd name="T9" fmla="*/ 16 h 33"/>
                <a:gd name="T10" fmla="*/ 13 w 21"/>
                <a:gd name="T11" fmla="*/ 4 h 33"/>
                <a:gd name="T12" fmla="*/ 10 w 21"/>
                <a:gd name="T13" fmla="*/ 1 h 33"/>
                <a:gd name="T14" fmla="*/ 10 w 21"/>
                <a:gd name="T15" fmla="*/ 17 h 33"/>
                <a:gd name="T16" fmla="*/ 10 w 21"/>
                <a:gd name="T17" fmla="*/ 19 h 33"/>
                <a:gd name="T18" fmla="*/ 0 w 21"/>
                <a:gd name="T19"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3">
                  <a:moveTo>
                    <a:pt x="0" y="25"/>
                  </a:moveTo>
                  <a:cubicBezTo>
                    <a:pt x="2" y="33"/>
                    <a:pt x="2" y="33"/>
                    <a:pt x="2" y="33"/>
                  </a:cubicBezTo>
                  <a:cubicBezTo>
                    <a:pt x="2" y="33"/>
                    <a:pt x="11" y="29"/>
                    <a:pt x="12" y="28"/>
                  </a:cubicBezTo>
                  <a:cubicBezTo>
                    <a:pt x="14" y="27"/>
                    <a:pt x="20" y="25"/>
                    <a:pt x="20" y="25"/>
                  </a:cubicBezTo>
                  <a:cubicBezTo>
                    <a:pt x="21" y="24"/>
                    <a:pt x="20" y="18"/>
                    <a:pt x="19" y="16"/>
                  </a:cubicBezTo>
                  <a:cubicBezTo>
                    <a:pt x="18" y="13"/>
                    <a:pt x="14" y="5"/>
                    <a:pt x="13" y="4"/>
                  </a:cubicBezTo>
                  <a:cubicBezTo>
                    <a:pt x="12" y="3"/>
                    <a:pt x="11" y="0"/>
                    <a:pt x="10" y="1"/>
                  </a:cubicBezTo>
                  <a:cubicBezTo>
                    <a:pt x="10" y="1"/>
                    <a:pt x="8" y="9"/>
                    <a:pt x="10" y="17"/>
                  </a:cubicBezTo>
                  <a:cubicBezTo>
                    <a:pt x="10" y="19"/>
                    <a:pt x="10" y="19"/>
                    <a:pt x="10" y="19"/>
                  </a:cubicBezTo>
                  <a:lnTo>
                    <a:pt x="0" y="25"/>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30" name="Freeform 27"/>
            <p:cNvSpPr/>
            <p:nvPr/>
          </p:nvSpPr>
          <p:spPr bwMode="auto">
            <a:xfrm>
              <a:off x="3070622" y="2341961"/>
              <a:ext cx="90487" cy="141684"/>
            </a:xfrm>
            <a:custGeom>
              <a:avLst/>
              <a:gdLst>
                <a:gd name="T0" fmla="*/ 14 w 19"/>
                <a:gd name="T1" fmla="*/ 18 h 30"/>
                <a:gd name="T2" fmla="*/ 18 w 19"/>
                <a:gd name="T3" fmla="*/ 19 h 30"/>
                <a:gd name="T4" fmla="*/ 14 w 19"/>
                <a:gd name="T5" fmla="*/ 16 h 30"/>
                <a:gd name="T6" fmla="*/ 14 w 19"/>
                <a:gd name="T7" fmla="*/ 11 h 30"/>
                <a:gd name="T8" fmla="*/ 11 w 19"/>
                <a:gd name="T9" fmla="*/ 11 h 30"/>
                <a:gd name="T10" fmla="*/ 13 w 19"/>
                <a:gd name="T11" fmla="*/ 8 h 30"/>
                <a:gd name="T12" fmla="*/ 11 w 19"/>
                <a:gd name="T13" fmla="*/ 8 h 30"/>
                <a:gd name="T14" fmla="*/ 12 w 19"/>
                <a:gd name="T15" fmla="*/ 5 h 30"/>
                <a:gd name="T16" fmla="*/ 11 w 19"/>
                <a:gd name="T17" fmla="*/ 6 h 30"/>
                <a:gd name="T18" fmla="*/ 12 w 19"/>
                <a:gd name="T19" fmla="*/ 2 h 30"/>
                <a:gd name="T20" fmla="*/ 10 w 19"/>
                <a:gd name="T21" fmla="*/ 1 h 30"/>
                <a:gd name="T22" fmla="*/ 10 w 19"/>
                <a:gd name="T23" fmla="*/ 17 h 30"/>
                <a:gd name="T24" fmla="*/ 10 w 19"/>
                <a:gd name="T25" fmla="*/ 19 h 30"/>
                <a:gd name="T26" fmla="*/ 0 w 19"/>
                <a:gd name="T27" fmla="*/ 25 h 30"/>
                <a:gd name="T28" fmla="*/ 1 w 19"/>
                <a:gd name="T29" fmla="*/ 30 h 30"/>
                <a:gd name="T30" fmla="*/ 4 w 19"/>
                <a:gd name="T31" fmla="*/ 27 h 30"/>
                <a:gd name="T32" fmla="*/ 13 w 19"/>
                <a:gd name="T33" fmla="*/ 25 h 30"/>
                <a:gd name="T34" fmla="*/ 8 w 19"/>
                <a:gd name="T35" fmla="*/ 24 h 30"/>
                <a:gd name="T36" fmla="*/ 12 w 19"/>
                <a:gd name="T37" fmla="*/ 23 h 30"/>
                <a:gd name="T38" fmla="*/ 19 w 19"/>
                <a:gd name="T39" fmla="*/ 23 h 30"/>
                <a:gd name="T40" fmla="*/ 14 w 19"/>
                <a:gd name="T41"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30">
                  <a:moveTo>
                    <a:pt x="14" y="18"/>
                  </a:moveTo>
                  <a:cubicBezTo>
                    <a:pt x="14" y="16"/>
                    <a:pt x="18" y="19"/>
                    <a:pt x="18" y="19"/>
                  </a:cubicBezTo>
                  <a:cubicBezTo>
                    <a:pt x="16" y="16"/>
                    <a:pt x="14" y="16"/>
                    <a:pt x="14" y="16"/>
                  </a:cubicBezTo>
                  <a:cubicBezTo>
                    <a:pt x="13" y="14"/>
                    <a:pt x="14" y="11"/>
                    <a:pt x="14" y="11"/>
                  </a:cubicBezTo>
                  <a:cubicBezTo>
                    <a:pt x="12" y="10"/>
                    <a:pt x="11" y="11"/>
                    <a:pt x="11" y="11"/>
                  </a:cubicBezTo>
                  <a:cubicBezTo>
                    <a:pt x="11" y="9"/>
                    <a:pt x="13" y="8"/>
                    <a:pt x="13" y="8"/>
                  </a:cubicBezTo>
                  <a:cubicBezTo>
                    <a:pt x="11" y="8"/>
                    <a:pt x="11" y="8"/>
                    <a:pt x="11" y="8"/>
                  </a:cubicBezTo>
                  <a:cubicBezTo>
                    <a:pt x="11" y="7"/>
                    <a:pt x="12" y="5"/>
                    <a:pt x="12" y="5"/>
                  </a:cubicBezTo>
                  <a:cubicBezTo>
                    <a:pt x="11" y="6"/>
                    <a:pt x="11" y="6"/>
                    <a:pt x="11" y="6"/>
                  </a:cubicBezTo>
                  <a:cubicBezTo>
                    <a:pt x="11" y="5"/>
                    <a:pt x="11" y="3"/>
                    <a:pt x="12" y="2"/>
                  </a:cubicBezTo>
                  <a:cubicBezTo>
                    <a:pt x="11" y="1"/>
                    <a:pt x="11" y="0"/>
                    <a:pt x="10" y="1"/>
                  </a:cubicBezTo>
                  <a:cubicBezTo>
                    <a:pt x="10" y="1"/>
                    <a:pt x="8" y="9"/>
                    <a:pt x="10" y="17"/>
                  </a:cubicBezTo>
                  <a:cubicBezTo>
                    <a:pt x="10" y="19"/>
                    <a:pt x="10" y="19"/>
                    <a:pt x="10" y="19"/>
                  </a:cubicBezTo>
                  <a:cubicBezTo>
                    <a:pt x="0" y="25"/>
                    <a:pt x="0" y="25"/>
                    <a:pt x="0" y="25"/>
                  </a:cubicBezTo>
                  <a:cubicBezTo>
                    <a:pt x="0" y="25"/>
                    <a:pt x="0" y="27"/>
                    <a:pt x="1" y="30"/>
                  </a:cubicBezTo>
                  <a:cubicBezTo>
                    <a:pt x="4" y="27"/>
                    <a:pt x="4" y="27"/>
                    <a:pt x="4" y="27"/>
                  </a:cubicBezTo>
                  <a:cubicBezTo>
                    <a:pt x="7" y="28"/>
                    <a:pt x="13" y="25"/>
                    <a:pt x="13" y="25"/>
                  </a:cubicBezTo>
                  <a:cubicBezTo>
                    <a:pt x="11" y="25"/>
                    <a:pt x="8" y="24"/>
                    <a:pt x="8" y="24"/>
                  </a:cubicBezTo>
                  <a:cubicBezTo>
                    <a:pt x="12" y="23"/>
                    <a:pt x="12" y="23"/>
                    <a:pt x="12" y="23"/>
                  </a:cubicBezTo>
                  <a:cubicBezTo>
                    <a:pt x="15" y="25"/>
                    <a:pt x="19" y="23"/>
                    <a:pt x="19" y="23"/>
                  </a:cubicBezTo>
                  <a:cubicBezTo>
                    <a:pt x="19" y="23"/>
                    <a:pt x="13" y="20"/>
                    <a:pt x="14" y="18"/>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31" name="Freeform 28"/>
            <p:cNvSpPr/>
            <p:nvPr/>
          </p:nvSpPr>
          <p:spPr bwMode="auto">
            <a:xfrm>
              <a:off x="3094434" y="2418161"/>
              <a:ext cx="23812" cy="23812"/>
            </a:xfrm>
            <a:custGeom>
              <a:avLst/>
              <a:gdLst>
                <a:gd name="T0" fmla="*/ 0 w 5"/>
                <a:gd name="T1" fmla="*/ 1 h 5"/>
                <a:gd name="T2" fmla="*/ 1 w 5"/>
                <a:gd name="T3" fmla="*/ 5 h 5"/>
                <a:gd name="T4" fmla="*/ 5 w 5"/>
                <a:gd name="T5" fmla="*/ 3 h 5"/>
                <a:gd name="T6" fmla="*/ 5 w 5"/>
                <a:gd name="T7" fmla="*/ 1 h 5"/>
                <a:gd name="T8" fmla="*/ 0 w 5"/>
                <a:gd name="T9" fmla="*/ 1 h 5"/>
              </a:gdLst>
              <a:ahLst/>
              <a:cxnLst>
                <a:cxn ang="0">
                  <a:pos x="T0" y="T1"/>
                </a:cxn>
                <a:cxn ang="0">
                  <a:pos x="T2" y="T3"/>
                </a:cxn>
                <a:cxn ang="0">
                  <a:pos x="T4" y="T5"/>
                </a:cxn>
                <a:cxn ang="0">
                  <a:pos x="T6" y="T7"/>
                </a:cxn>
                <a:cxn ang="0">
                  <a:pos x="T8" y="T9"/>
                </a:cxn>
              </a:cxnLst>
              <a:rect l="0" t="0" r="r" b="b"/>
              <a:pathLst>
                <a:path w="5" h="5">
                  <a:moveTo>
                    <a:pt x="0" y="1"/>
                  </a:moveTo>
                  <a:cubicBezTo>
                    <a:pt x="0" y="1"/>
                    <a:pt x="1" y="4"/>
                    <a:pt x="1" y="5"/>
                  </a:cubicBezTo>
                  <a:cubicBezTo>
                    <a:pt x="5" y="3"/>
                    <a:pt x="5" y="3"/>
                    <a:pt x="5" y="3"/>
                  </a:cubicBezTo>
                  <a:cubicBezTo>
                    <a:pt x="5" y="1"/>
                    <a:pt x="5" y="1"/>
                    <a:pt x="5" y="1"/>
                  </a:cubicBezTo>
                  <a:cubicBezTo>
                    <a:pt x="5" y="1"/>
                    <a:pt x="2" y="0"/>
                    <a:pt x="0" y="1"/>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32" name="Freeform 29"/>
            <p:cNvSpPr/>
            <p:nvPr/>
          </p:nvSpPr>
          <p:spPr bwMode="auto">
            <a:xfrm>
              <a:off x="2971800" y="2375298"/>
              <a:ext cx="127397" cy="113109"/>
            </a:xfrm>
            <a:custGeom>
              <a:avLst/>
              <a:gdLst>
                <a:gd name="T0" fmla="*/ 1 w 27"/>
                <a:gd name="T1" fmla="*/ 0 h 24"/>
                <a:gd name="T2" fmla="*/ 0 w 27"/>
                <a:gd name="T3" fmla="*/ 8 h 24"/>
                <a:gd name="T4" fmla="*/ 8 w 27"/>
                <a:gd name="T5" fmla="*/ 23 h 24"/>
                <a:gd name="T6" fmla="*/ 19 w 27"/>
                <a:gd name="T7" fmla="*/ 21 h 24"/>
                <a:gd name="T8" fmla="*/ 27 w 27"/>
                <a:gd name="T9" fmla="*/ 14 h 24"/>
                <a:gd name="T10" fmla="*/ 26 w 27"/>
                <a:gd name="T11" fmla="*/ 10 h 24"/>
                <a:gd name="T12" fmla="*/ 18 w 27"/>
                <a:gd name="T13" fmla="*/ 12 h 24"/>
                <a:gd name="T14" fmla="*/ 13 w 27"/>
                <a:gd name="T15" fmla="*/ 12 h 24"/>
                <a:gd name="T16" fmla="*/ 9 w 27"/>
                <a:gd name="T17" fmla="*/ 14 h 24"/>
                <a:gd name="T18" fmla="*/ 8 w 27"/>
                <a:gd name="T19" fmla="*/ 6 h 24"/>
                <a:gd name="T20" fmla="*/ 1 w 27"/>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4">
                  <a:moveTo>
                    <a:pt x="1" y="0"/>
                  </a:moveTo>
                  <a:cubicBezTo>
                    <a:pt x="1" y="0"/>
                    <a:pt x="1" y="5"/>
                    <a:pt x="0" y="8"/>
                  </a:cubicBezTo>
                  <a:cubicBezTo>
                    <a:pt x="0" y="12"/>
                    <a:pt x="4" y="22"/>
                    <a:pt x="8" y="23"/>
                  </a:cubicBezTo>
                  <a:cubicBezTo>
                    <a:pt x="11" y="24"/>
                    <a:pt x="16" y="22"/>
                    <a:pt x="19" y="21"/>
                  </a:cubicBezTo>
                  <a:cubicBezTo>
                    <a:pt x="21" y="19"/>
                    <a:pt x="23" y="16"/>
                    <a:pt x="27" y="14"/>
                  </a:cubicBezTo>
                  <a:cubicBezTo>
                    <a:pt x="26" y="10"/>
                    <a:pt x="26" y="10"/>
                    <a:pt x="26" y="10"/>
                  </a:cubicBezTo>
                  <a:cubicBezTo>
                    <a:pt x="18" y="12"/>
                    <a:pt x="18" y="12"/>
                    <a:pt x="18" y="12"/>
                  </a:cubicBezTo>
                  <a:cubicBezTo>
                    <a:pt x="13" y="12"/>
                    <a:pt x="13" y="12"/>
                    <a:pt x="13" y="12"/>
                  </a:cubicBezTo>
                  <a:cubicBezTo>
                    <a:pt x="9" y="14"/>
                    <a:pt x="9" y="14"/>
                    <a:pt x="9" y="14"/>
                  </a:cubicBezTo>
                  <a:cubicBezTo>
                    <a:pt x="9" y="14"/>
                    <a:pt x="9" y="11"/>
                    <a:pt x="8" y="6"/>
                  </a:cubicBezTo>
                  <a:cubicBezTo>
                    <a:pt x="6" y="1"/>
                    <a:pt x="3" y="0"/>
                    <a:pt x="1" y="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33" name="Freeform 30"/>
            <p:cNvSpPr/>
            <p:nvPr/>
          </p:nvSpPr>
          <p:spPr bwMode="auto">
            <a:xfrm>
              <a:off x="2995612" y="2422923"/>
              <a:ext cx="38100" cy="32147"/>
            </a:xfrm>
            <a:custGeom>
              <a:avLst/>
              <a:gdLst>
                <a:gd name="T0" fmla="*/ 4 w 8"/>
                <a:gd name="T1" fmla="*/ 5 h 7"/>
                <a:gd name="T2" fmla="*/ 7 w 8"/>
                <a:gd name="T3" fmla="*/ 3 h 7"/>
                <a:gd name="T4" fmla="*/ 8 w 8"/>
                <a:gd name="T5" fmla="*/ 2 h 7"/>
                <a:gd name="T6" fmla="*/ 4 w 8"/>
                <a:gd name="T7" fmla="*/ 2 h 7"/>
                <a:gd name="T8" fmla="*/ 2 w 8"/>
                <a:gd name="T9" fmla="*/ 2 h 7"/>
                <a:gd name="T10" fmla="*/ 2 w 8"/>
                <a:gd name="T11" fmla="*/ 0 h 7"/>
                <a:gd name="T12" fmla="*/ 1 w 8"/>
                <a:gd name="T13" fmla="*/ 2 h 7"/>
                <a:gd name="T14" fmla="*/ 2 w 8"/>
                <a:gd name="T15" fmla="*/ 4 h 7"/>
                <a:gd name="T16" fmla="*/ 2 w 8"/>
                <a:gd name="T17" fmla="*/ 5 h 7"/>
                <a:gd name="T18" fmla="*/ 3 w 8"/>
                <a:gd name="T19" fmla="*/ 7 h 7"/>
                <a:gd name="T20" fmla="*/ 4 w 8"/>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4" y="5"/>
                  </a:moveTo>
                  <a:cubicBezTo>
                    <a:pt x="4" y="5"/>
                    <a:pt x="6" y="4"/>
                    <a:pt x="7" y="3"/>
                  </a:cubicBezTo>
                  <a:cubicBezTo>
                    <a:pt x="7" y="3"/>
                    <a:pt x="8" y="2"/>
                    <a:pt x="8" y="2"/>
                  </a:cubicBezTo>
                  <a:cubicBezTo>
                    <a:pt x="4" y="2"/>
                    <a:pt x="4" y="2"/>
                    <a:pt x="4" y="2"/>
                  </a:cubicBezTo>
                  <a:cubicBezTo>
                    <a:pt x="2" y="2"/>
                    <a:pt x="2" y="2"/>
                    <a:pt x="2" y="2"/>
                  </a:cubicBezTo>
                  <a:cubicBezTo>
                    <a:pt x="2" y="0"/>
                    <a:pt x="2" y="0"/>
                    <a:pt x="2" y="0"/>
                  </a:cubicBezTo>
                  <a:cubicBezTo>
                    <a:pt x="2" y="0"/>
                    <a:pt x="0" y="1"/>
                    <a:pt x="1" y="2"/>
                  </a:cubicBezTo>
                  <a:cubicBezTo>
                    <a:pt x="1" y="3"/>
                    <a:pt x="2" y="4"/>
                    <a:pt x="2" y="4"/>
                  </a:cubicBezTo>
                  <a:cubicBezTo>
                    <a:pt x="2" y="5"/>
                    <a:pt x="2" y="5"/>
                    <a:pt x="2" y="5"/>
                  </a:cubicBezTo>
                  <a:cubicBezTo>
                    <a:pt x="3" y="7"/>
                    <a:pt x="3" y="7"/>
                    <a:pt x="3" y="7"/>
                  </a:cubicBezTo>
                  <a:cubicBezTo>
                    <a:pt x="3" y="7"/>
                    <a:pt x="3" y="5"/>
                    <a:pt x="4" y="5"/>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34" name="Freeform 31"/>
            <p:cNvSpPr>
              <a:spLocks noEditPoints="1"/>
            </p:cNvSpPr>
            <p:nvPr/>
          </p:nvSpPr>
          <p:spPr bwMode="auto">
            <a:xfrm>
              <a:off x="2971800" y="2389586"/>
              <a:ext cx="127397" cy="98822"/>
            </a:xfrm>
            <a:custGeom>
              <a:avLst/>
              <a:gdLst>
                <a:gd name="T0" fmla="*/ 27 w 27"/>
                <a:gd name="T1" fmla="*/ 11 h 21"/>
                <a:gd name="T2" fmla="*/ 26 w 27"/>
                <a:gd name="T3" fmla="*/ 9 h 21"/>
                <a:gd name="T4" fmla="*/ 21 w 27"/>
                <a:gd name="T5" fmla="*/ 10 h 21"/>
                <a:gd name="T6" fmla="*/ 16 w 27"/>
                <a:gd name="T7" fmla="*/ 13 h 21"/>
                <a:gd name="T8" fmla="*/ 16 w 27"/>
                <a:gd name="T9" fmla="*/ 11 h 21"/>
                <a:gd name="T10" fmla="*/ 13 w 27"/>
                <a:gd name="T11" fmla="*/ 14 h 21"/>
                <a:gd name="T12" fmla="*/ 11 w 27"/>
                <a:gd name="T13" fmla="*/ 11 h 21"/>
                <a:gd name="T14" fmla="*/ 9 w 27"/>
                <a:gd name="T15" fmla="*/ 17 h 21"/>
                <a:gd name="T16" fmla="*/ 8 w 27"/>
                <a:gd name="T17" fmla="*/ 16 h 21"/>
                <a:gd name="T18" fmla="*/ 8 w 27"/>
                <a:gd name="T19" fmla="*/ 13 h 21"/>
                <a:gd name="T20" fmla="*/ 5 w 27"/>
                <a:gd name="T21" fmla="*/ 9 h 21"/>
                <a:gd name="T22" fmla="*/ 5 w 27"/>
                <a:gd name="T23" fmla="*/ 6 h 21"/>
                <a:gd name="T24" fmla="*/ 3 w 27"/>
                <a:gd name="T25" fmla="*/ 6 h 21"/>
                <a:gd name="T26" fmla="*/ 5 w 27"/>
                <a:gd name="T27" fmla="*/ 3 h 21"/>
                <a:gd name="T28" fmla="*/ 2 w 27"/>
                <a:gd name="T29" fmla="*/ 2 h 21"/>
                <a:gd name="T30" fmla="*/ 5 w 27"/>
                <a:gd name="T31" fmla="*/ 1 h 21"/>
                <a:gd name="T32" fmla="*/ 4 w 27"/>
                <a:gd name="T33" fmla="*/ 0 h 21"/>
                <a:gd name="T34" fmla="*/ 1 w 27"/>
                <a:gd name="T35" fmla="*/ 0 h 21"/>
                <a:gd name="T36" fmla="*/ 0 w 27"/>
                <a:gd name="T37" fmla="*/ 5 h 21"/>
                <a:gd name="T38" fmla="*/ 8 w 27"/>
                <a:gd name="T39" fmla="*/ 20 h 21"/>
                <a:gd name="T40" fmla="*/ 19 w 27"/>
                <a:gd name="T41" fmla="*/ 18 h 21"/>
                <a:gd name="T42" fmla="*/ 27 w 27"/>
                <a:gd name="T43" fmla="*/ 11 h 21"/>
                <a:gd name="T44" fmla="*/ 3 w 27"/>
                <a:gd name="T45" fmla="*/ 7 h 21"/>
                <a:gd name="T46" fmla="*/ 2 w 27"/>
                <a:gd name="T47" fmla="*/ 8 h 21"/>
                <a:gd name="T48" fmla="*/ 3 w 27"/>
                <a:gd name="T49"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21">
                  <a:moveTo>
                    <a:pt x="27" y="11"/>
                  </a:moveTo>
                  <a:cubicBezTo>
                    <a:pt x="26" y="9"/>
                    <a:pt x="26" y="9"/>
                    <a:pt x="26" y="9"/>
                  </a:cubicBezTo>
                  <a:cubicBezTo>
                    <a:pt x="25" y="9"/>
                    <a:pt x="22" y="9"/>
                    <a:pt x="21" y="10"/>
                  </a:cubicBezTo>
                  <a:cubicBezTo>
                    <a:pt x="19" y="10"/>
                    <a:pt x="17" y="13"/>
                    <a:pt x="16" y="13"/>
                  </a:cubicBezTo>
                  <a:cubicBezTo>
                    <a:pt x="16" y="13"/>
                    <a:pt x="16" y="11"/>
                    <a:pt x="16" y="11"/>
                  </a:cubicBezTo>
                  <a:cubicBezTo>
                    <a:pt x="13" y="14"/>
                    <a:pt x="13" y="14"/>
                    <a:pt x="13" y="14"/>
                  </a:cubicBezTo>
                  <a:cubicBezTo>
                    <a:pt x="11" y="11"/>
                    <a:pt x="11" y="11"/>
                    <a:pt x="11" y="11"/>
                  </a:cubicBezTo>
                  <a:cubicBezTo>
                    <a:pt x="9" y="12"/>
                    <a:pt x="9" y="17"/>
                    <a:pt x="9" y="17"/>
                  </a:cubicBezTo>
                  <a:cubicBezTo>
                    <a:pt x="9" y="17"/>
                    <a:pt x="9" y="17"/>
                    <a:pt x="8" y="16"/>
                  </a:cubicBezTo>
                  <a:cubicBezTo>
                    <a:pt x="7" y="16"/>
                    <a:pt x="8" y="13"/>
                    <a:pt x="8" y="13"/>
                  </a:cubicBezTo>
                  <a:cubicBezTo>
                    <a:pt x="8" y="13"/>
                    <a:pt x="6" y="10"/>
                    <a:pt x="5" y="9"/>
                  </a:cubicBezTo>
                  <a:cubicBezTo>
                    <a:pt x="4" y="8"/>
                    <a:pt x="5" y="6"/>
                    <a:pt x="5" y="6"/>
                  </a:cubicBezTo>
                  <a:cubicBezTo>
                    <a:pt x="4" y="5"/>
                    <a:pt x="3" y="6"/>
                    <a:pt x="3" y="6"/>
                  </a:cubicBezTo>
                  <a:cubicBezTo>
                    <a:pt x="4" y="5"/>
                    <a:pt x="5" y="3"/>
                    <a:pt x="5" y="3"/>
                  </a:cubicBezTo>
                  <a:cubicBezTo>
                    <a:pt x="4" y="2"/>
                    <a:pt x="2" y="2"/>
                    <a:pt x="2" y="2"/>
                  </a:cubicBezTo>
                  <a:cubicBezTo>
                    <a:pt x="2" y="2"/>
                    <a:pt x="5" y="2"/>
                    <a:pt x="5" y="1"/>
                  </a:cubicBezTo>
                  <a:cubicBezTo>
                    <a:pt x="4" y="1"/>
                    <a:pt x="4" y="1"/>
                    <a:pt x="4" y="0"/>
                  </a:cubicBezTo>
                  <a:cubicBezTo>
                    <a:pt x="4" y="0"/>
                    <a:pt x="2" y="0"/>
                    <a:pt x="1" y="0"/>
                  </a:cubicBezTo>
                  <a:cubicBezTo>
                    <a:pt x="1" y="1"/>
                    <a:pt x="1" y="4"/>
                    <a:pt x="0" y="5"/>
                  </a:cubicBezTo>
                  <a:cubicBezTo>
                    <a:pt x="0" y="9"/>
                    <a:pt x="4" y="19"/>
                    <a:pt x="8" y="20"/>
                  </a:cubicBezTo>
                  <a:cubicBezTo>
                    <a:pt x="11" y="21"/>
                    <a:pt x="16" y="19"/>
                    <a:pt x="19" y="18"/>
                  </a:cubicBezTo>
                  <a:cubicBezTo>
                    <a:pt x="21" y="16"/>
                    <a:pt x="25" y="13"/>
                    <a:pt x="27" y="11"/>
                  </a:cubicBezTo>
                  <a:close/>
                  <a:moveTo>
                    <a:pt x="3" y="7"/>
                  </a:moveTo>
                  <a:cubicBezTo>
                    <a:pt x="3" y="8"/>
                    <a:pt x="2" y="8"/>
                    <a:pt x="2" y="8"/>
                  </a:cubicBezTo>
                  <a:cubicBezTo>
                    <a:pt x="2" y="8"/>
                    <a:pt x="3" y="8"/>
                    <a:pt x="3" y="7"/>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35" name="Freeform 32"/>
            <p:cNvSpPr/>
            <p:nvPr/>
          </p:nvSpPr>
          <p:spPr bwMode="auto">
            <a:xfrm>
              <a:off x="3005137" y="2422923"/>
              <a:ext cx="33337" cy="19050"/>
            </a:xfrm>
            <a:custGeom>
              <a:avLst/>
              <a:gdLst>
                <a:gd name="T0" fmla="*/ 7 w 7"/>
                <a:gd name="T1" fmla="*/ 2 h 4"/>
                <a:gd name="T2" fmla="*/ 4 w 7"/>
                <a:gd name="T3" fmla="*/ 0 h 4"/>
                <a:gd name="T4" fmla="*/ 1 w 7"/>
                <a:gd name="T5" fmla="*/ 0 h 4"/>
                <a:gd name="T6" fmla="*/ 0 w 7"/>
                <a:gd name="T7" fmla="*/ 1 h 4"/>
                <a:gd name="T8" fmla="*/ 1 w 7"/>
                <a:gd name="T9" fmla="*/ 2 h 4"/>
                <a:gd name="T10" fmla="*/ 2 w 7"/>
                <a:gd name="T11" fmla="*/ 3 h 4"/>
                <a:gd name="T12" fmla="*/ 3 w 7"/>
                <a:gd name="T13" fmla="*/ 4 h 4"/>
                <a:gd name="T14" fmla="*/ 7 w 7"/>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7" y="2"/>
                  </a:moveTo>
                  <a:cubicBezTo>
                    <a:pt x="6" y="2"/>
                    <a:pt x="5" y="1"/>
                    <a:pt x="4" y="0"/>
                  </a:cubicBezTo>
                  <a:cubicBezTo>
                    <a:pt x="1" y="0"/>
                    <a:pt x="1" y="0"/>
                    <a:pt x="1" y="0"/>
                  </a:cubicBezTo>
                  <a:cubicBezTo>
                    <a:pt x="1" y="0"/>
                    <a:pt x="1" y="0"/>
                    <a:pt x="0" y="1"/>
                  </a:cubicBezTo>
                  <a:cubicBezTo>
                    <a:pt x="0" y="1"/>
                    <a:pt x="0" y="2"/>
                    <a:pt x="1" y="2"/>
                  </a:cubicBezTo>
                  <a:cubicBezTo>
                    <a:pt x="1" y="2"/>
                    <a:pt x="1" y="3"/>
                    <a:pt x="2" y="3"/>
                  </a:cubicBezTo>
                  <a:cubicBezTo>
                    <a:pt x="2" y="3"/>
                    <a:pt x="3" y="3"/>
                    <a:pt x="3" y="4"/>
                  </a:cubicBezTo>
                  <a:cubicBezTo>
                    <a:pt x="3" y="4"/>
                    <a:pt x="6" y="3"/>
                    <a:pt x="7" y="2"/>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grpSp>
      <p:grpSp>
        <p:nvGrpSpPr>
          <p:cNvPr id="136" name="组合 135"/>
          <p:cNvGrpSpPr>
            <a:grpSpLocks noChangeAspect="1"/>
          </p:cNvGrpSpPr>
          <p:nvPr/>
        </p:nvGrpSpPr>
        <p:grpSpPr>
          <a:xfrm>
            <a:off x="2568766" y="1985831"/>
            <a:ext cx="525785" cy="999000"/>
            <a:chOff x="3046809" y="3253979"/>
            <a:chExt cx="345282" cy="656034"/>
          </a:xfrm>
          <a:effectLst>
            <a:outerShdw blurRad="76200" dir="18900000" sy="23000" kx="-1200000" algn="bl" rotWithShape="0">
              <a:prstClr val="black">
                <a:alpha val="20000"/>
              </a:prstClr>
            </a:outerShdw>
          </a:effectLst>
        </p:grpSpPr>
        <p:sp>
          <p:nvSpPr>
            <p:cNvPr id="137" name="Freeform 81"/>
            <p:cNvSpPr/>
            <p:nvPr/>
          </p:nvSpPr>
          <p:spPr bwMode="auto">
            <a:xfrm>
              <a:off x="3151584" y="3258742"/>
              <a:ext cx="60722" cy="122634"/>
            </a:xfrm>
            <a:custGeom>
              <a:avLst/>
              <a:gdLst>
                <a:gd name="T0" fmla="*/ 3 w 13"/>
                <a:gd name="T1" fmla="*/ 16 h 26"/>
                <a:gd name="T2" fmla="*/ 3 w 13"/>
                <a:gd name="T3" fmla="*/ 12 h 26"/>
                <a:gd name="T4" fmla="*/ 2 w 13"/>
                <a:gd name="T5" fmla="*/ 12 h 26"/>
                <a:gd name="T6" fmla="*/ 1 w 13"/>
                <a:gd name="T7" fmla="*/ 8 h 26"/>
                <a:gd name="T8" fmla="*/ 2 w 13"/>
                <a:gd name="T9" fmla="*/ 8 h 26"/>
                <a:gd name="T10" fmla="*/ 2 w 13"/>
                <a:gd name="T11" fmla="*/ 3 h 26"/>
                <a:gd name="T12" fmla="*/ 8 w 13"/>
                <a:gd name="T13" fmla="*/ 0 h 26"/>
                <a:gd name="T14" fmla="*/ 13 w 13"/>
                <a:gd name="T15" fmla="*/ 4 h 26"/>
                <a:gd name="T16" fmla="*/ 13 w 13"/>
                <a:gd name="T17" fmla="*/ 7 h 26"/>
                <a:gd name="T18" fmla="*/ 13 w 13"/>
                <a:gd name="T19" fmla="*/ 8 h 26"/>
                <a:gd name="T20" fmla="*/ 13 w 13"/>
                <a:gd name="T21" fmla="*/ 10 h 26"/>
                <a:gd name="T22" fmla="*/ 13 w 13"/>
                <a:gd name="T23" fmla="*/ 14 h 26"/>
                <a:gd name="T24" fmla="*/ 11 w 13"/>
                <a:gd name="T25" fmla="*/ 17 h 26"/>
                <a:gd name="T26" fmla="*/ 12 w 13"/>
                <a:gd name="T27" fmla="*/ 20 h 26"/>
                <a:gd name="T28" fmla="*/ 10 w 13"/>
                <a:gd name="T29" fmla="*/ 26 h 26"/>
                <a:gd name="T30" fmla="*/ 3 w 13"/>
                <a:gd name="T31"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26">
                  <a:moveTo>
                    <a:pt x="3" y="16"/>
                  </a:moveTo>
                  <a:cubicBezTo>
                    <a:pt x="3" y="12"/>
                    <a:pt x="3" y="12"/>
                    <a:pt x="3" y="12"/>
                  </a:cubicBezTo>
                  <a:cubicBezTo>
                    <a:pt x="3" y="12"/>
                    <a:pt x="2" y="12"/>
                    <a:pt x="2" y="12"/>
                  </a:cubicBezTo>
                  <a:cubicBezTo>
                    <a:pt x="2" y="11"/>
                    <a:pt x="0" y="8"/>
                    <a:pt x="1" y="8"/>
                  </a:cubicBezTo>
                  <a:cubicBezTo>
                    <a:pt x="1" y="8"/>
                    <a:pt x="2" y="7"/>
                    <a:pt x="2" y="8"/>
                  </a:cubicBezTo>
                  <a:cubicBezTo>
                    <a:pt x="2" y="8"/>
                    <a:pt x="1" y="4"/>
                    <a:pt x="2" y="3"/>
                  </a:cubicBezTo>
                  <a:cubicBezTo>
                    <a:pt x="3" y="2"/>
                    <a:pt x="5" y="0"/>
                    <a:pt x="8" y="0"/>
                  </a:cubicBezTo>
                  <a:cubicBezTo>
                    <a:pt x="10" y="0"/>
                    <a:pt x="13" y="3"/>
                    <a:pt x="13" y="4"/>
                  </a:cubicBezTo>
                  <a:cubicBezTo>
                    <a:pt x="13" y="5"/>
                    <a:pt x="13" y="7"/>
                    <a:pt x="13" y="7"/>
                  </a:cubicBezTo>
                  <a:cubicBezTo>
                    <a:pt x="13" y="7"/>
                    <a:pt x="13" y="8"/>
                    <a:pt x="13" y="8"/>
                  </a:cubicBezTo>
                  <a:cubicBezTo>
                    <a:pt x="13" y="8"/>
                    <a:pt x="13" y="9"/>
                    <a:pt x="13" y="10"/>
                  </a:cubicBezTo>
                  <a:cubicBezTo>
                    <a:pt x="13" y="12"/>
                    <a:pt x="13" y="13"/>
                    <a:pt x="13" y="14"/>
                  </a:cubicBezTo>
                  <a:cubicBezTo>
                    <a:pt x="12" y="15"/>
                    <a:pt x="11" y="17"/>
                    <a:pt x="11" y="17"/>
                  </a:cubicBezTo>
                  <a:cubicBezTo>
                    <a:pt x="12" y="20"/>
                    <a:pt x="12" y="20"/>
                    <a:pt x="12" y="20"/>
                  </a:cubicBezTo>
                  <a:cubicBezTo>
                    <a:pt x="10" y="26"/>
                    <a:pt x="10" y="26"/>
                    <a:pt x="10" y="26"/>
                  </a:cubicBezTo>
                  <a:lnTo>
                    <a:pt x="3" y="16"/>
                  </a:ln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38" name="Freeform 82"/>
            <p:cNvSpPr/>
            <p:nvPr/>
          </p:nvSpPr>
          <p:spPr bwMode="auto">
            <a:xfrm>
              <a:off x="3161109" y="3309939"/>
              <a:ext cx="9525" cy="14287"/>
            </a:xfrm>
            <a:custGeom>
              <a:avLst/>
              <a:gdLst>
                <a:gd name="T0" fmla="*/ 0 w 2"/>
                <a:gd name="T1" fmla="*/ 0 h 3"/>
                <a:gd name="T2" fmla="*/ 1 w 2"/>
                <a:gd name="T3" fmla="*/ 2 h 3"/>
                <a:gd name="T4" fmla="*/ 1 w 2"/>
                <a:gd name="T5" fmla="*/ 3 h 3"/>
                <a:gd name="T6" fmla="*/ 2 w 2"/>
                <a:gd name="T7" fmla="*/ 0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0"/>
                    <a:pt x="1" y="2"/>
                    <a:pt x="1" y="2"/>
                  </a:cubicBezTo>
                  <a:cubicBezTo>
                    <a:pt x="1" y="3"/>
                    <a:pt x="1" y="3"/>
                    <a:pt x="1" y="3"/>
                  </a:cubicBezTo>
                  <a:cubicBezTo>
                    <a:pt x="2" y="0"/>
                    <a:pt x="2" y="0"/>
                    <a:pt x="2" y="0"/>
                  </a:cubicBezTo>
                  <a:lnTo>
                    <a:pt x="0" y="0"/>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39" name="Freeform 83"/>
            <p:cNvSpPr/>
            <p:nvPr/>
          </p:nvSpPr>
          <p:spPr bwMode="auto">
            <a:xfrm>
              <a:off x="3165872" y="3305176"/>
              <a:ext cx="41672" cy="76200"/>
            </a:xfrm>
            <a:custGeom>
              <a:avLst/>
              <a:gdLst>
                <a:gd name="T0" fmla="*/ 7 w 9"/>
                <a:gd name="T1" fmla="*/ 16 h 16"/>
                <a:gd name="T2" fmla="*/ 9 w 9"/>
                <a:gd name="T3" fmla="*/ 10 h 16"/>
                <a:gd name="T4" fmla="*/ 8 w 9"/>
                <a:gd name="T5" fmla="*/ 7 h 16"/>
                <a:gd name="T6" fmla="*/ 8 w 9"/>
                <a:gd name="T7" fmla="*/ 7 h 16"/>
                <a:gd name="T8" fmla="*/ 4 w 9"/>
                <a:gd name="T9" fmla="*/ 6 h 16"/>
                <a:gd name="T10" fmla="*/ 0 w 9"/>
                <a:gd name="T11" fmla="*/ 0 h 16"/>
                <a:gd name="T12" fmla="*/ 0 w 9"/>
                <a:gd name="T13" fmla="*/ 2 h 16"/>
                <a:gd name="T14" fmla="*/ 0 w 9"/>
                <a:gd name="T15" fmla="*/ 2 h 16"/>
                <a:gd name="T16" fmla="*/ 0 w 9"/>
                <a:gd name="T17" fmla="*/ 6 h 16"/>
                <a:gd name="T18" fmla="*/ 7 w 9"/>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6">
                  <a:moveTo>
                    <a:pt x="7" y="16"/>
                  </a:moveTo>
                  <a:cubicBezTo>
                    <a:pt x="9" y="10"/>
                    <a:pt x="9" y="10"/>
                    <a:pt x="9" y="10"/>
                  </a:cubicBezTo>
                  <a:cubicBezTo>
                    <a:pt x="8" y="7"/>
                    <a:pt x="8" y="7"/>
                    <a:pt x="8" y="7"/>
                  </a:cubicBezTo>
                  <a:cubicBezTo>
                    <a:pt x="8" y="7"/>
                    <a:pt x="8" y="7"/>
                    <a:pt x="8" y="7"/>
                  </a:cubicBezTo>
                  <a:cubicBezTo>
                    <a:pt x="6" y="7"/>
                    <a:pt x="4" y="6"/>
                    <a:pt x="4" y="6"/>
                  </a:cubicBezTo>
                  <a:cubicBezTo>
                    <a:pt x="3" y="6"/>
                    <a:pt x="0" y="0"/>
                    <a:pt x="0" y="0"/>
                  </a:cubicBezTo>
                  <a:cubicBezTo>
                    <a:pt x="0" y="0"/>
                    <a:pt x="0" y="1"/>
                    <a:pt x="0" y="2"/>
                  </a:cubicBezTo>
                  <a:cubicBezTo>
                    <a:pt x="0" y="2"/>
                    <a:pt x="0" y="2"/>
                    <a:pt x="0" y="2"/>
                  </a:cubicBezTo>
                  <a:cubicBezTo>
                    <a:pt x="0" y="6"/>
                    <a:pt x="0" y="6"/>
                    <a:pt x="0" y="6"/>
                  </a:cubicBezTo>
                  <a:lnTo>
                    <a:pt x="7" y="16"/>
                  </a:ln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40" name="Freeform 84"/>
            <p:cNvSpPr/>
            <p:nvPr/>
          </p:nvSpPr>
          <p:spPr bwMode="auto">
            <a:xfrm>
              <a:off x="3113484" y="3390901"/>
              <a:ext cx="184547" cy="211931"/>
            </a:xfrm>
            <a:custGeom>
              <a:avLst/>
              <a:gdLst>
                <a:gd name="T0" fmla="*/ 0 w 39"/>
                <a:gd name="T1" fmla="*/ 45 h 45"/>
                <a:gd name="T2" fmla="*/ 27 w 39"/>
                <a:gd name="T3" fmla="*/ 38 h 45"/>
                <a:gd name="T4" fmla="*/ 36 w 39"/>
                <a:gd name="T5" fmla="*/ 41 h 45"/>
                <a:gd name="T6" fmla="*/ 39 w 39"/>
                <a:gd name="T7" fmla="*/ 32 h 45"/>
                <a:gd name="T8" fmla="*/ 31 w 39"/>
                <a:gd name="T9" fmla="*/ 11 h 45"/>
                <a:gd name="T10" fmla="*/ 22 w 39"/>
                <a:gd name="T11" fmla="*/ 0 h 45"/>
                <a:gd name="T12" fmla="*/ 9 w 39"/>
                <a:gd name="T13" fmla="*/ 21 h 45"/>
                <a:gd name="T14" fmla="*/ 0 w 39"/>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5">
                  <a:moveTo>
                    <a:pt x="0" y="45"/>
                  </a:moveTo>
                  <a:cubicBezTo>
                    <a:pt x="27" y="38"/>
                    <a:pt x="27" y="38"/>
                    <a:pt x="27" y="38"/>
                  </a:cubicBezTo>
                  <a:cubicBezTo>
                    <a:pt x="27" y="38"/>
                    <a:pt x="34" y="41"/>
                    <a:pt x="36" y="41"/>
                  </a:cubicBezTo>
                  <a:cubicBezTo>
                    <a:pt x="37" y="40"/>
                    <a:pt x="39" y="32"/>
                    <a:pt x="39" y="32"/>
                  </a:cubicBezTo>
                  <a:cubicBezTo>
                    <a:pt x="39" y="32"/>
                    <a:pt x="33" y="14"/>
                    <a:pt x="31" y="11"/>
                  </a:cubicBezTo>
                  <a:cubicBezTo>
                    <a:pt x="30" y="8"/>
                    <a:pt x="22" y="0"/>
                    <a:pt x="22" y="0"/>
                  </a:cubicBezTo>
                  <a:cubicBezTo>
                    <a:pt x="9" y="21"/>
                    <a:pt x="9" y="21"/>
                    <a:pt x="9" y="21"/>
                  </a:cubicBezTo>
                  <a:lnTo>
                    <a:pt x="0" y="45"/>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41" name="Freeform 85"/>
            <p:cNvSpPr/>
            <p:nvPr/>
          </p:nvSpPr>
          <p:spPr bwMode="auto">
            <a:xfrm>
              <a:off x="3170634" y="3835004"/>
              <a:ext cx="89297" cy="51197"/>
            </a:xfrm>
            <a:custGeom>
              <a:avLst/>
              <a:gdLst>
                <a:gd name="T0" fmla="*/ 1 w 19"/>
                <a:gd name="T1" fmla="*/ 7 h 11"/>
                <a:gd name="T2" fmla="*/ 6 w 19"/>
                <a:gd name="T3" fmla="*/ 8 h 11"/>
                <a:gd name="T4" fmla="*/ 11 w 19"/>
                <a:gd name="T5" fmla="*/ 10 h 11"/>
                <a:gd name="T6" fmla="*/ 19 w 19"/>
                <a:gd name="T7" fmla="*/ 10 h 11"/>
                <a:gd name="T8" fmla="*/ 14 w 19"/>
                <a:gd name="T9" fmla="*/ 7 h 11"/>
                <a:gd name="T10" fmla="*/ 10 w 19"/>
                <a:gd name="T11" fmla="*/ 2 h 11"/>
                <a:gd name="T12" fmla="*/ 8 w 19"/>
                <a:gd name="T13" fmla="*/ 0 h 11"/>
                <a:gd name="T14" fmla="*/ 2 w 19"/>
                <a:gd name="T15" fmla="*/ 1 h 11"/>
                <a:gd name="T16" fmla="*/ 1 w 19"/>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1">
                  <a:moveTo>
                    <a:pt x="1" y="7"/>
                  </a:moveTo>
                  <a:cubicBezTo>
                    <a:pt x="1" y="7"/>
                    <a:pt x="4" y="8"/>
                    <a:pt x="6" y="8"/>
                  </a:cubicBezTo>
                  <a:cubicBezTo>
                    <a:pt x="7" y="7"/>
                    <a:pt x="10" y="10"/>
                    <a:pt x="11" y="10"/>
                  </a:cubicBezTo>
                  <a:cubicBezTo>
                    <a:pt x="12" y="10"/>
                    <a:pt x="19" y="11"/>
                    <a:pt x="19" y="10"/>
                  </a:cubicBezTo>
                  <a:cubicBezTo>
                    <a:pt x="19" y="10"/>
                    <a:pt x="19" y="8"/>
                    <a:pt x="14" y="7"/>
                  </a:cubicBezTo>
                  <a:cubicBezTo>
                    <a:pt x="14" y="7"/>
                    <a:pt x="10" y="3"/>
                    <a:pt x="10" y="2"/>
                  </a:cubicBezTo>
                  <a:cubicBezTo>
                    <a:pt x="10" y="1"/>
                    <a:pt x="8" y="0"/>
                    <a:pt x="8" y="0"/>
                  </a:cubicBezTo>
                  <a:cubicBezTo>
                    <a:pt x="2" y="1"/>
                    <a:pt x="2" y="1"/>
                    <a:pt x="2" y="1"/>
                  </a:cubicBezTo>
                  <a:cubicBezTo>
                    <a:pt x="2" y="1"/>
                    <a:pt x="0" y="4"/>
                    <a:pt x="1" y="7"/>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42" name="Freeform 86"/>
            <p:cNvSpPr/>
            <p:nvPr/>
          </p:nvSpPr>
          <p:spPr bwMode="auto">
            <a:xfrm>
              <a:off x="3127772" y="3867151"/>
              <a:ext cx="51197" cy="42862"/>
            </a:xfrm>
            <a:custGeom>
              <a:avLst/>
              <a:gdLst>
                <a:gd name="T0" fmla="*/ 2 w 11"/>
                <a:gd name="T1" fmla="*/ 8 h 9"/>
                <a:gd name="T2" fmla="*/ 7 w 11"/>
                <a:gd name="T3" fmla="*/ 9 h 9"/>
                <a:gd name="T4" fmla="*/ 10 w 11"/>
                <a:gd name="T5" fmla="*/ 5 h 9"/>
                <a:gd name="T6" fmla="*/ 8 w 11"/>
                <a:gd name="T7" fmla="*/ 0 h 9"/>
                <a:gd name="T8" fmla="*/ 4 w 11"/>
                <a:gd name="T9" fmla="*/ 0 h 9"/>
                <a:gd name="T10" fmla="*/ 1 w 11"/>
                <a:gd name="T11" fmla="*/ 5 h 9"/>
                <a:gd name="T12" fmla="*/ 2 w 11"/>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2" y="8"/>
                  </a:moveTo>
                  <a:cubicBezTo>
                    <a:pt x="2" y="8"/>
                    <a:pt x="6" y="9"/>
                    <a:pt x="7" y="9"/>
                  </a:cubicBezTo>
                  <a:cubicBezTo>
                    <a:pt x="8" y="9"/>
                    <a:pt x="11" y="7"/>
                    <a:pt x="10" y="5"/>
                  </a:cubicBezTo>
                  <a:cubicBezTo>
                    <a:pt x="9" y="3"/>
                    <a:pt x="8" y="0"/>
                    <a:pt x="8" y="0"/>
                  </a:cubicBezTo>
                  <a:cubicBezTo>
                    <a:pt x="4" y="0"/>
                    <a:pt x="4" y="0"/>
                    <a:pt x="4" y="0"/>
                  </a:cubicBezTo>
                  <a:cubicBezTo>
                    <a:pt x="4" y="0"/>
                    <a:pt x="1" y="2"/>
                    <a:pt x="1" y="5"/>
                  </a:cubicBezTo>
                  <a:cubicBezTo>
                    <a:pt x="1" y="5"/>
                    <a:pt x="0" y="7"/>
                    <a:pt x="2" y="8"/>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43" name="Freeform 87"/>
            <p:cNvSpPr/>
            <p:nvPr/>
          </p:nvSpPr>
          <p:spPr bwMode="auto">
            <a:xfrm>
              <a:off x="3170634" y="3532585"/>
              <a:ext cx="84534" cy="321469"/>
            </a:xfrm>
            <a:custGeom>
              <a:avLst/>
              <a:gdLst>
                <a:gd name="T0" fmla="*/ 6 w 18"/>
                <a:gd name="T1" fmla="*/ 67 h 68"/>
                <a:gd name="T2" fmla="*/ 12 w 18"/>
                <a:gd name="T3" fmla="*/ 64 h 68"/>
                <a:gd name="T4" fmla="*/ 12 w 18"/>
                <a:gd name="T5" fmla="*/ 55 h 68"/>
                <a:gd name="T6" fmla="*/ 17 w 18"/>
                <a:gd name="T7" fmla="*/ 39 h 68"/>
                <a:gd name="T8" fmla="*/ 17 w 18"/>
                <a:gd name="T9" fmla="*/ 4 h 68"/>
                <a:gd name="T10" fmla="*/ 17 w 18"/>
                <a:gd name="T11" fmla="*/ 0 h 68"/>
                <a:gd name="T12" fmla="*/ 10 w 18"/>
                <a:gd name="T13" fmla="*/ 2 h 68"/>
                <a:gd name="T14" fmla="*/ 3 w 18"/>
                <a:gd name="T15" fmla="*/ 22 h 68"/>
                <a:gd name="T16" fmla="*/ 5 w 18"/>
                <a:gd name="T17" fmla="*/ 35 h 68"/>
                <a:gd name="T18" fmla="*/ 4 w 18"/>
                <a:gd name="T19" fmla="*/ 38 h 68"/>
                <a:gd name="T20" fmla="*/ 3 w 18"/>
                <a:gd name="T21" fmla="*/ 58 h 68"/>
                <a:gd name="T22" fmla="*/ 3 w 18"/>
                <a:gd name="T23" fmla="*/ 59 h 68"/>
                <a:gd name="T24" fmla="*/ 1 w 18"/>
                <a:gd name="T25" fmla="*/ 66 h 68"/>
                <a:gd name="T26" fmla="*/ 1 w 18"/>
                <a:gd name="T27" fmla="*/ 67 h 68"/>
                <a:gd name="T28" fmla="*/ 6 w 18"/>
                <a:gd name="T29" fmla="*/ 6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68">
                  <a:moveTo>
                    <a:pt x="6" y="67"/>
                  </a:moveTo>
                  <a:cubicBezTo>
                    <a:pt x="7" y="66"/>
                    <a:pt x="11" y="66"/>
                    <a:pt x="12" y="64"/>
                  </a:cubicBezTo>
                  <a:cubicBezTo>
                    <a:pt x="12" y="64"/>
                    <a:pt x="11" y="57"/>
                    <a:pt x="12" y="55"/>
                  </a:cubicBezTo>
                  <a:cubicBezTo>
                    <a:pt x="12" y="53"/>
                    <a:pt x="16" y="41"/>
                    <a:pt x="17" y="39"/>
                  </a:cubicBezTo>
                  <a:cubicBezTo>
                    <a:pt x="18" y="38"/>
                    <a:pt x="17" y="8"/>
                    <a:pt x="17" y="4"/>
                  </a:cubicBezTo>
                  <a:cubicBezTo>
                    <a:pt x="17" y="0"/>
                    <a:pt x="17" y="0"/>
                    <a:pt x="17" y="0"/>
                  </a:cubicBezTo>
                  <a:cubicBezTo>
                    <a:pt x="10" y="2"/>
                    <a:pt x="10" y="2"/>
                    <a:pt x="10" y="2"/>
                  </a:cubicBezTo>
                  <a:cubicBezTo>
                    <a:pt x="3" y="22"/>
                    <a:pt x="3" y="22"/>
                    <a:pt x="3" y="22"/>
                  </a:cubicBezTo>
                  <a:cubicBezTo>
                    <a:pt x="3" y="22"/>
                    <a:pt x="4" y="34"/>
                    <a:pt x="5" y="35"/>
                  </a:cubicBezTo>
                  <a:cubicBezTo>
                    <a:pt x="5" y="35"/>
                    <a:pt x="3" y="36"/>
                    <a:pt x="4" y="38"/>
                  </a:cubicBezTo>
                  <a:cubicBezTo>
                    <a:pt x="4" y="38"/>
                    <a:pt x="4" y="56"/>
                    <a:pt x="3" y="58"/>
                  </a:cubicBezTo>
                  <a:cubicBezTo>
                    <a:pt x="3" y="58"/>
                    <a:pt x="3" y="58"/>
                    <a:pt x="3" y="59"/>
                  </a:cubicBezTo>
                  <a:cubicBezTo>
                    <a:pt x="3" y="59"/>
                    <a:pt x="0" y="64"/>
                    <a:pt x="1" y="66"/>
                  </a:cubicBezTo>
                  <a:cubicBezTo>
                    <a:pt x="1" y="66"/>
                    <a:pt x="1" y="66"/>
                    <a:pt x="1" y="67"/>
                  </a:cubicBezTo>
                  <a:cubicBezTo>
                    <a:pt x="3" y="68"/>
                    <a:pt x="4" y="67"/>
                    <a:pt x="6" y="67"/>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44" name="Freeform 88"/>
            <p:cNvSpPr/>
            <p:nvPr/>
          </p:nvSpPr>
          <p:spPr bwMode="auto">
            <a:xfrm>
              <a:off x="3170634" y="3532585"/>
              <a:ext cx="79772" cy="321469"/>
            </a:xfrm>
            <a:custGeom>
              <a:avLst/>
              <a:gdLst>
                <a:gd name="T0" fmla="*/ 10 w 17"/>
                <a:gd name="T1" fmla="*/ 2 h 68"/>
                <a:gd name="T2" fmla="*/ 3 w 17"/>
                <a:gd name="T3" fmla="*/ 22 h 68"/>
                <a:gd name="T4" fmla="*/ 5 w 17"/>
                <a:gd name="T5" fmla="*/ 35 h 68"/>
                <a:gd name="T6" fmla="*/ 4 w 17"/>
                <a:gd name="T7" fmla="*/ 38 h 68"/>
                <a:gd name="T8" fmla="*/ 3 w 17"/>
                <a:gd name="T9" fmla="*/ 58 h 68"/>
                <a:gd name="T10" fmla="*/ 3 w 17"/>
                <a:gd name="T11" fmla="*/ 59 h 68"/>
                <a:gd name="T12" fmla="*/ 1 w 17"/>
                <a:gd name="T13" fmla="*/ 66 h 68"/>
                <a:gd name="T14" fmla="*/ 1 w 17"/>
                <a:gd name="T15" fmla="*/ 67 h 68"/>
                <a:gd name="T16" fmla="*/ 6 w 17"/>
                <a:gd name="T17" fmla="*/ 67 h 68"/>
                <a:gd name="T18" fmla="*/ 7 w 17"/>
                <a:gd name="T19" fmla="*/ 66 h 68"/>
                <a:gd name="T20" fmla="*/ 9 w 17"/>
                <a:gd name="T21" fmla="*/ 61 h 68"/>
                <a:gd name="T22" fmla="*/ 11 w 17"/>
                <a:gd name="T23" fmla="*/ 55 h 68"/>
                <a:gd name="T24" fmla="*/ 14 w 17"/>
                <a:gd name="T25" fmla="*/ 43 h 68"/>
                <a:gd name="T26" fmla="*/ 9 w 17"/>
                <a:gd name="T27" fmla="*/ 52 h 68"/>
                <a:gd name="T28" fmla="*/ 14 w 17"/>
                <a:gd name="T29" fmla="*/ 41 h 68"/>
                <a:gd name="T30" fmla="*/ 9 w 17"/>
                <a:gd name="T31" fmla="*/ 47 h 68"/>
                <a:gd name="T32" fmla="*/ 8 w 17"/>
                <a:gd name="T33" fmla="*/ 44 h 68"/>
                <a:gd name="T34" fmla="*/ 13 w 17"/>
                <a:gd name="T35" fmla="*/ 34 h 68"/>
                <a:gd name="T36" fmla="*/ 7 w 17"/>
                <a:gd name="T37" fmla="*/ 42 h 68"/>
                <a:gd name="T38" fmla="*/ 8 w 17"/>
                <a:gd name="T39" fmla="*/ 35 h 68"/>
                <a:gd name="T40" fmla="*/ 10 w 17"/>
                <a:gd name="T41" fmla="*/ 28 h 68"/>
                <a:gd name="T42" fmla="*/ 7 w 17"/>
                <a:gd name="T43" fmla="*/ 28 h 68"/>
                <a:gd name="T44" fmla="*/ 10 w 17"/>
                <a:gd name="T45" fmla="*/ 22 h 68"/>
                <a:gd name="T46" fmla="*/ 17 w 17"/>
                <a:gd name="T47" fmla="*/ 6 h 68"/>
                <a:gd name="T48" fmla="*/ 17 w 17"/>
                <a:gd name="T49" fmla="*/ 4 h 68"/>
                <a:gd name="T50" fmla="*/ 17 w 17"/>
                <a:gd name="T51" fmla="*/ 0 h 68"/>
                <a:gd name="T52" fmla="*/ 10 w 17"/>
                <a:gd name="T53"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68">
                  <a:moveTo>
                    <a:pt x="10" y="2"/>
                  </a:moveTo>
                  <a:cubicBezTo>
                    <a:pt x="3" y="22"/>
                    <a:pt x="3" y="22"/>
                    <a:pt x="3" y="22"/>
                  </a:cubicBezTo>
                  <a:cubicBezTo>
                    <a:pt x="3" y="22"/>
                    <a:pt x="4" y="34"/>
                    <a:pt x="5" y="35"/>
                  </a:cubicBezTo>
                  <a:cubicBezTo>
                    <a:pt x="5" y="35"/>
                    <a:pt x="3" y="36"/>
                    <a:pt x="4" y="38"/>
                  </a:cubicBezTo>
                  <a:cubicBezTo>
                    <a:pt x="4" y="38"/>
                    <a:pt x="4" y="56"/>
                    <a:pt x="3" y="58"/>
                  </a:cubicBezTo>
                  <a:cubicBezTo>
                    <a:pt x="3" y="58"/>
                    <a:pt x="3" y="58"/>
                    <a:pt x="3" y="59"/>
                  </a:cubicBezTo>
                  <a:cubicBezTo>
                    <a:pt x="3" y="59"/>
                    <a:pt x="0" y="64"/>
                    <a:pt x="1" y="66"/>
                  </a:cubicBezTo>
                  <a:cubicBezTo>
                    <a:pt x="1" y="66"/>
                    <a:pt x="1" y="66"/>
                    <a:pt x="1" y="67"/>
                  </a:cubicBezTo>
                  <a:cubicBezTo>
                    <a:pt x="3" y="68"/>
                    <a:pt x="4" y="67"/>
                    <a:pt x="6" y="67"/>
                  </a:cubicBezTo>
                  <a:cubicBezTo>
                    <a:pt x="6" y="67"/>
                    <a:pt x="6" y="67"/>
                    <a:pt x="7" y="66"/>
                  </a:cubicBezTo>
                  <a:cubicBezTo>
                    <a:pt x="7" y="64"/>
                    <a:pt x="8" y="62"/>
                    <a:pt x="9" y="61"/>
                  </a:cubicBezTo>
                  <a:cubicBezTo>
                    <a:pt x="11" y="60"/>
                    <a:pt x="12" y="56"/>
                    <a:pt x="11" y="55"/>
                  </a:cubicBezTo>
                  <a:cubicBezTo>
                    <a:pt x="11" y="53"/>
                    <a:pt x="14" y="43"/>
                    <a:pt x="14" y="43"/>
                  </a:cubicBezTo>
                  <a:cubicBezTo>
                    <a:pt x="9" y="52"/>
                    <a:pt x="9" y="52"/>
                    <a:pt x="9" y="52"/>
                  </a:cubicBezTo>
                  <a:cubicBezTo>
                    <a:pt x="14" y="41"/>
                    <a:pt x="14" y="41"/>
                    <a:pt x="14" y="41"/>
                  </a:cubicBezTo>
                  <a:cubicBezTo>
                    <a:pt x="9" y="47"/>
                    <a:pt x="9" y="47"/>
                    <a:pt x="9" y="47"/>
                  </a:cubicBezTo>
                  <a:cubicBezTo>
                    <a:pt x="9" y="47"/>
                    <a:pt x="6" y="47"/>
                    <a:pt x="8" y="44"/>
                  </a:cubicBezTo>
                  <a:cubicBezTo>
                    <a:pt x="8" y="43"/>
                    <a:pt x="11" y="38"/>
                    <a:pt x="13" y="34"/>
                  </a:cubicBezTo>
                  <a:cubicBezTo>
                    <a:pt x="11" y="37"/>
                    <a:pt x="7" y="42"/>
                    <a:pt x="7" y="42"/>
                  </a:cubicBezTo>
                  <a:cubicBezTo>
                    <a:pt x="7" y="42"/>
                    <a:pt x="8" y="35"/>
                    <a:pt x="8" y="35"/>
                  </a:cubicBezTo>
                  <a:cubicBezTo>
                    <a:pt x="7" y="34"/>
                    <a:pt x="10" y="28"/>
                    <a:pt x="10" y="28"/>
                  </a:cubicBezTo>
                  <a:cubicBezTo>
                    <a:pt x="7" y="28"/>
                    <a:pt x="7" y="28"/>
                    <a:pt x="7" y="28"/>
                  </a:cubicBezTo>
                  <a:cubicBezTo>
                    <a:pt x="7" y="28"/>
                    <a:pt x="11" y="23"/>
                    <a:pt x="10" y="22"/>
                  </a:cubicBezTo>
                  <a:cubicBezTo>
                    <a:pt x="10" y="21"/>
                    <a:pt x="14" y="12"/>
                    <a:pt x="17" y="6"/>
                  </a:cubicBezTo>
                  <a:cubicBezTo>
                    <a:pt x="17" y="5"/>
                    <a:pt x="17" y="4"/>
                    <a:pt x="17" y="4"/>
                  </a:cubicBezTo>
                  <a:cubicBezTo>
                    <a:pt x="17" y="0"/>
                    <a:pt x="17" y="0"/>
                    <a:pt x="17" y="0"/>
                  </a:cubicBezTo>
                  <a:lnTo>
                    <a:pt x="10" y="2"/>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45" name="Freeform 89"/>
            <p:cNvSpPr/>
            <p:nvPr/>
          </p:nvSpPr>
          <p:spPr bwMode="auto">
            <a:xfrm>
              <a:off x="3236119" y="3674270"/>
              <a:ext cx="9525" cy="14287"/>
            </a:xfrm>
            <a:custGeom>
              <a:avLst/>
              <a:gdLst>
                <a:gd name="T0" fmla="*/ 0 w 2"/>
                <a:gd name="T1" fmla="*/ 3 h 3"/>
                <a:gd name="T2" fmla="*/ 1 w 2"/>
                <a:gd name="T3" fmla="*/ 0 h 3"/>
                <a:gd name="T4" fmla="*/ 0 w 2"/>
                <a:gd name="T5" fmla="*/ 3 h 3"/>
              </a:gdLst>
              <a:ahLst/>
              <a:cxnLst>
                <a:cxn ang="0">
                  <a:pos x="T0" y="T1"/>
                </a:cxn>
                <a:cxn ang="0">
                  <a:pos x="T2" y="T3"/>
                </a:cxn>
                <a:cxn ang="0">
                  <a:pos x="T4" y="T5"/>
                </a:cxn>
              </a:cxnLst>
              <a:rect l="0" t="0" r="r" b="b"/>
              <a:pathLst>
                <a:path w="2" h="3">
                  <a:moveTo>
                    <a:pt x="0" y="3"/>
                  </a:moveTo>
                  <a:cubicBezTo>
                    <a:pt x="0" y="2"/>
                    <a:pt x="0" y="0"/>
                    <a:pt x="1" y="0"/>
                  </a:cubicBezTo>
                  <a:cubicBezTo>
                    <a:pt x="1" y="0"/>
                    <a:pt x="2" y="0"/>
                    <a:pt x="0" y="3"/>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46" name="Freeform 90"/>
            <p:cNvSpPr/>
            <p:nvPr/>
          </p:nvSpPr>
          <p:spPr bwMode="auto">
            <a:xfrm>
              <a:off x="3123009" y="3527823"/>
              <a:ext cx="117872" cy="358378"/>
            </a:xfrm>
            <a:custGeom>
              <a:avLst/>
              <a:gdLst>
                <a:gd name="T0" fmla="*/ 6 w 25"/>
                <a:gd name="T1" fmla="*/ 75 h 76"/>
                <a:gd name="T2" fmla="*/ 12 w 25"/>
                <a:gd name="T3" fmla="*/ 73 h 76"/>
                <a:gd name="T4" fmla="*/ 11 w 25"/>
                <a:gd name="T5" fmla="*/ 69 h 76"/>
                <a:gd name="T6" fmla="*/ 9 w 25"/>
                <a:gd name="T7" fmla="*/ 63 h 76"/>
                <a:gd name="T8" fmla="*/ 13 w 25"/>
                <a:gd name="T9" fmla="*/ 45 h 76"/>
                <a:gd name="T10" fmla="*/ 14 w 25"/>
                <a:gd name="T11" fmla="*/ 34 h 76"/>
                <a:gd name="T12" fmla="*/ 19 w 25"/>
                <a:gd name="T13" fmla="*/ 21 h 76"/>
                <a:gd name="T14" fmla="*/ 24 w 25"/>
                <a:gd name="T15" fmla="*/ 6 h 76"/>
                <a:gd name="T16" fmla="*/ 23 w 25"/>
                <a:gd name="T17" fmla="*/ 1 h 76"/>
                <a:gd name="T18" fmla="*/ 4 w 25"/>
                <a:gd name="T19" fmla="*/ 0 h 76"/>
                <a:gd name="T20" fmla="*/ 2 w 25"/>
                <a:gd name="T21" fmla="*/ 15 h 76"/>
                <a:gd name="T22" fmla="*/ 3 w 25"/>
                <a:gd name="T23" fmla="*/ 25 h 76"/>
                <a:gd name="T24" fmla="*/ 3 w 25"/>
                <a:gd name="T25" fmla="*/ 38 h 76"/>
                <a:gd name="T26" fmla="*/ 0 w 25"/>
                <a:gd name="T27" fmla="*/ 66 h 76"/>
                <a:gd name="T28" fmla="*/ 2 w 25"/>
                <a:gd name="T29" fmla="*/ 70 h 76"/>
                <a:gd name="T30" fmla="*/ 1 w 25"/>
                <a:gd name="T31" fmla="*/ 72 h 76"/>
                <a:gd name="T32" fmla="*/ 6 w 25"/>
                <a:gd name="T33" fmla="*/ 7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76">
                  <a:moveTo>
                    <a:pt x="6" y="75"/>
                  </a:moveTo>
                  <a:cubicBezTo>
                    <a:pt x="8" y="76"/>
                    <a:pt x="11" y="74"/>
                    <a:pt x="12" y="73"/>
                  </a:cubicBezTo>
                  <a:cubicBezTo>
                    <a:pt x="13" y="72"/>
                    <a:pt x="13" y="70"/>
                    <a:pt x="11" y="69"/>
                  </a:cubicBezTo>
                  <a:cubicBezTo>
                    <a:pt x="9" y="67"/>
                    <a:pt x="10" y="63"/>
                    <a:pt x="9" y="63"/>
                  </a:cubicBezTo>
                  <a:cubicBezTo>
                    <a:pt x="9" y="63"/>
                    <a:pt x="13" y="47"/>
                    <a:pt x="13" y="45"/>
                  </a:cubicBezTo>
                  <a:cubicBezTo>
                    <a:pt x="12" y="42"/>
                    <a:pt x="15" y="35"/>
                    <a:pt x="14" y="34"/>
                  </a:cubicBezTo>
                  <a:cubicBezTo>
                    <a:pt x="14" y="33"/>
                    <a:pt x="18" y="22"/>
                    <a:pt x="19" y="21"/>
                  </a:cubicBezTo>
                  <a:cubicBezTo>
                    <a:pt x="20" y="20"/>
                    <a:pt x="24" y="8"/>
                    <a:pt x="24" y="6"/>
                  </a:cubicBezTo>
                  <a:cubicBezTo>
                    <a:pt x="25" y="3"/>
                    <a:pt x="23" y="1"/>
                    <a:pt x="23" y="1"/>
                  </a:cubicBezTo>
                  <a:cubicBezTo>
                    <a:pt x="4" y="0"/>
                    <a:pt x="4" y="0"/>
                    <a:pt x="4" y="0"/>
                  </a:cubicBezTo>
                  <a:cubicBezTo>
                    <a:pt x="4" y="0"/>
                    <a:pt x="1" y="12"/>
                    <a:pt x="2" y="15"/>
                  </a:cubicBezTo>
                  <a:cubicBezTo>
                    <a:pt x="3" y="19"/>
                    <a:pt x="3" y="24"/>
                    <a:pt x="3" y="25"/>
                  </a:cubicBezTo>
                  <a:cubicBezTo>
                    <a:pt x="2" y="27"/>
                    <a:pt x="3" y="33"/>
                    <a:pt x="3" y="38"/>
                  </a:cubicBezTo>
                  <a:cubicBezTo>
                    <a:pt x="2" y="43"/>
                    <a:pt x="0" y="65"/>
                    <a:pt x="0" y="66"/>
                  </a:cubicBezTo>
                  <a:cubicBezTo>
                    <a:pt x="0" y="67"/>
                    <a:pt x="2" y="70"/>
                    <a:pt x="2" y="70"/>
                  </a:cubicBezTo>
                  <a:cubicBezTo>
                    <a:pt x="1" y="72"/>
                    <a:pt x="1" y="72"/>
                    <a:pt x="1" y="72"/>
                  </a:cubicBezTo>
                  <a:cubicBezTo>
                    <a:pt x="1" y="72"/>
                    <a:pt x="2" y="74"/>
                    <a:pt x="6" y="7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47" name="Freeform 91"/>
            <p:cNvSpPr/>
            <p:nvPr/>
          </p:nvSpPr>
          <p:spPr bwMode="auto">
            <a:xfrm>
              <a:off x="3132534" y="3513535"/>
              <a:ext cx="122634" cy="38100"/>
            </a:xfrm>
            <a:custGeom>
              <a:avLst/>
              <a:gdLst>
                <a:gd name="T0" fmla="*/ 0 w 26"/>
                <a:gd name="T1" fmla="*/ 7 h 8"/>
                <a:gd name="T2" fmla="*/ 9 w 26"/>
                <a:gd name="T3" fmla="*/ 7 h 8"/>
                <a:gd name="T4" fmla="*/ 19 w 26"/>
                <a:gd name="T5" fmla="*/ 7 h 8"/>
                <a:gd name="T6" fmla="*/ 25 w 26"/>
                <a:gd name="T7" fmla="*/ 5 h 8"/>
                <a:gd name="T8" fmla="*/ 24 w 26"/>
                <a:gd name="T9" fmla="*/ 0 h 8"/>
                <a:gd name="T10" fmla="*/ 20 w 26"/>
                <a:gd name="T11" fmla="*/ 3 h 8"/>
                <a:gd name="T12" fmla="*/ 2 w 26"/>
                <a:gd name="T13" fmla="*/ 2 h 8"/>
                <a:gd name="T14" fmla="*/ 0 w 26"/>
                <a:gd name="T15" fmla="*/ 7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8">
                  <a:moveTo>
                    <a:pt x="0" y="7"/>
                  </a:moveTo>
                  <a:cubicBezTo>
                    <a:pt x="0" y="7"/>
                    <a:pt x="8" y="7"/>
                    <a:pt x="9" y="7"/>
                  </a:cubicBezTo>
                  <a:cubicBezTo>
                    <a:pt x="10" y="8"/>
                    <a:pt x="19" y="7"/>
                    <a:pt x="19" y="7"/>
                  </a:cubicBezTo>
                  <a:cubicBezTo>
                    <a:pt x="19" y="7"/>
                    <a:pt x="24" y="6"/>
                    <a:pt x="25" y="5"/>
                  </a:cubicBezTo>
                  <a:cubicBezTo>
                    <a:pt x="25" y="5"/>
                    <a:pt x="26" y="1"/>
                    <a:pt x="24" y="0"/>
                  </a:cubicBezTo>
                  <a:cubicBezTo>
                    <a:pt x="24" y="0"/>
                    <a:pt x="22" y="3"/>
                    <a:pt x="20" y="3"/>
                  </a:cubicBezTo>
                  <a:cubicBezTo>
                    <a:pt x="20" y="3"/>
                    <a:pt x="4" y="2"/>
                    <a:pt x="2" y="2"/>
                  </a:cubicBezTo>
                  <a:cubicBezTo>
                    <a:pt x="2" y="2"/>
                    <a:pt x="1" y="2"/>
                    <a:pt x="0" y="7"/>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48" name="Freeform 92"/>
            <p:cNvSpPr/>
            <p:nvPr/>
          </p:nvSpPr>
          <p:spPr bwMode="auto">
            <a:xfrm>
              <a:off x="3334941" y="3295651"/>
              <a:ext cx="57150" cy="52387"/>
            </a:xfrm>
            <a:custGeom>
              <a:avLst/>
              <a:gdLst>
                <a:gd name="T0" fmla="*/ 3 w 12"/>
                <a:gd name="T1" fmla="*/ 11 h 11"/>
                <a:gd name="T2" fmla="*/ 8 w 12"/>
                <a:gd name="T3" fmla="*/ 9 h 11"/>
                <a:gd name="T4" fmla="*/ 11 w 12"/>
                <a:gd name="T5" fmla="*/ 2 h 11"/>
                <a:gd name="T6" fmla="*/ 11 w 12"/>
                <a:gd name="T7" fmla="*/ 0 h 11"/>
                <a:gd name="T8" fmla="*/ 9 w 12"/>
                <a:gd name="T9" fmla="*/ 0 h 11"/>
                <a:gd name="T10" fmla="*/ 6 w 12"/>
                <a:gd name="T11" fmla="*/ 2 h 11"/>
                <a:gd name="T12" fmla="*/ 3 w 12"/>
                <a:gd name="T13" fmla="*/ 4 h 11"/>
                <a:gd name="T14" fmla="*/ 3 w 12"/>
                <a:gd name="T15" fmla="*/ 1 h 11"/>
                <a:gd name="T16" fmla="*/ 2 w 12"/>
                <a:gd name="T17" fmla="*/ 3 h 11"/>
                <a:gd name="T18" fmla="*/ 1 w 12"/>
                <a:gd name="T19" fmla="*/ 6 h 11"/>
                <a:gd name="T20" fmla="*/ 1 w 12"/>
                <a:gd name="T21" fmla="*/ 8 h 11"/>
                <a:gd name="T22" fmla="*/ 3 w 12"/>
                <a:gd name="T2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1">
                  <a:moveTo>
                    <a:pt x="3" y="11"/>
                  </a:moveTo>
                  <a:cubicBezTo>
                    <a:pt x="3" y="11"/>
                    <a:pt x="7" y="10"/>
                    <a:pt x="8" y="9"/>
                  </a:cubicBezTo>
                  <a:cubicBezTo>
                    <a:pt x="8" y="9"/>
                    <a:pt x="11" y="3"/>
                    <a:pt x="11" y="2"/>
                  </a:cubicBezTo>
                  <a:cubicBezTo>
                    <a:pt x="11" y="2"/>
                    <a:pt x="12" y="1"/>
                    <a:pt x="11" y="0"/>
                  </a:cubicBezTo>
                  <a:cubicBezTo>
                    <a:pt x="11" y="0"/>
                    <a:pt x="9" y="0"/>
                    <a:pt x="9" y="0"/>
                  </a:cubicBezTo>
                  <a:cubicBezTo>
                    <a:pt x="9" y="0"/>
                    <a:pt x="8" y="0"/>
                    <a:pt x="6" y="2"/>
                  </a:cubicBezTo>
                  <a:cubicBezTo>
                    <a:pt x="3" y="4"/>
                    <a:pt x="3" y="4"/>
                    <a:pt x="3" y="4"/>
                  </a:cubicBezTo>
                  <a:cubicBezTo>
                    <a:pt x="3" y="4"/>
                    <a:pt x="5" y="2"/>
                    <a:pt x="3" y="1"/>
                  </a:cubicBezTo>
                  <a:cubicBezTo>
                    <a:pt x="2" y="3"/>
                    <a:pt x="2" y="3"/>
                    <a:pt x="2" y="3"/>
                  </a:cubicBezTo>
                  <a:cubicBezTo>
                    <a:pt x="2" y="3"/>
                    <a:pt x="0" y="4"/>
                    <a:pt x="1" y="6"/>
                  </a:cubicBezTo>
                  <a:cubicBezTo>
                    <a:pt x="1" y="7"/>
                    <a:pt x="1" y="8"/>
                    <a:pt x="1" y="8"/>
                  </a:cubicBezTo>
                  <a:cubicBezTo>
                    <a:pt x="1" y="8"/>
                    <a:pt x="2" y="11"/>
                    <a:pt x="3" y="11"/>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49" name="Freeform 93"/>
            <p:cNvSpPr/>
            <p:nvPr/>
          </p:nvSpPr>
          <p:spPr bwMode="auto">
            <a:xfrm>
              <a:off x="3123009" y="3527823"/>
              <a:ext cx="55959" cy="358378"/>
            </a:xfrm>
            <a:custGeom>
              <a:avLst/>
              <a:gdLst>
                <a:gd name="T0" fmla="*/ 4 w 12"/>
                <a:gd name="T1" fmla="*/ 0 h 76"/>
                <a:gd name="T2" fmla="*/ 2 w 12"/>
                <a:gd name="T3" fmla="*/ 15 h 76"/>
                <a:gd name="T4" fmla="*/ 3 w 12"/>
                <a:gd name="T5" fmla="*/ 25 h 76"/>
                <a:gd name="T6" fmla="*/ 3 w 12"/>
                <a:gd name="T7" fmla="*/ 38 h 76"/>
                <a:gd name="T8" fmla="*/ 0 w 12"/>
                <a:gd name="T9" fmla="*/ 66 h 76"/>
                <a:gd name="T10" fmla="*/ 2 w 12"/>
                <a:gd name="T11" fmla="*/ 70 h 76"/>
                <a:gd name="T12" fmla="*/ 1 w 12"/>
                <a:gd name="T13" fmla="*/ 72 h 76"/>
                <a:gd name="T14" fmla="*/ 6 w 12"/>
                <a:gd name="T15" fmla="*/ 75 h 76"/>
                <a:gd name="T16" fmla="*/ 8 w 12"/>
                <a:gd name="T17" fmla="*/ 75 h 76"/>
                <a:gd name="T18" fmla="*/ 8 w 12"/>
                <a:gd name="T19" fmla="*/ 72 h 76"/>
                <a:gd name="T20" fmla="*/ 4 w 12"/>
                <a:gd name="T21" fmla="*/ 71 h 76"/>
                <a:gd name="T22" fmla="*/ 8 w 12"/>
                <a:gd name="T23" fmla="*/ 69 h 76"/>
                <a:gd name="T24" fmla="*/ 8 w 12"/>
                <a:gd name="T25" fmla="*/ 56 h 76"/>
                <a:gd name="T26" fmla="*/ 10 w 12"/>
                <a:gd name="T27" fmla="*/ 61 h 76"/>
                <a:gd name="T28" fmla="*/ 10 w 12"/>
                <a:gd name="T29" fmla="*/ 60 h 76"/>
                <a:gd name="T30" fmla="*/ 11 w 12"/>
                <a:gd name="T31" fmla="*/ 46 h 76"/>
                <a:gd name="T32" fmla="*/ 10 w 12"/>
                <a:gd name="T33" fmla="*/ 39 h 76"/>
                <a:gd name="T34" fmla="*/ 10 w 12"/>
                <a:gd name="T35" fmla="*/ 44 h 76"/>
                <a:gd name="T36" fmla="*/ 8 w 12"/>
                <a:gd name="T37" fmla="*/ 50 h 76"/>
                <a:gd name="T38" fmla="*/ 8 w 12"/>
                <a:gd name="T39" fmla="*/ 33 h 76"/>
                <a:gd name="T40" fmla="*/ 12 w 12"/>
                <a:gd name="T41" fmla="*/ 31 h 76"/>
                <a:gd name="T42" fmla="*/ 8 w 12"/>
                <a:gd name="T43" fmla="*/ 25 h 76"/>
                <a:gd name="T44" fmla="*/ 11 w 12"/>
                <a:gd name="T45" fmla="*/ 16 h 76"/>
                <a:gd name="T46" fmla="*/ 7 w 12"/>
                <a:gd name="T47" fmla="*/ 14 h 76"/>
                <a:gd name="T48" fmla="*/ 11 w 12"/>
                <a:gd name="T49" fmla="*/ 1 h 76"/>
                <a:gd name="T50" fmla="*/ 4 w 12"/>
                <a:gd name="T5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76">
                  <a:moveTo>
                    <a:pt x="4" y="0"/>
                  </a:moveTo>
                  <a:cubicBezTo>
                    <a:pt x="4" y="0"/>
                    <a:pt x="1" y="12"/>
                    <a:pt x="2" y="15"/>
                  </a:cubicBezTo>
                  <a:cubicBezTo>
                    <a:pt x="3" y="19"/>
                    <a:pt x="3" y="24"/>
                    <a:pt x="3" y="25"/>
                  </a:cubicBezTo>
                  <a:cubicBezTo>
                    <a:pt x="2" y="27"/>
                    <a:pt x="3" y="33"/>
                    <a:pt x="3" y="38"/>
                  </a:cubicBezTo>
                  <a:cubicBezTo>
                    <a:pt x="2" y="43"/>
                    <a:pt x="0" y="65"/>
                    <a:pt x="0" y="66"/>
                  </a:cubicBezTo>
                  <a:cubicBezTo>
                    <a:pt x="0" y="67"/>
                    <a:pt x="2" y="70"/>
                    <a:pt x="2" y="70"/>
                  </a:cubicBezTo>
                  <a:cubicBezTo>
                    <a:pt x="1" y="72"/>
                    <a:pt x="1" y="72"/>
                    <a:pt x="1" y="72"/>
                  </a:cubicBezTo>
                  <a:cubicBezTo>
                    <a:pt x="1" y="72"/>
                    <a:pt x="2" y="74"/>
                    <a:pt x="6" y="75"/>
                  </a:cubicBezTo>
                  <a:cubicBezTo>
                    <a:pt x="7" y="76"/>
                    <a:pt x="8" y="75"/>
                    <a:pt x="8" y="75"/>
                  </a:cubicBezTo>
                  <a:cubicBezTo>
                    <a:pt x="9" y="74"/>
                    <a:pt x="9" y="73"/>
                    <a:pt x="8" y="72"/>
                  </a:cubicBezTo>
                  <a:cubicBezTo>
                    <a:pt x="7" y="71"/>
                    <a:pt x="4" y="71"/>
                    <a:pt x="4" y="71"/>
                  </a:cubicBezTo>
                  <a:cubicBezTo>
                    <a:pt x="8" y="69"/>
                    <a:pt x="8" y="69"/>
                    <a:pt x="8" y="69"/>
                  </a:cubicBezTo>
                  <a:cubicBezTo>
                    <a:pt x="6" y="64"/>
                    <a:pt x="8" y="56"/>
                    <a:pt x="8" y="56"/>
                  </a:cubicBezTo>
                  <a:cubicBezTo>
                    <a:pt x="9" y="58"/>
                    <a:pt x="9" y="59"/>
                    <a:pt x="10" y="61"/>
                  </a:cubicBezTo>
                  <a:cubicBezTo>
                    <a:pt x="10" y="60"/>
                    <a:pt x="10" y="60"/>
                    <a:pt x="10" y="60"/>
                  </a:cubicBezTo>
                  <a:cubicBezTo>
                    <a:pt x="10" y="56"/>
                    <a:pt x="11" y="46"/>
                    <a:pt x="11" y="46"/>
                  </a:cubicBezTo>
                  <a:cubicBezTo>
                    <a:pt x="10" y="44"/>
                    <a:pt x="10" y="39"/>
                    <a:pt x="10" y="39"/>
                  </a:cubicBezTo>
                  <a:cubicBezTo>
                    <a:pt x="10" y="44"/>
                    <a:pt x="10" y="44"/>
                    <a:pt x="10" y="44"/>
                  </a:cubicBezTo>
                  <a:cubicBezTo>
                    <a:pt x="11" y="50"/>
                    <a:pt x="8" y="50"/>
                    <a:pt x="8" y="50"/>
                  </a:cubicBezTo>
                  <a:cubicBezTo>
                    <a:pt x="5" y="46"/>
                    <a:pt x="8" y="36"/>
                    <a:pt x="8" y="33"/>
                  </a:cubicBezTo>
                  <a:cubicBezTo>
                    <a:pt x="8" y="29"/>
                    <a:pt x="12" y="31"/>
                    <a:pt x="12" y="31"/>
                  </a:cubicBezTo>
                  <a:cubicBezTo>
                    <a:pt x="12" y="31"/>
                    <a:pt x="8" y="29"/>
                    <a:pt x="8" y="25"/>
                  </a:cubicBezTo>
                  <a:cubicBezTo>
                    <a:pt x="8" y="22"/>
                    <a:pt x="11" y="16"/>
                    <a:pt x="11" y="16"/>
                  </a:cubicBezTo>
                  <a:cubicBezTo>
                    <a:pt x="11" y="16"/>
                    <a:pt x="8" y="18"/>
                    <a:pt x="7" y="14"/>
                  </a:cubicBezTo>
                  <a:cubicBezTo>
                    <a:pt x="7" y="12"/>
                    <a:pt x="10" y="5"/>
                    <a:pt x="11" y="1"/>
                  </a:cubicBezTo>
                  <a:lnTo>
                    <a:pt x="4"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50" name="Freeform 94"/>
            <p:cNvSpPr/>
            <p:nvPr/>
          </p:nvSpPr>
          <p:spPr bwMode="auto">
            <a:xfrm>
              <a:off x="3161109" y="3532585"/>
              <a:ext cx="79772" cy="117872"/>
            </a:xfrm>
            <a:custGeom>
              <a:avLst/>
              <a:gdLst>
                <a:gd name="T0" fmla="*/ 1 w 17"/>
                <a:gd name="T1" fmla="*/ 0 h 25"/>
                <a:gd name="T2" fmla="*/ 0 w 17"/>
                <a:gd name="T3" fmla="*/ 4 h 25"/>
                <a:gd name="T4" fmla="*/ 10 w 17"/>
                <a:gd name="T5" fmla="*/ 6 h 25"/>
                <a:gd name="T6" fmla="*/ 11 w 17"/>
                <a:gd name="T7" fmla="*/ 15 h 25"/>
                <a:gd name="T8" fmla="*/ 8 w 17"/>
                <a:gd name="T9" fmla="*/ 18 h 25"/>
                <a:gd name="T10" fmla="*/ 9 w 17"/>
                <a:gd name="T11" fmla="*/ 25 h 25"/>
                <a:gd name="T12" fmla="*/ 11 w 17"/>
                <a:gd name="T13" fmla="*/ 20 h 25"/>
                <a:gd name="T14" fmla="*/ 16 w 17"/>
                <a:gd name="T15" fmla="*/ 5 h 25"/>
                <a:gd name="T16" fmla="*/ 15 w 17"/>
                <a:gd name="T17" fmla="*/ 0 h 25"/>
                <a:gd name="T18" fmla="*/ 1 w 17"/>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5">
                  <a:moveTo>
                    <a:pt x="1" y="0"/>
                  </a:moveTo>
                  <a:cubicBezTo>
                    <a:pt x="0" y="4"/>
                    <a:pt x="0" y="4"/>
                    <a:pt x="0" y="4"/>
                  </a:cubicBezTo>
                  <a:cubicBezTo>
                    <a:pt x="9" y="10"/>
                    <a:pt x="10" y="6"/>
                    <a:pt x="10" y="6"/>
                  </a:cubicBezTo>
                  <a:cubicBezTo>
                    <a:pt x="10" y="6"/>
                    <a:pt x="11" y="13"/>
                    <a:pt x="11" y="15"/>
                  </a:cubicBezTo>
                  <a:cubicBezTo>
                    <a:pt x="11" y="18"/>
                    <a:pt x="8" y="18"/>
                    <a:pt x="8" y="18"/>
                  </a:cubicBezTo>
                  <a:cubicBezTo>
                    <a:pt x="8" y="19"/>
                    <a:pt x="9" y="22"/>
                    <a:pt x="9" y="25"/>
                  </a:cubicBezTo>
                  <a:cubicBezTo>
                    <a:pt x="10" y="23"/>
                    <a:pt x="11" y="20"/>
                    <a:pt x="11" y="20"/>
                  </a:cubicBezTo>
                  <a:cubicBezTo>
                    <a:pt x="12" y="19"/>
                    <a:pt x="16" y="7"/>
                    <a:pt x="16" y="5"/>
                  </a:cubicBezTo>
                  <a:cubicBezTo>
                    <a:pt x="17" y="2"/>
                    <a:pt x="15" y="0"/>
                    <a:pt x="15" y="0"/>
                  </a:cubicBezTo>
                  <a:lnTo>
                    <a:pt x="1"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51" name="Freeform 95"/>
            <p:cNvSpPr/>
            <p:nvPr/>
          </p:nvSpPr>
          <p:spPr bwMode="auto">
            <a:xfrm>
              <a:off x="3221831" y="3527823"/>
              <a:ext cx="23812" cy="19050"/>
            </a:xfrm>
            <a:custGeom>
              <a:avLst/>
              <a:gdLst>
                <a:gd name="T0" fmla="*/ 4 w 5"/>
                <a:gd name="T1" fmla="*/ 0 h 4"/>
                <a:gd name="T2" fmla="*/ 3 w 5"/>
                <a:gd name="T3" fmla="*/ 3 h 4"/>
                <a:gd name="T4" fmla="*/ 0 w 5"/>
                <a:gd name="T5" fmla="*/ 4 h 4"/>
                <a:gd name="T6" fmla="*/ 0 w 5"/>
                <a:gd name="T7" fmla="*/ 1 h 4"/>
                <a:gd name="T8" fmla="*/ 4 w 5"/>
                <a:gd name="T9" fmla="*/ 0 h 4"/>
              </a:gdLst>
              <a:ahLst/>
              <a:cxnLst>
                <a:cxn ang="0">
                  <a:pos x="T0" y="T1"/>
                </a:cxn>
                <a:cxn ang="0">
                  <a:pos x="T2" y="T3"/>
                </a:cxn>
                <a:cxn ang="0">
                  <a:pos x="T4" y="T5"/>
                </a:cxn>
                <a:cxn ang="0">
                  <a:pos x="T6" y="T7"/>
                </a:cxn>
                <a:cxn ang="0">
                  <a:pos x="T8" y="T9"/>
                </a:cxn>
              </a:cxnLst>
              <a:rect l="0" t="0" r="r" b="b"/>
              <a:pathLst>
                <a:path w="5" h="4">
                  <a:moveTo>
                    <a:pt x="4" y="0"/>
                  </a:moveTo>
                  <a:cubicBezTo>
                    <a:pt x="4" y="0"/>
                    <a:pt x="5" y="3"/>
                    <a:pt x="3" y="3"/>
                  </a:cubicBezTo>
                  <a:cubicBezTo>
                    <a:pt x="0" y="4"/>
                    <a:pt x="0" y="4"/>
                    <a:pt x="0" y="4"/>
                  </a:cubicBezTo>
                  <a:cubicBezTo>
                    <a:pt x="0" y="1"/>
                    <a:pt x="0" y="1"/>
                    <a:pt x="0" y="1"/>
                  </a:cubicBezTo>
                  <a:lnTo>
                    <a:pt x="4" y="0"/>
                  </a:lnTo>
                  <a:close/>
                </a:path>
              </a:pathLst>
            </a:custGeom>
            <a:solidFill>
              <a:srgbClr val="EFDBD8"/>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52" name="Freeform 96"/>
            <p:cNvSpPr/>
            <p:nvPr/>
          </p:nvSpPr>
          <p:spPr bwMode="auto">
            <a:xfrm>
              <a:off x="3142059" y="3328989"/>
              <a:ext cx="108347" cy="198834"/>
            </a:xfrm>
            <a:custGeom>
              <a:avLst/>
              <a:gdLst>
                <a:gd name="T0" fmla="*/ 0 w 23"/>
                <a:gd name="T1" fmla="*/ 38 h 42"/>
                <a:gd name="T2" fmla="*/ 9 w 23"/>
                <a:gd name="T3" fmla="*/ 42 h 42"/>
                <a:gd name="T4" fmla="*/ 20 w 23"/>
                <a:gd name="T5" fmla="*/ 42 h 42"/>
                <a:gd name="T6" fmla="*/ 23 w 23"/>
                <a:gd name="T7" fmla="*/ 38 h 42"/>
                <a:gd name="T8" fmla="*/ 21 w 23"/>
                <a:gd name="T9" fmla="*/ 31 h 42"/>
                <a:gd name="T10" fmla="*/ 21 w 23"/>
                <a:gd name="T11" fmla="*/ 23 h 42"/>
                <a:gd name="T12" fmla="*/ 15 w 23"/>
                <a:gd name="T13" fmla="*/ 9 h 42"/>
                <a:gd name="T14" fmla="*/ 18 w 23"/>
                <a:gd name="T15" fmla="*/ 6 h 42"/>
                <a:gd name="T16" fmla="*/ 13 w 23"/>
                <a:gd name="T17" fmla="*/ 2 h 42"/>
                <a:gd name="T18" fmla="*/ 12 w 23"/>
                <a:gd name="T19" fmla="*/ 9 h 42"/>
                <a:gd name="T20" fmla="*/ 11 w 23"/>
                <a:gd name="T21" fmla="*/ 6 h 42"/>
                <a:gd name="T22" fmla="*/ 5 w 23"/>
                <a:gd name="T23" fmla="*/ 0 h 42"/>
                <a:gd name="T24" fmla="*/ 4 w 23"/>
                <a:gd name="T25" fmla="*/ 2 h 42"/>
                <a:gd name="T26" fmla="*/ 7 w 23"/>
                <a:gd name="T27" fmla="*/ 9 h 42"/>
                <a:gd name="T28" fmla="*/ 5 w 23"/>
                <a:gd name="T29" fmla="*/ 14 h 42"/>
                <a:gd name="T30" fmla="*/ 0 w 23"/>
                <a:gd name="T31"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42">
                  <a:moveTo>
                    <a:pt x="0" y="38"/>
                  </a:moveTo>
                  <a:cubicBezTo>
                    <a:pt x="0" y="38"/>
                    <a:pt x="8" y="42"/>
                    <a:pt x="9" y="42"/>
                  </a:cubicBezTo>
                  <a:cubicBezTo>
                    <a:pt x="10" y="42"/>
                    <a:pt x="20" y="42"/>
                    <a:pt x="20" y="42"/>
                  </a:cubicBezTo>
                  <a:cubicBezTo>
                    <a:pt x="20" y="42"/>
                    <a:pt x="22" y="38"/>
                    <a:pt x="23" y="38"/>
                  </a:cubicBezTo>
                  <a:cubicBezTo>
                    <a:pt x="23" y="37"/>
                    <a:pt x="22" y="33"/>
                    <a:pt x="21" y="31"/>
                  </a:cubicBezTo>
                  <a:cubicBezTo>
                    <a:pt x="21" y="29"/>
                    <a:pt x="21" y="24"/>
                    <a:pt x="21" y="23"/>
                  </a:cubicBezTo>
                  <a:cubicBezTo>
                    <a:pt x="20" y="21"/>
                    <a:pt x="22" y="14"/>
                    <a:pt x="15" y="9"/>
                  </a:cubicBezTo>
                  <a:cubicBezTo>
                    <a:pt x="15" y="9"/>
                    <a:pt x="17" y="7"/>
                    <a:pt x="18" y="6"/>
                  </a:cubicBezTo>
                  <a:cubicBezTo>
                    <a:pt x="13" y="2"/>
                    <a:pt x="13" y="2"/>
                    <a:pt x="13" y="2"/>
                  </a:cubicBezTo>
                  <a:cubicBezTo>
                    <a:pt x="13" y="2"/>
                    <a:pt x="13" y="8"/>
                    <a:pt x="12" y="9"/>
                  </a:cubicBezTo>
                  <a:cubicBezTo>
                    <a:pt x="11" y="6"/>
                    <a:pt x="11" y="6"/>
                    <a:pt x="11" y="6"/>
                  </a:cubicBezTo>
                  <a:cubicBezTo>
                    <a:pt x="11" y="6"/>
                    <a:pt x="5" y="0"/>
                    <a:pt x="5" y="0"/>
                  </a:cubicBezTo>
                  <a:cubicBezTo>
                    <a:pt x="4" y="2"/>
                    <a:pt x="4" y="2"/>
                    <a:pt x="4" y="2"/>
                  </a:cubicBezTo>
                  <a:cubicBezTo>
                    <a:pt x="7" y="9"/>
                    <a:pt x="7" y="9"/>
                    <a:pt x="7" y="9"/>
                  </a:cubicBezTo>
                  <a:cubicBezTo>
                    <a:pt x="7" y="9"/>
                    <a:pt x="4" y="13"/>
                    <a:pt x="5" y="14"/>
                  </a:cubicBezTo>
                  <a:cubicBezTo>
                    <a:pt x="5" y="15"/>
                    <a:pt x="0" y="38"/>
                    <a:pt x="0" y="38"/>
                  </a:cubicBez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53" name="Freeform 97"/>
            <p:cNvSpPr/>
            <p:nvPr/>
          </p:nvSpPr>
          <p:spPr bwMode="auto">
            <a:xfrm>
              <a:off x="3142059" y="3357564"/>
              <a:ext cx="75009" cy="170259"/>
            </a:xfrm>
            <a:custGeom>
              <a:avLst/>
              <a:gdLst>
                <a:gd name="T0" fmla="*/ 7 w 16"/>
                <a:gd name="T1" fmla="*/ 4 h 36"/>
                <a:gd name="T2" fmla="*/ 5 w 16"/>
                <a:gd name="T3" fmla="*/ 9 h 36"/>
                <a:gd name="T4" fmla="*/ 0 w 16"/>
                <a:gd name="T5" fmla="*/ 32 h 36"/>
                <a:gd name="T6" fmla="*/ 9 w 16"/>
                <a:gd name="T7" fmla="*/ 36 h 36"/>
                <a:gd name="T8" fmla="*/ 11 w 16"/>
                <a:gd name="T9" fmla="*/ 36 h 36"/>
                <a:gd name="T10" fmla="*/ 8 w 16"/>
                <a:gd name="T11" fmla="*/ 33 h 36"/>
                <a:gd name="T12" fmla="*/ 7 w 16"/>
                <a:gd name="T13" fmla="*/ 30 h 36"/>
                <a:gd name="T14" fmla="*/ 10 w 16"/>
                <a:gd name="T15" fmla="*/ 32 h 36"/>
                <a:gd name="T16" fmla="*/ 8 w 16"/>
                <a:gd name="T17" fmla="*/ 29 h 36"/>
                <a:gd name="T18" fmla="*/ 15 w 16"/>
                <a:gd name="T19" fmla="*/ 36 h 36"/>
                <a:gd name="T20" fmla="*/ 16 w 16"/>
                <a:gd name="T21" fmla="*/ 36 h 36"/>
                <a:gd name="T22" fmla="*/ 8 w 16"/>
                <a:gd name="T23" fmla="*/ 27 h 36"/>
                <a:gd name="T24" fmla="*/ 10 w 16"/>
                <a:gd name="T25" fmla="*/ 25 h 36"/>
                <a:gd name="T26" fmla="*/ 10 w 16"/>
                <a:gd name="T27" fmla="*/ 23 h 36"/>
                <a:gd name="T28" fmla="*/ 15 w 16"/>
                <a:gd name="T29" fmla="*/ 26 h 36"/>
                <a:gd name="T30" fmla="*/ 10 w 16"/>
                <a:gd name="T31" fmla="*/ 22 h 36"/>
                <a:gd name="T32" fmla="*/ 10 w 16"/>
                <a:gd name="T33" fmla="*/ 20 h 36"/>
                <a:gd name="T34" fmla="*/ 15 w 16"/>
                <a:gd name="T35" fmla="*/ 22 h 36"/>
                <a:gd name="T36" fmla="*/ 10 w 16"/>
                <a:gd name="T37" fmla="*/ 18 h 36"/>
                <a:gd name="T38" fmla="*/ 8 w 16"/>
                <a:gd name="T39" fmla="*/ 15 h 36"/>
                <a:gd name="T40" fmla="*/ 13 w 16"/>
                <a:gd name="T41" fmla="*/ 15 h 36"/>
                <a:gd name="T42" fmla="*/ 8 w 16"/>
                <a:gd name="T43" fmla="*/ 12 h 36"/>
                <a:gd name="T44" fmla="*/ 7 w 16"/>
                <a:gd name="T45" fmla="*/ 6 h 36"/>
                <a:gd name="T46" fmla="*/ 11 w 16"/>
                <a:gd name="T47" fmla="*/ 0 h 36"/>
                <a:gd name="T48" fmla="*/ 7 w 16"/>
                <a:gd name="T49"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36">
                  <a:moveTo>
                    <a:pt x="7" y="4"/>
                  </a:moveTo>
                  <a:cubicBezTo>
                    <a:pt x="5" y="9"/>
                    <a:pt x="5" y="9"/>
                    <a:pt x="5" y="9"/>
                  </a:cubicBezTo>
                  <a:cubicBezTo>
                    <a:pt x="4" y="12"/>
                    <a:pt x="0" y="32"/>
                    <a:pt x="0" y="32"/>
                  </a:cubicBezTo>
                  <a:cubicBezTo>
                    <a:pt x="0" y="32"/>
                    <a:pt x="8" y="36"/>
                    <a:pt x="9" y="36"/>
                  </a:cubicBezTo>
                  <a:cubicBezTo>
                    <a:pt x="10" y="36"/>
                    <a:pt x="10" y="36"/>
                    <a:pt x="11" y="36"/>
                  </a:cubicBezTo>
                  <a:cubicBezTo>
                    <a:pt x="10" y="34"/>
                    <a:pt x="8" y="33"/>
                    <a:pt x="8" y="33"/>
                  </a:cubicBezTo>
                  <a:cubicBezTo>
                    <a:pt x="8" y="32"/>
                    <a:pt x="7" y="30"/>
                    <a:pt x="7" y="30"/>
                  </a:cubicBezTo>
                  <a:cubicBezTo>
                    <a:pt x="10" y="32"/>
                    <a:pt x="10" y="32"/>
                    <a:pt x="10" y="32"/>
                  </a:cubicBezTo>
                  <a:cubicBezTo>
                    <a:pt x="8" y="29"/>
                    <a:pt x="8" y="29"/>
                    <a:pt x="8" y="29"/>
                  </a:cubicBezTo>
                  <a:cubicBezTo>
                    <a:pt x="8" y="29"/>
                    <a:pt x="12" y="32"/>
                    <a:pt x="15" y="36"/>
                  </a:cubicBezTo>
                  <a:cubicBezTo>
                    <a:pt x="15" y="36"/>
                    <a:pt x="16" y="36"/>
                    <a:pt x="16" y="36"/>
                  </a:cubicBezTo>
                  <a:cubicBezTo>
                    <a:pt x="15" y="34"/>
                    <a:pt x="12" y="30"/>
                    <a:pt x="8" y="27"/>
                  </a:cubicBezTo>
                  <a:cubicBezTo>
                    <a:pt x="8" y="27"/>
                    <a:pt x="8" y="24"/>
                    <a:pt x="10" y="25"/>
                  </a:cubicBezTo>
                  <a:cubicBezTo>
                    <a:pt x="10" y="25"/>
                    <a:pt x="9" y="23"/>
                    <a:pt x="10" y="23"/>
                  </a:cubicBezTo>
                  <a:cubicBezTo>
                    <a:pt x="12" y="23"/>
                    <a:pt x="15" y="26"/>
                    <a:pt x="15" y="26"/>
                  </a:cubicBezTo>
                  <a:cubicBezTo>
                    <a:pt x="15" y="26"/>
                    <a:pt x="12" y="22"/>
                    <a:pt x="10" y="22"/>
                  </a:cubicBezTo>
                  <a:cubicBezTo>
                    <a:pt x="10" y="22"/>
                    <a:pt x="9" y="20"/>
                    <a:pt x="10" y="20"/>
                  </a:cubicBezTo>
                  <a:cubicBezTo>
                    <a:pt x="12" y="21"/>
                    <a:pt x="15" y="22"/>
                    <a:pt x="15" y="22"/>
                  </a:cubicBezTo>
                  <a:cubicBezTo>
                    <a:pt x="10" y="18"/>
                    <a:pt x="10" y="18"/>
                    <a:pt x="10" y="18"/>
                  </a:cubicBezTo>
                  <a:cubicBezTo>
                    <a:pt x="8" y="15"/>
                    <a:pt x="8" y="15"/>
                    <a:pt x="8" y="15"/>
                  </a:cubicBezTo>
                  <a:cubicBezTo>
                    <a:pt x="8" y="15"/>
                    <a:pt x="10" y="14"/>
                    <a:pt x="13" y="15"/>
                  </a:cubicBezTo>
                  <a:cubicBezTo>
                    <a:pt x="13" y="15"/>
                    <a:pt x="9" y="13"/>
                    <a:pt x="8" y="12"/>
                  </a:cubicBezTo>
                  <a:cubicBezTo>
                    <a:pt x="8" y="10"/>
                    <a:pt x="7" y="6"/>
                    <a:pt x="7" y="6"/>
                  </a:cubicBezTo>
                  <a:cubicBezTo>
                    <a:pt x="11" y="0"/>
                    <a:pt x="11" y="0"/>
                    <a:pt x="11" y="0"/>
                  </a:cubicBezTo>
                  <a:lnTo>
                    <a:pt x="7" y="4"/>
                  </a:ln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54" name="Freeform 98"/>
            <p:cNvSpPr/>
            <p:nvPr/>
          </p:nvSpPr>
          <p:spPr bwMode="auto">
            <a:xfrm>
              <a:off x="3084909" y="3338514"/>
              <a:ext cx="108347" cy="283369"/>
            </a:xfrm>
            <a:custGeom>
              <a:avLst/>
              <a:gdLst>
                <a:gd name="T0" fmla="*/ 8 w 23"/>
                <a:gd name="T1" fmla="*/ 59 h 60"/>
                <a:gd name="T2" fmla="*/ 14 w 23"/>
                <a:gd name="T3" fmla="*/ 38 h 60"/>
                <a:gd name="T4" fmla="*/ 20 w 23"/>
                <a:gd name="T5" fmla="*/ 26 h 60"/>
                <a:gd name="T6" fmla="*/ 20 w 23"/>
                <a:gd name="T7" fmla="*/ 9 h 60"/>
                <a:gd name="T8" fmla="*/ 16 w 23"/>
                <a:gd name="T9" fmla="*/ 0 h 60"/>
                <a:gd name="T10" fmla="*/ 12 w 23"/>
                <a:gd name="T11" fmla="*/ 1 h 60"/>
                <a:gd name="T12" fmla="*/ 4 w 23"/>
                <a:gd name="T13" fmla="*/ 3 h 60"/>
                <a:gd name="T14" fmla="*/ 6 w 23"/>
                <a:gd name="T15" fmla="*/ 16 h 60"/>
                <a:gd name="T16" fmla="*/ 5 w 23"/>
                <a:gd name="T17" fmla="*/ 23 h 60"/>
                <a:gd name="T18" fmla="*/ 4 w 23"/>
                <a:gd name="T19" fmla="*/ 34 h 60"/>
                <a:gd name="T20" fmla="*/ 1 w 23"/>
                <a:gd name="T21" fmla="*/ 41 h 60"/>
                <a:gd name="T22" fmla="*/ 2 w 23"/>
                <a:gd name="T23" fmla="*/ 42 h 60"/>
                <a:gd name="T24" fmla="*/ 0 w 23"/>
                <a:gd name="T25" fmla="*/ 58 h 60"/>
                <a:gd name="T26" fmla="*/ 8 w 23"/>
                <a:gd name="T27"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60">
                  <a:moveTo>
                    <a:pt x="8" y="59"/>
                  </a:moveTo>
                  <a:cubicBezTo>
                    <a:pt x="8" y="59"/>
                    <a:pt x="12" y="42"/>
                    <a:pt x="14" y="38"/>
                  </a:cubicBezTo>
                  <a:cubicBezTo>
                    <a:pt x="17" y="35"/>
                    <a:pt x="20" y="30"/>
                    <a:pt x="20" y="26"/>
                  </a:cubicBezTo>
                  <a:cubicBezTo>
                    <a:pt x="21" y="22"/>
                    <a:pt x="23" y="14"/>
                    <a:pt x="20" y="9"/>
                  </a:cubicBezTo>
                  <a:cubicBezTo>
                    <a:pt x="20" y="9"/>
                    <a:pt x="18" y="2"/>
                    <a:pt x="16" y="0"/>
                  </a:cubicBezTo>
                  <a:cubicBezTo>
                    <a:pt x="12" y="1"/>
                    <a:pt x="12" y="1"/>
                    <a:pt x="12" y="1"/>
                  </a:cubicBezTo>
                  <a:cubicBezTo>
                    <a:pt x="12" y="1"/>
                    <a:pt x="5" y="3"/>
                    <a:pt x="4" y="3"/>
                  </a:cubicBezTo>
                  <a:cubicBezTo>
                    <a:pt x="6" y="16"/>
                    <a:pt x="6" y="16"/>
                    <a:pt x="6" y="16"/>
                  </a:cubicBezTo>
                  <a:cubicBezTo>
                    <a:pt x="5" y="23"/>
                    <a:pt x="5" y="23"/>
                    <a:pt x="5" y="23"/>
                  </a:cubicBezTo>
                  <a:cubicBezTo>
                    <a:pt x="5" y="23"/>
                    <a:pt x="5" y="32"/>
                    <a:pt x="4" y="34"/>
                  </a:cubicBezTo>
                  <a:cubicBezTo>
                    <a:pt x="4" y="36"/>
                    <a:pt x="1" y="41"/>
                    <a:pt x="1" y="41"/>
                  </a:cubicBezTo>
                  <a:cubicBezTo>
                    <a:pt x="2" y="42"/>
                    <a:pt x="2" y="42"/>
                    <a:pt x="2" y="42"/>
                  </a:cubicBezTo>
                  <a:cubicBezTo>
                    <a:pt x="0" y="58"/>
                    <a:pt x="0" y="58"/>
                    <a:pt x="0" y="58"/>
                  </a:cubicBezTo>
                  <a:cubicBezTo>
                    <a:pt x="0" y="58"/>
                    <a:pt x="5" y="60"/>
                    <a:pt x="8" y="59"/>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55" name="Freeform 99"/>
            <p:cNvSpPr/>
            <p:nvPr/>
          </p:nvSpPr>
          <p:spPr bwMode="auto">
            <a:xfrm>
              <a:off x="3108722" y="3456385"/>
              <a:ext cx="70247" cy="76200"/>
            </a:xfrm>
            <a:custGeom>
              <a:avLst/>
              <a:gdLst>
                <a:gd name="T0" fmla="*/ 1 w 15"/>
                <a:gd name="T1" fmla="*/ 1 h 16"/>
                <a:gd name="T2" fmla="*/ 8 w 15"/>
                <a:gd name="T3" fmla="*/ 8 h 16"/>
                <a:gd name="T4" fmla="*/ 11 w 15"/>
                <a:gd name="T5" fmla="*/ 6 h 16"/>
                <a:gd name="T6" fmla="*/ 10 w 15"/>
                <a:gd name="T7" fmla="*/ 0 h 16"/>
                <a:gd name="T8" fmla="*/ 12 w 15"/>
                <a:gd name="T9" fmla="*/ 4 h 16"/>
                <a:gd name="T10" fmla="*/ 12 w 15"/>
                <a:gd name="T11" fmla="*/ 3 h 16"/>
                <a:gd name="T12" fmla="*/ 12 w 15"/>
                <a:gd name="T13" fmla="*/ 1 h 16"/>
                <a:gd name="T14" fmla="*/ 13 w 15"/>
                <a:gd name="T15" fmla="*/ 1 h 16"/>
                <a:gd name="T16" fmla="*/ 15 w 15"/>
                <a:gd name="T17" fmla="*/ 3 h 16"/>
                <a:gd name="T18" fmla="*/ 14 w 15"/>
                <a:gd name="T19" fmla="*/ 16 h 16"/>
                <a:gd name="T20" fmla="*/ 10 w 15"/>
                <a:gd name="T21" fmla="*/ 16 h 16"/>
                <a:gd name="T22" fmla="*/ 0 w 15"/>
                <a:gd name="T23" fmla="*/ 11 h 16"/>
                <a:gd name="T24" fmla="*/ 1 w 15"/>
                <a:gd name="T25"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6">
                  <a:moveTo>
                    <a:pt x="1" y="1"/>
                  </a:moveTo>
                  <a:cubicBezTo>
                    <a:pt x="1" y="1"/>
                    <a:pt x="7" y="7"/>
                    <a:pt x="8" y="8"/>
                  </a:cubicBezTo>
                  <a:cubicBezTo>
                    <a:pt x="11" y="6"/>
                    <a:pt x="11" y="6"/>
                    <a:pt x="11" y="6"/>
                  </a:cubicBezTo>
                  <a:cubicBezTo>
                    <a:pt x="11" y="6"/>
                    <a:pt x="10" y="3"/>
                    <a:pt x="10" y="0"/>
                  </a:cubicBezTo>
                  <a:cubicBezTo>
                    <a:pt x="10" y="0"/>
                    <a:pt x="11" y="4"/>
                    <a:pt x="12" y="4"/>
                  </a:cubicBezTo>
                  <a:cubicBezTo>
                    <a:pt x="12" y="3"/>
                    <a:pt x="12" y="3"/>
                    <a:pt x="12" y="3"/>
                  </a:cubicBezTo>
                  <a:cubicBezTo>
                    <a:pt x="12" y="3"/>
                    <a:pt x="12" y="1"/>
                    <a:pt x="12" y="1"/>
                  </a:cubicBezTo>
                  <a:cubicBezTo>
                    <a:pt x="12" y="1"/>
                    <a:pt x="13" y="1"/>
                    <a:pt x="13" y="1"/>
                  </a:cubicBezTo>
                  <a:cubicBezTo>
                    <a:pt x="15" y="3"/>
                    <a:pt x="15" y="3"/>
                    <a:pt x="15" y="3"/>
                  </a:cubicBezTo>
                  <a:cubicBezTo>
                    <a:pt x="14" y="16"/>
                    <a:pt x="14" y="16"/>
                    <a:pt x="14" y="16"/>
                  </a:cubicBezTo>
                  <a:cubicBezTo>
                    <a:pt x="10" y="16"/>
                    <a:pt x="10" y="16"/>
                    <a:pt x="10" y="16"/>
                  </a:cubicBezTo>
                  <a:cubicBezTo>
                    <a:pt x="10" y="16"/>
                    <a:pt x="0" y="11"/>
                    <a:pt x="0" y="11"/>
                  </a:cubicBezTo>
                  <a:cubicBezTo>
                    <a:pt x="2" y="7"/>
                    <a:pt x="1" y="1"/>
                    <a:pt x="1" y="1"/>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56" name="Freeform 100"/>
            <p:cNvSpPr/>
            <p:nvPr/>
          </p:nvSpPr>
          <p:spPr bwMode="auto">
            <a:xfrm>
              <a:off x="3146822" y="3518298"/>
              <a:ext cx="60722" cy="42862"/>
            </a:xfrm>
            <a:custGeom>
              <a:avLst/>
              <a:gdLst>
                <a:gd name="T0" fmla="*/ 0 w 13"/>
                <a:gd name="T1" fmla="*/ 3 h 9"/>
                <a:gd name="T2" fmla="*/ 3 w 13"/>
                <a:gd name="T3" fmla="*/ 5 h 9"/>
                <a:gd name="T4" fmla="*/ 6 w 13"/>
                <a:gd name="T5" fmla="*/ 6 h 9"/>
                <a:gd name="T6" fmla="*/ 9 w 13"/>
                <a:gd name="T7" fmla="*/ 8 h 9"/>
                <a:gd name="T8" fmla="*/ 12 w 13"/>
                <a:gd name="T9" fmla="*/ 8 h 9"/>
                <a:gd name="T10" fmla="*/ 9 w 13"/>
                <a:gd name="T11" fmla="*/ 5 h 9"/>
                <a:gd name="T12" fmla="*/ 13 w 13"/>
                <a:gd name="T13" fmla="*/ 6 h 9"/>
                <a:gd name="T14" fmla="*/ 11 w 13"/>
                <a:gd name="T15" fmla="*/ 3 h 9"/>
                <a:gd name="T16" fmla="*/ 7 w 13"/>
                <a:gd name="T17" fmla="*/ 2 h 9"/>
                <a:gd name="T18" fmla="*/ 11 w 13"/>
                <a:gd name="T19" fmla="*/ 2 h 9"/>
                <a:gd name="T20" fmla="*/ 13 w 13"/>
                <a:gd name="T21" fmla="*/ 2 h 9"/>
                <a:gd name="T22" fmla="*/ 9 w 13"/>
                <a:gd name="T23" fmla="*/ 0 h 9"/>
                <a:gd name="T24" fmla="*/ 3 w 13"/>
                <a:gd name="T25" fmla="*/ 0 h 9"/>
                <a:gd name="T26" fmla="*/ 0 w 13"/>
                <a:gd name="T2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9">
                  <a:moveTo>
                    <a:pt x="0" y="3"/>
                  </a:moveTo>
                  <a:cubicBezTo>
                    <a:pt x="0" y="3"/>
                    <a:pt x="2" y="3"/>
                    <a:pt x="3" y="5"/>
                  </a:cubicBezTo>
                  <a:cubicBezTo>
                    <a:pt x="5" y="6"/>
                    <a:pt x="6" y="6"/>
                    <a:pt x="6" y="6"/>
                  </a:cubicBezTo>
                  <a:cubicBezTo>
                    <a:pt x="6" y="6"/>
                    <a:pt x="9" y="9"/>
                    <a:pt x="9" y="8"/>
                  </a:cubicBezTo>
                  <a:cubicBezTo>
                    <a:pt x="9" y="8"/>
                    <a:pt x="12" y="8"/>
                    <a:pt x="12" y="8"/>
                  </a:cubicBezTo>
                  <a:cubicBezTo>
                    <a:pt x="9" y="5"/>
                    <a:pt x="9" y="5"/>
                    <a:pt x="9" y="5"/>
                  </a:cubicBezTo>
                  <a:cubicBezTo>
                    <a:pt x="9" y="5"/>
                    <a:pt x="11" y="7"/>
                    <a:pt x="13" y="6"/>
                  </a:cubicBezTo>
                  <a:cubicBezTo>
                    <a:pt x="13" y="6"/>
                    <a:pt x="12" y="3"/>
                    <a:pt x="11" y="3"/>
                  </a:cubicBezTo>
                  <a:cubicBezTo>
                    <a:pt x="10" y="3"/>
                    <a:pt x="7" y="2"/>
                    <a:pt x="7" y="2"/>
                  </a:cubicBezTo>
                  <a:cubicBezTo>
                    <a:pt x="11" y="2"/>
                    <a:pt x="11" y="2"/>
                    <a:pt x="11" y="2"/>
                  </a:cubicBezTo>
                  <a:cubicBezTo>
                    <a:pt x="11" y="2"/>
                    <a:pt x="12" y="2"/>
                    <a:pt x="13" y="2"/>
                  </a:cubicBezTo>
                  <a:cubicBezTo>
                    <a:pt x="13" y="2"/>
                    <a:pt x="9" y="0"/>
                    <a:pt x="9" y="0"/>
                  </a:cubicBezTo>
                  <a:cubicBezTo>
                    <a:pt x="3" y="0"/>
                    <a:pt x="3" y="0"/>
                    <a:pt x="3" y="0"/>
                  </a:cubicBezTo>
                  <a:lnTo>
                    <a:pt x="0" y="3"/>
                  </a:ln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57" name="Freeform 101"/>
            <p:cNvSpPr/>
            <p:nvPr/>
          </p:nvSpPr>
          <p:spPr bwMode="auto">
            <a:xfrm>
              <a:off x="3202781" y="3328989"/>
              <a:ext cx="155972" cy="259556"/>
            </a:xfrm>
            <a:custGeom>
              <a:avLst/>
              <a:gdLst>
                <a:gd name="T0" fmla="*/ 14 w 33"/>
                <a:gd name="T1" fmla="*/ 55 h 55"/>
                <a:gd name="T2" fmla="*/ 17 w 33"/>
                <a:gd name="T3" fmla="*/ 41 h 55"/>
                <a:gd name="T4" fmla="*/ 11 w 33"/>
                <a:gd name="T5" fmla="*/ 30 h 55"/>
                <a:gd name="T6" fmla="*/ 4 w 33"/>
                <a:gd name="T7" fmla="*/ 13 h 55"/>
                <a:gd name="T8" fmla="*/ 2 w 33"/>
                <a:gd name="T9" fmla="*/ 9 h 55"/>
                <a:gd name="T10" fmla="*/ 5 w 33"/>
                <a:gd name="T11" fmla="*/ 6 h 55"/>
                <a:gd name="T12" fmla="*/ 0 w 33"/>
                <a:gd name="T13" fmla="*/ 2 h 55"/>
                <a:gd name="T14" fmla="*/ 7 w 33"/>
                <a:gd name="T15" fmla="*/ 4 h 55"/>
                <a:gd name="T16" fmla="*/ 10 w 33"/>
                <a:gd name="T17" fmla="*/ 7 h 55"/>
                <a:gd name="T18" fmla="*/ 14 w 33"/>
                <a:gd name="T19" fmla="*/ 8 h 55"/>
                <a:gd name="T20" fmla="*/ 16 w 33"/>
                <a:gd name="T21" fmla="*/ 9 h 55"/>
                <a:gd name="T22" fmla="*/ 19 w 33"/>
                <a:gd name="T23" fmla="*/ 6 h 55"/>
                <a:gd name="T24" fmla="*/ 23 w 33"/>
                <a:gd name="T25" fmla="*/ 4 h 55"/>
                <a:gd name="T26" fmla="*/ 26 w 33"/>
                <a:gd name="T27" fmla="*/ 3 h 55"/>
                <a:gd name="T28" fmla="*/ 29 w 33"/>
                <a:gd name="T29" fmla="*/ 0 h 55"/>
                <a:gd name="T30" fmla="*/ 33 w 33"/>
                <a:gd name="T31" fmla="*/ 5 h 55"/>
                <a:gd name="T32" fmla="*/ 28 w 33"/>
                <a:gd name="T33" fmla="*/ 10 h 55"/>
                <a:gd name="T34" fmla="*/ 20 w 33"/>
                <a:gd name="T35" fmla="*/ 15 h 55"/>
                <a:gd name="T36" fmla="*/ 16 w 33"/>
                <a:gd name="T37" fmla="*/ 16 h 55"/>
                <a:gd name="T38" fmla="*/ 12 w 33"/>
                <a:gd name="T39" fmla="*/ 16 h 55"/>
                <a:gd name="T40" fmla="*/ 16 w 33"/>
                <a:gd name="T41" fmla="*/ 28 h 55"/>
                <a:gd name="T42" fmla="*/ 21 w 33"/>
                <a:gd name="T43" fmla="*/ 47 h 55"/>
                <a:gd name="T44" fmla="*/ 14 w 33"/>
                <a:gd name="T45"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55">
                  <a:moveTo>
                    <a:pt x="14" y="55"/>
                  </a:moveTo>
                  <a:cubicBezTo>
                    <a:pt x="14" y="55"/>
                    <a:pt x="18" y="44"/>
                    <a:pt x="17" y="41"/>
                  </a:cubicBezTo>
                  <a:cubicBezTo>
                    <a:pt x="15" y="38"/>
                    <a:pt x="11" y="30"/>
                    <a:pt x="11" y="30"/>
                  </a:cubicBezTo>
                  <a:cubicBezTo>
                    <a:pt x="11" y="29"/>
                    <a:pt x="6" y="16"/>
                    <a:pt x="4" y="13"/>
                  </a:cubicBezTo>
                  <a:cubicBezTo>
                    <a:pt x="2" y="9"/>
                    <a:pt x="2" y="9"/>
                    <a:pt x="2" y="9"/>
                  </a:cubicBezTo>
                  <a:cubicBezTo>
                    <a:pt x="2" y="9"/>
                    <a:pt x="3" y="7"/>
                    <a:pt x="5" y="6"/>
                  </a:cubicBezTo>
                  <a:cubicBezTo>
                    <a:pt x="5" y="6"/>
                    <a:pt x="1" y="5"/>
                    <a:pt x="0" y="2"/>
                  </a:cubicBezTo>
                  <a:cubicBezTo>
                    <a:pt x="0" y="2"/>
                    <a:pt x="5" y="2"/>
                    <a:pt x="7" y="4"/>
                  </a:cubicBezTo>
                  <a:cubicBezTo>
                    <a:pt x="10" y="7"/>
                    <a:pt x="10" y="7"/>
                    <a:pt x="10" y="7"/>
                  </a:cubicBezTo>
                  <a:cubicBezTo>
                    <a:pt x="10" y="7"/>
                    <a:pt x="13" y="7"/>
                    <a:pt x="14" y="8"/>
                  </a:cubicBezTo>
                  <a:cubicBezTo>
                    <a:pt x="14" y="8"/>
                    <a:pt x="16" y="8"/>
                    <a:pt x="16" y="9"/>
                  </a:cubicBezTo>
                  <a:cubicBezTo>
                    <a:pt x="16" y="9"/>
                    <a:pt x="18" y="7"/>
                    <a:pt x="19" y="6"/>
                  </a:cubicBezTo>
                  <a:cubicBezTo>
                    <a:pt x="21" y="6"/>
                    <a:pt x="23" y="5"/>
                    <a:pt x="23" y="4"/>
                  </a:cubicBezTo>
                  <a:cubicBezTo>
                    <a:pt x="24" y="4"/>
                    <a:pt x="25" y="3"/>
                    <a:pt x="26" y="3"/>
                  </a:cubicBezTo>
                  <a:cubicBezTo>
                    <a:pt x="27" y="3"/>
                    <a:pt x="27" y="1"/>
                    <a:pt x="29" y="0"/>
                  </a:cubicBezTo>
                  <a:cubicBezTo>
                    <a:pt x="29" y="0"/>
                    <a:pt x="33" y="4"/>
                    <a:pt x="33" y="5"/>
                  </a:cubicBezTo>
                  <a:cubicBezTo>
                    <a:pt x="33" y="7"/>
                    <a:pt x="28" y="10"/>
                    <a:pt x="28" y="10"/>
                  </a:cubicBezTo>
                  <a:cubicBezTo>
                    <a:pt x="27" y="11"/>
                    <a:pt x="20" y="15"/>
                    <a:pt x="20" y="15"/>
                  </a:cubicBezTo>
                  <a:cubicBezTo>
                    <a:pt x="20" y="15"/>
                    <a:pt x="18" y="16"/>
                    <a:pt x="16" y="16"/>
                  </a:cubicBezTo>
                  <a:cubicBezTo>
                    <a:pt x="15" y="17"/>
                    <a:pt x="12" y="16"/>
                    <a:pt x="12" y="16"/>
                  </a:cubicBezTo>
                  <a:cubicBezTo>
                    <a:pt x="16" y="28"/>
                    <a:pt x="16" y="28"/>
                    <a:pt x="16" y="28"/>
                  </a:cubicBezTo>
                  <a:cubicBezTo>
                    <a:pt x="16" y="28"/>
                    <a:pt x="21" y="43"/>
                    <a:pt x="21" y="47"/>
                  </a:cubicBezTo>
                  <a:cubicBezTo>
                    <a:pt x="21" y="50"/>
                    <a:pt x="19" y="54"/>
                    <a:pt x="14" y="5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58" name="Freeform 102"/>
            <p:cNvSpPr/>
            <p:nvPr/>
          </p:nvSpPr>
          <p:spPr bwMode="auto">
            <a:xfrm>
              <a:off x="3236119" y="3348039"/>
              <a:ext cx="122634" cy="194072"/>
            </a:xfrm>
            <a:custGeom>
              <a:avLst/>
              <a:gdLst>
                <a:gd name="T0" fmla="*/ 16 w 26"/>
                <a:gd name="T1" fmla="*/ 8 h 41"/>
                <a:gd name="T2" fmla="*/ 20 w 26"/>
                <a:gd name="T3" fmla="*/ 3 h 41"/>
                <a:gd name="T4" fmla="*/ 17 w 26"/>
                <a:gd name="T5" fmla="*/ 5 h 41"/>
                <a:gd name="T6" fmla="*/ 17 w 26"/>
                <a:gd name="T7" fmla="*/ 0 h 41"/>
                <a:gd name="T8" fmla="*/ 16 w 26"/>
                <a:gd name="T9" fmla="*/ 0 h 41"/>
                <a:gd name="T10" fmla="*/ 15 w 26"/>
                <a:gd name="T11" fmla="*/ 1 h 41"/>
                <a:gd name="T12" fmla="*/ 16 w 26"/>
                <a:gd name="T13" fmla="*/ 4 h 41"/>
                <a:gd name="T14" fmla="*/ 9 w 26"/>
                <a:gd name="T15" fmla="*/ 11 h 41"/>
                <a:gd name="T16" fmla="*/ 12 w 26"/>
                <a:gd name="T17" fmla="*/ 4 h 41"/>
                <a:gd name="T18" fmla="*/ 5 w 26"/>
                <a:gd name="T19" fmla="*/ 11 h 41"/>
                <a:gd name="T20" fmla="*/ 5 w 26"/>
                <a:gd name="T21" fmla="*/ 10 h 41"/>
                <a:gd name="T22" fmla="*/ 8 w 26"/>
                <a:gd name="T23" fmla="*/ 7 h 41"/>
                <a:gd name="T24" fmla="*/ 5 w 26"/>
                <a:gd name="T25" fmla="*/ 9 h 41"/>
                <a:gd name="T26" fmla="*/ 7 w 26"/>
                <a:gd name="T27" fmla="*/ 6 h 41"/>
                <a:gd name="T28" fmla="*/ 5 w 26"/>
                <a:gd name="T29" fmla="*/ 8 h 41"/>
                <a:gd name="T30" fmla="*/ 6 w 26"/>
                <a:gd name="T31" fmla="*/ 4 h 41"/>
                <a:gd name="T32" fmla="*/ 5 w 26"/>
                <a:gd name="T33" fmla="*/ 4 h 41"/>
                <a:gd name="T34" fmla="*/ 3 w 26"/>
                <a:gd name="T35" fmla="*/ 9 h 41"/>
                <a:gd name="T36" fmla="*/ 1 w 26"/>
                <a:gd name="T37" fmla="*/ 13 h 41"/>
                <a:gd name="T38" fmla="*/ 2 w 26"/>
                <a:gd name="T39" fmla="*/ 7 h 41"/>
                <a:gd name="T40" fmla="*/ 1 w 26"/>
                <a:gd name="T41" fmla="*/ 11 h 41"/>
                <a:gd name="T42" fmla="*/ 0 w 26"/>
                <a:gd name="T43" fmla="*/ 14 h 41"/>
                <a:gd name="T44" fmla="*/ 3 w 26"/>
                <a:gd name="T45" fmla="*/ 22 h 41"/>
                <a:gd name="T46" fmla="*/ 7 w 26"/>
                <a:gd name="T47" fmla="*/ 30 h 41"/>
                <a:gd name="T48" fmla="*/ 10 w 26"/>
                <a:gd name="T49" fmla="*/ 34 h 41"/>
                <a:gd name="T50" fmla="*/ 13 w 26"/>
                <a:gd name="T51" fmla="*/ 41 h 41"/>
                <a:gd name="T52" fmla="*/ 14 w 26"/>
                <a:gd name="T53" fmla="*/ 40 h 41"/>
                <a:gd name="T54" fmla="*/ 9 w 26"/>
                <a:gd name="T55" fmla="*/ 24 h 41"/>
                <a:gd name="T56" fmla="*/ 5 w 26"/>
                <a:gd name="T57" fmla="*/ 12 h 41"/>
                <a:gd name="T58" fmla="*/ 9 w 26"/>
                <a:gd name="T59" fmla="*/ 12 h 41"/>
                <a:gd name="T60" fmla="*/ 13 w 26"/>
                <a:gd name="T61" fmla="*/ 11 h 41"/>
                <a:gd name="T62" fmla="*/ 21 w 26"/>
                <a:gd name="T63" fmla="*/ 6 h 41"/>
                <a:gd name="T64" fmla="*/ 26 w 26"/>
                <a:gd name="T65" fmla="*/ 1 h 41"/>
                <a:gd name="T66" fmla="*/ 26 w 26"/>
                <a:gd name="T67" fmla="*/ 1 h 41"/>
                <a:gd name="T68" fmla="*/ 21 w 26"/>
                <a:gd name="T69" fmla="*/ 4 h 41"/>
                <a:gd name="T70" fmla="*/ 16 w 26"/>
                <a:gd name="T7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 h="41">
                  <a:moveTo>
                    <a:pt x="16" y="8"/>
                  </a:moveTo>
                  <a:cubicBezTo>
                    <a:pt x="16" y="8"/>
                    <a:pt x="20" y="4"/>
                    <a:pt x="20" y="3"/>
                  </a:cubicBezTo>
                  <a:cubicBezTo>
                    <a:pt x="20" y="3"/>
                    <a:pt x="18" y="5"/>
                    <a:pt x="17" y="5"/>
                  </a:cubicBezTo>
                  <a:cubicBezTo>
                    <a:pt x="17" y="5"/>
                    <a:pt x="18" y="2"/>
                    <a:pt x="17" y="0"/>
                  </a:cubicBezTo>
                  <a:cubicBezTo>
                    <a:pt x="17" y="0"/>
                    <a:pt x="16" y="0"/>
                    <a:pt x="16" y="0"/>
                  </a:cubicBezTo>
                  <a:cubicBezTo>
                    <a:pt x="16" y="1"/>
                    <a:pt x="15" y="1"/>
                    <a:pt x="15" y="1"/>
                  </a:cubicBezTo>
                  <a:cubicBezTo>
                    <a:pt x="16" y="2"/>
                    <a:pt x="17" y="3"/>
                    <a:pt x="16" y="4"/>
                  </a:cubicBezTo>
                  <a:cubicBezTo>
                    <a:pt x="15" y="7"/>
                    <a:pt x="18" y="8"/>
                    <a:pt x="9" y="11"/>
                  </a:cubicBezTo>
                  <a:cubicBezTo>
                    <a:pt x="9" y="11"/>
                    <a:pt x="14" y="9"/>
                    <a:pt x="12" y="4"/>
                  </a:cubicBezTo>
                  <a:cubicBezTo>
                    <a:pt x="12" y="4"/>
                    <a:pt x="12" y="9"/>
                    <a:pt x="5" y="11"/>
                  </a:cubicBezTo>
                  <a:cubicBezTo>
                    <a:pt x="5" y="11"/>
                    <a:pt x="5" y="10"/>
                    <a:pt x="5" y="10"/>
                  </a:cubicBezTo>
                  <a:cubicBezTo>
                    <a:pt x="6" y="10"/>
                    <a:pt x="8" y="8"/>
                    <a:pt x="8" y="7"/>
                  </a:cubicBezTo>
                  <a:cubicBezTo>
                    <a:pt x="8" y="7"/>
                    <a:pt x="6" y="10"/>
                    <a:pt x="5" y="9"/>
                  </a:cubicBezTo>
                  <a:cubicBezTo>
                    <a:pt x="5" y="9"/>
                    <a:pt x="7" y="7"/>
                    <a:pt x="7" y="6"/>
                  </a:cubicBezTo>
                  <a:cubicBezTo>
                    <a:pt x="7" y="6"/>
                    <a:pt x="6" y="8"/>
                    <a:pt x="5" y="8"/>
                  </a:cubicBezTo>
                  <a:cubicBezTo>
                    <a:pt x="5" y="8"/>
                    <a:pt x="6" y="8"/>
                    <a:pt x="6" y="4"/>
                  </a:cubicBezTo>
                  <a:cubicBezTo>
                    <a:pt x="6" y="4"/>
                    <a:pt x="6" y="4"/>
                    <a:pt x="5" y="4"/>
                  </a:cubicBezTo>
                  <a:cubicBezTo>
                    <a:pt x="6" y="5"/>
                    <a:pt x="6" y="8"/>
                    <a:pt x="3" y="9"/>
                  </a:cubicBezTo>
                  <a:cubicBezTo>
                    <a:pt x="3" y="9"/>
                    <a:pt x="2" y="9"/>
                    <a:pt x="1" y="13"/>
                  </a:cubicBezTo>
                  <a:cubicBezTo>
                    <a:pt x="1" y="13"/>
                    <a:pt x="2" y="9"/>
                    <a:pt x="2" y="7"/>
                  </a:cubicBezTo>
                  <a:cubicBezTo>
                    <a:pt x="2" y="7"/>
                    <a:pt x="1" y="8"/>
                    <a:pt x="1" y="11"/>
                  </a:cubicBezTo>
                  <a:cubicBezTo>
                    <a:pt x="0" y="14"/>
                    <a:pt x="0" y="14"/>
                    <a:pt x="0" y="14"/>
                  </a:cubicBezTo>
                  <a:cubicBezTo>
                    <a:pt x="1" y="16"/>
                    <a:pt x="2" y="20"/>
                    <a:pt x="3" y="22"/>
                  </a:cubicBezTo>
                  <a:cubicBezTo>
                    <a:pt x="7" y="30"/>
                    <a:pt x="7" y="30"/>
                    <a:pt x="7" y="30"/>
                  </a:cubicBezTo>
                  <a:cubicBezTo>
                    <a:pt x="10" y="34"/>
                    <a:pt x="10" y="34"/>
                    <a:pt x="10" y="34"/>
                  </a:cubicBezTo>
                  <a:cubicBezTo>
                    <a:pt x="13" y="41"/>
                    <a:pt x="13" y="41"/>
                    <a:pt x="13" y="41"/>
                  </a:cubicBezTo>
                  <a:cubicBezTo>
                    <a:pt x="14" y="40"/>
                    <a:pt x="14" y="40"/>
                    <a:pt x="14" y="40"/>
                  </a:cubicBezTo>
                  <a:cubicBezTo>
                    <a:pt x="13" y="35"/>
                    <a:pt x="9" y="24"/>
                    <a:pt x="9" y="24"/>
                  </a:cubicBezTo>
                  <a:cubicBezTo>
                    <a:pt x="5" y="12"/>
                    <a:pt x="5" y="12"/>
                    <a:pt x="5" y="12"/>
                  </a:cubicBezTo>
                  <a:cubicBezTo>
                    <a:pt x="5" y="12"/>
                    <a:pt x="8" y="13"/>
                    <a:pt x="9" y="12"/>
                  </a:cubicBezTo>
                  <a:cubicBezTo>
                    <a:pt x="11" y="12"/>
                    <a:pt x="13" y="11"/>
                    <a:pt x="13" y="11"/>
                  </a:cubicBezTo>
                  <a:cubicBezTo>
                    <a:pt x="13" y="11"/>
                    <a:pt x="20" y="7"/>
                    <a:pt x="21" y="6"/>
                  </a:cubicBezTo>
                  <a:cubicBezTo>
                    <a:pt x="21" y="6"/>
                    <a:pt x="26" y="3"/>
                    <a:pt x="26" y="1"/>
                  </a:cubicBezTo>
                  <a:cubicBezTo>
                    <a:pt x="26" y="1"/>
                    <a:pt x="26" y="1"/>
                    <a:pt x="26" y="1"/>
                  </a:cubicBezTo>
                  <a:cubicBezTo>
                    <a:pt x="24" y="2"/>
                    <a:pt x="21" y="4"/>
                    <a:pt x="21" y="4"/>
                  </a:cubicBezTo>
                  <a:cubicBezTo>
                    <a:pt x="21" y="5"/>
                    <a:pt x="17" y="7"/>
                    <a:pt x="16" y="8"/>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59" name="Freeform 103"/>
            <p:cNvSpPr/>
            <p:nvPr/>
          </p:nvSpPr>
          <p:spPr bwMode="auto">
            <a:xfrm>
              <a:off x="3103959" y="3343276"/>
              <a:ext cx="79772" cy="132159"/>
            </a:xfrm>
            <a:custGeom>
              <a:avLst/>
              <a:gdLst>
                <a:gd name="T0" fmla="*/ 0 w 17"/>
                <a:gd name="T1" fmla="*/ 2 h 28"/>
                <a:gd name="T2" fmla="*/ 2 w 17"/>
                <a:gd name="T3" fmla="*/ 15 h 28"/>
                <a:gd name="T4" fmla="*/ 1 w 17"/>
                <a:gd name="T5" fmla="*/ 22 h 28"/>
                <a:gd name="T6" fmla="*/ 1 w 17"/>
                <a:gd name="T7" fmla="*/ 27 h 28"/>
                <a:gd name="T8" fmla="*/ 3 w 17"/>
                <a:gd name="T9" fmla="*/ 28 h 28"/>
                <a:gd name="T10" fmla="*/ 3 w 17"/>
                <a:gd name="T11" fmla="*/ 20 h 28"/>
                <a:gd name="T12" fmla="*/ 4 w 17"/>
                <a:gd name="T13" fmla="*/ 16 h 28"/>
                <a:gd name="T14" fmla="*/ 8 w 17"/>
                <a:gd name="T15" fmla="*/ 8 h 28"/>
                <a:gd name="T16" fmla="*/ 5 w 17"/>
                <a:gd name="T17" fmla="*/ 13 h 28"/>
                <a:gd name="T18" fmla="*/ 2 w 17"/>
                <a:gd name="T19" fmla="*/ 2 h 28"/>
                <a:gd name="T20" fmla="*/ 9 w 17"/>
                <a:gd name="T21" fmla="*/ 1 h 28"/>
                <a:gd name="T22" fmla="*/ 11 w 17"/>
                <a:gd name="T23" fmla="*/ 4 h 28"/>
                <a:gd name="T24" fmla="*/ 12 w 17"/>
                <a:gd name="T25" fmla="*/ 5 h 28"/>
                <a:gd name="T26" fmla="*/ 11 w 17"/>
                <a:gd name="T27" fmla="*/ 5 h 28"/>
                <a:gd name="T28" fmla="*/ 15 w 17"/>
                <a:gd name="T29" fmla="*/ 22 h 28"/>
                <a:gd name="T30" fmla="*/ 14 w 17"/>
                <a:gd name="T31" fmla="*/ 26 h 28"/>
                <a:gd name="T32" fmla="*/ 15 w 17"/>
                <a:gd name="T33" fmla="*/ 28 h 28"/>
                <a:gd name="T34" fmla="*/ 16 w 17"/>
                <a:gd name="T35" fmla="*/ 25 h 28"/>
                <a:gd name="T36" fmla="*/ 17 w 17"/>
                <a:gd name="T37" fmla="*/ 23 h 28"/>
                <a:gd name="T38" fmla="*/ 11 w 17"/>
                <a:gd name="T39" fmla="*/ 6 h 28"/>
                <a:gd name="T40" fmla="*/ 13 w 17"/>
                <a:gd name="T41" fmla="*/ 4 h 28"/>
                <a:gd name="T42" fmla="*/ 10 w 17"/>
                <a:gd name="T43" fmla="*/ 2 h 28"/>
                <a:gd name="T44" fmla="*/ 9 w 17"/>
                <a:gd name="T45" fmla="*/ 0 h 28"/>
                <a:gd name="T46" fmla="*/ 8 w 17"/>
                <a:gd name="T47" fmla="*/ 0 h 28"/>
                <a:gd name="T48" fmla="*/ 0 w 17"/>
                <a:gd name="T49"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28">
                  <a:moveTo>
                    <a:pt x="0" y="2"/>
                  </a:moveTo>
                  <a:cubicBezTo>
                    <a:pt x="2" y="15"/>
                    <a:pt x="2" y="15"/>
                    <a:pt x="2" y="15"/>
                  </a:cubicBezTo>
                  <a:cubicBezTo>
                    <a:pt x="1" y="22"/>
                    <a:pt x="1" y="22"/>
                    <a:pt x="1" y="22"/>
                  </a:cubicBezTo>
                  <a:cubicBezTo>
                    <a:pt x="1" y="22"/>
                    <a:pt x="1" y="24"/>
                    <a:pt x="1" y="27"/>
                  </a:cubicBezTo>
                  <a:cubicBezTo>
                    <a:pt x="3" y="28"/>
                    <a:pt x="3" y="28"/>
                    <a:pt x="3" y="28"/>
                  </a:cubicBezTo>
                  <a:cubicBezTo>
                    <a:pt x="3" y="20"/>
                    <a:pt x="3" y="20"/>
                    <a:pt x="3" y="20"/>
                  </a:cubicBezTo>
                  <a:cubicBezTo>
                    <a:pt x="3" y="20"/>
                    <a:pt x="3" y="16"/>
                    <a:pt x="4" y="16"/>
                  </a:cubicBezTo>
                  <a:cubicBezTo>
                    <a:pt x="5" y="15"/>
                    <a:pt x="8" y="8"/>
                    <a:pt x="8" y="8"/>
                  </a:cubicBezTo>
                  <a:cubicBezTo>
                    <a:pt x="5" y="13"/>
                    <a:pt x="5" y="13"/>
                    <a:pt x="5" y="13"/>
                  </a:cubicBezTo>
                  <a:cubicBezTo>
                    <a:pt x="6" y="7"/>
                    <a:pt x="2" y="2"/>
                    <a:pt x="2" y="2"/>
                  </a:cubicBezTo>
                  <a:cubicBezTo>
                    <a:pt x="3" y="1"/>
                    <a:pt x="9" y="1"/>
                    <a:pt x="9" y="1"/>
                  </a:cubicBezTo>
                  <a:cubicBezTo>
                    <a:pt x="11" y="4"/>
                    <a:pt x="11" y="4"/>
                    <a:pt x="11" y="4"/>
                  </a:cubicBezTo>
                  <a:cubicBezTo>
                    <a:pt x="12" y="5"/>
                    <a:pt x="12" y="5"/>
                    <a:pt x="12" y="5"/>
                  </a:cubicBezTo>
                  <a:cubicBezTo>
                    <a:pt x="11" y="5"/>
                    <a:pt x="11" y="5"/>
                    <a:pt x="11" y="5"/>
                  </a:cubicBezTo>
                  <a:cubicBezTo>
                    <a:pt x="11" y="5"/>
                    <a:pt x="15" y="21"/>
                    <a:pt x="15" y="22"/>
                  </a:cubicBezTo>
                  <a:cubicBezTo>
                    <a:pt x="15" y="23"/>
                    <a:pt x="14" y="26"/>
                    <a:pt x="14" y="26"/>
                  </a:cubicBezTo>
                  <a:cubicBezTo>
                    <a:pt x="14" y="26"/>
                    <a:pt x="15" y="27"/>
                    <a:pt x="15" y="28"/>
                  </a:cubicBezTo>
                  <a:cubicBezTo>
                    <a:pt x="16" y="27"/>
                    <a:pt x="16" y="26"/>
                    <a:pt x="16" y="25"/>
                  </a:cubicBezTo>
                  <a:cubicBezTo>
                    <a:pt x="16" y="24"/>
                    <a:pt x="17" y="24"/>
                    <a:pt x="17" y="23"/>
                  </a:cubicBezTo>
                  <a:cubicBezTo>
                    <a:pt x="11" y="6"/>
                    <a:pt x="11" y="6"/>
                    <a:pt x="11" y="6"/>
                  </a:cubicBezTo>
                  <a:cubicBezTo>
                    <a:pt x="13" y="4"/>
                    <a:pt x="13" y="4"/>
                    <a:pt x="13" y="4"/>
                  </a:cubicBezTo>
                  <a:cubicBezTo>
                    <a:pt x="10" y="2"/>
                    <a:pt x="10" y="2"/>
                    <a:pt x="10" y="2"/>
                  </a:cubicBezTo>
                  <a:cubicBezTo>
                    <a:pt x="9" y="0"/>
                    <a:pt x="9" y="0"/>
                    <a:pt x="9" y="0"/>
                  </a:cubicBezTo>
                  <a:cubicBezTo>
                    <a:pt x="8" y="0"/>
                    <a:pt x="8" y="0"/>
                    <a:pt x="8" y="0"/>
                  </a:cubicBezTo>
                  <a:cubicBezTo>
                    <a:pt x="8" y="0"/>
                    <a:pt x="1" y="2"/>
                    <a:pt x="0" y="2"/>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60" name="Freeform 104"/>
            <p:cNvSpPr/>
            <p:nvPr/>
          </p:nvSpPr>
          <p:spPr bwMode="auto">
            <a:xfrm>
              <a:off x="3084909" y="3508773"/>
              <a:ext cx="61912" cy="113109"/>
            </a:xfrm>
            <a:custGeom>
              <a:avLst/>
              <a:gdLst>
                <a:gd name="T0" fmla="*/ 8 w 13"/>
                <a:gd name="T1" fmla="*/ 23 h 24"/>
                <a:gd name="T2" fmla="*/ 13 w 13"/>
                <a:gd name="T3" fmla="*/ 4 h 24"/>
                <a:gd name="T4" fmla="*/ 12 w 13"/>
                <a:gd name="T5" fmla="*/ 5 h 24"/>
                <a:gd name="T6" fmla="*/ 8 w 13"/>
                <a:gd name="T7" fmla="*/ 14 h 24"/>
                <a:gd name="T8" fmla="*/ 5 w 13"/>
                <a:gd name="T9" fmla="*/ 20 h 24"/>
                <a:gd name="T10" fmla="*/ 4 w 13"/>
                <a:gd name="T11" fmla="*/ 16 h 24"/>
                <a:gd name="T12" fmla="*/ 5 w 13"/>
                <a:gd name="T13" fmla="*/ 5 h 24"/>
                <a:gd name="T14" fmla="*/ 5 w 13"/>
                <a:gd name="T15" fmla="*/ 1 h 24"/>
                <a:gd name="T16" fmla="*/ 4 w 13"/>
                <a:gd name="T17" fmla="*/ 0 h 24"/>
                <a:gd name="T18" fmla="*/ 1 w 13"/>
                <a:gd name="T19" fmla="*/ 5 h 24"/>
                <a:gd name="T20" fmla="*/ 2 w 13"/>
                <a:gd name="T21" fmla="*/ 6 h 24"/>
                <a:gd name="T22" fmla="*/ 0 w 13"/>
                <a:gd name="T23" fmla="*/ 22 h 24"/>
                <a:gd name="T24" fmla="*/ 8 w 13"/>
                <a:gd name="T25"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4">
                  <a:moveTo>
                    <a:pt x="8" y="23"/>
                  </a:moveTo>
                  <a:cubicBezTo>
                    <a:pt x="8" y="23"/>
                    <a:pt x="11" y="10"/>
                    <a:pt x="13" y="4"/>
                  </a:cubicBezTo>
                  <a:cubicBezTo>
                    <a:pt x="12" y="5"/>
                    <a:pt x="12" y="5"/>
                    <a:pt x="12" y="5"/>
                  </a:cubicBezTo>
                  <a:cubicBezTo>
                    <a:pt x="12" y="5"/>
                    <a:pt x="8" y="12"/>
                    <a:pt x="8" y="14"/>
                  </a:cubicBezTo>
                  <a:cubicBezTo>
                    <a:pt x="7" y="16"/>
                    <a:pt x="5" y="20"/>
                    <a:pt x="5" y="20"/>
                  </a:cubicBezTo>
                  <a:cubicBezTo>
                    <a:pt x="4" y="16"/>
                    <a:pt x="4" y="16"/>
                    <a:pt x="4" y="16"/>
                  </a:cubicBezTo>
                  <a:cubicBezTo>
                    <a:pt x="4" y="16"/>
                    <a:pt x="6" y="6"/>
                    <a:pt x="5" y="5"/>
                  </a:cubicBezTo>
                  <a:cubicBezTo>
                    <a:pt x="4" y="4"/>
                    <a:pt x="5" y="1"/>
                    <a:pt x="5" y="1"/>
                  </a:cubicBezTo>
                  <a:cubicBezTo>
                    <a:pt x="4" y="0"/>
                    <a:pt x="4" y="0"/>
                    <a:pt x="4" y="0"/>
                  </a:cubicBezTo>
                  <a:cubicBezTo>
                    <a:pt x="3" y="2"/>
                    <a:pt x="1" y="5"/>
                    <a:pt x="1" y="5"/>
                  </a:cubicBezTo>
                  <a:cubicBezTo>
                    <a:pt x="2" y="6"/>
                    <a:pt x="2" y="6"/>
                    <a:pt x="2" y="6"/>
                  </a:cubicBezTo>
                  <a:cubicBezTo>
                    <a:pt x="0" y="22"/>
                    <a:pt x="0" y="22"/>
                    <a:pt x="0" y="22"/>
                  </a:cubicBezTo>
                  <a:cubicBezTo>
                    <a:pt x="0" y="22"/>
                    <a:pt x="5" y="24"/>
                    <a:pt x="8" y="23"/>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61" name="Freeform 105"/>
            <p:cNvSpPr/>
            <p:nvPr/>
          </p:nvSpPr>
          <p:spPr bwMode="auto">
            <a:xfrm>
              <a:off x="3046809" y="3352801"/>
              <a:ext cx="119062" cy="189309"/>
            </a:xfrm>
            <a:custGeom>
              <a:avLst/>
              <a:gdLst>
                <a:gd name="T0" fmla="*/ 15 w 25"/>
                <a:gd name="T1" fmla="*/ 18 h 40"/>
                <a:gd name="T2" fmla="*/ 16 w 25"/>
                <a:gd name="T3" fmla="*/ 5 h 40"/>
                <a:gd name="T4" fmla="*/ 12 w 25"/>
                <a:gd name="T5" fmla="*/ 0 h 40"/>
                <a:gd name="T6" fmla="*/ 9 w 25"/>
                <a:gd name="T7" fmla="*/ 7 h 40"/>
                <a:gd name="T8" fmla="*/ 1 w 25"/>
                <a:gd name="T9" fmla="*/ 23 h 40"/>
                <a:gd name="T10" fmla="*/ 8 w 25"/>
                <a:gd name="T11" fmla="*/ 32 h 40"/>
                <a:gd name="T12" fmla="*/ 20 w 25"/>
                <a:gd name="T13" fmla="*/ 40 h 40"/>
                <a:gd name="T14" fmla="*/ 24 w 25"/>
                <a:gd name="T15" fmla="*/ 34 h 40"/>
                <a:gd name="T16" fmla="*/ 20 w 25"/>
                <a:gd name="T17" fmla="*/ 31 h 40"/>
                <a:gd name="T18" fmla="*/ 13 w 25"/>
                <a:gd name="T19" fmla="*/ 23 h 40"/>
                <a:gd name="T20" fmla="*/ 13 w 25"/>
                <a:gd name="T21" fmla="*/ 20 h 40"/>
                <a:gd name="T22" fmla="*/ 15 w 25"/>
                <a:gd name="T23"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40">
                  <a:moveTo>
                    <a:pt x="15" y="18"/>
                  </a:moveTo>
                  <a:cubicBezTo>
                    <a:pt x="15" y="18"/>
                    <a:pt x="19" y="9"/>
                    <a:pt x="16" y="5"/>
                  </a:cubicBezTo>
                  <a:cubicBezTo>
                    <a:pt x="14" y="0"/>
                    <a:pt x="12" y="0"/>
                    <a:pt x="12" y="0"/>
                  </a:cubicBezTo>
                  <a:cubicBezTo>
                    <a:pt x="12" y="0"/>
                    <a:pt x="10" y="6"/>
                    <a:pt x="9" y="7"/>
                  </a:cubicBezTo>
                  <a:cubicBezTo>
                    <a:pt x="9" y="7"/>
                    <a:pt x="0" y="18"/>
                    <a:pt x="1" y="23"/>
                  </a:cubicBezTo>
                  <a:cubicBezTo>
                    <a:pt x="1" y="23"/>
                    <a:pt x="5" y="31"/>
                    <a:pt x="8" y="32"/>
                  </a:cubicBezTo>
                  <a:cubicBezTo>
                    <a:pt x="11" y="34"/>
                    <a:pt x="17" y="40"/>
                    <a:pt x="20" y="40"/>
                  </a:cubicBezTo>
                  <a:cubicBezTo>
                    <a:pt x="20" y="40"/>
                    <a:pt x="25" y="37"/>
                    <a:pt x="24" y="34"/>
                  </a:cubicBezTo>
                  <a:cubicBezTo>
                    <a:pt x="24" y="34"/>
                    <a:pt x="23" y="33"/>
                    <a:pt x="20" y="31"/>
                  </a:cubicBezTo>
                  <a:cubicBezTo>
                    <a:pt x="18" y="29"/>
                    <a:pt x="14" y="24"/>
                    <a:pt x="13" y="23"/>
                  </a:cubicBezTo>
                  <a:cubicBezTo>
                    <a:pt x="11" y="22"/>
                    <a:pt x="11" y="22"/>
                    <a:pt x="13" y="20"/>
                  </a:cubicBezTo>
                  <a:cubicBezTo>
                    <a:pt x="15" y="18"/>
                    <a:pt x="15" y="18"/>
                    <a:pt x="15" y="18"/>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62" name="Freeform 106"/>
            <p:cNvSpPr/>
            <p:nvPr/>
          </p:nvSpPr>
          <p:spPr bwMode="auto">
            <a:xfrm>
              <a:off x="3046809" y="3352801"/>
              <a:ext cx="109537" cy="189309"/>
            </a:xfrm>
            <a:custGeom>
              <a:avLst/>
              <a:gdLst>
                <a:gd name="T0" fmla="*/ 18 w 23"/>
                <a:gd name="T1" fmla="*/ 35 h 40"/>
                <a:gd name="T2" fmla="*/ 16 w 23"/>
                <a:gd name="T3" fmla="*/ 34 h 40"/>
                <a:gd name="T4" fmla="*/ 14 w 23"/>
                <a:gd name="T5" fmla="*/ 29 h 40"/>
                <a:gd name="T6" fmla="*/ 9 w 23"/>
                <a:gd name="T7" fmla="*/ 27 h 40"/>
                <a:gd name="T8" fmla="*/ 5 w 23"/>
                <a:gd name="T9" fmla="*/ 24 h 40"/>
                <a:gd name="T10" fmla="*/ 6 w 23"/>
                <a:gd name="T11" fmla="*/ 24 h 40"/>
                <a:gd name="T12" fmla="*/ 10 w 23"/>
                <a:gd name="T13" fmla="*/ 24 h 40"/>
                <a:gd name="T14" fmla="*/ 4 w 23"/>
                <a:gd name="T15" fmla="*/ 23 h 40"/>
                <a:gd name="T16" fmla="*/ 5 w 23"/>
                <a:gd name="T17" fmla="*/ 21 h 40"/>
                <a:gd name="T18" fmla="*/ 3 w 23"/>
                <a:gd name="T19" fmla="*/ 21 h 40"/>
                <a:gd name="T20" fmla="*/ 11 w 23"/>
                <a:gd name="T21" fmla="*/ 20 h 40"/>
                <a:gd name="T22" fmla="*/ 3 w 23"/>
                <a:gd name="T23" fmla="*/ 18 h 40"/>
                <a:gd name="T24" fmla="*/ 5 w 23"/>
                <a:gd name="T25" fmla="*/ 16 h 40"/>
                <a:gd name="T26" fmla="*/ 5 w 23"/>
                <a:gd name="T27" fmla="*/ 14 h 40"/>
                <a:gd name="T28" fmla="*/ 8 w 23"/>
                <a:gd name="T29" fmla="*/ 14 h 40"/>
                <a:gd name="T30" fmla="*/ 6 w 23"/>
                <a:gd name="T31" fmla="*/ 14 h 40"/>
                <a:gd name="T32" fmla="*/ 12 w 23"/>
                <a:gd name="T33" fmla="*/ 12 h 40"/>
                <a:gd name="T34" fmla="*/ 9 w 23"/>
                <a:gd name="T35" fmla="*/ 10 h 40"/>
                <a:gd name="T36" fmla="*/ 13 w 23"/>
                <a:gd name="T37" fmla="*/ 11 h 40"/>
                <a:gd name="T38" fmla="*/ 10 w 23"/>
                <a:gd name="T39" fmla="*/ 8 h 40"/>
                <a:gd name="T40" fmla="*/ 11 w 23"/>
                <a:gd name="T41" fmla="*/ 6 h 40"/>
                <a:gd name="T42" fmla="*/ 14 w 23"/>
                <a:gd name="T43" fmla="*/ 3 h 40"/>
                <a:gd name="T44" fmla="*/ 13 w 23"/>
                <a:gd name="T45" fmla="*/ 0 h 40"/>
                <a:gd name="T46" fmla="*/ 12 w 23"/>
                <a:gd name="T47" fmla="*/ 0 h 40"/>
                <a:gd name="T48" fmla="*/ 9 w 23"/>
                <a:gd name="T49" fmla="*/ 7 h 40"/>
                <a:gd name="T50" fmla="*/ 1 w 23"/>
                <a:gd name="T51" fmla="*/ 23 h 40"/>
                <a:gd name="T52" fmla="*/ 8 w 23"/>
                <a:gd name="T53" fmla="*/ 32 h 40"/>
                <a:gd name="T54" fmla="*/ 20 w 23"/>
                <a:gd name="T55" fmla="*/ 40 h 40"/>
                <a:gd name="T56" fmla="*/ 23 w 23"/>
                <a:gd name="T57" fmla="*/ 37 h 40"/>
                <a:gd name="T58" fmla="*/ 18 w 23"/>
                <a:gd name="T59"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 h="40">
                  <a:moveTo>
                    <a:pt x="18" y="35"/>
                  </a:moveTo>
                  <a:cubicBezTo>
                    <a:pt x="18" y="35"/>
                    <a:pt x="16" y="34"/>
                    <a:pt x="16" y="34"/>
                  </a:cubicBezTo>
                  <a:cubicBezTo>
                    <a:pt x="15" y="33"/>
                    <a:pt x="14" y="29"/>
                    <a:pt x="14" y="29"/>
                  </a:cubicBezTo>
                  <a:cubicBezTo>
                    <a:pt x="14" y="29"/>
                    <a:pt x="11" y="27"/>
                    <a:pt x="9" y="27"/>
                  </a:cubicBezTo>
                  <a:cubicBezTo>
                    <a:pt x="8" y="28"/>
                    <a:pt x="2" y="23"/>
                    <a:pt x="5" y="24"/>
                  </a:cubicBezTo>
                  <a:cubicBezTo>
                    <a:pt x="5" y="24"/>
                    <a:pt x="5" y="24"/>
                    <a:pt x="6" y="24"/>
                  </a:cubicBezTo>
                  <a:cubicBezTo>
                    <a:pt x="8" y="25"/>
                    <a:pt x="10" y="24"/>
                    <a:pt x="10" y="24"/>
                  </a:cubicBezTo>
                  <a:cubicBezTo>
                    <a:pt x="10" y="24"/>
                    <a:pt x="5" y="23"/>
                    <a:pt x="4" y="23"/>
                  </a:cubicBezTo>
                  <a:cubicBezTo>
                    <a:pt x="4" y="23"/>
                    <a:pt x="5" y="21"/>
                    <a:pt x="5" y="21"/>
                  </a:cubicBezTo>
                  <a:cubicBezTo>
                    <a:pt x="4" y="22"/>
                    <a:pt x="3" y="21"/>
                    <a:pt x="3" y="21"/>
                  </a:cubicBezTo>
                  <a:cubicBezTo>
                    <a:pt x="4" y="19"/>
                    <a:pt x="11" y="20"/>
                    <a:pt x="11" y="20"/>
                  </a:cubicBezTo>
                  <a:cubicBezTo>
                    <a:pt x="10" y="19"/>
                    <a:pt x="5" y="18"/>
                    <a:pt x="3" y="18"/>
                  </a:cubicBezTo>
                  <a:cubicBezTo>
                    <a:pt x="4" y="17"/>
                    <a:pt x="6" y="17"/>
                    <a:pt x="5" y="16"/>
                  </a:cubicBezTo>
                  <a:cubicBezTo>
                    <a:pt x="5" y="16"/>
                    <a:pt x="5" y="15"/>
                    <a:pt x="5" y="14"/>
                  </a:cubicBezTo>
                  <a:cubicBezTo>
                    <a:pt x="6" y="14"/>
                    <a:pt x="8" y="14"/>
                    <a:pt x="8" y="14"/>
                  </a:cubicBezTo>
                  <a:cubicBezTo>
                    <a:pt x="6" y="14"/>
                    <a:pt x="6" y="14"/>
                    <a:pt x="6" y="14"/>
                  </a:cubicBezTo>
                  <a:cubicBezTo>
                    <a:pt x="7" y="13"/>
                    <a:pt x="12" y="12"/>
                    <a:pt x="12" y="12"/>
                  </a:cubicBezTo>
                  <a:cubicBezTo>
                    <a:pt x="11" y="12"/>
                    <a:pt x="9" y="10"/>
                    <a:pt x="9" y="10"/>
                  </a:cubicBezTo>
                  <a:cubicBezTo>
                    <a:pt x="10" y="9"/>
                    <a:pt x="13" y="11"/>
                    <a:pt x="13" y="11"/>
                  </a:cubicBezTo>
                  <a:cubicBezTo>
                    <a:pt x="13" y="10"/>
                    <a:pt x="10" y="8"/>
                    <a:pt x="10" y="8"/>
                  </a:cubicBezTo>
                  <a:cubicBezTo>
                    <a:pt x="10" y="8"/>
                    <a:pt x="11" y="7"/>
                    <a:pt x="11" y="6"/>
                  </a:cubicBezTo>
                  <a:cubicBezTo>
                    <a:pt x="11" y="5"/>
                    <a:pt x="14" y="3"/>
                    <a:pt x="14" y="3"/>
                  </a:cubicBezTo>
                  <a:cubicBezTo>
                    <a:pt x="13" y="0"/>
                    <a:pt x="13" y="0"/>
                    <a:pt x="13" y="0"/>
                  </a:cubicBezTo>
                  <a:cubicBezTo>
                    <a:pt x="12" y="0"/>
                    <a:pt x="12" y="0"/>
                    <a:pt x="12" y="0"/>
                  </a:cubicBezTo>
                  <a:cubicBezTo>
                    <a:pt x="12" y="0"/>
                    <a:pt x="10" y="6"/>
                    <a:pt x="9" y="7"/>
                  </a:cubicBezTo>
                  <a:cubicBezTo>
                    <a:pt x="9" y="7"/>
                    <a:pt x="0" y="18"/>
                    <a:pt x="1" y="23"/>
                  </a:cubicBezTo>
                  <a:cubicBezTo>
                    <a:pt x="1" y="23"/>
                    <a:pt x="5" y="31"/>
                    <a:pt x="8" y="32"/>
                  </a:cubicBezTo>
                  <a:cubicBezTo>
                    <a:pt x="11" y="34"/>
                    <a:pt x="17" y="40"/>
                    <a:pt x="20" y="40"/>
                  </a:cubicBezTo>
                  <a:cubicBezTo>
                    <a:pt x="20" y="40"/>
                    <a:pt x="22" y="39"/>
                    <a:pt x="23" y="37"/>
                  </a:cubicBezTo>
                  <a:cubicBezTo>
                    <a:pt x="22" y="36"/>
                    <a:pt x="18" y="35"/>
                    <a:pt x="18" y="35"/>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63" name="Freeform 107"/>
            <p:cNvSpPr>
              <a:spLocks noEditPoints="1"/>
            </p:cNvSpPr>
            <p:nvPr/>
          </p:nvSpPr>
          <p:spPr bwMode="auto">
            <a:xfrm>
              <a:off x="3151584" y="3258742"/>
              <a:ext cx="65484" cy="79772"/>
            </a:xfrm>
            <a:custGeom>
              <a:avLst/>
              <a:gdLst>
                <a:gd name="T0" fmla="*/ 13 w 14"/>
                <a:gd name="T1" fmla="*/ 11 h 17"/>
                <a:gd name="T2" fmla="*/ 13 w 14"/>
                <a:gd name="T3" fmla="*/ 10 h 17"/>
                <a:gd name="T4" fmla="*/ 13 w 14"/>
                <a:gd name="T5" fmla="*/ 10 h 17"/>
                <a:gd name="T6" fmla="*/ 13 w 14"/>
                <a:gd name="T7" fmla="*/ 10 h 17"/>
                <a:gd name="T8" fmla="*/ 13 w 14"/>
                <a:gd name="T9" fmla="*/ 8 h 17"/>
                <a:gd name="T10" fmla="*/ 13 w 14"/>
                <a:gd name="T11" fmla="*/ 8 h 17"/>
                <a:gd name="T12" fmla="*/ 13 w 14"/>
                <a:gd name="T13" fmla="*/ 8 h 17"/>
                <a:gd name="T14" fmla="*/ 13 w 14"/>
                <a:gd name="T15" fmla="*/ 8 h 17"/>
                <a:gd name="T16" fmla="*/ 13 w 14"/>
                <a:gd name="T17" fmla="*/ 8 h 17"/>
                <a:gd name="T18" fmla="*/ 13 w 14"/>
                <a:gd name="T19" fmla="*/ 8 h 17"/>
                <a:gd name="T20" fmla="*/ 13 w 14"/>
                <a:gd name="T21" fmla="*/ 8 h 17"/>
                <a:gd name="T22" fmla="*/ 13 w 14"/>
                <a:gd name="T23" fmla="*/ 8 h 17"/>
                <a:gd name="T24" fmla="*/ 13 w 14"/>
                <a:gd name="T25" fmla="*/ 8 h 17"/>
                <a:gd name="T26" fmla="*/ 13 w 14"/>
                <a:gd name="T27" fmla="*/ 8 h 17"/>
                <a:gd name="T28" fmla="*/ 13 w 14"/>
                <a:gd name="T29" fmla="*/ 8 h 17"/>
                <a:gd name="T30" fmla="*/ 13 w 14"/>
                <a:gd name="T31" fmla="*/ 7 h 17"/>
                <a:gd name="T32" fmla="*/ 13 w 14"/>
                <a:gd name="T33" fmla="*/ 4 h 17"/>
                <a:gd name="T34" fmla="*/ 10 w 14"/>
                <a:gd name="T35" fmla="*/ 1 h 17"/>
                <a:gd name="T36" fmla="*/ 9 w 14"/>
                <a:gd name="T37" fmla="*/ 4 h 17"/>
                <a:gd name="T38" fmla="*/ 6 w 14"/>
                <a:gd name="T39" fmla="*/ 0 h 17"/>
                <a:gd name="T40" fmla="*/ 2 w 14"/>
                <a:gd name="T41" fmla="*/ 3 h 17"/>
                <a:gd name="T42" fmla="*/ 2 w 14"/>
                <a:gd name="T43" fmla="*/ 8 h 17"/>
                <a:gd name="T44" fmla="*/ 1 w 14"/>
                <a:gd name="T45" fmla="*/ 8 h 17"/>
                <a:gd name="T46" fmla="*/ 2 w 14"/>
                <a:gd name="T47" fmla="*/ 12 h 17"/>
                <a:gd name="T48" fmla="*/ 3 w 14"/>
                <a:gd name="T49" fmla="*/ 12 h 17"/>
                <a:gd name="T50" fmla="*/ 6 w 14"/>
                <a:gd name="T51" fmla="*/ 17 h 17"/>
                <a:gd name="T52" fmla="*/ 10 w 14"/>
                <a:gd name="T53" fmla="*/ 17 h 17"/>
                <a:gd name="T54" fmla="*/ 11 w 14"/>
                <a:gd name="T55" fmla="*/ 17 h 17"/>
                <a:gd name="T56" fmla="*/ 11 w 14"/>
                <a:gd name="T57" fmla="*/ 17 h 17"/>
                <a:gd name="T58" fmla="*/ 13 w 14"/>
                <a:gd name="T59" fmla="*/ 14 h 17"/>
                <a:gd name="T60" fmla="*/ 13 w 14"/>
                <a:gd name="T61" fmla="*/ 11 h 17"/>
                <a:gd name="T62" fmla="*/ 7 w 14"/>
                <a:gd name="T63" fmla="*/ 16 h 17"/>
                <a:gd name="T64" fmla="*/ 6 w 14"/>
                <a:gd name="T65" fmla="*/ 13 h 17"/>
                <a:gd name="T66" fmla="*/ 7 w 14"/>
                <a:gd name="T67" fmla="*/ 11 h 17"/>
                <a:gd name="T68" fmla="*/ 6 w 14"/>
                <a:gd name="T69" fmla="*/ 11 h 17"/>
                <a:gd name="T70" fmla="*/ 5 w 14"/>
                <a:gd name="T71" fmla="*/ 9 h 17"/>
                <a:gd name="T72" fmla="*/ 5 w 14"/>
                <a:gd name="T73" fmla="*/ 9 h 17"/>
                <a:gd name="T74" fmla="*/ 6 w 14"/>
                <a:gd name="T75" fmla="*/ 7 h 17"/>
                <a:gd name="T76" fmla="*/ 6 w 14"/>
                <a:gd name="T77" fmla="*/ 6 h 17"/>
                <a:gd name="T78" fmla="*/ 9 w 14"/>
                <a:gd name="T79" fmla="*/ 5 h 17"/>
                <a:gd name="T80" fmla="*/ 12 w 14"/>
                <a:gd name="T81" fmla="*/ 7 h 17"/>
                <a:gd name="T82" fmla="*/ 12 w 14"/>
                <a:gd name="T83" fmla="*/ 8 h 17"/>
                <a:gd name="T84" fmla="*/ 13 w 14"/>
                <a:gd name="T85" fmla="*/ 10 h 17"/>
                <a:gd name="T86" fmla="*/ 11 w 14"/>
                <a:gd name="T87" fmla="*/ 16 h 17"/>
                <a:gd name="T88" fmla="*/ 7 w 14"/>
                <a:gd name="T89"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 h="17">
                  <a:moveTo>
                    <a:pt x="13" y="11"/>
                  </a:moveTo>
                  <a:cubicBezTo>
                    <a:pt x="13" y="11"/>
                    <a:pt x="13" y="10"/>
                    <a:pt x="13" y="10"/>
                  </a:cubicBezTo>
                  <a:cubicBezTo>
                    <a:pt x="13" y="10"/>
                    <a:pt x="13" y="10"/>
                    <a:pt x="13" y="10"/>
                  </a:cubicBezTo>
                  <a:cubicBezTo>
                    <a:pt x="13" y="10"/>
                    <a:pt x="13" y="10"/>
                    <a:pt x="13" y="10"/>
                  </a:cubicBezTo>
                  <a:cubicBezTo>
                    <a:pt x="13" y="9"/>
                    <a:pt x="13" y="9"/>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7"/>
                    <a:pt x="13" y="7"/>
                    <a:pt x="13" y="7"/>
                  </a:cubicBezTo>
                  <a:cubicBezTo>
                    <a:pt x="13" y="7"/>
                    <a:pt x="13" y="5"/>
                    <a:pt x="13" y="4"/>
                  </a:cubicBezTo>
                  <a:cubicBezTo>
                    <a:pt x="13" y="3"/>
                    <a:pt x="11" y="2"/>
                    <a:pt x="10" y="1"/>
                  </a:cubicBezTo>
                  <a:cubicBezTo>
                    <a:pt x="10" y="2"/>
                    <a:pt x="9" y="3"/>
                    <a:pt x="9" y="4"/>
                  </a:cubicBezTo>
                  <a:cubicBezTo>
                    <a:pt x="8" y="3"/>
                    <a:pt x="6" y="1"/>
                    <a:pt x="6" y="0"/>
                  </a:cubicBezTo>
                  <a:cubicBezTo>
                    <a:pt x="4" y="1"/>
                    <a:pt x="3" y="3"/>
                    <a:pt x="2" y="3"/>
                  </a:cubicBezTo>
                  <a:cubicBezTo>
                    <a:pt x="1" y="4"/>
                    <a:pt x="2" y="8"/>
                    <a:pt x="2" y="8"/>
                  </a:cubicBezTo>
                  <a:cubicBezTo>
                    <a:pt x="2" y="7"/>
                    <a:pt x="1" y="8"/>
                    <a:pt x="1" y="8"/>
                  </a:cubicBezTo>
                  <a:cubicBezTo>
                    <a:pt x="0" y="8"/>
                    <a:pt x="2" y="11"/>
                    <a:pt x="2" y="12"/>
                  </a:cubicBezTo>
                  <a:cubicBezTo>
                    <a:pt x="2" y="12"/>
                    <a:pt x="3" y="12"/>
                    <a:pt x="3" y="12"/>
                  </a:cubicBezTo>
                  <a:cubicBezTo>
                    <a:pt x="3" y="12"/>
                    <a:pt x="5" y="16"/>
                    <a:pt x="6" y="17"/>
                  </a:cubicBezTo>
                  <a:cubicBezTo>
                    <a:pt x="7" y="17"/>
                    <a:pt x="10" y="17"/>
                    <a:pt x="10" y="17"/>
                  </a:cubicBezTo>
                  <a:cubicBezTo>
                    <a:pt x="10" y="17"/>
                    <a:pt x="11" y="17"/>
                    <a:pt x="11" y="17"/>
                  </a:cubicBezTo>
                  <a:cubicBezTo>
                    <a:pt x="11" y="17"/>
                    <a:pt x="11" y="17"/>
                    <a:pt x="11" y="17"/>
                  </a:cubicBezTo>
                  <a:cubicBezTo>
                    <a:pt x="11" y="17"/>
                    <a:pt x="12" y="15"/>
                    <a:pt x="13" y="14"/>
                  </a:cubicBezTo>
                  <a:cubicBezTo>
                    <a:pt x="13" y="14"/>
                    <a:pt x="14" y="12"/>
                    <a:pt x="13" y="11"/>
                  </a:cubicBezTo>
                  <a:close/>
                  <a:moveTo>
                    <a:pt x="7" y="16"/>
                  </a:moveTo>
                  <a:cubicBezTo>
                    <a:pt x="7" y="16"/>
                    <a:pt x="6" y="13"/>
                    <a:pt x="6" y="13"/>
                  </a:cubicBezTo>
                  <a:cubicBezTo>
                    <a:pt x="6" y="13"/>
                    <a:pt x="7" y="11"/>
                    <a:pt x="7" y="11"/>
                  </a:cubicBezTo>
                  <a:cubicBezTo>
                    <a:pt x="7" y="11"/>
                    <a:pt x="6" y="11"/>
                    <a:pt x="6" y="11"/>
                  </a:cubicBezTo>
                  <a:cubicBezTo>
                    <a:pt x="5" y="11"/>
                    <a:pt x="5" y="9"/>
                    <a:pt x="5" y="9"/>
                  </a:cubicBezTo>
                  <a:cubicBezTo>
                    <a:pt x="5" y="9"/>
                    <a:pt x="5" y="9"/>
                    <a:pt x="5" y="9"/>
                  </a:cubicBezTo>
                  <a:cubicBezTo>
                    <a:pt x="6" y="7"/>
                    <a:pt x="6" y="7"/>
                    <a:pt x="6" y="7"/>
                  </a:cubicBezTo>
                  <a:cubicBezTo>
                    <a:pt x="6" y="7"/>
                    <a:pt x="6" y="7"/>
                    <a:pt x="6" y="6"/>
                  </a:cubicBezTo>
                  <a:cubicBezTo>
                    <a:pt x="6" y="6"/>
                    <a:pt x="8" y="5"/>
                    <a:pt x="9" y="5"/>
                  </a:cubicBezTo>
                  <a:cubicBezTo>
                    <a:pt x="12" y="6"/>
                    <a:pt x="12" y="7"/>
                    <a:pt x="12" y="7"/>
                  </a:cubicBezTo>
                  <a:cubicBezTo>
                    <a:pt x="12" y="8"/>
                    <a:pt x="12" y="8"/>
                    <a:pt x="12" y="8"/>
                  </a:cubicBezTo>
                  <a:cubicBezTo>
                    <a:pt x="13" y="8"/>
                    <a:pt x="13" y="10"/>
                    <a:pt x="13" y="10"/>
                  </a:cubicBezTo>
                  <a:cubicBezTo>
                    <a:pt x="13" y="14"/>
                    <a:pt x="11" y="16"/>
                    <a:pt x="11" y="16"/>
                  </a:cubicBezTo>
                  <a:cubicBezTo>
                    <a:pt x="11" y="16"/>
                    <a:pt x="9" y="17"/>
                    <a:pt x="7" y="16"/>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sp>
          <p:nvSpPr>
            <p:cNvPr id="164" name="Freeform 108"/>
            <p:cNvSpPr/>
            <p:nvPr/>
          </p:nvSpPr>
          <p:spPr bwMode="auto">
            <a:xfrm>
              <a:off x="3156347" y="3253979"/>
              <a:ext cx="65484" cy="51197"/>
            </a:xfrm>
            <a:custGeom>
              <a:avLst/>
              <a:gdLst>
                <a:gd name="T0" fmla="*/ 1 w 14"/>
                <a:gd name="T1" fmla="*/ 9 h 11"/>
                <a:gd name="T2" fmla="*/ 2 w 14"/>
                <a:gd name="T3" fmla="*/ 11 h 11"/>
                <a:gd name="T4" fmla="*/ 3 w 14"/>
                <a:gd name="T5" fmla="*/ 11 h 11"/>
                <a:gd name="T6" fmla="*/ 3 w 14"/>
                <a:gd name="T7" fmla="*/ 10 h 11"/>
                <a:gd name="T8" fmla="*/ 5 w 14"/>
                <a:gd name="T9" fmla="*/ 7 h 11"/>
                <a:gd name="T10" fmla="*/ 9 w 14"/>
                <a:gd name="T11" fmla="*/ 6 h 11"/>
                <a:gd name="T12" fmla="*/ 12 w 14"/>
                <a:gd name="T13" fmla="*/ 7 h 11"/>
                <a:gd name="T14" fmla="*/ 12 w 14"/>
                <a:gd name="T15" fmla="*/ 9 h 11"/>
                <a:gd name="T16" fmla="*/ 13 w 14"/>
                <a:gd name="T17" fmla="*/ 8 h 11"/>
                <a:gd name="T18" fmla="*/ 13 w 14"/>
                <a:gd name="T19" fmla="*/ 4 h 11"/>
                <a:gd name="T20" fmla="*/ 8 w 14"/>
                <a:gd name="T21" fmla="*/ 0 h 11"/>
                <a:gd name="T22" fmla="*/ 7 w 14"/>
                <a:gd name="T23" fmla="*/ 0 h 11"/>
                <a:gd name="T24" fmla="*/ 5 w 14"/>
                <a:gd name="T25" fmla="*/ 0 h 11"/>
                <a:gd name="T26" fmla="*/ 0 w 14"/>
                <a:gd name="T27" fmla="*/ 4 h 11"/>
                <a:gd name="T28" fmla="*/ 0 w 14"/>
                <a:gd name="T29" fmla="*/ 9 h 11"/>
                <a:gd name="T30" fmla="*/ 1 w 14"/>
                <a:gd name="T3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1">
                  <a:moveTo>
                    <a:pt x="1" y="9"/>
                  </a:moveTo>
                  <a:cubicBezTo>
                    <a:pt x="2" y="11"/>
                    <a:pt x="2" y="11"/>
                    <a:pt x="2" y="11"/>
                  </a:cubicBezTo>
                  <a:cubicBezTo>
                    <a:pt x="3" y="11"/>
                    <a:pt x="3" y="11"/>
                    <a:pt x="3" y="11"/>
                  </a:cubicBezTo>
                  <a:cubicBezTo>
                    <a:pt x="3" y="10"/>
                    <a:pt x="3" y="10"/>
                    <a:pt x="3" y="10"/>
                  </a:cubicBezTo>
                  <a:cubicBezTo>
                    <a:pt x="3" y="10"/>
                    <a:pt x="4" y="7"/>
                    <a:pt x="5" y="7"/>
                  </a:cubicBezTo>
                  <a:cubicBezTo>
                    <a:pt x="5" y="7"/>
                    <a:pt x="8" y="5"/>
                    <a:pt x="9" y="6"/>
                  </a:cubicBezTo>
                  <a:cubicBezTo>
                    <a:pt x="9" y="6"/>
                    <a:pt x="11" y="7"/>
                    <a:pt x="12" y="7"/>
                  </a:cubicBezTo>
                  <a:cubicBezTo>
                    <a:pt x="12" y="7"/>
                    <a:pt x="12" y="9"/>
                    <a:pt x="12" y="9"/>
                  </a:cubicBezTo>
                  <a:cubicBezTo>
                    <a:pt x="12" y="9"/>
                    <a:pt x="12" y="9"/>
                    <a:pt x="13" y="8"/>
                  </a:cubicBezTo>
                  <a:cubicBezTo>
                    <a:pt x="14" y="7"/>
                    <a:pt x="13" y="5"/>
                    <a:pt x="13" y="4"/>
                  </a:cubicBezTo>
                  <a:cubicBezTo>
                    <a:pt x="13" y="4"/>
                    <a:pt x="10" y="0"/>
                    <a:pt x="8" y="0"/>
                  </a:cubicBezTo>
                  <a:cubicBezTo>
                    <a:pt x="7" y="0"/>
                    <a:pt x="7" y="0"/>
                    <a:pt x="7" y="0"/>
                  </a:cubicBezTo>
                  <a:cubicBezTo>
                    <a:pt x="7" y="0"/>
                    <a:pt x="6" y="0"/>
                    <a:pt x="5" y="0"/>
                  </a:cubicBezTo>
                  <a:cubicBezTo>
                    <a:pt x="4" y="0"/>
                    <a:pt x="0" y="3"/>
                    <a:pt x="0" y="4"/>
                  </a:cubicBezTo>
                  <a:cubicBezTo>
                    <a:pt x="0" y="5"/>
                    <a:pt x="0" y="5"/>
                    <a:pt x="0" y="9"/>
                  </a:cubicBezTo>
                  <a:lnTo>
                    <a:pt x="1" y="9"/>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zh-CN" altLang="en-US" sz="1015">
                <a:cs typeface="+mn-ea"/>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500" advTm="0">
        <p:checker dir="vert"/>
      </p:transition>
    </mc:Choice>
    <mc:Fallback>
      <p:transition spd="slow" advTm="0">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down)">
                                      <p:cBhvr>
                                        <p:cTn id="7" dur="300"/>
                                        <p:tgtEl>
                                          <p:spTgt spid="103"/>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p:tgtEl>
                                          <p:spTgt spid="94"/>
                                        </p:tgtEl>
                                        <p:attrNameLst>
                                          <p:attrName>ppt_x</p:attrName>
                                        </p:attrNameLst>
                                      </p:cBhvr>
                                      <p:tavLst>
                                        <p:tav tm="0">
                                          <p:val>
                                            <p:strVal val="#ppt_x-#ppt_w*1.125000"/>
                                          </p:val>
                                        </p:tav>
                                        <p:tav tm="100000">
                                          <p:val>
                                            <p:strVal val="#ppt_x"/>
                                          </p:val>
                                        </p:tav>
                                      </p:tavLst>
                                    </p:anim>
                                    <p:animEffect transition="in" filter="wipe(right)">
                                      <p:cBhvr>
                                        <p:cTn id="12" dur="500"/>
                                        <p:tgtEl>
                                          <p:spTgt spid="94"/>
                                        </p:tgtEl>
                                      </p:cBhvr>
                                    </p:animEffect>
                                  </p:childTnLst>
                                </p:cTn>
                              </p:par>
                              <p:par>
                                <p:cTn id="13" presetID="1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ppt_x</p:attrName>
                                        </p:attrNameLst>
                                      </p:cBhvr>
                                      <p:tavLst>
                                        <p:tav tm="0">
                                          <p:val>
                                            <p:strVal val="#ppt_x-#ppt_w*1.125000"/>
                                          </p:val>
                                        </p:tav>
                                        <p:tav tm="100000">
                                          <p:val>
                                            <p:strVal val="#ppt_x"/>
                                          </p:val>
                                        </p:tav>
                                      </p:tavLst>
                                    </p:anim>
                                    <p:animEffect transition="in" filter="wipe(right)">
                                      <p:cBhvr>
                                        <p:cTn id="16" dur="500"/>
                                        <p:tgtEl>
                                          <p:spTgt spid="1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2000"/>
                                        <p:tgtEl>
                                          <p:spTgt spid="31"/>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100"/>
                                        </p:tgtEl>
                                        <p:attrNameLst>
                                          <p:attrName>style.visibility</p:attrName>
                                        </p:attrNameLst>
                                      </p:cBhvr>
                                      <p:to>
                                        <p:strVal val="visible"/>
                                      </p:to>
                                    </p:set>
                                    <p:anim calcmode="lin" valueType="num">
                                      <p:cBhvr additive="base">
                                        <p:cTn id="28" dur="500" fill="hold"/>
                                        <p:tgtEl>
                                          <p:spTgt spid="100"/>
                                        </p:tgtEl>
                                        <p:attrNameLst>
                                          <p:attrName>ppt_x</p:attrName>
                                        </p:attrNameLst>
                                      </p:cBhvr>
                                      <p:tavLst>
                                        <p:tav tm="0">
                                          <p:val>
                                            <p:strVal val="0-#ppt_w/2"/>
                                          </p:val>
                                        </p:tav>
                                        <p:tav tm="100000">
                                          <p:val>
                                            <p:strVal val="#ppt_x"/>
                                          </p:val>
                                        </p:tav>
                                      </p:tavLst>
                                    </p:anim>
                                    <p:anim calcmode="lin" valueType="num">
                                      <p:cBhvr additive="base">
                                        <p:cTn id="29" dur="500" fill="hold"/>
                                        <p:tgtEl>
                                          <p:spTgt spid="100"/>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95"/>
                                        </p:tgtEl>
                                        <p:attrNameLst>
                                          <p:attrName>style.visibility</p:attrName>
                                        </p:attrNameLst>
                                      </p:cBhvr>
                                      <p:to>
                                        <p:strVal val="visible"/>
                                      </p:to>
                                    </p:set>
                                    <p:anim calcmode="lin" valueType="num">
                                      <p:cBhvr additive="base">
                                        <p:cTn id="32" dur="500" fill="hold"/>
                                        <p:tgtEl>
                                          <p:spTgt spid="95"/>
                                        </p:tgtEl>
                                        <p:attrNameLst>
                                          <p:attrName>ppt_x</p:attrName>
                                        </p:attrNameLst>
                                      </p:cBhvr>
                                      <p:tavLst>
                                        <p:tav tm="0">
                                          <p:val>
                                            <p:strVal val="0-#ppt_w/2"/>
                                          </p:val>
                                        </p:tav>
                                        <p:tav tm="100000">
                                          <p:val>
                                            <p:strVal val="#ppt_x"/>
                                          </p:val>
                                        </p:tav>
                                      </p:tavLst>
                                    </p:anim>
                                    <p:anim calcmode="lin" valueType="num">
                                      <p:cBhvr additive="base">
                                        <p:cTn id="33" dur="500" fill="hold"/>
                                        <p:tgtEl>
                                          <p:spTgt spid="95"/>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0-#ppt_w/2"/>
                                          </p:val>
                                        </p:tav>
                                        <p:tav tm="100000">
                                          <p:val>
                                            <p:strVal val="#ppt_x"/>
                                          </p:val>
                                        </p:tav>
                                      </p:tavLst>
                                    </p:anim>
                                    <p:anim calcmode="lin" valueType="num">
                                      <p:cBhvr additive="base">
                                        <p:cTn id="37" dur="500" fill="hold"/>
                                        <p:tgtEl>
                                          <p:spTgt spid="89"/>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500" fill="hold"/>
                                        <p:tgtEl>
                                          <p:spTgt spid="79"/>
                                        </p:tgtEl>
                                        <p:attrNameLst>
                                          <p:attrName>ppt_x</p:attrName>
                                        </p:attrNameLst>
                                      </p:cBhvr>
                                      <p:tavLst>
                                        <p:tav tm="0">
                                          <p:val>
                                            <p:strVal val="#ppt_x"/>
                                          </p:val>
                                        </p:tav>
                                        <p:tav tm="100000">
                                          <p:val>
                                            <p:strVal val="#ppt_x"/>
                                          </p:val>
                                        </p:tav>
                                      </p:tavLst>
                                    </p:anim>
                                    <p:anim calcmode="lin" valueType="num">
                                      <p:cBhvr additive="base">
                                        <p:cTn id="42" dur="500" fill="hold"/>
                                        <p:tgtEl>
                                          <p:spTgt spid="7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84"/>
                                        </p:tgtEl>
                                        <p:attrNameLst>
                                          <p:attrName>style.visibility</p:attrName>
                                        </p:attrNameLst>
                                      </p:cBhvr>
                                      <p:to>
                                        <p:strVal val="visible"/>
                                      </p:to>
                                    </p:set>
                                    <p:anim calcmode="lin" valueType="num">
                                      <p:cBhvr additive="base">
                                        <p:cTn id="45" dur="500" fill="hold"/>
                                        <p:tgtEl>
                                          <p:spTgt spid="84"/>
                                        </p:tgtEl>
                                        <p:attrNameLst>
                                          <p:attrName>ppt_x</p:attrName>
                                        </p:attrNameLst>
                                      </p:cBhvr>
                                      <p:tavLst>
                                        <p:tav tm="0">
                                          <p:val>
                                            <p:strVal val="#ppt_x"/>
                                          </p:val>
                                        </p:tav>
                                        <p:tav tm="100000">
                                          <p:val>
                                            <p:strVal val="#ppt_x"/>
                                          </p:val>
                                        </p:tav>
                                      </p:tavLst>
                                    </p:anim>
                                    <p:anim calcmode="lin" valueType="num">
                                      <p:cBhvr additive="base">
                                        <p:cTn id="46" dur="500" fill="hold"/>
                                        <p:tgtEl>
                                          <p:spTgt spid="84"/>
                                        </p:tgtEl>
                                        <p:attrNameLst>
                                          <p:attrName>ppt_y</p:attrName>
                                        </p:attrNameLst>
                                      </p:cBhvr>
                                      <p:tavLst>
                                        <p:tav tm="0">
                                          <p:val>
                                            <p:strVal val="1+#ppt_h/2"/>
                                          </p:val>
                                        </p:tav>
                                        <p:tav tm="100000">
                                          <p:val>
                                            <p:strVal val="#ppt_y"/>
                                          </p:val>
                                        </p:tav>
                                      </p:tavLst>
                                    </p:anim>
                                  </p:childTnLst>
                                </p:cTn>
                              </p:par>
                            </p:childTnLst>
                          </p:cTn>
                        </p:par>
                        <p:par>
                          <p:cTn id="47" fill="hold">
                            <p:stCondLst>
                              <p:cond delay="4000"/>
                            </p:stCondLst>
                            <p:childTnLst>
                              <p:par>
                                <p:cTn id="48" presetID="22" presetClass="entr" presetSubtype="4"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Effect transition="in" filter="wipe(down)">
                                      <p:cBhvr>
                                        <p:cTn id="50" dur="500"/>
                                        <p:tgtEl>
                                          <p:spTgt spid="136"/>
                                        </p:tgtEl>
                                      </p:cBhvr>
                                    </p:animEffect>
                                  </p:childTnLst>
                                </p:cTn>
                              </p:par>
                              <p:par>
                                <p:cTn id="51" presetID="22" presetClass="entr" presetSubtype="4" fill="hold" nodeType="withEffect">
                                  <p:stCondLst>
                                    <p:cond delay="0"/>
                                  </p:stCondLst>
                                  <p:childTnLst>
                                    <p:set>
                                      <p:cBhvr>
                                        <p:cTn id="52" dur="1" fill="hold">
                                          <p:stCondLst>
                                            <p:cond delay="0"/>
                                          </p:stCondLst>
                                        </p:cTn>
                                        <p:tgtEl>
                                          <p:spTgt spid="106"/>
                                        </p:tgtEl>
                                        <p:attrNameLst>
                                          <p:attrName>style.visibility</p:attrName>
                                        </p:attrNameLst>
                                      </p:cBhvr>
                                      <p:to>
                                        <p:strVal val="visible"/>
                                      </p:to>
                                    </p:set>
                                    <p:animEffect transition="in" filter="wipe(down)">
                                      <p:cBhvr>
                                        <p:cTn id="53" dur="500"/>
                                        <p:tgtEl>
                                          <p:spTgt spid="106"/>
                                        </p:tgtEl>
                                      </p:cBhvr>
                                    </p:animEffect>
                                  </p:childTnLst>
                                </p:cTn>
                              </p:par>
                            </p:childTnLst>
                          </p:cTn>
                        </p:par>
                        <p:par>
                          <p:cTn id="54" fill="hold">
                            <p:stCondLst>
                              <p:cond delay="4500"/>
                            </p:stCondLst>
                            <p:childTnLst>
                              <p:par>
                                <p:cTn id="55" presetID="14" presetClass="entr" presetSubtype="10" fill="hold" grpId="0" nodeType="after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randombar(horizontal)">
                                      <p:cBhvr>
                                        <p:cTn id="57" dur="500"/>
                                        <p:tgtEl>
                                          <p:spTgt spid="77"/>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78"/>
                                        </p:tgtEl>
                                        <p:attrNameLst>
                                          <p:attrName>style.visibility</p:attrName>
                                        </p:attrNameLst>
                                      </p:cBhvr>
                                      <p:to>
                                        <p:strVal val="visible"/>
                                      </p:to>
                                    </p:set>
                                    <p:animEffect transition="in" filter="randombar(horizontal)">
                                      <p:cBhvr>
                                        <p:cTn id="60" dur="500"/>
                                        <p:tgtEl>
                                          <p:spTgt spid="78"/>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randombar(horizontal)">
                                      <p:cBhvr>
                                        <p:cTn id="63" dur="500"/>
                                        <p:tgtEl>
                                          <p:spTgt spid="74"/>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randombar(horizontal)">
                                      <p:cBhvr>
                                        <p:cTn id="66" dur="500"/>
                                        <p:tgtEl>
                                          <p:spTgt spid="75"/>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76"/>
                                        </p:tgtEl>
                                        <p:attrNameLst>
                                          <p:attrName>style.visibility</p:attrName>
                                        </p:attrNameLst>
                                      </p:cBhvr>
                                      <p:to>
                                        <p:strVal val="visible"/>
                                      </p:to>
                                    </p:set>
                                    <p:animEffect transition="in" filter="randombar(horizontal)">
                                      <p:cBhvr>
                                        <p:cTn id="6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116" grpId="0"/>
      <p:bldP spid="31" grpId="0"/>
      <p:bldP spid="74" grpId="0"/>
      <p:bldP spid="75" grpId="0"/>
      <p:bldP spid="76" grpId="0"/>
      <p:bldP spid="77" grpId="0"/>
      <p:bldP spid="7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369346" y="932883"/>
            <a:ext cx="8559800" cy="3052095"/>
          </a:xfrm>
          <a:prstGeom prst="roundRect">
            <a:avLst/>
          </a:prstGeom>
          <a:gradFill flip="none" rotWithShape="1">
            <a:gsLst>
              <a:gs pos="20000">
                <a:srgbClr val="BFBFBF"/>
              </a:gs>
              <a:gs pos="80000">
                <a:srgbClr val="FFFFFF"/>
              </a:gs>
              <a:gs pos="100000">
                <a:schemeClr val="accent1">
                  <a:satMod val="160000"/>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1421" tIns="45711" rIns="91421" bIns="45711" spcCol="0" rtlCol="0" anchor="ctr"/>
          <a:lstStyle/>
          <a:p>
            <a:pPr algn="ctr"/>
            <a:endParaRPr lang="zh-CN" altLang="en-US" sz="1575">
              <a:solidFill>
                <a:srgbClr val="000000"/>
              </a:solidFill>
              <a:cs typeface="+mn-ea"/>
            </a:endParaRPr>
          </a:p>
        </p:txBody>
      </p:sp>
      <p:sp>
        <p:nvSpPr>
          <p:cNvPr id="4" name="矩形 3"/>
          <p:cNvSpPr/>
          <p:nvPr/>
        </p:nvSpPr>
        <p:spPr>
          <a:xfrm>
            <a:off x="680496" y="1291356"/>
            <a:ext cx="8140700" cy="2272527"/>
          </a:xfrm>
          <a:prstGeom prst="rect">
            <a:avLst/>
          </a:prstGeom>
        </p:spPr>
        <p:txBody>
          <a:bodyPr wrap="square" lIns="91421" tIns="45711" rIns="91421" bIns="45711">
            <a:spAutoFit/>
          </a:bodyPr>
          <a:lstStyle/>
          <a:p>
            <a:pPr>
              <a:lnSpc>
                <a:spcPct val="150000"/>
              </a:lnSpc>
            </a:pPr>
            <a:r>
              <a:rPr lang="zh-CN" altLang="en-US" sz="1575" dirty="0">
                <a:latin typeface="+mn-ea"/>
                <a:cs typeface="+mn-ea"/>
              </a:rPr>
              <a:t>要记住自荐信最重要的在于它与履历表起着不同作用，许多履历表中的具体内容不应在自荐信中重复。例如，工作经历，学历或是个人目标。履历表告诉别人有关你个人，你的经历和你的技能。而自荐信告诉别人你能为雇佣者做些什么。说明个人的基本情况和用人消息的来源。首先在正文中简明扼要地介绍自己，重点是介绍自己与应聘岗位有关的学历、经历、成就等，让招聘单位对你一开始就产生兴趣，但详细的个人简历应作为附录。其次说明用人消息的来源，做到师出有名。</a:t>
            </a:r>
            <a:endParaRPr lang="zh-CN" altLang="en-US" sz="1575" dirty="0">
              <a:latin typeface="+mn-ea"/>
              <a:cs typeface="+mn-ea"/>
            </a:endParaRPr>
          </a:p>
        </p:txBody>
      </p:sp>
      <p:sp>
        <p:nvSpPr>
          <p:cNvPr id="7" name="4-Point Star 28"/>
          <p:cNvSpPr/>
          <p:nvPr/>
        </p:nvSpPr>
        <p:spPr>
          <a:xfrm rot="890656">
            <a:off x="4127001" y="1056409"/>
            <a:ext cx="469894" cy="469895"/>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cs typeface="+mn-ea"/>
            </a:endParaRPr>
          </a:p>
        </p:txBody>
      </p:sp>
      <p:sp>
        <p:nvSpPr>
          <p:cNvPr id="8" name="4-Point Star 29"/>
          <p:cNvSpPr/>
          <p:nvPr/>
        </p:nvSpPr>
        <p:spPr>
          <a:xfrm rot="890656">
            <a:off x="3457777" y="971928"/>
            <a:ext cx="350459" cy="350459"/>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cs typeface="+mn-ea"/>
            </a:endParaRPr>
          </a:p>
        </p:txBody>
      </p:sp>
      <p:sp>
        <p:nvSpPr>
          <p:cNvPr id="9" name="4-Point Star 30"/>
          <p:cNvSpPr/>
          <p:nvPr/>
        </p:nvSpPr>
        <p:spPr>
          <a:xfrm rot="890656">
            <a:off x="2549799" y="1015807"/>
            <a:ext cx="266972" cy="266972"/>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cs typeface="+mn-ea"/>
            </a:endParaRPr>
          </a:p>
        </p:txBody>
      </p:sp>
      <p:sp>
        <p:nvSpPr>
          <p:cNvPr id="10" name="4-Point Star 31"/>
          <p:cNvSpPr/>
          <p:nvPr/>
        </p:nvSpPr>
        <p:spPr>
          <a:xfrm rot="890656">
            <a:off x="1442099" y="1277225"/>
            <a:ext cx="321693" cy="321695"/>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cs typeface="+mn-ea"/>
            </a:endParaRPr>
          </a:p>
        </p:txBody>
      </p:sp>
      <p:sp>
        <p:nvSpPr>
          <p:cNvPr id="11" name="4-Point Star 55"/>
          <p:cNvSpPr/>
          <p:nvPr/>
        </p:nvSpPr>
        <p:spPr>
          <a:xfrm rot="890656">
            <a:off x="2162522" y="685030"/>
            <a:ext cx="321693" cy="321695"/>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cs typeface="+mn-ea"/>
            </a:endParaRPr>
          </a:p>
        </p:txBody>
      </p:sp>
      <p:sp>
        <p:nvSpPr>
          <p:cNvPr id="12" name="4-Point Star 55"/>
          <p:cNvSpPr/>
          <p:nvPr/>
        </p:nvSpPr>
        <p:spPr>
          <a:xfrm rot="890656">
            <a:off x="5515322" y="4674743"/>
            <a:ext cx="321693" cy="321695"/>
          </a:xfrm>
          <a:prstGeom prst="star4">
            <a:avLst>
              <a:gd name="adj" fmla="val 50000"/>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cs typeface="+mn-ea"/>
            </a:endParaRPr>
          </a:p>
        </p:txBody>
      </p:sp>
      <p:sp>
        <p:nvSpPr>
          <p:cNvPr id="13" name="4-Point Star 55"/>
          <p:cNvSpPr/>
          <p:nvPr/>
        </p:nvSpPr>
        <p:spPr>
          <a:xfrm rot="890656">
            <a:off x="1286357" y="843210"/>
            <a:ext cx="321693" cy="321695"/>
          </a:xfrm>
          <a:prstGeom prst="star4">
            <a:avLst>
              <a:gd name="adj" fmla="val 50000"/>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cs typeface="+mn-ea"/>
            </a:endParaRPr>
          </a:p>
        </p:txBody>
      </p:sp>
      <p:sp>
        <p:nvSpPr>
          <p:cNvPr id="14" name="4-Point Star 55"/>
          <p:cNvSpPr/>
          <p:nvPr/>
        </p:nvSpPr>
        <p:spPr>
          <a:xfrm rot="890656">
            <a:off x="2162522" y="1076545"/>
            <a:ext cx="321693" cy="321695"/>
          </a:xfrm>
          <a:prstGeom prst="star4">
            <a:avLst>
              <a:gd name="adj" fmla="val 50000"/>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cs typeface="+mn-ea"/>
            </a:endParaRPr>
          </a:p>
        </p:txBody>
      </p:sp>
      <p:sp>
        <p:nvSpPr>
          <p:cNvPr id="15" name="4-Point Star 55"/>
          <p:cNvSpPr/>
          <p:nvPr/>
        </p:nvSpPr>
        <p:spPr>
          <a:xfrm rot="890656">
            <a:off x="2736958" y="976680"/>
            <a:ext cx="321693" cy="321695"/>
          </a:xfrm>
          <a:prstGeom prst="star4">
            <a:avLst>
              <a:gd name="adj" fmla="val 50000"/>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cs typeface="+mn-ea"/>
            </a:endParaRPr>
          </a:p>
        </p:txBody>
      </p:sp>
      <p:sp>
        <p:nvSpPr>
          <p:cNvPr id="16" name="4-Point Star 55"/>
          <p:cNvSpPr/>
          <p:nvPr/>
        </p:nvSpPr>
        <p:spPr>
          <a:xfrm rot="890656">
            <a:off x="3603431" y="1397245"/>
            <a:ext cx="321693" cy="321695"/>
          </a:xfrm>
          <a:prstGeom prst="star4">
            <a:avLst>
              <a:gd name="adj" fmla="val 50000"/>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cs typeface="+mn-ea"/>
            </a:endParaRPr>
          </a:p>
        </p:txBody>
      </p:sp>
      <p:sp>
        <p:nvSpPr>
          <p:cNvPr id="17" name="右箭头 16"/>
          <p:cNvSpPr/>
          <p:nvPr/>
        </p:nvSpPr>
        <p:spPr>
          <a:xfrm>
            <a:off x="429805" y="239733"/>
            <a:ext cx="274777" cy="274777"/>
          </a:xfrm>
          <a:prstGeom prst="rightArrow">
            <a:avLst/>
          </a:prstGeom>
          <a:solidFill>
            <a:schemeClr val="accent3"/>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18" name="TextBox 93"/>
          <p:cNvSpPr txBox="1"/>
          <p:nvPr/>
        </p:nvSpPr>
        <p:spPr>
          <a:xfrm>
            <a:off x="908957" y="206330"/>
            <a:ext cx="1069524" cy="400110"/>
          </a:xfrm>
          <a:prstGeom prst="rect">
            <a:avLst/>
          </a:prstGeom>
          <a:noFill/>
        </p:spPr>
        <p:txBody>
          <a:bodyPr wrap="none" rtlCol="0">
            <a:spAutoFit/>
          </a:bodyPr>
          <a:lstStyle/>
          <a:p>
            <a:r>
              <a:rPr lang="zh-CN" altLang="en-US" sz="2000" b="1" spc="300" dirty="0">
                <a:solidFill>
                  <a:schemeClr val="accent3"/>
                </a:solidFill>
                <a:cs typeface="+mn-ea"/>
                <a:sym typeface="+mn-lt"/>
              </a:rPr>
              <a:t>自荐信</a:t>
            </a:r>
            <a:endParaRPr lang="zh-CN" altLang="en-US" sz="2000" b="1" spc="300" dirty="0">
              <a:solidFill>
                <a:schemeClr val="accent3"/>
              </a:solidFill>
              <a:cs typeface="+mn-ea"/>
              <a:sym typeface="+mn-lt"/>
            </a:endParaRPr>
          </a:p>
        </p:txBody>
      </p:sp>
      <p:sp>
        <p:nvSpPr>
          <p:cNvPr id="21" name="TextBox 115"/>
          <p:cNvSpPr txBox="1"/>
          <p:nvPr/>
        </p:nvSpPr>
        <p:spPr>
          <a:xfrm>
            <a:off x="2441103" y="267886"/>
            <a:ext cx="1253035" cy="338554"/>
          </a:xfrm>
          <a:prstGeom prst="rect">
            <a:avLst/>
          </a:prstGeom>
          <a:noFill/>
        </p:spPr>
        <p:txBody>
          <a:bodyPr wrap="none" rtlCol="0">
            <a:spAutoFit/>
          </a:bodyPr>
          <a:lstStyle/>
          <a:p>
            <a:r>
              <a:rPr lang="en-US" altLang="zh-CN" sz="1600" b="1" dirty="0">
                <a:solidFill>
                  <a:schemeClr val="accent3"/>
                </a:solidFill>
                <a:cs typeface="+mn-ea"/>
                <a:sym typeface="+mn-lt"/>
              </a:rPr>
              <a:t>Recommend</a:t>
            </a:r>
            <a:endParaRPr lang="en-US" altLang="zh-CN" sz="1600" b="1" dirty="0">
              <a:solidFill>
                <a:schemeClr val="accent3"/>
              </a:solidFill>
              <a:cs typeface="+mn-ea"/>
              <a:sym typeface="+mn-lt"/>
            </a:endParaRPr>
          </a:p>
        </p:txBody>
      </p:sp>
      <p:cxnSp>
        <p:nvCxnSpPr>
          <p:cNvPr id="22" name="直接连接符 21"/>
          <p:cNvCxnSpPr/>
          <p:nvPr/>
        </p:nvCxnSpPr>
        <p:spPr>
          <a:xfrm>
            <a:off x="2307128" y="288300"/>
            <a:ext cx="0" cy="208592"/>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300"/>
                                        <p:tgtEl>
                                          <p:spTgt spid="17"/>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ppt_x</p:attrName>
                                        </p:attrNameLst>
                                      </p:cBhvr>
                                      <p:tavLst>
                                        <p:tav tm="0">
                                          <p:val>
                                            <p:strVal val="#ppt_x-#ppt_w*1.125000"/>
                                          </p:val>
                                        </p:tav>
                                        <p:tav tm="100000">
                                          <p:val>
                                            <p:strVal val="#ppt_x"/>
                                          </p:val>
                                        </p:tav>
                                      </p:tavLst>
                                    </p:anim>
                                    <p:animEffect transition="in" filter="wipe(right)">
                                      <p:cBhvr>
                                        <p:cTn id="12" dur="500"/>
                                        <p:tgtEl>
                                          <p:spTgt spid="18"/>
                                        </p:tgtEl>
                                      </p:cBhvr>
                                    </p:animEffect>
                                  </p:childTnLst>
                                </p:cTn>
                              </p:par>
                              <p:par>
                                <p:cTn id="13" presetID="12" presetClass="entr" presetSubtype="8"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p:tgtEl>
                                          <p:spTgt spid="22"/>
                                        </p:tgtEl>
                                        <p:attrNameLst>
                                          <p:attrName>ppt_x</p:attrName>
                                        </p:attrNameLst>
                                      </p:cBhvr>
                                      <p:tavLst>
                                        <p:tav tm="0">
                                          <p:val>
                                            <p:strVal val="#ppt_x-#ppt_w*1.125000"/>
                                          </p:val>
                                        </p:tav>
                                        <p:tav tm="100000">
                                          <p:val>
                                            <p:strVal val="#ppt_x"/>
                                          </p:val>
                                        </p:tav>
                                      </p:tavLst>
                                    </p:anim>
                                    <p:animEffect transition="in" filter="wipe(right)">
                                      <p:cBhvr>
                                        <p:cTn id="16" dur="500"/>
                                        <p:tgtEl>
                                          <p:spTgt spid="22"/>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p:tgtEl>
                                          <p:spTgt spid="21"/>
                                        </p:tgtEl>
                                        <p:attrNameLst>
                                          <p:attrName>ppt_x</p:attrName>
                                        </p:attrNameLst>
                                      </p:cBhvr>
                                      <p:tavLst>
                                        <p:tav tm="0">
                                          <p:val>
                                            <p:strVal val="#ppt_x-#ppt_w*1.125000"/>
                                          </p:val>
                                        </p:tav>
                                        <p:tav tm="100000">
                                          <p:val>
                                            <p:strVal val="#ppt_x"/>
                                          </p:val>
                                        </p:tav>
                                      </p:tavLst>
                                    </p:anim>
                                    <p:animEffect transition="in" filter="wipe(right)">
                                      <p:cBhvr>
                                        <p:cTn id="20" dur="500"/>
                                        <p:tgtEl>
                                          <p:spTgt spid="21"/>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par>
                                <p:cTn id="25" presetID="2" presetClass="entr" presetSubtype="8" fill="hold" grpId="0" nodeType="withEffect">
                                  <p:stCondLst>
                                    <p:cond delay="0"/>
                                  </p:stCondLst>
                                  <p:iterate type="lt">
                                    <p:tmPct val="6000"/>
                                  </p:iterate>
                                  <p:childTnLst>
                                    <p:set>
                                      <p:cBhvr>
                                        <p:cTn id="26" dur="1" fill="hold">
                                          <p:stCondLst>
                                            <p:cond delay="0"/>
                                          </p:stCondLst>
                                        </p:cTn>
                                        <p:tgtEl>
                                          <p:spTgt spid="4"/>
                                        </p:tgtEl>
                                        <p:attrNameLst>
                                          <p:attrName>style.visibility</p:attrName>
                                        </p:attrNameLst>
                                      </p:cBhvr>
                                      <p:to>
                                        <p:strVal val="visible"/>
                                      </p:to>
                                    </p:set>
                                    <p:anim calcmode="lin" valueType="num">
                                      <p:cBhvr additive="base">
                                        <p:cTn id="27" dur="1000" fill="hold"/>
                                        <p:tgtEl>
                                          <p:spTgt spid="4"/>
                                        </p:tgtEl>
                                        <p:attrNameLst>
                                          <p:attrName>ppt_x</p:attrName>
                                        </p:attrNameLst>
                                      </p:cBhvr>
                                      <p:tavLst>
                                        <p:tav tm="0">
                                          <p:val>
                                            <p:strVal val="0-#ppt_w/2"/>
                                          </p:val>
                                        </p:tav>
                                        <p:tav tm="100000">
                                          <p:val>
                                            <p:strVal val="#ppt_x"/>
                                          </p:val>
                                        </p:tav>
                                      </p:tavLst>
                                    </p:anim>
                                    <p:anim calcmode="lin" valueType="num">
                                      <p:cBhvr additive="base">
                                        <p:cTn id="28" dur="1000" fill="hold"/>
                                        <p:tgtEl>
                                          <p:spTgt spid="4"/>
                                        </p:tgtEl>
                                        <p:attrNameLst>
                                          <p:attrName>ppt_y</p:attrName>
                                        </p:attrNameLst>
                                      </p:cBhvr>
                                      <p:tavLst>
                                        <p:tav tm="0">
                                          <p:val>
                                            <p:strVal val="#ppt_y"/>
                                          </p:val>
                                        </p:tav>
                                        <p:tav tm="100000">
                                          <p:val>
                                            <p:strVal val="#ppt_y"/>
                                          </p:val>
                                        </p:tav>
                                      </p:tavLst>
                                    </p:anim>
                                  </p:childTnLst>
                                </p:cTn>
                              </p:par>
                              <p:par>
                                <p:cTn id="29" presetID="31" presetClass="entr" presetSubtype="0" repeatCount="indefinite" fill="hold" grpId="0" nodeType="withEffect">
                                  <p:stCondLst>
                                    <p:cond delay="0"/>
                                  </p:stCondLst>
                                  <p:iterate type="lt">
                                    <p:tmPct val="5000"/>
                                  </p:iterate>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 calcmode="lin" valueType="num">
                                      <p:cBhvr>
                                        <p:cTn id="33" dur="500" fill="hold"/>
                                        <p:tgtEl>
                                          <p:spTgt spid="7"/>
                                        </p:tgtEl>
                                        <p:attrNameLst>
                                          <p:attrName>style.rotation</p:attrName>
                                        </p:attrNameLst>
                                      </p:cBhvr>
                                      <p:tavLst>
                                        <p:tav tm="0">
                                          <p:val>
                                            <p:fltVal val="90"/>
                                          </p:val>
                                        </p:tav>
                                        <p:tav tm="100000">
                                          <p:val>
                                            <p:fltVal val="0"/>
                                          </p:val>
                                        </p:tav>
                                      </p:tavLst>
                                    </p:anim>
                                    <p:animEffect transition="in" filter="fade">
                                      <p:cBhvr>
                                        <p:cTn id="34" dur="500"/>
                                        <p:tgtEl>
                                          <p:spTgt spid="7"/>
                                        </p:tgtEl>
                                      </p:cBhvr>
                                    </p:animEffect>
                                  </p:childTnLst>
                                </p:cTn>
                              </p:par>
                              <p:par>
                                <p:cTn id="35" presetID="31" presetClass="entr" presetSubtype="0" repeatCount="indefinite" fill="hold" grpId="0" nodeType="withEffect">
                                  <p:stCondLst>
                                    <p:cond delay="200"/>
                                  </p:stCondLst>
                                  <p:iterate type="lt">
                                    <p:tmPct val="5000"/>
                                  </p:iterate>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 calcmode="lin" valueType="num">
                                      <p:cBhvr>
                                        <p:cTn id="39" dur="500" fill="hold"/>
                                        <p:tgtEl>
                                          <p:spTgt spid="10"/>
                                        </p:tgtEl>
                                        <p:attrNameLst>
                                          <p:attrName>style.rotation</p:attrName>
                                        </p:attrNameLst>
                                      </p:cBhvr>
                                      <p:tavLst>
                                        <p:tav tm="0">
                                          <p:val>
                                            <p:fltVal val="90"/>
                                          </p:val>
                                        </p:tav>
                                        <p:tav tm="100000">
                                          <p:val>
                                            <p:fltVal val="0"/>
                                          </p:val>
                                        </p:tav>
                                      </p:tavLst>
                                    </p:anim>
                                    <p:animEffect transition="in" filter="fade">
                                      <p:cBhvr>
                                        <p:cTn id="40" dur="500"/>
                                        <p:tgtEl>
                                          <p:spTgt spid="10"/>
                                        </p:tgtEl>
                                      </p:cBhvr>
                                    </p:animEffect>
                                  </p:childTnLst>
                                </p:cTn>
                              </p:par>
                              <p:par>
                                <p:cTn id="41" presetID="31" presetClass="entr" presetSubtype="0" repeatCount="indefinite" fill="hold" grpId="0" nodeType="withEffect">
                                  <p:stCondLst>
                                    <p:cond delay="400"/>
                                  </p:stCondLst>
                                  <p:iterate type="lt">
                                    <p:tmPct val="5000"/>
                                  </p:iterate>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 calcmode="lin" valueType="num">
                                      <p:cBhvr>
                                        <p:cTn id="45" dur="500" fill="hold"/>
                                        <p:tgtEl>
                                          <p:spTgt spid="11"/>
                                        </p:tgtEl>
                                        <p:attrNameLst>
                                          <p:attrName>style.rotation</p:attrName>
                                        </p:attrNameLst>
                                      </p:cBhvr>
                                      <p:tavLst>
                                        <p:tav tm="0">
                                          <p:val>
                                            <p:fltVal val="90"/>
                                          </p:val>
                                        </p:tav>
                                        <p:tav tm="100000">
                                          <p:val>
                                            <p:fltVal val="0"/>
                                          </p:val>
                                        </p:tav>
                                      </p:tavLst>
                                    </p:anim>
                                    <p:animEffect transition="in" filter="fade">
                                      <p:cBhvr>
                                        <p:cTn id="46" dur="500"/>
                                        <p:tgtEl>
                                          <p:spTgt spid="11"/>
                                        </p:tgtEl>
                                      </p:cBhvr>
                                    </p:animEffect>
                                  </p:childTnLst>
                                </p:cTn>
                              </p:par>
                              <p:par>
                                <p:cTn id="47" presetID="31" presetClass="entr" presetSubtype="0" repeatCount="indefinite" fill="hold" grpId="0" nodeType="withEffect">
                                  <p:stCondLst>
                                    <p:cond delay="800"/>
                                  </p:stCondLst>
                                  <p:iterate type="lt">
                                    <p:tmPct val="5000"/>
                                  </p:iterate>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 calcmode="lin" valueType="num">
                                      <p:cBhvr>
                                        <p:cTn id="51" dur="500" fill="hold"/>
                                        <p:tgtEl>
                                          <p:spTgt spid="8"/>
                                        </p:tgtEl>
                                        <p:attrNameLst>
                                          <p:attrName>style.rotation</p:attrName>
                                        </p:attrNameLst>
                                      </p:cBhvr>
                                      <p:tavLst>
                                        <p:tav tm="0">
                                          <p:val>
                                            <p:fltVal val="90"/>
                                          </p:val>
                                        </p:tav>
                                        <p:tav tm="100000">
                                          <p:val>
                                            <p:fltVal val="0"/>
                                          </p:val>
                                        </p:tav>
                                      </p:tavLst>
                                    </p:anim>
                                    <p:animEffect transition="in" filter="fade">
                                      <p:cBhvr>
                                        <p:cTn id="52" dur="500"/>
                                        <p:tgtEl>
                                          <p:spTgt spid="8"/>
                                        </p:tgtEl>
                                      </p:cBhvr>
                                    </p:animEffect>
                                  </p:childTnLst>
                                </p:cTn>
                              </p:par>
                              <p:par>
                                <p:cTn id="53" presetID="31" presetClass="entr" presetSubtype="0" repeatCount="indefinite" fill="hold" grpId="0" nodeType="withEffect">
                                  <p:stCondLst>
                                    <p:cond delay="900"/>
                                  </p:stCondLst>
                                  <p:iterate type="lt">
                                    <p:tmPct val="5000"/>
                                  </p:iterate>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 calcmode="lin" valueType="num">
                                      <p:cBhvr>
                                        <p:cTn id="57" dur="500" fill="hold"/>
                                        <p:tgtEl>
                                          <p:spTgt spid="9"/>
                                        </p:tgtEl>
                                        <p:attrNameLst>
                                          <p:attrName>style.rotation</p:attrName>
                                        </p:attrNameLst>
                                      </p:cBhvr>
                                      <p:tavLst>
                                        <p:tav tm="0">
                                          <p:val>
                                            <p:fltVal val="90"/>
                                          </p:val>
                                        </p:tav>
                                        <p:tav tm="100000">
                                          <p:val>
                                            <p:fltVal val="0"/>
                                          </p:val>
                                        </p:tav>
                                      </p:tavLst>
                                    </p:anim>
                                    <p:animEffect transition="in" filter="fade">
                                      <p:cBhvr>
                                        <p:cTn id="58" dur="500"/>
                                        <p:tgtEl>
                                          <p:spTgt spid="9"/>
                                        </p:tgtEl>
                                      </p:cBhvr>
                                    </p:animEffect>
                                  </p:childTnLst>
                                </p:cTn>
                              </p:par>
                              <p:par>
                                <p:cTn id="59" presetID="31" presetClass="entr" presetSubtype="0" repeatCount="indefinite" fill="hold" grpId="0" nodeType="withEffect">
                                  <p:stCondLst>
                                    <p:cond delay="400"/>
                                  </p:stCondLst>
                                  <p:iterate type="lt">
                                    <p:tmPct val="5000"/>
                                  </p:iterate>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 calcmode="lin" valueType="num">
                                      <p:cBhvr>
                                        <p:cTn id="63" dur="500" fill="hold"/>
                                        <p:tgtEl>
                                          <p:spTgt spid="12"/>
                                        </p:tgtEl>
                                        <p:attrNameLst>
                                          <p:attrName>style.rotation</p:attrName>
                                        </p:attrNameLst>
                                      </p:cBhvr>
                                      <p:tavLst>
                                        <p:tav tm="0">
                                          <p:val>
                                            <p:fltVal val="90"/>
                                          </p:val>
                                        </p:tav>
                                        <p:tav tm="100000">
                                          <p:val>
                                            <p:fltVal val="0"/>
                                          </p:val>
                                        </p:tav>
                                      </p:tavLst>
                                    </p:anim>
                                    <p:animEffect transition="in" filter="fade">
                                      <p:cBhvr>
                                        <p:cTn id="64" dur="500"/>
                                        <p:tgtEl>
                                          <p:spTgt spid="12"/>
                                        </p:tgtEl>
                                      </p:cBhvr>
                                    </p:animEffect>
                                  </p:childTnLst>
                                </p:cTn>
                              </p:par>
                              <p:par>
                                <p:cTn id="65" presetID="31" presetClass="entr" presetSubtype="0" repeatCount="indefinite" fill="hold" grpId="0" nodeType="withEffect">
                                  <p:stCondLst>
                                    <p:cond delay="400"/>
                                  </p:stCondLst>
                                  <p:iterate type="lt">
                                    <p:tmPct val="5000"/>
                                  </p:iterate>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 calcmode="lin" valueType="num">
                                      <p:cBhvr>
                                        <p:cTn id="69" dur="500" fill="hold"/>
                                        <p:tgtEl>
                                          <p:spTgt spid="13"/>
                                        </p:tgtEl>
                                        <p:attrNameLst>
                                          <p:attrName>style.rotation</p:attrName>
                                        </p:attrNameLst>
                                      </p:cBhvr>
                                      <p:tavLst>
                                        <p:tav tm="0">
                                          <p:val>
                                            <p:fltVal val="90"/>
                                          </p:val>
                                        </p:tav>
                                        <p:tav tm="100000">
                                          <p:val>
                                            <p:fltVal val="0"/>
                                          </p:val>
                                        </p:tav>
                                      </p:tavLst>
                                    </p:anim>
                                    <p:animEffect transition="in" filter="fade">
                                      <p:cBhvr>
                                        <p:cTn id="70" dur="500"/>
                                        <p:tgtEl>
                                          <p:spTgt spid="13"/>
                                        </p:tgtEl>
                                      </p:cBhvr>
                                    </p:animEffect>
                                  </p:childTnLst>
                                </p:cTn>
                              </p:par>
                              <p:par>
                                <p:cTn id="71" presetID="31" presetClass="entr" presetSubtype="0" repeatCount="indefinite" fill="hold" grpId="0" nodeType="withEffect">
                                  <p:stCondLst>
                                    <p:cond delay="400"/>
                                  </p:stCondLst>
                                  <p:iterate type="lt">
                                    <p:tmPct val="5000"/>
                                  </p:iterate>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 calcmode="lin" valueType="num">
                                      <p:cBhvr>
                                        <p:cTn id="75" dur="500" fill="hold"/>
                                        <p:tgtEl>
                                          <p:spTgt spid="14"/>
                                        </p:tgtEl>
                                        <p:attrNameLst>
                                          <p:attrName>style.rotation</p:attrName>
                                        </p:attrNameLst>
                                      </p:cBhvr>
                                      <p:tavLst>
                                        <p:tav tm="0">
                                          <p:val>
                                            <p:fltVal val="90"/>
                                          </p:val>
                                        </p:tav>
                                        <p:tav tm="100000">
                                          <p:val>
                                            <p:fltVal val="0"/>
                                          </p:val>
                                        </p:tav>
                                      </p:tavLst>
                                    </p:anim>
                                    <p:animEffect transition="in" filter="fade">
                                      <p:cBhvr>
                                        <p:cTn id="76" dur="500"/>
                                        <p:tgtEl>
                                          <p:spTgt spid="14"/>
                                        </p:tgtEl>
                                      </p:cBhvr>
                                    </p:animEffect>
                                  </p:childTnLst>
                                </p:cTn>
                              </p:par>
                              <p:par>
                                <p:cTn id="77" presetID="31" presetClass="entr" presetSubtype="0" repeatCount="indefinite" fill="hold" grpId="0" nodeType="withEffect">
                                  <p:stCondLst>
                                    <p:cond delay="400"/>
                                  </p:stCondLst>
                                  <p:iterate type="lt">
                                    <p:tmPct val="5000"/>
                                  </p:iterate>
                                  <p:childTnLst>
                                    <p:set>
                                      <p:cBhvr>
                                        <p:cTn id="78" dur="1" fill="hold">
                                          <p:stCondLst>
                                            <p:cond delay="0"/>
                                          </p:stCondLst>
                                        </p:cTn>
                                        <p:tgtEl>
                                          <p:spTgt spid="15"/>
                                        </p:tgtEl>
                                        <p:attrNameLst>
                                          <p:attrName>style.visibility</p:attrName>
                                        </p:attrNameLst>
                                      </p:cBhvr>
                                      <p:to>
                                        <p:strVal val="visible"/>
                                      </p:to>
                                    </p:set>
                                    <p:anim calcmode="lin" valueType="num">
                                      <p:cBhvr>
                                        <p:cTn id="79" dur="500" fill="hold"/>
                                        <p:tgtEl>
                                          <p:spTgt spid="15"/>
                                        </p:tgtEl>
                                        <p:attrNameLst>
                                          <p:attrName>ppt_w</p:attrName>
                                        </p:attrNameLst>
                                      </p:cBhvr>
                                      <p:tavLst>
                                        <p:tav tm="0">
                                          <p:val>
                                            <p:fltVal val="0"/>
                                          </p:val>
                                        </p:tav>
                                        <p:tav tm="100000">
                                          <p:val>
                                            <p:strVal val="#ppt_w"/>
                                          </p:val>
                                        </p:tav>
                                      </p:tavLst>
                                    </p:anim>
                                    <p:anim calcmode="lin" valueType="num">
                                      <p:cBhvr>
                                        <p:cTn id="80" dur="500" fill="hold"/>
                                        <p:tgtEl>
                                          <p:spTgt spid="15"/>
                                        </p:tgtEl>
                                        <p:attrNameLst>
                                          <p:attrName>ppt_h</p:attrName>
                                        </p:attrNameLst>
                                      </p:cBhvr>
                                      <p:tavLst>
                                        <p:tav tm="0">
                                          <p:val>
                                            <p:fltVal val="0"/>
                                          </p:val>
                                        </p:tav>
                                        <p:tav tm="100000">
                                          <p:val>
                                            <p:strVal val="#ppt_h"/>
                                          </p:val>
                                        </p:tav>
                                      </p:tavLst>
                                    </p:anim>
                                    <p:anim calcmode="lin" valueType="num">
                                      <p:cBhvr>
                                        <p:cTn id="81" dur="500" fill="hold"/>
                                        <p:tgtEl>
                                          <p:spTgt spid="15"/>
                                        </p:tgtEl>
                                        <p:attrNameLst>
                                          <p:attrName>style.rotation</p:attrName>
                                        </p:attrNameLst>
                                      </p:cBhvr>
                                      <p:tavLst>
                                        <p:tav tm="0">
                                          <p:val>
                                            <p:fltVal val="90"/>
                                          </p:val>
                                        </p:tav>
                                        <p:tav tm="100000">
                                          <p:val>
                                            <p:fltVal val="0"/>
                                          </p:val>
                                        </p:tav>
                                      </p:tavLst>
                                    </p:anim>
                                    <p:animEffect transition="in" filter="fade">
                                      <p:cBhvr>
                                        <p:cTn id="82" dur="500"/>
                                        <p:tgtEl>
                                          <p:spTgt spid="15"/>
                                        </p:tgtEl>
                                      </p:cBhvr>
                                    </p:animEffect>
                                  </p:childTnLst>
                                </p:cTn>
                              </p:par>
                              <p:par>
                                <p:cTn id="83" presetID="31" presetClass="entr" presetSubtype="0" repeatCount="indefinite" fill="hold" grpId="0" nodeType="withEffect">
                                  <p:stCondLst>
                                    <p:cond delay="400"/>
                                  </p:stCondLst>
                                  <p:iterate type="lt">
                                    <p:tmPct val="5000"/>
                                  </p:iterate>
                                  <p:childTnLst>
                                    <p:set>
                                      <p:cBhvr>
                                        <p:cTn id="84" dur="1" fill="hold">
                                          <p:stCondLst>
                                            <p:cond delay="0"/>
                                          </p:stCondLst>
                                        </p:cTn>
                                        <p:tgtEl>
                                          <p:spTgt spid="16"/>
                                        </p:tgtEl>
                                        <p:attrNameLst>
                                          <p:attrName>style.visibility</p:attrName>
                                        </p:attrNameLst>
                                      </p:cBhvr>
                                      <p:to>
                                        <p:strVal val="visible"/>
                                      </p:to>
                                    </p:set>
                                    <p:anim calcmode="lin" valueType="num">
                                      <p:cBhvr>
                                        <p:cTn id="85" dur="500" fill="hold"/>
                                        <p:tgtEl>
                                          <p:spTgt spid="16"/>
                                        </p:tgtEl>
                                        <p:attrNameLst>
                                          <p:attrName>ppt_w</p:attrName>
                                        </p:attrNameLst>
                                      </p:cBhvr>
                                      <p:tavLst>
                                        <p:tav tm="0">
                                          <p:val>
                                            <p:fltVal val="0"/>
                                          </p:val>
                                        </p:tav>
                                        <p:tav tm="100000">
                                          <p:val>
                                            <p:strVal val="#ppt_w"/>
                                          </p:val>
                                        </p:tav>
                                      </p:tavLst>
                                    </p:anim>
                                    <p:anim calcmode="lin" valueType="num">
                                      <p:cBhvr>
                                        <p:cTn id="86" dur="500" fill="hold"/>
                                        <p:tgtEl>
                                          <p:spTgt spid="16"/>
                                        </p:tgtEl>
                                        <p:attrNameLst>
                                          <p:attrName>ppt_h</p:attrName>
                                        </p:attrNameLst>
                                      </p:cBhvr>
                                      <p:tavLst>
                                        <p:tav tm="0">
                                          <p:val>
                                            <p:fltVal val="0"/>
                                          </p:val>
                                        </p:tav>
                                        <p:tav tm="100000">
                                          <p:val>
                                            <p:strVal val="#ppt_h"/>
                                          </p:val>
                                        </p:tav>
                                      </p:tavLst>
                                    </p:anim>
                                    <p:anim calcmode="lin" valueType="num">
                                      <p:cBhvr>
                                        <p:cTn id="87" dur="500" fill="hold"/>
                                        <p:tgtEl>
                                          <p:spTgt spid="16"/>
                                        </p:tgtEl>
                                        <p:attrNameLst>
                                          <p:attrName>style.rotation</p:attrName>
                                        </p:attrNameLst>
                                      </p:cBhvr>
                                      <p:tavLst>
                                        <p:tav tm="0">
                                          <p:val>
                                            <p:fltVal val="90"/>
                                          </p:val>
                                        </p:tav>
                                        <p:tav tm="100000">
                                          <p:val>
                                            <p:fltVal val="0"/>
                                          </p:val>
                                        </p:tav>
                                      </p:tavLst>
                                    </p:anim>
                                    <p:animEffect transition="in" filter="fade">
                                      <p:cBhvr>
                                        <p:cTn id="8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右箭头 102"/>
          <p:cNvSpPr/>
          <p:nvPr/>
        </p:nvSpPr>
        <p:spPr>
          <a:xfrm>
            <a:off x="646881" y="242193"/>
            <a:ext cx="274777" cy="274777"/>
          </a:xfrm>
          <a:prstGeom prst="rightArrow">
            <a:avLst/>
          </a:prstGeom>
          <a:solidFill>
            <a:srgbClr val="0070C0"/>
          </a:solidFill>
          <a:ln w="28575">
            <a:solidFill>
              <a:srgbClr val="F2F2F2"/>
            </a:solidFill>
          </a:ln>
          <a:effectLst>
            <a:outerShdw blurRad="88900" dist="75434" dir="2700003"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94" name="TextBox 93"/>
          <p:cNvSpPr txBox="1"/>
          <p:nvPr/>
        </p:nvSpPr>
        <p:spPr>
          <a:xfrm>
            <a:off x="908957" y="206330"/>
            <a:ext cx="1364476" cy="400110"/>
          </a:xfrm>
          <a:prstGeom prst="rect">
            <a:avLst/>
          </a:prstGeom>
          <a:noFill/>
        </p:spPr>
        <p:txBody>
          <a:bodyPr wrap="none" rtlCol="0">
            <a:spAutoFit/>
          </a:bodyPr>
          <a:lstStyle/>
          <a:p>
            <a:r>
              <a:rPr lang="zh-CN" altLang="en-US" sz="2000" spc="300" dirty="0">
                <a:cs typeface="+mn-ea"/>
                <a:sym typeface="+mn-lt"/>
              </a:rPr>
              <a:t>团队合作</a:t>
            </a:r>
            <a:endParaRPr lang="zh-CN" altLang="en-US" sz="2000" spc="300" dirty="0">
              <a:cs typeface="+mn-ea"/>
              <a:sym typeface="+mn-lt"/>
            </a:endParaRPr>
          </a:p>
        </p:txBody>
      </p:sp>
      <p:sp>
        <p:nvSpPr>
          <p:cNvPr id="116" name="TextBox 115"/>
          <p:cNvSpPr txBox="1"/>
          <p:nvPr/>
        </p:nvSpPr>
        <p:spPr>
          <a:xfrm>
            <a:off x="2441102" y="267886"/>
            <a:ext cx="1212640" cy="338554"/>
          </a:xfrm>
          <a:prstGeom prst="rect">
            <a:avLst/>
          </a:prstGeom>
          <a:noFill/>
        </p:spPr>
        <p:txBody>
          <a:bodyPr wrap="none" rtlCol="0">
            <a:spAutoFit/>
          </a:bodyPr>
          <a:lstStyle/>
          <a:p>
            <a:r>
              <a:rPr lang="en-US" altLang="zh-CN" sz="1600" dirty="0">
                <a:cs typeface="+mn-ea"/>
                <a:sym typeface="+mn-lt"/>
              </a:rPr>
              <a:t>TEAMWORK</a:t>
            </a:r>
            <a:endParaRPr lang="zh-CN" altLang="en-US" sz="1600" dirty="0">
              <a:cs typeface="+mn-ea"/>
              <a:sym typeface="+mn-lt"/>
            </a:endParaRPr>
          </a:p>
        </p:txBody>
      </p:sp>
      <p:cxnSp>
        <p:nvCxnSpPr>
          <p:cNvPr id="14" name="直接连接符 13"/>
          <p:cNvCxnSpPr/>
          <p:nvPr/>
        </p:nvCxnSpPr>
        <p:spPr>
          <a:xfrm>
            <a:off x="2307128" y="288300"/>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10609990" y="6382589"/>
            <a:ext cx="877163" cy="369332"/>
          </a:xfrm>
          <a:prstGeom prst="rect">
            <a:avLst/>
          </a:prstGeom>
          <a:noFill/>
        </p:spPr>
        <p:txBody>
          <a:bodyPr wrap="none" rtlCol="0">
            <a:spAutoFit/>
          </a:bodyPr>
          <a:lstStyle/>
          <a:p>
            <a:r>
              <a:rPr lang="zh-CN" altLang="en-US" sz="1800" dirty="0">
                <a:cs typeface="+mn-ea"/>
                <a:sym typeface="+mn-lt"/>
              </a:rPr>
              <a:t>延时符</a:t>
            </a:r>
            <a:endParaRPr lang="zh-CN" altLang="en-US" sz="1800" dirty="0">
              <a:cs typeface="+mn-ea"/>
              <a:sym typeface="+mn-lt"/>
            </a:endParaRPr>
          </a:p>
        </p:txBody>
      </p:sp>
      <p:grpSp>
        <p:nvGrpSpPr>
          <p:cNvPr id="68" name="组合 67"/>
          <p:cNvGrpSpPr/>
          <p:nvPr/>
        </p:nvGrpSpPr>
        <p:grpSpPr>
          <a:xfrm>
            <a:off x="2220572" y="1120571"/>
            <a:ext cx="3509963" cy="3336131"/>
            <a:chOff x="2220572" y="1120571"/>
            <a:chExt cx="3509963" cy="3336131"/>
          </a:xfrm>
        </p:grpSpPr>
        <p:sp>
          <p:nvSpPr>
            <p:cNvPr id="69" name="Freeform 5"/>
            <p:cNvSpPr/>
            <p:nvPr/>
          </p:nvSpPr>
          <p:spPr bwMode="auto">
            <a:xfrm>
              <a:off x="2220572" y="1120571"/>
              <a:ext cx="3509963" cy="3336131"/>
            </a:xfrm>
            <a:custGeom>
              <a:avLst/>
              <a:gdLst>
                <a:gd name="T0" fmla="*/ 1142 w 1245"/>
                <a:gd name="T1" fmla="*/ 1006 h 1183"/>
                <a:gd name="T2" fmla="*/ 999 w 1245"/>
                <a:gd name="T3" fmla="*/ 947 h 1183"/>
                <a:gd name="T4" fmla="*/ 950 w 1245"/>
                <a:gd name="T5" fmla="*/ 899 h 1183"/>
                <a:gd name="T6" fmla="*/ 669 w 1245"/>
                <a:gd name="T7" fmla="*/ 947 h 1183"/>
                <a:gd name="T8" fmla="*/ 277 w 1245"/>
                <a:gd name="T9" fmla="*/ 1006 h 1183"/>
                <a:gd name="T10" fmla="*/ 281 w 1245"/>
                <a:gd name="T11" fmla="*/ 959 h 1183"/>
                <a:gd name="T12" fmla="*/ 329 w 1245"/>
                <a:gd name="T13" fmla="*/ 723 h 1183"/>
                <a:gd name="T14" fmla="*/ 281 w 1245"/>
                <a:gd name="T15" fmla="*/ 675 h 1183"/>
                <a:gd name="T16" fmla="*/ 277 w 1245"/>
                <a:gd name="T17" fmla="*/ 624 h 1183"/>
                <a:gd name="T18" fmla="*/ 438 w 1245"/>
                <a:gd name="T19" fmla="*/ 684 h 1183"/>
                <a:gd name="T20" fmla="*/ 719 w 1245"/>
                <a:gd name="T21" fmla="*/ 733 h 1183"/>
                <a:gd name="T22" fmla="*/ 768 w 1245"/>
                <a:gd name="T23" fmla="*/ 624 h 1183"/>
                <a:gd name="T24" fmla="*/ 1067 w 1245"/>
                <a:gd name="T25" fmla="*/ 506 h 1183"/>
                <a:gd name="T26" fmla="*/ 1202 w 1245"/>
                <a:gd name="T27" fmla="*/ 457 h 1183"/>
                <a:gd name="T28" fmla="*/ 1187 w 1245"/>
                <a:gd name="T29" fmla="*/ 236 h 1183"/>
                <a:gd name="T30" fmla="*/ 1066 w 1245"/>
                <a:gd name="T31" fmla="*/ 222 h 1183"/>
                <a:gd name="T32" fmla="*/ 645 w 1245"/>
                <a:gd name="T33" fmla="*/ 109 h 1183"/>
                <a:gd name="T34" fmla="*/ 631 w 1245"/>
                <a:gd name="T35" fmla="*/ 15 h 1183"/>
                <a:gd name="T36" fmla="*/ 364 w 1245"/>
                <a:gd name="T37" fmla="*/ 0 h 1183"/>
                <a:gd name="T38" fmla="*/ 316 w 1245"/>
                <a:gd name="T39" fmla="*/ 109 h 1183"/>
                <a:gd name="T40" fmla="*/ 157 w 1245"/>
                <a:gd name="T41" fmla="*/ 88 h 1183"/>
                <a:gd name="T42" fmla="*/ 157 w 1245"/>
                <a:gd name="T43" fmla="*/ 202 h 1183"/>
                <a:gd name="T44" fmla="*/ 316 w 1245"/>
                <a:gd name="T45" fmla="*/ 176 h 1183"/>
                <a:gd name="T46" fmla="*/ 364 w 1245"/>
                <a:gd name="T47" fmla="*/ 284 h 1183"/>
                <a:gd name="T48" fmla="*/ 645 w 1245"/>
                <a:gd name="T49" fmla="*/ 236 h 1183"/>
                <a:gd name="T50" fmla="*/ 925 w 1245"/>
                <a:gd name="T51" fmla="*/ 176 h 1183"/>
                <a:gd name="T52" fmla="*/ 920 w 1245"/>
                <a:gd name="T53" fmla="*/ 222 h 1183"/>
                <a:gd name="T54" fmla="*/ 872 w 1245"/>
                <a:gd name="T55" fmla="*/ 457 h 1183"/>
                <a:gd name="T56" fmla="*/ 999 w 1245"/>
                <a:gd name="T57" fmla="*/ 506 h 1183"/>
                <a:gd name="T58" fmla="*/ 768 w 1245"/>
                <a:gd name="T59" fmla="*/ 557 h 1183"/>
                <a:gd name="T60" fmla="*/ 754 w 1245"/>
                <a:gd name="T61" fmla="*/ 463 h 1183"/>
                <a:gd name="T62" fmla="*/ 487 w 1245"/>
                <a:gd name="T63" fmla="*/ 449 h 1183"/>
                <a:gd name="T64" fmla="*/ 438 w 1245"/>
                <a:gd name="T65" fmla="*/ 557 h 1183"/>
                <a:gd name="T66" fmla="*/ 134 w 1245"/>
                <a:gd name="T67" fmla="*/ 675 h 1183"/>
                <a:gd name="T68" fmla="*/ 0 w 1245"/>
                <a:gd name="T69" fmla="*/ 723 h 1183"/>
                <a:gd name="T70" fmla="*/ 48 w 1245"/>
                <a:gd name="T71" fmla="*/ 959 h 1183"/>
                <a:gd name="T72" fmla="*/ 277 w 1245"/>
                <a:gd name="T73" fmla="*/ 1072 h 1183"/>
                <a:gd name="T74" fmla="*/ 669 w 1245"/>
                <a:gd name="T75" fmla="*/ 1134 h 1183"/>
                <a:gd name="T76" fmla="*/ 950 w 1245"/>
                <a:gd name="T77" fmla="*/ 1183 h 1183"/>
                <a:gd name="T78" fmla="*/ 999 w 1245"/>
                <a:gd name="T79" fmla="*/ 1072 h 1183"/>
                <a:gd name="T80" fmla="*/ 1189 w 1245"/>
                <a:gd name="T81" fmla="*/ 1095 h 1183"/>
                <a:gd name="T82" fmla="*/ 1189 w 1245"/>
                <a:gd name="T83" fmla="*/ 982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45" h="1183">
                  <a:moveTo>
                    <a:pt x="1189" y="982"/>
                  </a:moveTo>
                  <a:cubicBezTo>
                    <a:pt x="1170" y="982"/>
                    <a:pt x="1153" y="991"/>
                    <a:pt x="1142" y="1006"/>
                  </a:cubicBezTo>
                  <a:cubicBezTo>
                    <a:pt x="999" y="1006"/>
                    <a:pt x="999" y="1006"/>
                    <a:pt x="999" y="1006"/>
                  </a:cubicBezTo>
                  <a:cubicBezTo>
                    <a:pt x="999" y="947"/>
                    <a:pt x="999" y="947"/>
                    <a:pt x="999" y="947"/>
                  </a:cubicBezTo>
                  <a:cubicBezTo>
                    <a:pt x="999" y="934"/>
                    <a:pt x="994" y="922"/>
                    <a:pt x="985" y="913"/>
                  </a:cubicBezTo>
                  <a:cubicBezTo>
                    <a:pt x="975" y="904"/>
                    <a:pt x="963" y="899"/>
                    <a:pt x="950" y="899"/>
                  </a:cubicBezTo>
                  <a:cubicBezTo>
                    <a:pt x="718" y="899"/>
                    <a:pt x="718" y="899"/>
                    <a:pt x="718" y="899"/>
                  </a:cubicBezTo>
                  <a:cubicBezTo>
                    <a:pt x="691" y="899"/>
                    <a:pt x="669" y="921"/>
                    <a:pt x="669" y="947"/>
                  </a:cubicBezTo>
                  <a:cubicBezTo>
                    <a:pt x="669" y="1006"/>
                    <a:pt x="669" y="1006"/>
                    <a:pt x="669" y="1006"/>
                  </a:cubicBezTo>
                  <a:cubicBezTo>
                    <a:pt x="277" y="1006"/>
                    <a:pt x="277" y="1006"/>
                    <a:pt x="277" y="1006"/>
                  </a:cubicBezTo>
                  <a:cubicBezTo>
                    <a:pt x="245" y="1006"/>
                    <a:pt x="217" y="986"/>
                    <a:pt x="205" y="959"/>
                  </a:cubicBezTo>
                  <a:cubicBezTo>
                    <a:pt x="281" y="959"/>
                    <a:pt x="281" y="959"/>
                    <a:pt x="281" y="959"/>
                  </a:cubicBezTo>
                  <a:cubicBezTo>
                    <a:pt x="308" y="959"/>
                    <a:pt x="329" y="937"/>
                    <a:pt x="329" y="910"/>
                  </a:cubicBezTo>
                  <a:cubicBezTo>
                    <a:pt x="329" y="723"/>
                    <a:pt x="329" y="723"/>
                    <a:pt x="329" y="723"/>
                  </a:cubicBezTo>
                  <a:cubicBezTo>
                    <a:pt x="329" y="710"/>
                    <a:pt x="324" y="698"/>
                    <a:pt x="315" y="689"/>
                  </a:cubicBezTo>
                  <a:cubicBezTo>
                    <a:pt x="306" y="680"/>
                    <a:pt x="294" y="675"/>
                    <a:pt x="281" y="675"/>
                  </a:cubicBezTo>
                  <a:cubicBezTo>
                    <a:pt x="203" y="675"/>
                    <a:pt x="203" y="675"/>
                    <a:pt x="203" y="675"/>
                  </a:cubicBezTo>
                  <a:cubicBezTo>
                    <a:pt x="214" y="645"/>
                    <a:pt x="243" y="624"/>
                    <a:pt x="277" y="624"/>
                  </a:cubicBezTo>
                  <a:cubicBezTo>
                    <a:pt x="438" y="624"/>
                    <a:pt x="438" y="624"/>
                    <a:pt x="438" y="624"/>
                  </a:cubicBezTo>
                  <a:cubicBezTo>
                    <a:pt x="438" y="684"/>
                    <a:pt x="438" y="684"/>
                    <a:pt x="438" y="684"/>
                  </a:cubicBezTo>
                  <a:cubicBezTo>
                    <a:pt x="438" y="711"/>
                    <a:pt x="460" y="733"/>
                    <a:pt x="487" y="733"/>
                  </a:cubicBezTo>
                  <a:cubicBezTo>
                    <a:pt x="719" y="733"/>
                    <a:pt x="719" y="733"/>
                    <a:pt x="719" y="733"/>
                  </a:cubicBezTo>
                  <a:cubicBezTo>
                    <a:pt x="746" y="733"/>
                    <a:pt x="768" y="711"/>
                    <a:pt x="768" y="684"/>
                  </a:cubicBezTo>
                  <a:cubicBezTo>
                    <a:pt x="768" y="624"/>
                    <a:pt x="768" y="624"/>
                    <a:pt x="768" y="624"/>
                  </a:cubicBezTo>
                  <a:cubicBezTo>
                    <a:pt x="925" y="624"/>
                    <a:pt x="925" y="624"/>
                    <a:pt x="925" y="624"/>
                  </a:cubicBezTo>
                  <a:cubicBezTo>
                    <a:pt x="996" y="624"/>
                    <a:pt x="1055" y="573"/>
                    <a:pt x="1067" y="506"/>
                  </a:cubicBezTo>
                  <a:cubicBezTo>
                    <a:pt x="1153" y="506"/>
                    <a:pt x="1153" y="506"/>
                    <a:pt x="1153" y="506"/>
                  </a:cubicBezTo>
                  <a:cubicBezTo>
                    <a:pt x="1180" y="506"/>
                    <a:pt x="1202" y="484"/>
                    <a:pt x="1202" y="457"/>
                  </a:cubicBezTo>
                  <a:cubicBezTo>
                    <a:pt x="1202" y="270"/>
                    <a:pt x="1202" y="270"/>
                    <a:pt x="1202" y="270"/>
                  </a:cubicBezTo>
                  <a:cubicBezTo>
                    <a:pt x="1202" y="257"/>
                    <a:pt x="1196" y="245"/>
                    <a:pt x="1187" y="236"/>
                  </a:cubicBezTo>
                  <a:cubicBezTo>
                    <a:pt x="1178" y="227"/>
                    <a:pt x="1166" y="222"/>
                    <a:pt x="1153" y="222"/>
                  </a:cubicBezTo>
                  <a:cubicBezTo>
                    <a:pt x="1066" y="222"/>
                    <a:pt x="1066" y="222"/>
                    <a:pt x="1066" y="222"/>
                  </a:cubicBezTo>
                  <a:cubicBezTo>
                    <a:pt x="1051" y="157"/>
                    <a:pt x="994" y="109"/>
                    <a:pt x="925" y="109"/>
                  </a:cubicBezTo>
                  <a:cubicBezTo>
                    <a:pt x="645" y="109"/>
                    <a:pt x="645" y="109"/>
                    <a:pt x="645" y="109"/>
                  </a:cubicBezTo>
                  <a:cubicBezTo>
                    <a:pt x="645" y="49"/>
                    <a:pt x="645" y="49"/>
                    <a:pt x="645" y="49"/>
                  </a:cubicBezTo>
                  <a:cubicBezTo>
                    <a:pt x="645" y="36"/>
                    <a:pt x="640" y="24"/>
                    <a:pt x="631" y="15"/>
                  </a:cubicBezTo>
                  <a:cubicBezTo>
                    <a:pt x="622" y="5"/>
                    <a:pt x="610" y="0"/>
                    <a:pt x="597" y="0"/>
                  </a:cubicBezTo>
                  <a:cubicBezTo>
                    <a:pt x="364" y="0"/>
                    <a:pt x="364" y="0"/>
                    <a:pt x="364" y="0"/>
                  </a:cubicBezTo>
                  <a:cubicBezTo>
                    <a:pt x="338" y="0"/>
                    <a:pt x="316" y="22"/>
                    <a:pt x="316" y="49"/>
                  </a:cubicBezTo>
                  <a:cubicBezTo>
                    <a:pt x="316" y="109"/>
                    <a:pt x="316" y="109"/>
                    <a:pt x="316" y="109"/>
                  </a:cubicBezTo>
                  <a:cubicBezTo>
                    <a:pt x="200" y="109"/>
                    <a:pt x="200" y="109"/>
                    <a:pt x="200" y="109"/>
                  </a:cubicBezTo>
                  <a:cubicBezTo>
                    <a:pt x="190" y="96"/>
                    <a:pt x="174" y="88"/>
                    <a:pt x="157" y="88"/>
                  </a:cubicBezTo>
                  <a:cubicBezTo>
                    <a:pt x="125" y="88"/>
                    <a:pt x="100" y="114"/>
                    <a:pt x="100" y="145"/>
                  </a:cubicBezTo>
                  <a:cubicBezTo>
                    <a:pt x="100" y="176"/>
                    <a:pt x="125" y="202"/>
                    <a:pt x="157" y="202"/>
                  </a:cubicBezTo>
                  <a:cubicBezTo>
                    <a:pt x="177" y="202"/>
                    <a:pt x="194" y="191"/>
                    <a:pt x="204" y="176"/>
                  </a:cubicBezTo>
                  <a:cubicBezTo>
                    <a:pt x="316" y="176"/>
                    <a:pt x="316" y="176"/>
                    <a:pt x="316" y="176"/>
                  </a:cubicBezTo>
                  <a:cubicBezTo>
                    <a:pt x="316" y="236"/>
                    <a:pt x="316" y="236"/>
                    <a:pt x="316" y="236"/>
                  </a:cubicBezTo>
                  <a:cubicBezTo>
                    <a:pt x="316" y="263"/>
                    <a:pt x="338" y="284"/>
                    <a:pt x="364" y="284"/>
                  </a:cubicBezTo>
                  <a:cubicBezTo>
                    <a:pt x="597" y="284"/>
                    <a:pt x="597" y="284"/>
                    <a:pt x="597" y="284"/>
                  </a:cubicBezTo>
                  <a:cubicBezTo>
                    <a:pt x="624" y="284"/>
                    <a:pt x="645" y="263"/>
                    <a:pt x="645" y="236"/>
                  </a:cubicBezTo>
                  <a:cubicBezTo>
                    <a:pt x="645" y="176"/>
                    <a:pt x="645" y="176"/>
                    <a:pt x="645" y="176"/>
                  </a:cubicBezTo>
                  <a:cubicBezTo>
                    <a:pt x="925" y="176"/>
                    <a:pt x="925" y="176"/>
                    <a:pt x="925" y="176"/>
                  </a:cubicBezTo>
                  <a:cubicBezTo>
                    <a:pt x="956" y="176"/>
                    <a:pt x="984" y="195"/>
                    <a:pt x="996" y="222"/>
                  </a:cubicBezTo>
                  <a:cubicBezTo>
                    <a:pt x="920" y="222"/>
                    <a:pt x="920" y="222"/>
                    <a:pt x="920" y="222"/>
                  </a:cubicBezTo>
                  <a:cubicBezTo>
                    <a:pt x="894" y="222"/>
                    <a:pt x="872" y="244"/>
                    <a:pt x="872" y="270"/>
                  </a:cubicBezTo>
                  <a:cubicBezTo>
                    <a:pt x="872" y="457"/>
                    <a:pt x="872" y="457"/>
                    <a:pt x="872" y="457"/>
                  </a:cubicBezTo>
                  <a:cubicBezTo>
                    <a:pt x="872" y="484"/>
                    <a:pt x="894" y="506"/>
                    <a:pt x="920" y="506"/>
                  </a:cubicBezTo>
                  <a:cubicBezTo>
                    <a:pt x="999" y="506"/>
                    <a:pt x="999" y="506"/>
                    <a:pt x="999" y="506"/>
                  </a:cubicBezTo>
                  <a:cubicBezTo>
                    <a:pt x="988" y="536"/>
                    <a:pt x="959" y="557"/>
                    <a:pt x="925" y="557"/>
                  </a:cubicBezTo>
                  <a:cubicBezTo>
                    <a:pt x="768" y="557"/>
                    <a:pt x="768" y="557"/>
                    <a:pt x="768" y="557"/>
                  </a:cubicBezTo>
                  <a:cubicBezTo>
                    <a:pt x="768" y="497"/>
                    <a:pt x="768" y="497"/>
                    <a:pt x="768" y="497"/>
                  </a:cubicBezTo>
                  <a:cubicBezTo>
                    <a:pt x="768" y="484"/>
                    <a:pt x="763" y="472"/>
                    <a:pt x="754" y="463"/>
                  </a:cubicBezTo>
                  <a:cubicBezTo>
                    <a:pt x="745" y="454"/>
                    <a:pt x="732" y="449"/>
                    <a:pt x="719" y="449"/>
                  </a:cubicBezTo>
                  <a:cubicBezTo>
                    <a:pt x="487" y="449"/>
                    <a:pt x="487" y="449"/>
                    <a:pt x="487" y="449"/>
                  </a:cubicBezTo>
                  <a:cubicBezTo>
                    <a:pt x="460" y="449"/>
                    <a:pt x="438" y="471"/>
                    <a:pt x="438" y="497"/>
                  </a:cubicBezTo>
                  <a:cubicBezTo>
                    <a:pt x="438" y="557"/>
                    <a:pt x="438" y="557"/>
                    <a:pt x="438" y="557"/>
                  </a:cubicBezTo>
                  <a:cubicBezTo>
                    <a:pt x="277" y="557"/>
                    <a:pt x="277" y="557"/>
                    <a:pt x="277" y="557"/>
                  </a:cubicBezTo>
                  <a:cubicBezTo>
                    <a:pt x="206" y="557"/>
                    <a:pt x="147" y="608"/>
                    <a:pt x="134" y="675"/>
                  </a:cubicBezTo>
                  <a:cubicBezTo>
                    <a:pt x="48" y="675"/>
                    <a:pt x="48" y="675"/>
                    <a:pt x="48" y="675"/>
                  </a:cubicBezTo>
                  <a:cubicBezTo>
                    <a:pt x="22" y="675"/>
                    <a:pt x="0" y="697"/>
                    <a:pt x="0" y="723"/>
                  </a:cubicBezTo>
                  <a:cubicBezTo>
                    <a:pt x="0" y="910"/>
                    <a:pt x="0" y="910"/>
                    <a:pt x="0" y="910"/>
                  </a:cubicBezTo>
                  <a:cubicBezTo>
                    <a:pt x="0" y="937"/>
                    <a:pt x="22" y="959"/>
                    <a:pt x="48" y="959"/>
                  </a:cubicBezTo>
                  <a:cubicBezTo>
                    <a:pt x="135" y="959"/>
                    <a:pt x="135" y="959"/>
                    <a:pt x="135" y="959"/>
                  </a:cubicBezTo>
                  <a:cubicBezTo>
                    <a:pt x="149" y="1024"/>
                    <a:pt x="207" y="1072"/>
                    <a:pt x="277" y="1072"/>
                  </a:cubicBezTo>
                  <a:cubicBezTo>
                    <a:pt x="669" y="1072"/>
                    <a:pt x="669" y="1072"/>
                    <a:pt x="669" y="1072"/>
                  </a:cubicBezTo>
                  <a:cubicBezTo>
                    <a:pt x="669" y="1134"/>
                    <a:pt x="669" y="1134"/>
                    <a:pt x="669" y="1134"/>
                  </a:cubicBezTo>
                  <a:cubicBezTo>
                    <a:pt x="669" y="1161"/>
                    <a:pt x="691" y="1183"/>
                    <a:pt x="718" y="1183"/>
                  </a:cubicBezTo>
                  <a:cubicBezTo>
                    <a:pt x="950" y="1183"/>
                    <a:pt x="950" y="1183"/>
                    <a:pt x="950" y="1183"/>
                  </a:cubicBezTo>
                  <a:cubicBezTo>
                    <a:pt x="977" y="1183"/>
                    <a:pt x="999" y="1161"/>
                    <a:pt x="999" y="1134"/>
                  </a:cubicBezTo>
                  <a:cubicBezTo>
                    <a:pt x="999" y="1072"/>
                    <a:pt x="999" y="1072"/>
                    <a:pt x="999" y="1072"/>
                  </a:cubicBezTo>
                  <a:cubicBezTo>
                    <a:pt x="1144" y="1072"/>
                    <a:pt x="1144" y="1072"/>
                    <a:pt x="1144" y="1072"/>
                  </a:cubicBezTo>
                  <a:cubicBezTo>
                    <a:pt x="1154" y="1086"/>
                    <a:pt x="1170" y="1095"/>
                    <a:pt x="1189" y="1095"/>
                  </a:cubicBezTo>
                  <a:cubicBezTo>
                    <a:pt x="1220" y="1095"/>
                    <a:pt x="1245" y="1070"/>
                    <a:pt x="1245" y="1038"/>
                  </a:cubicBezTo>
                  <a:cubicBezTo>
                    <a:pt x="1245" y="1007"/>
                    <a:pt x="1220" y="982"/>
                    <a:pt x="1189" y="982"/>
                  </a:cubicBezTo>
                  <a:close/>
                </a:path>
              </a:pathLst>
            </a:custGeom>
            <a:solidFill>
              <a:srgbClr val="FFFFFF"/>
            </a:solidFill>
            <a:ln>
              <a:noFill/>
            </a:ln>
            <a:effectLst>
              <a:outerShdw blurRad="101600" dist="889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70" name="椭圆 69"/>
            <p:cNvSpPr>
              <a:spLocks noChangeAspect="1"/>
            </p:cNvSpPr>
            <p:nvPr/>
          </p:nvSpPr>
          <p:spPr>
            <a:xfrm>
              <a:off x="2564544" y="1429905"/>
              <a:ext cx="189000" cy="189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cs typeface="+mn-ea"/>
              </a:endParaRPr>
            </a:p>
          </p:txBody>
        </p:sp>
        <p:sp>
          <p:nvSpPr>
            <p:cNvPr id="71" name="椭圆 70"/>
            <p:cNvSpPr>
              <a:spLocks noChangeAspect="1"/>
            </p:cNvSpPr>
            <p:nvPr/>
          </p:nvSpPr>
          <p:spPr>
            <a:xfrm>
              <a:off x="5479139" y="3952623"/>
              <a:ext cx="189000" cy="189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cs typeface="+mn-ea"/>
              </a:endParaRPr>
            </a:p>
          </p:txBody>
        </p:sp>
      </p:grpSp>
      <p:grpSp>
        <p:nvGrpSpPr>
          <p:cNvPr id="75" name="组合 74"/>
          <p:cNvGrpSpPr/>
          <p:nvPr/>
        </p:nvGrpSpPr>
        <p:grpSpPr>
          <a:xfrm>
            <a:off x="3581286" y="2478136"/>
            <a:ext cx="674915" cy="621000"/>
            <a:chOff x="3581286" y="2478136"/>
            <a:chExt cx="674915" cy="621000"/>
          </a:xfrm>
        </p:grpSpPr>
        <p:sp>
          <p:nvSpPr>
            <p:cNvPr id="76" name="圆角矩形 75"/>
            <p:cNvSpPr/>
            <p:nvPr/>
          </p:nvSpPr>
          <p:spPr>
            <a:xfrm>
              <a:off x="3581286" y="2478136"/>
              <a:ext cx="674915" cy="621000"/>
            </a:xfrm>
            <a:prstGeom prst="roundRect">
              <a:avLst/>
            </a:prstGeom>
            <a:solidFill>
              <a:srgbClr val="0070C0"/>
            </a:solidFill>
            <a:ln>
              <a:noFill/>
            </a:ln>
            <a:effectLst>
              <a:innerShdw blurRad="1778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cs typeface="+mn-ea"/>
              </a:endParaRPr>
            </a:p>
          </p:txBody>
        </p:sp>
        <p:sp>
          <p:nvSpPr>
            <p:cNvPr id="77" name="Freeform 9"/>
            <p:cNvSpPr>
              <a:spLocks noChangeAspect="1" noEditPoints="1"/>
            </p:cNvSpPr>
            <p:nvPr/>
          </p:nvSpPr>
          <p:spPr bwMode="auto">
            <a:xfrm>
              <a:off x="3618916" y="2598214"/>
              <a:ext cx="626399" cy="363317"/>
            </a:xfrm>
            <a:custGeom>
              <a:avLst/>
              <a:gdLst>
                <a:gd name="T0" fmla="*/ 114 w 132"/>
                <a:gd name="T1" fmla="*/ 26 h 67"/>
                <a:gd name="T2" fmla="*/ 108 w 132"/>
                <a:gd name="T3" fmla="*/ 32 h 67"/>
                <a:gd name="T4" fmla="*/ 110 w 132"/>
                <a:gd name="T5" fmla="*/ 37 h 67"/>
                <a:gd name="T6" fmla="*/ 99 w 132"/>
                <a:gd name="T7" fmla="*/ 55 h 67"/>
                <a:gd name="T8" fmla="*/ 100 w 132"/>
                <a:gd name="T9" fmla="*/ 55 h 67"/>
                <a:gd name="T10" fmla="*/ 107 w 132"/>
                <a:gd name="T11" fmla="*/ 49 h 67"/>
                <a:gd name="T12" fmla="*/ 104 w 132"/>
                <a:gd name="T13" fmla="*/ 67 h 67"/>
                <a:gd name="T14" fmla="*/ 110 w 132"/>
                <a:gd name="T15" fmla="*/ 67 h 67"/>
                <a:gd name="T16" fmla="*/ 114 w 132"/>
                <a:gd name="T17" fmla="*/ 60 h 67"/>
                <a:gd name="T18" fmla="*/ 119 w 132"/>
                <a:gd name="T19" fmla="*/ 67 h 67"/>
                <a:gd name="T20" fmla="*/ 124 w 132"/>
                <a:gd name="T21" fmla="*/ 67 h 67"/>
                <a:gd name="T22" fmla="*/ 121 w 132"/>
                <a:gd name="T23" fmla="*/ 49 h 67"/>
                <a:gd name="T24" fmla="*/ 128 w 132"/>
                <a:gd name="T25" fmla="*/ 55 h 67"/>
                <a:gd name="T26" fmla="*/ 130 w 132"/>
                <a:gd name="T27" fmla="*/ 55 h 67"/>
                <a:gd name="T28" fmla="*/ 118 w 132"/>
                <a:gd name="T29" fmla="*/ 37 h 67"/>
                <a:gd name="T30" fmla="*/ 121 w 132"/>
                <a:gd name="T31" fmla="*/ 32 h 67"/>
                <a:gd name="T32" fmla="*/ 114 w 132"/>
                <a:gd name="T33" fmla="*/ 26 h 67"/>
                <a:gd name="T34" fmla="*/ 18 w 132"/>
                <a:gd name="T35" fmla="*/ 26 h 67"/>
                <a:gd name="T36" fmla="*/ 11 w 132"/>
                <a:gd name="T37" fmla="*/ 32 h 67"/>
                <a:gd name="T38" fmla="*/ 13 w 132"/>
                <a:gd name="T39" fmla="*/ 37 h 67"/>
                <a:gd name="T40" fmla="*/ 2 w 132"/>
                <a:gd name="T41" fmla="*/ 55 h 67"/>
                <a:gd name="T42" fmla="*/ 3 w 132"/>
                <a:gd name="T43" fmla="*/ 55 h 67"/>
                <a:gd name="T44" fmla="*/ 11 w 132"/>
                <a:gd name="T45" fmla="*/ 49 h 67"/>
                <a:gd name="T46" fmla="*/ 7 w 132"/>
                <a:gd name="T47" fmla="*/ 67 h 67"/>
                <a:gd name="T48" fmla="*/ 13 w 132"/>
                <a:gd name="T49" fmla="*/ 67 h 67"/>
                <a:gd name="T50" fmla="*/ 18 w 132"/>
                <a:gd name="T51" fmla="*/ 60 h 67"/>
                <a:gd name="T52" fmla="*/ 22 w 132"/>
                <a:gd name="T53" fmla="*/ 67 h 67"/>
                <a:gd name="T54" fmla="*/ 28 w 132"/>
                <a:gd name="T55" fmla="*/ 67 h 67"/>
                <a:gd name="T56" fmla="*/ 24 w 132"/>
                <a:gd name="T57" fmla="*/ 49 h 67"/>
                <a:gd name="T58" fmla="*/ 32 w 132"/>
                <a:gd name="T59" fmla="*/ 55 h 67"/>
                <a:gd name="T60" fmla="*/ 33 w 132"/>
                <a:gd name="T61" fmla="*/ 55 h 67"/>
                <a:gd name="T62" fmla="*/ 22 w 132"/>
                <a:gd name="T63" fmla="*/ 37 h 67"/>
                <a:gd name="T64" fmla="*/ 24 w 132"/>
                <a:gd name="T65" fmla="*/ 32 h 67"/>
                <a:gd name="T66" fmla="*/ 18 w 132"/>
                <a:gd name="T67" fmla="*/ 26 h 67"/>
                <a:gd name="T68" fmla="*/ 67 w 132"/>
                <a:gd name="T69" fmla="*/ 0 h 67"/>
                <a:gd name="T70" fmla="*/ 57 w 132"/>
                <a:gd name="T71" fmla="*/ 10 h 67"/>
                <a:gd name="T72" fmla="*/ 60 w 132"/>
                <a:gd name="T73" fmla="*/ 18 h 67"/>
                <a:gd name="T74" fmla="*/ 42 w 132"/>
                <a:gd name="T75" fmla="*/ 47 h 67"/>
                <a:gd name="T76" fmla="*/ 44 w 132"/>
                <a:gd name="T77" fmla="*/ 48 h 67"/>
                <a:gd name="T78" fmla="*/ 56 w 132"/>
                <a:gd name="T79" fmla="*/ 38 h 67"/>
                <a:gd name="T80" fmla="*/ 50 w 132"/>
                <a:gd name="T81" fmla="*/ 67 h 67"/>
                <a:gd name="T82" fmla="*/ 60 w 132"/>
                <a:gd name="T83" fmla="*/ 67 h 67"/>
                <a:gd name="T84" fmla="*/ 67 w 132"/>
                <a:gd name="T85" fmla="*/ 55 h 67"/>
                <a:gd name="T86" fmla="*/ 74 w 132"/>
                <a:gd name="T87" fmla="*/ 67 h 67"/>
                <a:gd name="T88" fmla="*/ 84 w 132"/>
                <a:gd name="T89" fmla="*/ 67 h 67"/>
                <a:gd name="T90" fmla="*/ 78 w 132"/>
                <a:gd name="T91" fmla="*/ 38 h 67"/>
                <a:gd name="T92" fmla="*/ 90 w 132"/>
                <a:gd name="T93" fmla="*/ 48 h 67"/>
                <a:gd name="T94" fmla="*/ 92 w 132"/>
                <a:gd name="T95" fmla="*/ 47 h 67"/>
                <a:gd name="T96" fmla="*/ 74 w 132"/>
                <a:gd name="T97" fmla="*/ 18 h 67"/>
                <a:gd name="T98" fmla="*/ 77 w 132"/>
                <a:gd name="T99" fmla="*/ 10 h 67"/>
                <a:gd name="T100" fmla="*/ 67 w 132"/>
                <a:gd name="T10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2" h="67">
                  <a:moveTo>
                    <a:pt x="114" y="26"/>
                  </a:moveTo>
                  <a:cubicBezTo>
                    <a:pt x="111" y="26"/>
                    <a:pt x="108" y="29"/>
                    <a:pt x="108" y="32"/>
                  </a:cubicBezTo>
                  <a:cubicBezTo>
                    <a:pt x="108" y="34"/>
                    <a:pt x="109" y="36"/>
                    <a:pt x="110" y="37"/>
                  </a:cubicBezTo>
                  <a:cubicBezTo>
                    <a:pt x="104" y="40"/>
                    <a:pt x="96" y="53"/>
                    <a:pt x="99" y="55"/>
                  </a:cubicBezTo>
                  <a:cubicBezTo>
                    <a:pt x="99" y="55"/>
                    <a:pt x="100" y="55"/>
                    <a:pt x="100" y="55"/>
                  </a:cubicBezTo>
                  <a:cubicBezTo>
                    <a:pt x="102" y="55"/>
                    <a:pt x="105" y="52"/>
                    <a:pt x="107" y="49"/>
                  </a:cubicBezTo>
                  <a:cubicBezTo>
                    <a:pt x="106" y="55"/>
                    <a:pt x="105" y="62"/>
                    <a:pt x="104" y="67"/>
                  </a:cubicBezTo>
                  <a:cubicBezTo>
                    <a:pt x="110" y="67"/>
                    <a:pt x="110" y="67"/>
                    <a:pt x="110" y="67"/>
                  </a:cubicBezTo>
                  <a:cubicBezTo>
                    <a:pt x="110" y="64"/>
                    <a:pt x="112" y="60"/>
                    <a:pt x="114" y="60"/>
                  </a:cubicBezTo>
                  <a:cubicBezTo>
                    <a:pt x="116" y="60"/>
                    <a:pt x="119" y="64"/>
                    <a:pt x="119" y="67"/>
                  </a:cubicBezTo>
                  <a:cubicBezTo>
                    <a:pt x="124" y="67"/>
                    <a:pt x="124" y="67"/>
                    <a:pt x="124" y="67"/>
                  </a:cubicBezTo>
                  <a:cubicBezTo>
                    <a:pt x="124" y="62"/>
                    <a:pt x="123" y="55"/>
                    <a:pt x="121" y="49"/>
                  </a:cubicBezTo>
                  <a:cubicBezTo>
                    <a:pt x="123" y="52"/>
                    <a:pt x="126" y="55"/>
                    <a:pt x="128" y="55"/>
                  </a:cubicBezTo>
                  <a:cubicBezTo>
                    <a:pt x="129" y="55"/>
                    <a:pt x="129" y="55"/>
                    <a:pt x="130" y="55"/>
                  </a:cubicBezTo>
                  <a:cubicBezTo>
                    <a:pt x="132" y="53"/>
                    <a:pt x="125" y="40"/>
                    <a:pt x="118" y="37"/>
                  </a:cubicBezTo>
                  <a:cubicBezTo>
                    <a:pt x="120" y="36"/>
                    <a:pt x="121" y="34"/>
                    <a:pt x="121" y="32"/>
                  </a:cubicBezTo>
                  <a:cubicBezTo>
                    <a:pt x="121" y="29"/>
                    <a:pt x="118" y="26"/>
                    <a:pt x="114" y="26"/>
                  </a:cubicBezTo>
                  <a:moveTo>
                    <a:pt x="18" y="26"/>
                  </a:moveTo>
                  <a:cubicBezTo>
                    <a:pt x="14" y="26"/>
                    <a:pt x="11" y="29"/>
                    <a:pt x="11" y="32"/>
                  </a:cubicBezTo>
                  <a:cubicBezTo>
                    <a:pt x="11" y="34"/>
                    <a:pt x="12" y="36"/>
                    <a:pt x="13" y="37"/>
                  </a:cubicBezTo>
                  <a:cubicBezTo>
                    <a:pt x="7" y="40"/>
                    <a:pt x="0" y="53"/>
                    <a:pt x="2" y="55"/>
                  </a:cubicBezTo>
                  <a:cubicBezTo>
                    <a:pt x="3" y="55"/>
                    <a:pt x="3" y="55"/>
                    <a:pt x="3" y="55"/>
                  </a:cubicBezTo>
                  <a:cubicBezTo>
                    <a:pt x="6" y="55"/>
                    <a:pt x="8" y="52"/>
                    <a:pt x="11" y="49"/>
                  </a:cubicBezTo>
                  <a:cubicBezTo>
                    <a:pt x="9" y="55"/>
                    <a:pt x="8" y="62"/>
                    <a:pt x="7" y="67"/>
                  </a:cubicBezTo>
                  <a:cubicBezTo>
                    <a:pt x="13" y="67"/>
                    <a:pt x="13" y="67"/>
                    <a:pt x="13" y="67"/>
                  </a:cubicBezTo>
                  <a:cubicBezTo>
                    <a:pt x="13" y="64"/>
                    <a:pt x="15" y="60"/>
                    <a:pt x="18" y="60"/>
                  </a:cubicBezTo>
                  <a:cubicBezTo>
                    <a:pt x="20" y="60"/>
                    <a:pt x="22" y="64"/>
                    <a:pt x="22" y="67"/>
                  </a:cubicBezTo>
                  <a:cubicBezTo>
                    <a:pt x="28" y="67"/>
                    <a:pt x="28" y="67"/>
                    <a:pt x="28" y="67"/>
                  </a:cubicBezTo>
                  <a:cubicBezTo>
                    <a:pt x="27" y="62"/>
                    <a:pt x="26" y="55"/>
                    <a:pt x="24" y="49"/>
                  </a:cubicBezTo>
                  <a:cubicBezTo>
                    <a:pt x="27" y="52"/>
                    <a:pt x="29" y="55"/>
                    <a:pt x="32" y="55"/>
                  </a:cubicBezTo>
                  <a:cubicBezTo>
                    <a:pt x="32" y="55"/>
                    <a:pt x="33" y="55"/>
                    <a:pt x="33" y="55"/>
                  </a:cubicBezTo>
                  <a:cubicBezTo>
                    <a:pt x="35" y="53"/>
                    <a:pt x="28" y="40"/>
                    <a:pt x="22" y="37"/>
                  </a:cubicBezTo>
                  <a:cubicBezTo>
                    <a:pt x="23" y="36"/>
                    <a:pt x="24" y="34"/>
                    <a:pt x="24" y="32"/>
                  </a:cubicBezTo>
                  <a:cubicBezTo>
                    <a:pt x="24" y="29"/>
                    <a:pt x="21" y="26"/>
                    <a:pt x="18" y="26"/>
                  </a:cubicBezTo>
                  <a:moveTo>
                    <a:pt x="67" y="0"/>
                  </a:moveTo>
                  <a:cubicBezTo>
                    <a:pt x="61" y="0"/>
                    <a:pt x="57" y="5"/>
                    <a:pt x="57" y="10"/>
                  </a:cubicBezTo>
                  <a:cubicBezTo>
                    <a:pt x="57" y="14"/>
                    <a:pt x="58" y="17"/>
                    <a:pt x="60" y="18"/>
                  </a:cubicBezTo>
                  <a:cubicBezTo>
                    <a:pt x="50" y="22"/>
                    <a:pt x="38" y="43"/>
                    <a:pt x="42" y="47"/>
                  </a:cubicBezTo>
                  <a:cubicBezTo>
                    <a:pt x="43" y="48"/>
                    <a:pt x="43" y="48"/>
                    <a:pt x="44" y="48"/>
                  </a:cubicBezTo>
                  <a:cubicBezTo>
                    <a:pt x="48" y="48"/>
                    <a:pt x="52" y="43"/>
                    <a:pt x="56" y="38"/>
                  </a:cubicBezTo>
                  <a:cubicBezTo>
                    <a:pt x="53" y="47"/>
                    <a:pt x="51" y="58"/>
                    <a:pt x="50" y="67"/>
                  </a:cubicBezTo>
                  <a:cubicBezTo>
                    <a:pt x="60" y="67"/>
                    <a:pt x="60" y="67"/>
                    <a:pt x="60" y="67"/>
                  </a:cubicBezTo>
                  <a:cubicBezTo>
                    <a:pt x="60" y="62"/>
                    <a:pt x="63" y="55"/>
                    <a:pt x="67" y="55"/>
                  </a:cubicBezTo>
                  <a:cubicBezTo>
                    <a:pt x="71" y="55"/>
                    <a:pt x="74" y="62"/>
                    <a:pt x="74" y="67"/>
                  </a:cubicBezTo>
                  <a:cubicBezTo>
                    <a:pt x="84" y="67"/>
                    <a:pt x="84" y="67"/>
                    <a:pt x="84" y="67"/>
                  </a:cubicBezTo>
                  <a:cubicBezTo>
                    <a:pt x="83" y="58"/>
                    <a:pt x="81" y="47"/>
                    <a:pt x="78" y="38"/>
                  </a:cubicBezTo>
                  <a:cubicBezTo>
                    <a:pt x="82" y="43"/>
                    <a:pt x="87" y="48"/>
                    <a:pt x="90" y="48"/>
                  </a:cubicBezTo>
                  <a:cubicBezTo>
                    <a:pt x="91" y="48"/>
                    <a:pt x="91" y="48"/>
                    <a:pt x="92" y="47"/>
                  </a:cubicBezTo>
                  <a:cubicBezTo>
                    <a:pt x="96" y="43"/>
                    <a:pt x="84" y="22"/>
                    <a:pt x="74" y="18"/>
                  </a:cubicBezTo>
                  <a:cubicBezTo>
                    <a:pt x="76" y="17"/>
                    <a:pt x="77" y="14"/>
                    <a:pt x="77" y="10"/>
                  </a:cubicBezTo>
                  <a:cubicBezTo>
                    <a:pt x="77" y="5"/>
                    <a:pt x="73" y="0"/>
                    <a:pt x="67" y="0"/>
                  </a:cubicBezTo>
                </a:path>
              </a:pathLst>
            </a:custGeom>
            <a:solidFill>
              <a:schemeClr val="bg1">
                <a:alpha val="88000"/>
              </a:schemeClr>
            </a:solidFill>
            <a:ln>
              <a:noFill/>
            </a:ln>
          </p:spPr>
          <p:txBody>
            <a:bodyPr vert="horz" wrap="square" lIns="68580" tIns="34290" rIns="68580" bIns="34290" numCol="1" anchor="t" anchorCtr="0" compatLnSpc="1"/>
            <a:lstStyle/>
            <a:p>
              <a:endParaRPr lang="zh-CN" altLang="en-US" sz="1015">
                <a:cs typeface="+mn-ea"/>
              </a:endParaRPr>
            </a:p>
          </p:txBody>
        </p:sp>
      </p:grpSp>
      <p:grpSp>
        <p:nvGrpSpPr>
          <p:cNvPr id="78" name="组合 77"/>
          <p:cNvGrpSpPr/>
          <p:nvPr/>
        </p:nvGrpSpPr>
        <p:grpSpPr>
          <a:xfrm>
            <a:off x="3243829" y="1208676"/>
            <a:ext cx="674915" cy="621000"/>
            <a:chOff x="3243829" y="1208676"/>
            <a:chExt cx="674915" cy="621000"/>
          </a:xfrm>
        </p:grpSpPr>
        <p:sp>
          <p:nvSpPr>
            <p:cNvPr id="79" name="圆角矩形 78"/>
            <p:cNvSpPr/>
            <p:nvPr/>
          </p:nvSpPr>
          <p:spPr>
            <a:xfrm>
              <a:off x="3243829" y="1208676"/>
              <a:ext cx="674915" cy="621000"/>
            </a:xfrm>
            <a:prstGeom prst="roundRect">
              <a:avLst/>
            </a:prstGeom>
            <a:solidFill>
              <a:srgbClr val="0070C0"/>
            </a:solidFill>
            <a:ln>
              <a:noFill/>
            </a:ln>
            <a:effectLst>
              <a:innerShdw blurRad="1778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cs typeface="+mn-ea"/>
              </a:endParaRPr>
            </a:p>
          </p:txBody>
        </p:sp>
        <p:sp>
          <p:nvSpPr>
            <p:cNvPr id="83" name="Freeform 5"/>
            <p:cNvSpPr>
              <a:spLocks noChangeAspect="1" noEditPoints="1"/>
            </p:cNvSpPr>
            <p:nvPr/>
          </p:nvSpPr>
          <p:spPr bwMode="auto">
            <a:xfrm>
              <a:off x="3352535" y="1330176"/>
              <a:ext cx="457502" cy="378000"/>
            </a:xfrm>
            <a:custGeom>
              <a:avLst/>
              <a:gdLst>
                <a:gd name="T0" fmla="*/ 38 w 126"/>
                <a:gd name="T1" fmla="*/ 13 h 104"/>
                <a:gd name="T2" fmla="*/ 24 w 126"/>
                <a:gd name="T3" fmla="*/ 27 h 104"/>
                <a:gd name="T4" fmla="*/ 8 w 126"/>
                <a:gd name="T5" fmla="*/ 31 h 104"/>
                <a:gd name="T6" fmla="*/ 8 w 126"/>
                <a:gd name="T7" fmla="*/ 51 h 104"/>
                <a:gd name="T8" fmla="*/ 0 w 126"/>
                <a:gd name="T9" fmla="*/ 65 h 104"/>
                <a:gd name="T10" fmla="*/ 14 w 126"/>
                <a:gd name="T11" fmla="*/ 79 h 104"/>
                <a:gd name="T12" fmla="*/ 18 w 126"/>
                <a:gd name="T13" fmla="*/ 96 h 104"/>
                <a:gd name="T14" fmla="*/ 38 w 126"/>
                <a:gd name="T15" fmla="*/ 95 h 104"/>
                <a:gd name="T16" fmla="*/ 53 w 126"/>
                <a:gd name="T17" fmla="*/ 104 h 104"/>
                <a:gd name="T18" fmla="*/ 67 w 126"/>
                <a:gd name="T19" fmla="*/ 90 h 104"/>
                <a:gd name="T20" fmla="*/ 83 w 126"/>
                <a:gd name="T21" fmla="*/ 85 h 104"/>
                <a:gd name="T22" fmla="*/ 83 w 126"/>
                <a:gd name="T23" fmla="*/ 65 h 104"/>
                <a:gd name="T24" fmla="*/ 91 w 126"/>
                <a:gd name="T25" fmla="*/ 51 h 104"/>
                <a:gd name="T26" fmla="*/ 77 w 126"/>
                <a:gd name="T27" fmla="*/ 37 h 104"/>
                <a:gd name="T28" fmla="*/ 73 w 126"/>
                <a:gd name="T29" fmla="*/ 21 h 104"/>
                <a:gd name="T30" fmla="*/ 53 w 126"/>
                <a:gd name="T31" fmla="*/ 21 h 104"/>
                <a:gd name="T32" fmla="*/ 46 w 126"/>
                <a:gd name="T33" fmla="*/ 87 h 104"/>
                <a:gd name="T34" fmla="*/ 46 w 126"/>
                <a:gd name="T35" fmla="*/ 29 h 104"/>
                <a:gd name="T36" fmla="*/ 46 w 126"/>
                <a:gd name="T37" fmla="*/ 87 h 104"/>
                <a:gd name="T38" fmla="*/ 93 w 126"/>
                <a:gd name="T39" fmla="*/ 21 h 104"/>
                <a:gd name="T40" fmla="*/ 116 w 126"/>
                <a:gd name="T41" fmla="*/ 21 h 104"/>
                <a:gd name="T42" fmla="*/ 108 w 126"/>
                <a:gd name="T43" fmla="*/ 0 h 104"/>
                <a:gd name="T44" fmla="*/ 101 w 126"/>
                <a:gd name="T45" fmla="*/ 4 h 104"/>
                <a:gd name="T46" fmla="*/ 91 w 126"/>
                <a:gd name="T47" fmla="*/ 4 h 104"/>
                <a:gd name="T48" fmla="*/ 89 w 126"/>
                <a:gd name="T49" fmla="*/ 11 h 104"/>
                <a:gd name="T50" fmla="*/ 82 w 126"/>
                <a:gd name="T51" fmla="*/ 18 h 104"/>
                <a:gd name="T52" fmla="*/ 87 w 126"/>
                <a:gd name="T53" fmla="*/ 25 h 104"/>
                <a:gd name="T54" fmla="*/ 86 w 126"/>
                <a:gd name="T55" fmla="*/ 35 h 104"/>
                <a:gd name="T56" fmla="*/ 94 w 126"/>
                <a:gd name="T57" fmla="*/ 37 h 104"/>
                <a:gd name="T58" fmla="*/ 101 w 126"/>
                <a:gd name="T59" fmla="*/ 43 h 104"/>
                <a:gd name="T60" fmla="*/ 108 w 126"/>
                <a:gd name="T61" fmla="*/ 39 h 104"/>
                <a:gd name="T62" fmla="*/ 118 w 126"/>
                <a:gd name="T63" fmla="*/ 39 h 104"/>
                <a:gd name="T64" fmla="*/ 120 w 126"/>
                <a:gd name="T65" fmla="*/ 32 h 104"/>
                <a:gd name="T66" fmla="*/ 126 w 126"/>
                <a:gd name="T67" fmla="*/ 25 h 104"/>
                <a:gd name="T68" fmla="*/ 122 w 126"/>
                <a:gd name="T69" fmla="*/ 18 h 104"/>
                <a:gd name="T70" fmla="*/ 122 w 126"/>
                <a:gd name="T71" fmla="*/ 8 h 104"/>
                <a:gd name="T72" fmla="*/ 115 w 126"/>
                <a:gd name="T73" fmla="*/ 6 h 104"/>
                <a:gd name="T74" fmla="*/ 108 w 126"/>
                <a:gd name="T7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104">
                  <a:moveTo>
                    <a:pt x="53" y="13"/>
                  </a:moveTo>
                  <a:cubicBezTo>
                    <a:pt x="38" y="13"/>
                    <a:pt x="38" y="13"/>
                    <a:pt x="38" y="13"/>
                  </a:cubicBezTo>
                  <a:cubicBezTo>
                    <a:pt x="38" y="21"/>
                    <a:pt x="38" y="21"/>
                    <a:pt x="38" y="21"/>
                  </a:cubicBezTo>
                  <a:cubicBezTo>
                    <a:pt x="33" y="22"/>
                    <a:pt x="28" y="24"/>
                    <a:pt x="24" y="27"/>
                  </a:cubicBezTo>
                  <a:cubicBezTo>
                    <a:pt x="18" y="21"/>
                    <a:pt x="18" y="21"/>
                    <a:pt x="18" y="21"/>
                  </a:cubicBezTo>
                  <a:cubicBezTo>
                    <a:pt x="8" y="31"/>
                    <a:pt x="8" y="31"/>
                    <a:pt x="8" y="31"/>
                  </a:cubicBezTo>
                  <a:cubicBezTo>
                    <a:pt x="14" y="37"/>
                    <a:pt x="14" y="37"/>
                    <a:pt x="14" y="37"/>
                  </a:cubicBezTo>
                  <a:cubicBezTo>
                    <a:pt x="11" y="41"/>
                    <a:pt x="9" y="46"/>
                    <a:pt x="8" y="51"/>
                  </a:cubicBezTo>
                  <a:cubicBezTo>
                    <a:pt x="0" y="51"/>
                    <a:pt x="0" y="51"/>
                    <a:pt x="0" y="51"/>
                  </a:cubicBezTo>
                  <a:cubicBezTo>
                    <a:pt x="0" y="65"/>
                    <a:pt x="0" y="65"/>
                    <a:pt x="0" y="65"/>
                  </a:cubicBezTo>
                  <a:cubicBezTo>
                    <a:pt x="8" y="65"/>
                    <a:pt x="8" y="65"/>
                    <a:pt x="8" y="65"/>
                  </a:cubicBezTo>
                  <a:cubicBezTo>
                    <a:pt x="9" y="70"/>
                    <a:pt x="11" y="75"/>
                    <a:pt x="14" y="79"/>
                  </a:cubicBezTo>
                  <a:cubicBezTo>
                    <a:pt x="8" y="85"/>
                    <a:pt x="8" y="85"/>
                    <a:pt x="8" y="85"/>
                  </a:cubicBezTo>
                  <a:cubicBezTo>
                    <a:pt x="18" y="96"/>
                    <a:pt x="18" y="96"/>
                    <a:pt x="18" y="96"/>
                  </a:cubicBezTo>
                  <a:cubicBezTo>
                    <a:pt x="24" y="90"/>
                    <a:pt x="24" y="90"/>
                    <a:pt x="24" y="90"/>
                  </a:cubicBezTo>
                  <a:cubicBezTo>
                    <a:pt x="28" y="92"/>
                    <a:pt x="33" y="94"/>
                    <a:pt x="38" y="95"/>
                  </a:cubicBezTo>
                  <a:cubicBezTo>
                    <a:pt x="38" y="104"/>
                    <a:pt x="38" y="104"/>
                    <a:pt x="38" y="104"/>
                  </a:cubicBezTo>
                  <a:cubicBezTo>
                    <a:pt x="53" y="104"/>
                    <a:pt x="53" y="104"/>
                    <a:pt x="53" y="104"/>
                  </a:cubicBezTo>
                  <a:cubicBezTo>
                    <a:pt x="53" y="95"/>
                    <a:pt x="53" y="95"/>
                    <a:pt x="53" y="95"/>
                  </a:cubicBezTo>
                  <a:cubicBezTo>
                    <a:pt x="58" y="94"/>
                    <a:pt x="63" y="92"/>
                    <a:pt x="67" y="90"/>
                  </a:cubicBezTo>
                  <a:cubicBezTo>
                    <a:pt x="73" y="96"/>
                    <a:pt x="73" y="96"/>
                    <a:pt x="73" y="96"/>
                  </a:cubicBezTo>
                  <a:cubicBezTo>
                    <a:pt x="83" y="85"/>
                    <a:pt x="83" y="85"/>
                    <a:pt x="83" y="85"/>
                  </a:cubicBezTo>
                  <a:cubicBezTo>
                    <a:pt x="77" y="79"/>
                    <a:pt x="77" y="79"/>
                    <a:pt x="77" y="79"/>
                  </a:cubicBezTo>
                  <a:cubicBezTo>
                    <a:pt x="80" y="75"/>
                    <a:pt x="82" y="70"/>
                    <a:pt x="83" y="65"/>
                  </a:cubicBezTo>
                  <a:cubicBezTo>
                    <a:pt x="91" y="65"/>
                    <a:pt x="91" y="65"/>
                    <a:pt x="91" y="65"/>
                  </a:cubicBezTo>
                  <a:cubicBezTo>
                    <a:pt x="91" y="51"/>
                    <a:pt x="91" y="51"/>
                    <a:pt x="91" y="51"/>
                  </a:cubicBezTo>
                  <a:cubicBezTo>
                    <a:pt x="83" y="51"/>
                    <a:pt x="83" y="51"/>
                    <a:pt x="83" y="51"/>
                  </a:cubicBezTo>
                  <a:cubicBezTo>
                    <a:pt x="82" y="46"/>
                    <a:pt x="80" y="41"/>
                    <a:pt x="77" y="37"/>
                  </a:cubicBezTo>
                  <a:cubicBezTo>
                    <a:pt x="83" y="31"/>
                    <a:pt x="83" y="31"/>
                    <a:pt x="83" y="31"/>
                  </a:cubicBezTo>
                  <a:cubicBezTo>
                    <a:pt x="73" y="21"/>
                    <a:pt x="73" y="21"/>
                    <a:pt x="73" y="21"/>
                  </a:cubicBezTo>
                  <a:cubicBezTo>
                    <a:pt x="67" y="27"/>
                    <a:pt x="67" y="27"/>
                    <a:pt x="67" y="27"/>
                  </a:cubicBezTo>
                  <a:cubicBezTo>
                    <a:pt x="63" y="24"/>
                    <a:pt x="58" y="22"/>
                    <a:pt x="53" y="21"/>
                  </a:cubicBezTo>
                  <a:cubicBezTo>
                    <a:pt x="53" y="13"/>
                    <a:pt x="53" y="13"/>
                    <a:pt x="53" y="13"/>
                  </a:cubicBezTo>
                  <a:moveTo>
                    <a:pt x="46" y="87"/>
                  </a:moveTo>
                  <a:cubicBezTo>
                    <a:pt x="30" y="87"/>
                    <a:pt x="17" y="74"/>
                    <a:pt x="17" y="58"/>
                  </a:cubicBezTo>
                  <a:cubicBezTo>
                    <a:pt x="17" y="42"/>
                    <a:pt x="30" y="29"/>
                    <a:pt x="46" y="29"/>
                  </a:cubicBezTo>
                  <a:cubicBezTo>
                    <a:pt x="62" y="29"/>
                    <a:pt x="74" y="42"/>
                    <a:pt x="74" y="58"/>
                  </a:cubicBezTo>
                  <a:cubicBezTo>
                    <a:pt x="74" y="74"/>
                    <a:pt x="62" y="87"/>
                    <a:pt x="46" y="87"/>
                  </a:cubicBezTo>
                  <a:moveTo>
                    <a:pt x="104" y="33"/>
                  </a:moveTo>
                  <a:cubicBezTo>
                    <a:pt x="98" y="33"/>
                    <a:pt x="93" y="28"/>
                    <a:pt x="93" y="21"/>
                  </a:cubicBezTo>
                  <a:cubicBezTo>
                    <a:pt x="93" y="15"/>
                    <a:pt x="98" y="10"/>
                    <a:pt x="104" y="10"/>
                  </a:cubicBezTo>
                  <a:cubicBezTo>
                    <a:pt x="111" y="10"/>
                    <a:pt x="116" y="15"/>
                    <a:pt x="116" y="21"/>
                  </a:cubicBezTo>
                  <a:cubicBezTo>
                    <a:pt x="116" y="28"/>
                    <a:pt x="111" y="33"/>
                    <a:pt x="104" y="33"/>
                  </a:cubicBezTo>
                  <a:moveTo>
                    <a:pt x="108" y="0"/>
                  </a:moveTo>
                  <a:cubicBezTo>
                    <a:pt x="101" y="0"/>
                    <a:pt x="101" y="0"/>
                    <a:pt x="101" y="0"/>
                  </a:cubicBezTo>
                  <a:cubicBezTo>
                    <a:pt x="101" y="4"/>
                    <a:pt x="101" y="4"/>
                    <a:pt x="101" y="4"/>
                  </a:cubicBezTo>
                  <a:cubicBezTo>
                    <a:pt x="99" y="4"/>
                    <a:pt x="96" y="5"/>
                    <a:pt x="94" y="6"/>
                  </a:cubicBezTo>
                  <a:cubicBezTo>
                    <a:pt x="91" y="4"/>
                    <a:pt x="91" y="4"/>
                    <a:pt x="91" y="4"/>
                  </a:cubicBezTo>
                  <a:cubicBezTo>
                    <a:pt x="86" y="8"/>
                    <a:pt x="86" y="8"/>
                    <a:pt x="86" y="8"/>
                  </a:cubicBezTo>
                  <a:cubicBezTo>
                    <a:pt x="89" y="11"/>
                    <a:pt x="89" y="11"/>
                    <a:pt x="89" y="11"/>
                  </a:cubicBezTo>
                  <a:cubicBezTo>
                    <a:pt x="88" y="13"/>
                    <a:pt x="87" y="16"/>
                    <a:pt x="87" y="18"/>
                  </a:cubicBezTo>
                  <a:cubicBezTo>
                    <a:pt x="82" y="18"/>
                    <a:pt x="82" y="18"/>
                    <a:pt x="82" y="18"/>
                  </a:cubicBezTo>
                  <a:cubicBezTo>
                    <a:pt x="82" y="25"/>
                    <a:pt x="82" y="25"/>
                    <a:pt x="82" y="25"/>
                  </a:cubicBezTo>
                  <a:cubicBezTo>
                    <a:pt x="87" y="25"/>
                    <a:pt x="87" y="25"/>
                    <a:pt x="87" y="25"/>
                  </a:cubicBezTo>
                  <a:cubicBezTo>
                    <a:pt x="87" y="27"/>
                    <a:pt x="88" y="30"/>
                    <a:pt x="89" y="32"/>
                  </a:cubicBezTo>
                  <a:cubicBezTo>
                    <a:pt x="86" y="35"/>
                    <a:pt x="86" y="35"/>
                    <a:pt x="86" y="35"/>
                  </a:cubicBezTo>
                  <a:cubicBezTo>
                    <a:pt x="91" y="39"/>
                    <a:pt x="91" y="39"/>
                    <a:pt x="91" y="39"/>
                  </a:cubicBezTo>
                  <a:cubicBezTo>
                    <a:pt x="94" y="37"/>
                    <a:pt x="94" y="37"/>
                    <a:pt x="94" y="37"/>
                  </a:cubicBezTo>
                  <a:cubicBezTo>
                    <a:pt x="96" y="38"/>
                    <a:pt x="99" y="39"/>
                    <a:pt x="101" y="39"/>
                  </a:cubicBezTo>
                  <a:cubicBezTo>
                    <a:pt x="101" y="43"/>
                    <a:pt x="101" y="43"/>
                    <a:pt x="101" y="43"/>
                  </a:cubicBezTo>
                  <a:cubicBezTo>
                    <a:pt x="108" y="43"/>
                    <a:pt x="108" y="43"/>
                    <a:pt x="108" y="43"/>
                  </a:cubicBezTo>
                  <a:cubicBezTo>
                    <a:pt x="108" y="39"/>
                    <a:pt x="108" y="39"/>
                    <a:pt x="108" y="39"/>
                  </a:cubicBezTo>
                  <a:cubicBezTo>
                    <a:pt x="110" y="39"/>
                    <a:pt x="113" y="38"/>
                    <a:pt x="115" y="37"/>
                  </a:cubicBezTo>
                  <a:cubicBezTo>
                    <a:pt x="118" y="39"/>
                    <a:pt x="118" y="39"/>
                    <a:pt x="118" y="39"/>
                  </a:cubicBezTo>
                  <a:cubicBezTo>
                    <a:pt x="122" y="35"/>
                    <a:pt x="122" y="35"/>
                    <a:pt x="122" y="35"/>
                  </a:cubicBezTo>
                  <a:cubicBezTo>
                    <a:pt x="120" y="32"/>
                    <a:pt x="120" y="32"/>
                    <a:pt x="120" y="32"/>
                  </a:cubicBezTo>
                  <a:cubicBezTo>
                    <a:pt x="121" y="30"/>
                    <a:pt x="122" y="27"/>
                    <a:pt x="122" y="25"/>
                  </a:cubicBezTo>
                  <a:cubicBezTo>
                    <a:pt x="126" y="25"/>
                    <a:pt x="126" y="25"/>
                    <a:pt x="126" y="25"/>
                  </a:cubicBezTo>
                  <a:cubicBezTo>
                    <a:pt x="126" y="18"/>
                    <a:pt x="126" y="18"/>
                    <a:pt x="126" y="18"/>
                  </a:cubicBezTo>
                  <a:cubicBezTo>
                    <a:pt x="122" y="18"/>
                    <a:pt x="122" y="18"/>
                    <a:pt x="122" y="18"/>
                  </a:cubicBezTo>
                  <a:cubicBezTo>
                    <a:pt x="122" y="16"/>
                    <a:pt x="121" y="13"/>
                    <a:pt x="120" y="11"/>
                  </a:cubicBezTo>
                  <a:cubicBezTo>
                    <a:pt x="122" y="8"/>
                    <a:pt x="122" y="8"/>
                    <a:pt x="122" y="8"/>
                  </a:cubicBezTo>
                  <a:cubicBezTo>
                    <a:pt x="118" y="4"/>
                    <a:pt x="118" y="4"/>
                    <a:pt x="118" y="4"/>
                  </a:cubicBezTo>
                  <a:cubicBezTo>
                    <a:pt x="115" y="6"/>
                    <a:pt x="115" y="6"/>
                    <a:pt x="115" y="6"/>
                  </a:cubicBezTo>
                  <a:cubicBezTo>
                    <a:pt x="113" y="5"/>
                    <a:pt x="110" y="4"/>
                    <a:pt x="108" y="4"/>
                  </a:cubicBezTo>
                  <a:cubicBezTo>
                    <a:pt x="108" y="0"/>
                    <a:pt x="108" y="0"/>
                    <a:pt x="108" y="0"/>
                  </a:cubicBezTo>
                </a:path>
              </a:pathLst>
            </a:custGeom>
            <a:solidFill>
              <a:schemeClr val="bg1">
                <a:alpha val="88000"/>
              </a:schemeClr>
            </a:solidFill>
            <a:ln>
              <a:noFill/>
            </a:ln>
          </p:spPr>
          <p:txBody>
            <a:bodyPr vert="horz" wrap="square" lIns="68580" tIns="34290" rIns="68580" bIns="34290" numCol="1" anchor="t" anchorCtr="0" compatLnSpc="1"/>
            <a:lstStyle/>
            <a:p>
              <a:endParaRPr lang="zh-CN" altLang="en-US" sz="1015">
                <a:cs typeface="+mn-ea"/>
              </a:endParaRPr>
            </a:p>
          </p:txBody>
        </p:sp>
      </p:grpSp>
      <p:grpSp>
        <p:nvGrpSpPr>
          <p:cNvPr id="84" name="组合 83"/>
          <p:cNvGrpSpPr/>
          <p:nvPr/>
        </p:nvGrpSpPr>
        <p:grpSpPr>
          <a:xfrm>
            <a:off x="4821748" y="1829676"/>
            <a:ext cx="674915" cy="621000"/>
            <a:chOff x="4821748" y="1829676"/>
            <a:chExt cx="674915" cy="621000"/>
          </a:xfrm>
        </p:grpSpPr>
        <p:sp>
          <p:nvSpPr>
            <p:cNvPr id="85" name="圆角矩形 84"/>
            <p:cNvSpPr/>
            <p:nvPr/>
          </p:nvSpPr>
          <p:spPr>
            <a:xfrm>
              <a:off x="4821748" y="1829676"/>
              <a:ext cx="674915" cy="621000"/>
            </a:xfrm>
            <a:prstGeom prst="roundRect">
              <a:avLst/>
            </a:prstGeom>
            <a:solidFill>
              <a:srgbClr val="0070C0"/>
            </a:solidFill>
            <a:ln>
              <a:noFill/>
            </a:ln>
            <a:effectLst>
              <a:innerShdw blurRad="1778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cs typeface="+mn-ea"/>
              </a:endParaRPr>
            </a:p>
          </p:txBody>
        </p:sp>
        <p:sp>
          <p:nvSpPr>
            <p:cNvPr id="86" name="Freeform 17"/>
            <p:cNvSpPr>
              <a:spLocks noChangeAspect="1" noEditPoints="1"/>
            </p:cNvSpPr>
            <p:nvPr/>
          </p:nvSpPr>
          <p:spPr bwMode="auto">
            <a:xfrm>
              <a:off x="4993831" y="1951176"/>
              <a:ext cx="330749" cy="378000"/>
            </a:xfrm>
            <a:custGeom>
              <a:avLst/>
              <a:gdLst>
                <a:gd name="T0" fmla="*/ 43 w 83"/>
                <a:gd name="T1" fmla="*/ 27 h 95"/>
                <a:gd name="T2" fmla="*/ 41 w 83"/>
                <a:gd name="T3" fmla="*/ 27 h 95"/>
                <a:gd name="T4" fmla="*/ 41 w 83"/>
                <a:gd name="T5" fmla="*/ 53 h 95"/>
                <a:gd name="T6" fmla="*/ 39 w 83"/>
                <a:gd name="T7" fmla="*/ 55 h 95"/>
                <a:gd name="T8" fmla="*/ 40 w 83"/>
                <a:gd name="T9" fmla="*/ 56 h 95"/>
                <a:gd name="T10" fmla="*/ 41 w 83"/>
                <a:gd name="T11" fmla="*/ 55 h 95"/>
                <a:gd name="T12" fmla="*/ 41 w 83"/>
                <a:gd name="T13" fmla="*/ 58 h 95"/>
                <a:gd name="T14" fmla="*/ 43 w 83"/>
                <a:gd name="T15" fmla="*/ 58 h 95"/>
                <a:gd name="T16" fmla="*/ 43 w 83"/>
                <a:gd name="T17" fmla="*/ 54 h 95"/>
                <a:gd name="T18" fmla="*/ 57 w 83"/>
                <a:gd name="T19" fmla="*/ 39 h 95"/>
                <a:gd name="T20" fmla="*/ 56 w 83"/>
                <a:gd name="T21" fmla="*/ 38 h 95"/>
                <a:gd name="T22" fmla="*/ 43 w 83"/>
                <a:gd name="T23" fmla="*/ 51 h 95"/>
                <a:gd name="T24" fmla="*/ 43 w 83"/>
                <a:gd name="T25" fmla="*/ 27 h 95"/>
                <a:gd name="T26" fmla="*/ 41 w 83"/>
                <a:gd name="T27" fmla="*/ 25 h 95"/>
                <a:gd name="T28" fmla="*/ 43 w 83"/>
                <a:gd name="T29" fmla="*/ 25 h 95"/>
                <a:gd name="T30" fmla="*/ 43 w 83"/>
                <a:gd name="T31" fmla="*/ 17 h 95"/>
                <a:gd name="T32" fmla="*/ 66 w 83"/>
                <a:gd name="T33" fmla="*/ 27 h 95"/>
                <a:gd name="T34" fmla="*/ 61 w 83"/>
                <a:gd name="T35" fmla="*/ 32 h 95"/>
                <a:gd name="T36" fmla="*/ 63 w 83"/>
                <a:gd name="T37" fmla="*/ 34 h 95"/>
                <a:gd name="T38" fmla="*/ 68 w 83"/>
                <a:gd name="T39" fmla="*/ 29 h 95"/>
                <a:gd name="T40" fmla="*/ 78 w 83"/>
                <a:gd name="T41" fmla="*/ 52 h 95"/>
                <a:gd name="T42" fmla="*/ 70 w 83"/>
                <a:gd name="T43" fmla="*/ 52 h 95"/>
                <a:gd name="T44" fmla="*/ 70 w 83"/>
                <a:gd name="T45" fmla="*/ 54 h 95"/>
                <a:gd name="T46" fmla="*/ 78 w 83"/>
                <a:gd name="T47" fmla="*/ 54 h 95"/>
                <a:gd name="T48" fmla="*/ 68 w 83"/>
                <a:gd name="T49" fmla="*/ 78 h 95"/>
                <a:gd name="T50" fmla="*/ 63 w 83"/>
                <a:gd name="T51" fmla="*/ 72 h 95"/>
                <a:gd name="T52" fmla="*/ 61 w 83"/>
                <a:gd name="T53" fmla="*/ 74 h 95"/>
                <a:gd name="T54" fmla="*/ 66 w 83"/>
                <a:gd name="T55" fmla="*/ 79 h 95"/>
                <a:gd name="T56" fmla="*/ 43 w 83"/>
                <a:gd name="T57" fmla="*/ 89 h 95"/>
                <a:gd name="T58" fmla="*/ 43 w 83"/>
                <a:gd name="T59" fmla="*/ 82 h 95"/>
                <a:gd name="T60" fmla="*/ 41 w 83"/>
                <a:gd name="T61" fmla="*/ 82 h 95"/>
                <a:gd name="T62" fmla="*/ 41 w 83"/>
                <a:gd name="T63" fmla="*/ 89 h 95"/>
                <a:gd name="T64" fmla="*/ 17 w 83"/>
                <a:gd name="T65" fmla="*/ 79 h 95"/>
                <a:gd name="T66" fmla="*/ 22 w 83"/>
                <a:gd name="T67" fmla="*/ 74 h 95"/>
                <a:gd name="T68" fmla="*/ 21 w 83"/>
                <a:gd name="T69" fmla="*/ 72 h 95"/>
                <a:gd name="T70" fmla="*/ 16 w 83"/>
                <a:gd name="T71" fmla="*/ 78 h 95"/>
                <a:gd name="T72" fmla="*/ 6 w 83"/>
                <a:gd name="T73" fmla="*/ 54 h 95"/>
                <a:gd name="T74" fmla="*/ 13 w 83"/>
                <a:gd name="T75" fmla="*/ 54 h 95"/>
                <a:gd name="T76" fmla="*/ 13 w 83"/>
                <a:gd name="T77" fmla="*/ 52 h 95"/>
                <a:gd name="T78" fmla="*/ 6 w 83"/>
                <a:gd name="T79" fmla="*/ 52 h 95"/>
                <a:gd name="T80" fmla="*/ 16 w 83"/>
                <a:gd name="T81" fmla="*/ 29 h 95"/>
                <a:gd name="T82" fmla="*/ 21 w 83"/>
                <a:gd name="T83" fmla="*/ 34 h 95"/>
                <a:gd name="T84" fmla="*/ 22 w 83"/>
                <a:gd name="T85" fmla="*/ 32 h 95"/>
                <a:gd name="T86" fmla="*/ 17 w 83"/>
                <a:gd name="T87" fmla="*/ 27 h 95"/>
                <a:gd name="T88" fmla="*/ 41 w 83"/>
                <a:gd name="T89" fmla="*/ 17 h 95"/>
                <a:gd name="T90" fmla="*/ 41 w 83"/>
                <a:gd name="T91" fmla="*/ 25 h 95"/>
                <a:gd name="T92" fmla="*/ 52 w 83"/>
                <a:gd name="T93" fmla="*/ 0 h 95"/>
                <a:gd name="T94" fmla="*/ 32 w 83"/>
                <a:gd name="T95" fmla="*/ 0 h 95"/>
                <a:gd name="T96" fmla="*/ 32 w 83"/>
                <a:gd name="T97" fmla="*/ 8 h 95"/>
                <a:gd name="T98" fmla="*/ 39 w 83"/>
                <a:gd name="T99" fmla="*/ 8 h 95"/>
                <a:gd name="T100" fmla="*/ 39 w 83"/>
                <a:gd name="T101" fmla="*/ 12 h 95"/>
                <a:gd name="T102" fmla="*/ 0 w 83"/>
                <a:gd name="T103" fmla="*/ 53 h 95"/>
                <a:gd name="T104" fmla="*/ 42 w 83"/>
                <a:gd name="T105" fmla="*/ 95 h 95"/>
                <a:gd name="T106" fmla="*/ 83 w 83"/>
                <a:gd name="T107" fmla="*/ 53 h 95"/>
                <a:gd name="T108" fmla="*/ 44 w 83"/>
                <a:gd name="T109" fmla="*/ 12 h 95"/>
                <a:gd name="T110" fmla="*/ 44 w 83"/>
                <a:gd name="T111" fmla="*/ 8 h 95"/>
                <a:gd name="T112" fmla="*/ 52 w 83"/>
                <a:gd name="T113" fmla="*/ 8 h 95"/>
                <a:gd name="T114" fmla="*/ 52 w 83"/>
                <a:gd name="T11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3" h="95">
                  <a:moveTo>
                    <a:pt x="43" y="27"/>
                  </a:moveTo>
                  <a:cubicBezTo>
                    <a:pt x="41" y="27"/>
                    <a:pt x="41" y="27"/>
                    <a:pt x="41" y="27"/>
                  </a:cubicBezTo>
                  <a:cubicBezTo>
                    <a:pt x="41" y="53"/>
                    <a:pt x="41" y="53"/>
                    <a:pt x="41" y="53"/>
                  </a:cubicBezTo>
                  <a:cubicBezTo>
                    <a:pt x="39" y="55"/>
                    <a:pt x="39" y="55"/>
                    <a:pt x="39" y="55"/>
                  </a:cubicBezTo>
                  <a:cubicBezTo>
                    <a:pt x="40" y="56"/>
                    <a:pt x="40" y="56"/>
                    <a:pt x="40" y="56"/>
                  </a:cubicBezTo>
                  <a:cubicBezTo>
                    <a:pt x="41" y="55"/>
                    <a:pt x="41" y="55"/>
                    <a:pt x="41" y="55"/>
                  </a:cubicBezTo>
                  <a:cubicBezTo>
                    <a:pt x="41" y="58"/>
                    <a:pt x="41" y="58"/>
                    <a:pt x="41" y="58"/>
                  </a:cubicBezTo>
                  <a:cubicBezTo>
                    <a:pt x="43" y="58"/>
                    <a:pt x="43" y="58"/>
                    <a:pt x="43" y="58"/>
                  </a:cubicBezTo>
                  <a:cubicBezTo>
                    <a:pt x="43" y="54"/>
                    <a:pt x="43" y="54"/>
                    <a:pt x="43" y="54"/>
                  </a:cubicBezTo>
                  <a:cubicBezTo>
                    <a:pt x="57" y="39"/>
                    <a:pt x="57" y="39"/>
                    <a:pt x="57" y="39"/>
                  </a:cubicBezTo>
                  <a:cubicBezTo>
                    <a:pt x="56" y="38"/>
                    <a:pt x="56" y="38"/>
                    <a:pt x="56" y="38"/>
                  </a:cubicBezTo>
                  <a:cubicBezTo>
                    <a:pt x="43" y="51"/>
                    <a:pt x="43" y="51"/>
                    <a:pt x="43" y="51"/>
                  </a:cubicBezTo>
                  <a:cubicBezTo>
                    <a:pt x="43" y="27"/>
                    <a:pt x="43" y="27"/>
                    <a:pt x="43" y="27"/>
                  </a:cubicBezTo>
                  <a:moveTo>
                    <a:pt x="41" y="25"/>
                  </a:moveTo>
                  <a:cubicBezTo>
                    <a:pt x="43" y="25"/>
                    <a:pt x="43" y="25"/>
                    <a:pt x="43" y="25"/>
                  </a:cubicBezTo>
                  <a:cubicBezTo>
                    <a:pt x="43" y="17"/>
                    <a:pt x="43" y="17"/>
                    <a:pt x="43" y="17"/>
                  </a:cubicBezTo>
                  <a:cubicBezTo>
                    <a:pt x="52" y="18"/>
                    <a:pt x="60" y="21"/>
                    <a:pt x="66" y="27"/>
                  </a:cubicBezTo>
                  <a:cubicBezTo>
                    <a:pt x="61" y="32"/>
                    <a:pt x="61" y="32"/>
                    <a:pt x="61" y="32"/>
                  </a:cubicBezTo>
                  <a:cubicBezTo>
                    <a:pt x="63" y="34"/>
                    <a:pt x="63" y="34"/>
                    <a:pt x="63" y="34"/>
                  </a:cubicBezTo>
                  <a:cubicBezTo>
                    <a:pt x="68" y="29"/>
                    <a:pt x="68" y="29"/>
                    <a:pt x="68" y="29"/>
                  </a:cubicBezTo>
                  <a:cubicBezTo>
                    <a:pt x="74" y="35"/>
                    <a:pt x="77" y="43"/>
                    <a:pt x="78" y="52"/>
                  </a:cubicBezTo>
                  <a:cubicBezTo>
                    <a:pt x="70" y="52"/>
                    <a:pt x="70" y="52"/>
                    <a:pt x="70" y="52"/>
                  </a:cubicBezTo>
                  <a:cubicBezTo>
                    <a:pt x="70" y="54"/>
                    <a:pt x="70" y="54"/>
                    <a:pt x="70" y="54"/>
                  </a:cubicBezTo>
                  <a:cubicBezTo>
                    <a:pt x="78" y="54"/>
                    <a:pt x="78" y="54"/>
                    <a:pt x="78" y="54"/>
                  </a:cubicBezTo>
                  <a:cubicBezTo>
                    <a:pt x="77" y="63"/>
                    <a:pt x="74" y="72"/>
                    <a:pt x="68" y="78"/>
                  </a:cubicBezTo>
                  <a:cubicBezTo>
                    <a:pt x="63" y="72"/>
                    <a:pt x="63" y="72"/>
                    <a:pt x="63" y="72"/>
                  </a:cubicBezTo>
                  <a:cubicBezTo>
                    <a:pt x="61" y="74"/>
                    <a:pt x="61" y="74"/>
                    <a:pt x="61" y="74"/>
                  </a:cubicBezTo>
                  <a:cubicBezTo>
                    <a:pt x="66" y="79"/>
                    <a:pt x="66" y="79"/>
                    <a:pt x="66" y="79"/>
                  </a:cubicBezTo>
                  <a:cubicBezTo>
                    <a:pt x="60" y="85"/>
                    <a:pt x="52" y="89"/>
                    <a:pt x="43" y="89"/>
                  </a:cubicBezTo>
                  <a:cubicBezTo>
                    <a:pt x="43" y="82"/>
                    <a:pt x="43" y="82"/>
                    <a:pt x="43" y="82"/>
                  </a:cubicBezTo>
                  <a:cubicBezTo>
                    <a:pt x="41" y="82"/>
                    <a:pt x="41" y="82"/>
                    <a:pt x="41" y="82"/>
                  </a:cubicBezTo>
                  <a:cubicBezTo>
                    <a:pt x="41" y="89"/>
                    <a:pt x="41" y="89"/>
                    <a:pt x="41" y="89"/>
                  </a:cubicBezTo>
                  <a:cubicBezTo>
                    <a:pt x="32" y="89"/>
                    <a:pt x="23" y="85"/>
                    <a:pt x="17" y="79"/>
                  </a:cubicBezTo>
                  <a:cubicBezTo>
                    <a:pt x="22" y="74"/>
                    <a:pt x="22" y="74"/>
                    <a:pt x="22" y="74"/>
                  </a:cubicBezTo>
                  <a:cubicBezTo>
                    <a:pt x="21" y="72"/>
                    <a:pt x="21" y="72"/>
                    <a:pt x="21" y="72"/>
                  </a:cubicBezTo>
                  <a:cubicBezTo>
                    <a:pt x="16" y="78"/>
                    <a:pt x="16" y="78"/>
                    <a:pt x="16" y="78"/>
                  </a:cubicBezTo>
                  <a:cubicBezTo>
                    <a:pt x="10" y="72"/>
                    <a:pt x="6" y="63"/>
                    <a:pt x="6" y="54"/>
                  </a:cubicBezTo>
                  <a:cubicBezTo>
                    <a:pt x="13" y="54"/>
                    <a:pt x="13" y="54"/>
                    <a:pt x="13" y="54"/>
                  </a:cubicBezTo>
                  <a:cubicBezTo>
                    <a:pt x="13" y="52"/>
                    <a:pt x="13" y="52"/>
                    <a:pt x="13" y="52"/>
                  </a:cubicBezTo>
                  <a:cubicBezTo>
                    <a:pt x="6" y="52"/>
                    <a:pt x="6" y="52"/>
                    <a:pt x="6" y="52"/>
                  </a:cubicBezTo>
                  <a:cubicBezTo>
                    <a:pt x="6" y="43"/>
                    <a:pt x="10" y="35"/>
                    <a:pt x="16" y="29"/>
                  </a:cubicBezTo>
                  <a:cubicBezTo>
                    <a:pt x="21" y="34"/>
                    <a:pt x="21" y="34"/>
                    <a:pt x="21" y="34"/>
                  </a:cubicBezTo>
                  <a:cubicBezTo>
                    <a:pt x="22" y="32"/>
                    <a:pt x="22" y="32"/>
                    <a:pt x="22" y="32"/>
                  </a:cubicBezTo>
                  <a:cubicBezTo>
                    <a:pt x="17" y="27"/>
                    <a:pt x="17" y="27"/>
                    <a:pt x="17" y="27"/>
                  </a:cubicBezTo>
                  <a:cubicBezTo>
                    <a:pt x="23" y="21"/>
                    <a:pt x="32" y="18"/>
                    <a:pt x="41" y="17"/>
                  </a:cubicBezTo>
                  <a:cubicBezTo>
                    <a:pt x="41" y="25"/>
                    <a:pt x="41" y="25"/>
                    <a:pt x="41" y="25"/>
                  </a:cubicBezTo>
                  <a:moveTo>
                    <a:pt x="52" y="0"/>
                  </a:moveTo>
                  <a:cubicBezTo>
                    <a:pt x="32" y="0"/>
                    <a:pt x="32" y="0"/>
                    <a:pt x="32" y="0"/>
                  </a:cubicBezTo>
                  <a:cubicBezTo>
                    <a:pt x="32" y="8"/>
                    <a:pt x="32" y="8"/>
                    <a:pt x="32" y="8"/>
                  </a:cubicBezTo>
                  <a:cubicBezTo>
                    <a:pt x="39" y="8"/>
                    <a:pt x="39" y="8"/>
                    <a:pt x="39" y="8"/>
                  </a:cubicBezTo>
                  <a:cubicBezTo>
                    <a:pt x="39" y="12"/>
                    <a:pt x="39" y="12"/>
                    <a:pt x="39" y="12"/>
                  </a:cubicBezTo>
                  <a:cubicBezTo>
                    <a:pt x="17" y="13"/>
                    <a:pt x="0" y="31"/>
                    <a:pt x="0" y="53"/>
                  </a:cubicBezTo>
                  <a:cubicBezTo>
                    <a:pt x="0" y="76"/>
                    <a:pt x="19" y="95"/>
                    <a:pt x="42" y="95"/>
                  </a:cubicBezTo>
                  <a:cubicBezTo>
                    <a:pt x="65" y="95"/>
                    <a:pt x="83" y="76"/>
                    <a:pt x="83" y="53"/>
                  </a:cubicBezTo>
                  <a:cubicBezTo>
                    <a:pt x="83" y="31"/>
                    <a:pt x="66" y="13"/>
                    <a:pt x="44" y="12"/>
                  </a:cubicBezTo>
                  <a:cubicBezTo>
                    <a:pt x="44" y="8"/>
                    <a:pt x="44" y="8"/>
                    <a:pt x="44" y="8"/>
                  </a:cubicBezTo>
                  <a:cubicBezTo>
                    <a:pt x="52" y="8"/>
                    <a:pt x="52" y="8"/>
                    <a:pt x="52" y="8"/>
                  </a:cubicBezTo>
                  <a:cubicBezTo>
                    <a:pt x="52" y="0"/>
                    <a:pt x="52" y="0"/>
                    <a:pt x="52" y="0"/>
                  </a:cubicBezTo>
                </a:path>
              </a:pathLst>
            </a:custGeom>
            <a:solidFill>
              <a:schemeClr val="bg1">
                <a:alpha val="88000"/>
              </a:schemeClr>
            </a:solidFill>
            <a:ln>
              <a:noFill/>
            </a:ln>
          </p:spPr>
          <p:txBody>
            <a:bodyPr vert="horz" wrap="square" lIns="68580" tIns="34290" rIns="68580" bIns="34290" numCol="1" anchor="t" anchorCtr="0" compatLnSpc="1"/>
            <a:lstStyle/>
            <a:p>
              <a:endParaRPr lang="zh-CN" altLang="en-US" sz="1015">
                <a:cs typeface="+mn-ea"/>
              </a:endParaRPr>
            </a:p>
          </p:txBody>
        </p:sp>
      </p:grpSp>
      <p:grpSp>
        <p:nvGrpSpPr>
          <p:cNvPr id="87" name="组合 86"/>
          <p:cNvGrpSpPr/>
          <p:nvPr/>
        </p:nvGrpSpPr>
        <p:grpSpPr>
          <a:xfrm>
            <a:off x="2340315" y="3102697"/>
            <a:ext cx="674915" cy="621000"/>
            <a:chOff x="2340315" y="3102697"/>
            <a:chExt cx="674915" cy="621000"/>
          </a:xfrm>
        </p:grpSpPr>
        <p:sp>
          <p:nvSpPr>
            <p:cNvPr id="88" name="圆角矩形 87"/>
            <p:cNvSpPr/>
            <p:nvPr/>
          </p:nvSpPr>
          <p:spPr>
            <a:xfrm>
              <a:off x="2340315" y="3102697"/>
              <a:ext cx="674915" cy="621000"/>
            </a:xfrm>
            <a:prstGeom prst="roundRect">
              <a:avLst/>
            </a:prstGeom>
            <a:solidFill>
              <a:srgbClr val="0070C0"/>
            </a:solidFill>
            <a:ln>
              <a:noFill/>
            </a:ln>
            <a:effectLst>
              <a:innerShdw blurRad="1778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cs typeface="+mn-ea"/>
              </a:endParaRPr>
            </a:p>
          </p:txBody>
        </p:sp>
        <p:sp>
          <p:nvSpPr>
            <p:cNvPr id="89" name="Freeform 27"/>
            <p:cNvSpPr>
              <a:spLocks noChangeAspect="1" noEditPoints="1"/>
            </p:cNvSpPr>
            <p:nvPr/>
          </p:nvSpPr>
          <p:spPr bwMode="auto">
            <a:xfrm>
              <a:off x="2491041" y="3224197"/>
              <a:ext cx="373465" cy="378000"/>
            </a:xfrm>
            <a:custGeom>
              <a:avLst/>
              <a:gdLst>
                <a:gd name="T0" fmla="*/ 59 w 104"/>
                <a:gd name="T1" fmla="*/ 46 h 105"/>
                <a:gd name="T2" fmla="*/ 59 w 104"/>
                <a:gd name="T3" fmla="*/ 23 h 105"/>
                <a:gd name="T4" fmla="*/ 46 w 104"/>
                <a:gd name="T5" fmla="*/ 23 h 105"/>
                <a:gd name="T6" fmla="*/ 46 w 104"/>
                <a:gd name="T7" fmla="*/ 46 h 105"/>
                <a:gd name="T8" fmla="*/ 24 w 104"/>
                <a:gd name="T9" fmla="*/ 46 h 105"/>
                <a:gd name="T10" fmla="*/ 24 w 104"/>
                <a:gd name="T11" fmla="*/ 59 h 105"/>
                <a:gd name="T12" fmla="*/ 46 w 104"/>
                <a:gd name="T13" fmla="*/ 59 h 105"/>
                <a:gd name="T14" fmla="*/ 46 w 104"/>
                <a:gd name="T15" fmla="*/ 82 h 105"/>
                <a:gd name="T16" fmla="*/ 59 w 104"/>
                <a:gd name="T17" fmla="*/ 82 h 105"/>
                <a:gd name="T18" fmla="*/ 59 w 104"/>
                <a:gd name="T19" fmla="*/ 59 h 105"/>
                <a:gd name="T20" fmla="*/ 81 w 104"/>
                <a:gd name="T21" fmla="*/ 59 h 105"/>
                <a:gd name="T22" fmla="*/ 81 w 104"/>
                <a:gd name="T23" fmla="*/ 46 h 105"/>
                <a:gd name="T24" fmla="*/ 59 w 104"/>
                <a:gd name="T25" fmla="*/ 46 h 105"/>
                <a:gd name="T26" fmla="*/ 52 w 104"/>
                <a:gd name="T27" fmla="*/ 0 h 105"/>
                <a:gd name="T28" fmla="*/ 0 w 104"/>
                <a:gd name="T29" fmla="*/ 53 h 105"/>
                <a:gd name="T30" fmla="*/ 52 w 104"/>
                <a:gd name="T31" fmla="*/ 105 h 105"/>
                <a:gd name="T32" fmla="*/ 104 w 104"/>
                <a:gd name="T33" fmla="*/ 53 h 105"/>
                <a:gd name="T34" fmla="*/ 52 w 104"/>
                <a:gd name="T35" fmla="*/ 0 h 105"/>
                <a:gd name="T36" fmla="*/ 52 w 104"/>
                <a:gd name="T37" fmla="*/ 93 h 105"/>
                <a:gd name="T38" fmla="*/ 12 w 104"/>
                <a:gd name="T39" fmla="*/ 53 h 105"/>
                <a:gd name="T40" fmla="*/ 52 w 104"/>
                <a:gd name="T41" fmla="*/ 12 h 105"/>
                <a:gd name="T42" fmla="*/ 93 w 104"/>
                <a:gd name="T43" fmla="*/ 53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9" y="46"/>
                  </a:moveTo>
                  <a:cubicBezTo>
                    <a:pt x="59" y="23"/>
                    <a:pt x="59" y="23"/>
                    <a:pt x="59" y="23"/>
                  </a:cubicBezTo>
                  <a:cubicBezTo>
                    <a:pt x="46" y="23"/>
                    <a:pt x="46" y="23"/>
                    <a:pt x="46" y="23"/>
                  </a:cubicBezTo>
                  <a:cubicBezTo>
                    <a:pt x="46" y="46"/>
                    <a:pt x="46" y="46"/>
                    <a:pt x="46" y="46"/>
                  </a:cubicBezTo>
                  <a:cubicBezTo>
                    <a:pt x="24" y="46"/>
                    <a:pt x="24" y="46"/>
                    <a:pt x="24" y="46"/>
                  </a:cubicBezTo>
                  <a:cubicBezTo>
                    <a:pt x="24" y="59"/>
                    <a:pt x="24" y="59"/>
                    <a:pt x="24" y="59"/>
                  </a:cubicBezTo>
                  <a:cubicBezTo>
                    <a:pt x="46" y="59"/>
                    <a:pt x="46" y="59"/>
                    <a:pt x="46" y="59"/>
                  </a:cubicBezTo>
                  <a:cubicBezTo>
                    <a:pt x="46" y="82"/>
                    <a:pt x="46" y="82"/>
                    <a:pt x="46" y="82"/>
                  </a:cubicBezTo>
                  <a:cubicBezTo>
                    <a:pt x="59" y="82"/>
                    <a:pt x="59" y="82"/>
                    <a:pt x="59" y="82"/>
                  </a:cubicBezTo>
                  <a:cubicBezTo>
                    <a:pt x="59" y="59"/>
                    <a:pt x="59" y="59"/>
                    <a:pt x="59" y="59"/>
                  </a:cubicBezTo>
                  <a:cubicBezTo>
                    <a:pt x="81" y="59"/>
                    <a:pt x="81" y="59"/>
                    <a:pt x="81" y="59"/>
                  </a:cubicBezTo>
                  <a:cubicBezTo>
                    <a:pt x="81" y="46"/>
                    <a:pt x="81" y="46"/>
                    <a:pt x="81" y="46"/>
                  </a:cubicBezTo>
                  <a:lnTo>
                    <a:pt x="59" y="46"/>
                  </a:lnTo>
                  <a:close/>
                  <a:moveTo>
                    <a:pt x="52" y="0"/>
                  </a:moveTo>
                  <a:cubicBezTo>
                    <a:pt x="23" y="0"/>
                    <a:pt x="0" y="24"/>
                    <a:pt x="0" y="53"/>
                  </a:cubicBezTo>
                  <a:cubicBezTo>
                    <a:pt x="0" y="81"/>
                    <a:pt x="23" y="105"/>
                    <a:pt x="52" y="105"/>
                  </a:cubicBezTo>
                  <a:cubicBezTo>
                    <a:pt x="81" y="105"/>
                    <a:pt x="104" y="81"/>
                    <a:pt x="104" y="53"/>
                  </a:cubicBezTo>
                  <a:cubicBezTo>
                    <a:pt x="104" y="24"/>
                    <a:pt x="81" y="0"/>
                    <a:pt x="52" y="0"/>
                  </a:cubicBezTo>
                  <a:close/>
                  <a:moveTo>
                    <a:pt x="52" y="93"/>
                  </a:moveTo>
                  <a:cubicBezTo>
                    <a:pt x="30" y="93"/>
                    <a:pt x="12" y="75"/>
                    <a:pt x="12" y="53"/>
                  </a:cubicBezTo>
                  <a:cubicBezTo>
                    <a:pt x="12" y="30"/>
                    <a:pt x="30" y="12"/>
                    <a:pt x="52" y="12"/>
                  </a:cubicBezTo>
                  <a:cubicBezTo>
                    <a:pt x="74" y="12"/>
                    <a:pt x="93" y="30"/>
                    <a:pt x="93" y="53"/>
                  </a:cubicBezTo>
                  <a:cubicBezTo>
                    <a:pt x="93" y="75"/>
                    <a:pt x="74" y="93"/>
                    <a:pt x="52" y="93"/>
                  </a:cubicBezTo>
                  <a:close/>
                </a:path>
              </a:pathLst>
            </a:custGeom>
            <a:solidFill>
              <a:schemeClr val="bg1">
                <a:alpha val="88000"/>
              </a:schemeClr>
            </a:solidFill>
            <a:ln>
              <a:noFill/>
            </a:ln>
          </p:spPr>
          <p:txBody>
            <a:bodyPr vert="horz" wrap="square" lIns="68580" tIns="34290" rIns="68580" bIns="34290" numCol="1" anchor="t" anchorCtr="0" compatLnSpc="1"/>
            <a:lstStyle/>
            <a:p>
              <a:endParaRPr lang="zh-CN" altLang="en-US" sz="1015">
                <a:cs typeface="+mn-ea"/>
              </a:endParaRPr>
            </a:p>
          </p:txBody>
        </p:sp>
      </p:grpSp>
      <p:grpSp>
        <p:nvGrpSpPr>
          <p:cNvPr id="90" name="组合 89"/>
          <p:cNvGrpSpPr/>
          <p:nvPr/>
        </p:nvGrpSpPr>
        <p:grpSpPr>
          <a:xfrm>
            <a:off x="4234429" y="3747596"/>
            <a:ext cx="674915" cy="621000"/>
            <a:chOff x="4234429" y="3747596"/>
            <a:chExt cx="674915" cy="621000"/>
          </a:xfrm>
        </p:grpSpPr>
        <p:sp>
          <p:nvSpPr>
            <p:cNvPr id="91" name="圆角矩形 90"/>
            <p:cNvSpPr/>
            <p:nvPr/>
          </p:nvSpPr>
          <p:spPr>
            <a:xfrm>
              <a:off x="4234429" y="3747596"/>
              <a:ext cx="674915" cy="621000"/>
            </a:xfrm>
            <a:prstGeom prst="roundRect">
              <a:avLst/>
            </a:prstGeom>
            <a:solidFill>
              <a:srgbClr val="0070C0"/>
            </a:solidFill>
            <a:ln>
              <a:noFill/>
            </a:ln>
            <a:effectLst>
              <a:innerShdw blurRad="1778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cs typeface="+mn-ea"/>
              </a:endParaRPr>
            </a:p>
          </p:txBody>
        </p:sp>
        <p:sp>
          <p:nvSpPr>
            <p:cNvPr id="92" name="Freeform 13"/>
            <p:cNvSpPr>
              <a:spLocks noChangeAspect="1" noEditPoints="1"/>
            </p:cNvSpPr>
            <p:nvPr/>
          </p:nvSpPr>
          <p:spPr bwMode="auto">
            <a:xfrm>
              <a:off x="4362520" y="3869096"/>
              <a:ext cx="418733" cy="378000"/>
            </a:xfrm>
            <a:custGeom>
              <a:avLst/>
              <a:gdLst>
                <a:gd name="T0" fmla="*/ 52 w 106"/>
                <a:gd name="T1" fmla="*/ 61 h 95"/>
                <a:gd name="T2" fmla="*/ 37 w 106"/>
                <a:gd name="T3" fmla="*/ 72 h 95"/>
                <a:gd name="T4" fmla="*/ 37 w 106"/>
                <a:gd name="T5" fmla="*/ 56 h 95"/>
                <a:gd name="T6" fmla="*/ 20 w 106"/>
                <a:gd name="T7" fmla="*/ 31 h 95"/>
                <a:gd name="T8" fmla="*/ 0 w 106"/>
                <a:gd name="T9" fmla="*/ 55 h 95"/>
                <a:gd name="T10" fmla="*/ 40 w 106"/>
                <a:gd name="T11" fmla="*/ 82 h 95"/>
                <a:gd name="T12" fmla="*/ 53 w 106"/>
                <a:gd name="T13" fmla="*/ 81 h 95"/>
                <a:gd name="T14" fmla="*/ 67 w 106"/>
                <a:gd name="T15" fmla="*/ 95 h 95"/>
                <a:gd name="T16" fmla="*/ 63 w 106"/>
                <a:gd name="T17" fmla="*/ 78 h 95"/>
                <a:gd name="T18" fmla="*/ 80 w 106"/>
                <a:gd name="T19" fmla="*/ 60 h 95"/>
                <a:gd name="T20" fmla="*/ 64 w 106"/>
                <a:gd name="T21" fmla="*/ 62 h 95"/>
                <a:gd name="T22" fmla="*/ 52 w 106"/>
                <a:gd name="T23" fmla="*/ 61 h 95"/>
                <a:gd name="T24" fmla="*/ 66 w 106"/>
                <a:gd name="T25" fmla="*/ 0 h 95"/>
                <a:gd name="T26" fmla="*/ 26 w 106"/>
                <a:gd name="T27" fmla="*/ 27 h 95"/>
                <a:gd name="T28" fmla="*/ 43 w 106"/>
                <a:gd name="T29" fmla="*/ 50 h 95"/>
                <a:gd name="T30" fmla="*/ 43 w 106"/>
                <a:gd name="T31" fmla="*/ 61 h 95"/>
                <a:gd name="T32" fmla="*/ 54 w 106"/>
                <a:gd name="T33" fmla="*/ 53 h 95"/>
                <a:gd name="T34" fmla="*/ 66 w 106"/>
                <a:gd name="T35" fmla="*/ 55 h 95"/>
                <a:gd name="T36" fmla="*/ 106 w 106"/>
                <a:gd name="T37" fmla="*/ 27 h 95"/>
                <a:gd name="T38" fmla="*/ 66 w 106"/>
                <a:gd name="T3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52" y="61"/>
                  </a:moveTo>
                  <a:cubicBezTo>
                    <a:pt x="50" y="62"/>
                    <a:pt x="37" y="72"/>
                    <a:pt x="37" y="72"/>
                  </a:cubicBezTo>
                  <a:cubicBezTo>
                    <a:pt x="37" y="72"/>
                    <a:pt x="37" y="59"/>
                    <a:pt x="37" y="56"/>
                  </a:cubicBezTo>
                  <a:cubicBezTo>
                    <a:pt x="26" y="50"/>
                    <a:pt x="20" y="41"/>
                    <a:pt x="20" y="31"/>
                  </a:cubicBezTo>
                  <a:cubicBezTo>
                    <a:pt x="8" y="36"/>
                    <a:pt x="0" y="45"/>
                    <a:pt x="0" y="55"/>
                  </a:cubicBezTo>
                  <a:cubicBezTo>
                    <a:pt x="0" y="70"/>
                    <a:pt x="18" y="82"/>
                    <a:pt x="40" y="82"/>
                  </a:cubicBezTo>
                  <a:cubicBezTo>
                    <a:pt x="45" y="82"/>
                    <a:pt x="49" y="82"/>
                    <a:pt x="53" y="81"/>
                  </a:cubicBezTo>
                  <a:cubicBezTo>
                    <a:pt x="67" y="95"/>
                    <a:pt x="67" y="95"/>
                    <a:pt x="67" y="95"/>
                  </a:cubicBezTo>
                  <a:cubicBezTo>
                    <a:pt x="63" y="78"/>
                    <a:pt x="63" y="78"/>
                    <a:pt x="63" y="78"/>
                  </a:cubicBezTo>
                  <a:cubicBezTo>
                    <a:pt x="72" y="74"/>
                    <a:pt x="78" y="67"/>
                    <a:pt x="80" y="60"/>
                  </a:cubicBezTo>
                  <a:cubicBezTo>
                    <a:pt x="75" y="61"/>
                    <a:pt x="69" y="62"/>
                    <a:pt x="64" y="62"/>
                  </a:cubicBezTo>
                  <a:cubicBezTo>
                    <a:pt x="60" y="62"/>
                    <a:pt x="56" y="62"/>
                    <a:pt x="52" y="61"/>
                  </a:cubicBezTo>
                  <a:close/>
                  <a:moveTo>
                    <a:pt x="66" y="0"/>
                  </a:moveTo>
                  <a:cubicBezTo>
                    <a:pt x="44" y="0"/>
                    <a:pt x="26" y="12"/>
                    <a:pt x="26" y="27"/>
                  </a:cubicBezTo>
                  <a:cubicBezTo>
                    <a:pt x="26" y="36"/>
                    <a:pt x="33" y="45"/>
                    <a:pt x="43" y="50"/>
                  </a:cubicBezTo>
                  <a:cubicBezTo>
                    <a:pt x="43" y="61"/>
                    <a:pt x="43" y="61"/>
                    <a:pt x="43" y="61"/>
                  </a:cubicBezTo>
                  <a:cubicBezTo>
                    <a:pt x="54" y="53"/>
                    <a:pt x="54" y="53"/>
                    <a:pt x="54" y="53"/>
                  </a:cubicBezTo>
                  <a:cubicBezTo>
                    <a:pt x="57" y="54"/>
                    <a:pt x="62" y="55"/>
                    <a:pt x="66" y="55"/>
                  </a:cubicBezTo>
                  <a:cubicBezTo>
                    <a:pt x="88" y="55"/>
                    <a:pt x="106" y="42"/>
                    <a:pt x="106" y="27"/>
                  </a:cubicBezTo>
                  <a:cubicBezTo>
                    <a:pt x="106" y="12"/>
                    <a:pt x="88" y="0"/>
                    <a:pt x="66" y="0"/>
                  </a:cubicBezTo>
                  <a:close/>
                </a:path>
              </a:pathLst>
            </a:custGeom>
            <a:solidFill>
              <a:schemeClr val="bg1">
                <a:alpha val="89000"/>
              </a:schemeClr>
            </a:solidFill>
            <a:ln>
              <a:noFill/>
            </a:ln>
          </p:spPr>
          <p:txBody>
            <a:bodyPr vert="horz" wrap="square" lIns="68580" tIns="34290" rIns="68580" bIns="34290" numCol="1" anchor="t" anchorCtr="0" compatLnSpc="1"/>
            <a:lstStyle/>
            <a:p>
              <a:endParaRPr lang="zh-CN" altLang="en-US" sz="1015">
                <a:cs typeface="+mn-ea"/>
              </a:endParaRPr>
            </a:p>
          </p:txBody>
        </p:sp>
      </p:grpSp>
      <p:grpSp>
        <p:nvGrpSpPr>
          <p:cNvPr id="93" name="组合 92"/>
          <p:cNvGrpSpPr/>
          <p:nvPr/>
        </p:nvGrpSpPr>
        <p:grpSpPr>
          <a:xfrm>
            <a:off x="4053792" y="901663"/>
            <a:ext cx="1696621" cy="553998"/>
            <a:chOff x="4053792" y="901663"/>
            <a:chExt cx="1696621" cy="553998"/>
          </a:xfrm>
        </p:grpSpPr>
        <p:sp>
          <p:nvSpPr>
            <p:cNvPr id="95" name="文本框 94"/>
            <p:cNvSpPr txBox="1"/>
            <p:nvPr/>
          </p:nvSpPr>
          <p:spPr>
            <a:xfrm>
              <a:off x="4603945" y="1014114"/>
              <a:ext cx="1146468" cy="323165"/>
            </a:xfrm>
            <a:prstGeom prst="rect">
              <a:avLst/>
            </a:prstGeom>
            <a:noFill/>
          </p:spPr>
          <p:txBody>
            <a:bodyPr wrap="none" rtlCol="0">
              <a:spAutoFit/>
            </a:bodyPr>
            <a:lstStyle>
              <a:defPPr>
                <a:defRPr lang="zh-CN"/>
              </a:defPPr>
              <a:lvl1pPr>
                <a:defRPr sz="2000">
                  <a:solidFill>
                    <a:schemeClr val="tx1">
                      <a:lumMod val="75000"/>
                      <a:lumOff val="25000"/>
                    </a:schemeClr>
                  </a:solidFill>
                  <a:latin typeface="时尚中黑简体" panose="01010104010101010101" pitchFamily="2" charset="-122"/>
                  <a:ea typeface="时尚中黑简体" panose="01010104010101010101" pitchFamily="2" charset="-122"/>
                </a:defRPr>
              </a:lvl1pPr>
            </a:lstStyle>
            <a:p>
              <a:r>
                <a:rPr lang="zh-CN" altLang="en-US" sz="1500" dirty="0">
                  <a:solidFill>
                    <a:schemeClr val="tx1"/>
                  </a:solidFill>
                  <a:ea typeface="+mn-ea"/>
                  <a:cs typeface="+mn-ea"/>
                </a:rPr>
                <a:t>表达与沟通</a:t>
              </a:r>
              <a:endParaRPr lang="en-US" altLang="zh-CN" sz="1500" dirty="0">
                <a:solidFill>
                  <a:schemeClr val="tx1"/>
                </a:solidFill>
                <a:ea typeface="+mn-ea"/>
                <a:cs typeface="+mn-ea"/>
              </a:endParaRPr>
            </a:p>
          </p:txBody>
        </p:sp>
        <p:sp>
          <p:nvSpPr>
            <p:cNvPr id="96" name="文本框 95"/>
            <p:cNvSpPr txBox="1"/>
            <p:nvPr/>
          </p:nvSpPr>
          <p:spPr>
            <a:xfrm>
              <a:off x="4053792" y="901663"/>
              <a:ext cx="575799" cy="553998"/>
            </a:xfrm>
            <a:prstGeom prst="rect">
              <a:avLst/>
            </a:prstGeom>
            <a:noFill/>
          </p:spPr>
          <p:txBody>
            <a:bodyPr wrap="none" rtlCol="0">
              <a:spAutoFit/>
            </a:bodyPr>
            <a:lstStyle/>
            <a:p>
              <a:r>
                <a:rPr lang="en-US" altLang="zh-CN" sz="3000" dirty="0">
                  <a:effectLst>
                    <a:outerShdw blurRad="38100" dist="38100" dir="2700000" algn="tl">
                      <a:srgbClr val="000000">
                        <a:alpha val="43137"/>
                      </a:srgbClr>
                    </a:outerShdw>
                  </a:effectLst>
                  <a:cs typeface="+mn-ea"/>
                </a:rPr>
                <a:t>01</a:t>
              </a:r>
              <a:endParaRPr lang="zh-CN" altLang="en-US" sz="3000" dirty="0">
                <a:effectLst>
                  <a:outerShdw blurRad="38100" dist="38100" dir="2700000" algn="tl">
                    <a:srgbClr val="000000">
                      <a:alpha val="43137"/>
                    </a:srgbClr>
                  </a:outerShdw>
                </a:effectLst>
                <a:cs typeface="+mn-ea"/>
              </a:endParaRPr>
            </a:p>
          </p:txBody>
        </p:sp>
      </p:grpSp>
      <p:grpSp>
        <p:nvGrpSpPr>
          <p:cNvPr id="97" name="组合 96"/>
          <p:cNvGrpSpPr/>
          <p:nvPr/>
        </p:nvGrpSpPr>
        <p:grpSpPr>
          <a:xfrm>
            <a:off x="3187585" y="3164158"/>
            <a:ext cx="1674497" cy="553998"/>
            <a:chOff x="3187585" y="3164158"/>
            <a:chExt cx="1674497" cy="553998"/>
          </a:xfrm>
        </p:grpSpPr>
        <p:sp>
          <p:nvSpPr>
            <p:cNvPr id="99" name="文本框 98"/>
            <p:cNvSpPr txBox="1"/>
            <p:nvPr/>
          </p:nvSpPr>
          <p:spPr>
            <a:xfrm>
              <a:off x="3715614" y="3273532"/>
              <a:ext cx="1146468" cy="323165"/>
            </a:xfrm>
            <a:prstGeom prst="rect">
              <a:avLst/>
            </a:prstGeom>
            <a:noFill/>
          </p:spPr>
          <p:txBody>
            <a:bodyPr wrap="none" rtlCol="0">
              <a:spAutoFit/>
            </a:bodyPr>
            <a:lstStyle>
              <a:defPPr>
                <a:defRPr lang="zh-CN"/>
              </a:defPPr>
              <a:lvl1pPr>
                <a:defRPr sz="2000">
                  <a:solidFill>
                    <a:schemeClr val="tx1">
                      <a:lumMod val="75000"/>
                      <a:lumOff val="25000"/>
                    </a:schemeClr>
                  </a:solidFill>
                  <a:latin typeface="时尚中黑简体" panose="01010104010101010101" pitchFamily="2" charset="-122"/>
                  <a:ea typeface="时尚中黑简体" panose="01010104010101010101" pitchFamily="2" charset="-122"/>
                </a:defRPr>
              </a:lvl1pPr>
            </a:lstStyle>
            <a:p>
              <a:r>
                <a:rPr lang="zh-CN" altLang="en-US" sz="1500" dirty="0">
                  <a:solidFill>
                    <a:schemeClr val="tx1"/>
                  </a:solidFill>
                  <a:ea typeface="+mn-ea"/>
                  <a:cs typeface="+mn-ea"/>
                </a:rPr>
                <a:t>宽容与合作</a:t>
              </a:r>
              <a:endParaRPr lang="en-US" altLang="zh-CN" sz="1500" dirty="0">
                <a:solidFill>
                  <a:schemeClr val="tx1"/>
                </a:solidFill>
                <a:ea typeface="+mn-ea"/>
                <a:cs typeface="+mn-ea"/>
              </a:endParaRPr>
            </a:p>
          </p:txBody>
        </p:sp>
        <p:sp>
          <p:nvSpPr>
            <p:cNvPr id="100" name="文本框 99"/>
            <p:cNvSpPr txBox="1"/>
            <p:nvPr/>
          </p:nvSpPr>
          <p:spPr>
            <a:xfrm>
              <a:off x="3187585" y="3164158"/>
              <a:ext cx="575799" cy="553998"/>
            </a:xfrm>
            <a:prstGeom prst="rect">
              <a:avLst/>
            </a:prstGeom>
            <a:noFill/>
          </p:spPr>
          <p:txBody>
            <a:bodyPr wrap="none" rtlCol="0">
              <a:spAutoFit/>
            </a:bodyPr>
            <a:lstStyle/>
            <a:p>
              <a:r>
                <a:rPr lang="en-US" altLang="zh-CN" sz="3000" dirty="0">
                  <a:effectLst>
                    <a:outerShdw blurRad="38100" dist="38100" dir="2700000" algn="tl">
                      <a:srgbClr val="000000">
                        <a:alpha val="43137"/>
                      </a:srgbClr>
                    </a:outerShdw>
                  </a:effectLst>
                  <a:cs typeface="+mn-ea"/>
                </a:rPr>
                <a:t>04</a:t>
              </a:r>
              <a:endParaRPr lang="zh-CN" altLang="en-US" sz="3000" dirty="0">
                <a:effectLst>
                  <a:outerShdw blurRad="38100" dist="38100" dir="2700000" algn="tl">
                    <a:srgbClr val="000000">
                      <a:alpha val="43137"/>
                    </a:srgbClr>
                  </a:outerShdw>
                </a:effectLst>
                <a:cs typeface="+mn-ea"/>
              </a:endParaRPr>
            </a:p>
          </p:txBody>
        </p:sp>
      </p:grpSp>
      <p:grpSp>
        <p:nvGrpSpPr>
          <p:cNvPr id="117" name="组合 116"/>
          <p:cNvGrpSpPr/>
          <p:nvPr/>
        </p:nvGrpSpPr>
        <p:grpSpPr>
          <a:xfrm>
            <a:off x="2349214" y="4185721"/>
            <a:ext cx="1481439" cy="553998"/>
            <a:chOff x="2349214" y="4185721"/>
            <a:chExt cx="1481439" cy="553998"/>
          </a:xfrm>
        </p:grpSpPr>
        <p:sp>
          <p:nvSpPr>
            <p:cNvPr id="122" name="文本框 121"/>
            <p:cNvSpPr txBox="1"/>
            <p:nvPr/>
          </p:nvSpPr>
          <p:spPr>
            <a:xfrm>
              <a:off x="2876546" y="4329977"/>
              <a:ext cx="954107" cy="323165"/>
            </a:xfrm>
            <a:prstGeom prst="rect">
              <a:avLst/>
            </a:prstGeom>
            <a:noFill/>
          </p:spPr>
          <p:txBody>
            <a:bodyPr wrap="none" rtlCol="0">
              <a:spAutoFit/>
            </a:bodyPr>
            <a:lstStyle/>
            <a:p>
              <a:r>
                <a:rPr lang="zh-CN" altLang="en-US" sz="1500" dirty="0">
                  <a:latin typeface="+mn-ea"/>
                  <a:cs typeface="+mn-ea"/>
                </a:rPr>
                <a:t>全局观念</a:t>
              </a:r>
              <a:endParaRPr lang="en-US" altLang="zh-CN" sz="1500" dirty="0">
                <a:latin typeface="+mn-ea"/>
                <a:cs typeface="+mn-ea"/>
              </a:endParaRPr>
            </a:p>
          </p:txBody>
        </p:sp>
        <p:sp>
          <p:nvSpPr>
            <p:cNvPr id="123" name="文本框 122"/>
            <p:cNvSpPr txBox="1"/>
            <p:nvPr/>
          </p:nvSpPr>
          <p:spPr>
            <a:xfrm>
              <a:off x="2349214" y="4185721"/>
              <a:ext cx="575799" cy="553998"/>
            </a:xfrm>
            <a:prstGeom prst="rect">
              <a:avLst/>
            </a:prstGeom>
            <a:noFill/>
          </p:spPr>
          <p:txBody>
            <a:bodyPr wrap="none" rtlCol="0">
              <a:spAutoFit/>
            </a:bodyPr>
            <a:lstStyle/>
            <a:p>
              <a:r>
                <a:rPr lang="en-US" altLang="zh-CN" sz="3000" dirty="0">
                  <a:effectLst>
                    <a:outerShdw blurRad="38100" dist="38100" dir="2700000" algn="tl">
                      <a:srgbClr val="000000">
                        <a:alpha val="43137"/>
                      </a:srgbClr>
                    </a:outerShdw>
                  </a:effectLst>
                  <a:cs typeface="+mn-ea"/>
                </a:rPr>
                <a:t>05</a:t>
              </a:r>
              <a:endParaRPr lang="zh-CN" altLang="en-US" sz="3000" dirty="0">
                <a:effectLst>
                  <a:outerShdw blurRad="38100" dist="38100" dir="2700000" algn="tl">
                    <a:srgbClr val="000000">
                      <a:alpha val="43137"/>
                    </a:srgbClr>
                  </a:outerShdw>
                </a:effectLst>
                <a:cs typeface="+mn-ea"/>
              </a:endParaRPr>
            </a:p>
          </p:txBody>
        </p:sp>
      </p:grpSp>
      <p:grpSp>
        <p:nvGrpSpPr>
          <p:cNvPr id="124" name="组合 123"/>
          <p:cNvGrpSpPr/>
          <p:nvPr/>
        </p:nvGrpSpPr>
        <p:grpSpPr>
          <a:xfrm>
            <a:off x="2860061" y="1933516"/>
            <a:ext cx="1492715" cy="553998"/>
            <a:chOff x="2860061" y="1933516"/>
            <a:chExt cx="1492715" cy="553998"/>
          </a:xfrm>
        </p:grpSpPr>
        <p:sp>
          <p:nvSpPr>
            <p:cNvPr id="125" name="文本框 124"/>
            <p:cNvSpPr txBox="1"/>
            <p:nvPr/>
          </p:nvSpPr>
          <p:spPr>
            <a:xfrm>
              <a:off x="3398669" y="2034449"/>
              <a:ext cx="954107" cy="323165"/>
            </a:xfrm>
            <a:prstGeom prst="rect">
              <a:avLst/>
            </a:prstGeom>
            <a:noFill/>
          </p:spPr>
          <p:txBody>
            <a:bodyPr wrap="none" rtlCol="0">
              <a:spAutoFit/>
            </a:bodyPr>
            <a:lstStyle>
              <a:defPPr>
                <a:defRPr lang="zh-CN"/>
              </a:defPPr>
              <a:lvl1pPr>
                <a:defRPr sz="2000">
                  <a:solidFill>
                    <a:schemeClr val="tx1">
                      <a:lumMod val="75000"/>
                      <a:lumOff val="25000"/>
                    </a:schemeClr>
                  </a:solidFill>
                  <a:latin typeface="时尚中黑简体" panose="01010104010101010101" pitchFamily="2" charset="-122"/>
                  <a:ea typeface="时尚中黑简体" panose="01010104010101010101" pitchFamily="2" charset="-122"/>
                </a:defRPr>
              </a:lvl1pPr>
            </a:lstStyle>
            <a:p>
              <a:r>
                <a:rPr lang="zh-CN" altLang="en-US" sz="1500" dirty="0">
                  <a:solidFill>
                    <a:schemeClr val="tx1"/>
                  </a:solidFill>
                  <a:ea typeface="+mn-ea"/>
                  <a:cs typeface="+mn-ea"/>
                </a:rPr>
                <a:t>做事主动</a:t>
              </a:r>
              <a:endParaRPr lang="en-US" altLang="zh-CN" sz="1500" dirty="0">
                <a:solidFill>
                  <a:schemeClr val="tx1"/>
                </a:solidFill>
                <a:ea typeface="+mn-ea"/>
                <a:cs typeface="+mn-ea"/>
              </a:endParaRPr>
            </a:p>
          </p:txBody>
        </p:sp>
        <p:sp>
          <p:nvSpPr>
            <p:cNvPr id="126" name="文本框 125"/>
            <p:cNvSpPr txBox="1"/>
            <p:nvPr/>
          </p:nvSpPr>
          <p:spPr>
            <a:xfrm>
              <a:off x="2860061" y="1933516"/>
              <a:ext cx="575799" cy="553998"/>
            </a:xfrm>
            <a:prstGeom prst="rect">
              <a:avLst/>
            </a:prstGeom>
            <a:noFill/>
          </p:spPr>
          <p:txBody>
            <a:bodyPr wrap="none" rtlCol="0">
              <a:spAutoFit/>
            </a:bodyPr>
            <a:lstStyle/>
            <a:p>
              <a:r>
                <a:rPr lang="en-US" altLang="zh-CN" sz="3000" dirty="0">
                  <a:effectLst>
                    <a:outerShdw blurRad="38100" dist="38100" dir="2700000" algn="tl">
                      <a:srgbClr val="000000">
                        <a:alpha val="43137"/>
                      </a:srgbClr>
                    </a:outerShdw>
                  </a:effectLst>
                  <a:cs typeface="+mn-ea"/>
                </a:rPr>
                <a:t>02</a:t>
              </a:r>
              <a:endParaRPr lang="zh-CN" altLang="en-US" sz="3000" dirty="0">
                <a:effectLst>
                  <a:outerShdw blurRad="38100" dist="38100" dir="2700000" algn="tl">
                    <a:srgbClr val="000000">
                      <a:alpha val="43137"/>
                    </a:srgbClr>
                  </a:outerShdw>
                </a:effectLst>
                <a:cs typeface="+mn-ea"/>
              </a:endParaRPr>
            </a:p>
          </p:txBody>
        </p:sp>
      </p:grpSp>
      <p:grpSp>
        <p:nvGrpSpPr>
          <p:cNvPr id="127" name="组合 126"/>
          <p:cNvGrpSpPr/>
          <p:nvPr/>
        </p:nvGrpSpPr>
        <p:grpSpPr>
          <a:xfrm>
            <a:off x="1633447" y="2283379"/>
            <a:ext cx="1690982" cy="553998"/>
            <a:chOff x="1633447" y="2283379"/>
            <a:chExt cx="1690982" cy="553998"/>
          </a:xfrm>
        </p:grpSpPr>
        <p:sp>
          <p:nvSpPr>
            <p:cNvPr id="128" name="文本框 127"/>
            <p:cNvSpPr txBox="1"/>
            <p:nvPr/>
          </p:nvSpPr>
          <p:spPr>
            <a:xfrm>
              <a:off x="2177961" y="2398796"/>
              <a:ext cx="1146468" cy="323165"/>
            </a:xfrm>
            <a:prstGeom prst="rect">
              <a:avLst/>
            </a:prstGeom>
            <a:noFill/>
          </p:spPr>
          <p:txBody>
            <a:bodyPr wrap="none" rtlCol="0">
              <a:spAutoFit/>
            </a:bodyPr>
            <a:lstStyle>
              <a:defPPr>
                <a:defRPr lang="zh-CN"/>
              </a:defPPr>
              <a:lvl1pPr>
                <a:defRPr sz="2000">
                  <a:solidFill>
                    <a:schemeClr val="tx1">
                      <a:lumMod val="75000"/>
                      <a:lumOff val="25000"/>
                    </a:schemeClr>
                  </a:solidFill>
                  <a:latin typeface="时尚中黑简体" panose="01010104010101010101" pitchFamily="2" charset="-122"/>
                  <a:ea typeface="时尚中黑简体" panose="01010104010101010101" pitchFamily="2" charset="-122"/>
                </a:defRPr>
              </a:lvl1pPr>
            </a:lstStyle>
            <a:p>
              <a:r>
                <a:rPr lang="zh-CN" altLang="en-US" sz="1500" dirty="0">
                  <a:solidFill>
                    <a:schemeClr val="tx1"/>
                  </a:solidFill>
                  <a:ea typeface="+mn-ea"/>
                  <a:cs typeface="+mn-ea"/>
                </a:rPr>
                <a:t>敬业的品质</a:t>
              </a:r>
              <a:endParaRPr lang="en-US" altLang="zh-CN" sz="1500" dirty="0">
                <a:solidFill>
                  <a:schemeClr val="tx1"/>
                </a:solidFill>
                <a:ea typeface="+mn-ea"/>
                <a:cs typeface="+mn-ea"/>
              </a:endParaRPr>
            </a:p>
          </p:txBody>
        </p:sp>
        <p:sp>
          <p:nvSpPr>
            <p:cNvPr id="129" name="文本框 128"/>
            <p:cNvSpPr txBox="1"/>
            <p:nvPr/>
          </p:nvSpPr>
          <p:spPr>
            <a:xfrm>
              <a:off x="1633447" y="2283379"/>
              <a:ext cx="575799" cy="553998"/>
            </a:xfrm>
            <a:prstGeom prst="rect">
              <a:avLst/>
            </a:prstGeom>
            <a:noFill/>
          </p:spPr>
          <p:txBody>
            <a:bodyPr wrap="none" rtlCol="0">
              <a:spAutoFit/>
            </a:bodyPr>
            <a:lstStyle/>
            <a:p>
              <a:r>
                <a:rPr lang="en-US" altLang="zh-CN" sz="3000" dirty="0">
                  <a:effectLst>
                    <a:outerShdw blurRad="38100" dist="38100" dir="2700000" algn="tl">
                      <a:srgbClr val="000000">
                        <a:alpha val="43137"/>
                      </a:srgbClr>
                    </a:outerShdw>
                  </a:effectLst>
                  <a:cs typeface="+mn-ea"/>
                </a:rPr>
                <a:t>03</a:t>
              </a:r>
              <a:endParaRPr lang="zh-CN" altLang="en-US" sz="3000" dirty="0">
                <a:effectLst>
                  <a:outerShdw blurRad="38100" dist="38100" dir="2700000" algn="tl">
                    <a:srgbClr val="000000">
                      <a:alpha val="43137"/>
                    </a:srgbClr>
                  </a:outerShdw>
                </a:effectLst>
                <a:cs typeface="+mn-ea"/>
              </a:endParaRPr>
            </a:p>
          </p:txBody>
        </p:sp>
      </p:grpSp>
      <p:grpSp>
        <p:nvGrpSpPr>
          <p:cNvPr id="130" name="组合 129"/>
          <p:cNvGrpSpPr>
            <a:grpSpLocks noChangeAspect="1"/>
          </p:cNvGrpSpPr>
          <p:nvPr/>
        </p:nvGrpSpPr>
        <p:grpSpPr>
          <a:xfrm>
            <a:off x="6382772" y="2560789"/>
            <a:ext cx="1764204" cy="2322000"/>
            <a:chOff x="5245100" y="3476625"/>
            <a:chExt cx="647701" cy="852488"/>
          </a:xfrm>
          <a:effectLst>
            <a:outerShdw blurRad="76200" dir="18900000" sy="23000" kx="-1200000" algn="bl" rotWithShape="0">
              <a:prstClr val="black">
                <a:alpha val="20000"/>
              </a:prstClr>
            </a:outerShdw>
          </a:effectLst>
        </p:grpSpPr>
        <p:sp>
          <p:nvSpPr>
            <p:cNvPr id="131" name="Freeform 386"/>
            <p:cNvSpPr/>
            <p:nvPr/>
          </p:nvSpPr>
          <p:spPr bwMode="auto">
            <a:xfrm>
              <a:off x="5678488" y="3916363"/>
              <a:ext cx="4763" cy="1588"/>
            </a:xfrm>
            <a:custGeom>
              <a:avLst/>
              <a:gdLst>
                <a:gd name="T0" fmla="*/ 3 w 3"/>
                <a:gd name="T1" fmla="*/ 1 h 1"/>
                <a:gd name="T2" fmla="*/ 2 w 3"/>
                <a:gd name="T3" fmla="*/ 1 h 1"/>
                <a:gd name="T4" fmla="*/ 0 w 3"/>
                <a:gd name="T5" fmla="*/ 0 h 1"/>
                <a:gd name="T6" fmla="*/ 1 w 3"/>
                <a:gd name="T7" fmla="*/ 1 h 1"/>
                <a:gd name="T8" fmla="*/ 1 w 3"/>
                <a:gd name="T9" fmla="*/ 1 h 1"/>
                <a:gd name="T10" fmla="*/ 3 w 3"/>
                <a:gd name="T11" fmla="*/ 1 h 1"/>
              </a:gdLst>
              <a:ahLst/>
              <a:cxnLst>
                <a:cxn ang="0">
                  <a:pos x="T0" y="T1"/>
                </a:cxn>
                <a:cxn ang="0">
                  <a:pos x="T2" y="T3"/>
                </a:cxn>
                <a:cxn ang="0">
                  <a:pos x="T4" y="T5"/>
                </a:cxn>
                <a:cxn ang="0">
                  <a:pos x="T6" y="T7"/>
                </a:cxn>
                <a:cxn ang="0">
                  <a:pos x="T8" y="T9"/>
                </a:cxn>
                <a:cxn ang="0">
                  <a:pos x="T10" y="T11"/>
                </a:cxn>
              </a:cxnLst>
              <a:rect l="0" t="0" r="r" b="b"/>
              <a:pathLst>
                <a:path w="3" h="1">
                  <a:moveTo>
                    <a:pt x="3" y="1"/>
                  </a:moveTo>
                  <a:cubicBezTo>
                    <a:pt x="2" y="1"/>
                    <a:pt x="2" y="1"/>
                    <a:pt x="2" y="1"/>
                  </a:cubicBezTo>
                  <a:cubicBezTo>
                    <a:pt x="0" y="0"/>
                    <a:pt x="0" y="0"/>
                    <a:pt x="0" y="0"/>
                  </a:cubicBezTo>
                  <a:cubicBezTo>
                    <a:pt x="0" y="1"/>
                    <a:pt x="1" y="1"/>
                    <a:pt x="1" y="1"/>
                  </a:cubicBezTo>
                  <a:cubicBezTo>
                    <a:pt x="1" y="1"/>
                    <a:pt x="1" y="1"/>
                    <a:pt x="1" y="1"/>
                  </a:cubicBezTo>
                  <a:cubicBezTo>
                    <a:pt x="3" y="1"/>
                    <a:pt x="3" y="1"/>
                    <a:pt x="3" y="1"/>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32" name="Freeform 387"/>
            <p:cNvSpPr/>
            <p:nvPr/>
          </p:nvSpPr>
          <p:spPr bwMode="auto">
            <a:xfrm>
              <a:off x="5681663" y="3921125"/>
              <a:ext cx="1588" cy="1588"/>
            </a:xfrm>
            <a:custGeom>
              <a:avLst/>
              <a:gdLst>
                <a:gd name="T0" fmla="*/ 0 w 1"/>
                <a:gd name="T1" fmla="*/ 0 h 1"/>
                <a:gd name="T2" fmla="*/ 0 w 1"/>
                <a:gd name="T3" fmla="*/ 1 h 1"/>
                <a:gd name="T4" fmla="*/ 1 w 1"/>
                <a:gd name="T5" fmla="*/ 1 h 1"/>
                <a:gd name="T6" fmla="*/ 1 w 1"/>
                <a:gd name="T7" fmla="*/ 1 h 1"/>
                <a:gd name="T8" fmla="*/ 1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1"/>
                    <a:pt x="0" y="1"/>
                    <a:pt x="0" y="1"/>
                  </a:cubicBezTo>
                  <a:cubicBezTo>
                    <a:pt x="1" y="1"/>
                    <a:pt x="1" y="1"/>
                    <a:pt x="1" y="1"/>
                  </a:cubicBezTo>
                  <a:cubicBezTo>
                    <a:pt x="1" y="1"/>
                    <a:pt x="1" y="1"/>
                    <a:pt x="1" y="1"/>
                  </a:cubicBezTo>
                  <a:cubicBezTo>
                    <a:pt x="1" y="1"/>
                    <a:pt x="1" y="1"/>
                    <a:pt x="1" y="1"/>
                  </a:cubicBezTo>
                  <a:cubicBezTo>
                    <a:pt x="0" y="0"/>
                    <a:pt x="0" y="0"/>
                    <a:pt x="0"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33" name="Freeform 388"/>
            <p:cNvSpPr/>
            <p:nvPr/>
          </p:nvSpPr>
          <p:spPr bwMode="auto">
            <a:xfrm>
              <a:off x="5851526" y="3894138"/>
              <a:ext cx="0" cy="1588"/>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34" name="Freeform 389"/>
            <p:cNvSpPr/>
            <p:nvPr/>
          </p:nvSpPr>
          <p:spPr bwMode="auto">
            <a:xfrm>
              <a:off x="5845176" y="3903663"/>
              <a:ext cx="0" cy="1588"/>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35" name="Freeform 390"/>
            <p:cNvSpPr/>
            <p:nvPr/>
          </p:nvSpPr>
          <p:spPr bwMode="auto">
            <a:xfrm>
              <a:off x="5846763" y="3906838"/>
              <a:ext cx="1588" cy="1588"/>
            </a:xfrm>
            <a:custGeom>
              <a:avLst/>
              <a:gdLst>
                <a:gd name="T0" fmla="*/ 0 w 1"/>
                <a:gd name="T1" fmla="*/ 1 h 1"/>
                <a:gd name="T2" fmla="*/ 1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0"/>
                    <a:pt x="1" y="0"/>
                    <a:pt x="1" y="0"/>
                  </a:cubicBezTo>
                  <a:cubicBezTo>
                    <a:pt x="0" y="1"/>
                    <a:pt x="0" y="1"/>
                    <a:pt x="0" y="1"/>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36" name="Freeform 391"/>
            <p:cNvSpPr>
              <a:spLocks noEditPoints="1"/>
            </p:cNvSpPr>
            <p:nvPr/>
          </p:nvSpPr>
          <p:spPr bwMode="auto">
            <a:xfrm>
              <a:off x="5651501" y="3476625"/>
              <a:ext cx="241300" cy="768350"/>
            </a:xfrm>
            <a:custGeom>
              <a:avLst/>
              <a:gdLst>
                <a:gd name="T0" fmla="*/ 101 w 156"/>
                <a:gd name="T1" fmla="*/ 74 h 497"/>
                <a:gd name="T2" fmla="*/ 94 w 156"/>
                <a:gd name="T3" fmla="*/ 54 h 497"/>
                <a:gd name="T4" fmla="*/ 100 w 156"/>
                <a:gd name="T5" fmla="*/ 35 h 497"/>
                <a:gd name="T6" fmla="*/ 84 w 156"/>
                <a:gd name="T7" fmla="*/ 2 h 497"/>
                <a:gd name="T8" fmla="*/ 63 w 156"/>
                <a:gd name="T9" fmla="*/ 3 h 497"/>
                <a:gd name="T10" fmla="*/ 48 w 156"/>
                <a:gd name="T11" fmla="*/ 34 h 497"/>
                <a:gd name="T12" fmla="*/ 51 w 156"/>
                <a:gd name="T13" fmla="*/ 50 h 497"/>
                <a:gd name="T14" fmla="*/ 55 w 156"/>
                <a:gd name="T15" fmla="*/ 58 h 497"/>
                <a:gd name="T16" fmla="*/ 58 w 156"/>
                <a:gd name="T17" fmla="*/ 72 h 497"/>
                <a:gd name="T18" fmla="*/ 50 w 156"/>
                <a:gd name="T19" fmla="*/ 80 h 497"/>
                <a:gd name="T20" fmla="*/ 17 w 156"/>
                <a:gd name="T21" fmla="*/ 96 h 497"/>
                <a:gd name="T22" fmla="*/ 4 w 156"/>
                <a:gd name="T23" fmla="*/ 199 h 497"/>
                <a:gd name="T24" fmla="*/ 0 w 156"/>
                <a:gd name="T25" fmla="*/ 256 h 497"/>
                <a:gd name="T26" fmla="*/ 2 w 156"/>
                <a:gd name="T27" fmla="*/ 263 h 497"/>
                <a:gd name="T28" fmla="*/ 1 w 156"/>
                <a:gd name="T29" fmla="*/ 273 h 497"/>
                <a:gd name="T30" fmla="*/ 15 w 156"/>
                <a:gd name="T31" fmla="*/ 293 h 497"/>
                <a:gd name="T32" fmla="*/ 26 w 156"/>
                <a:gd name="T33" fmla="*/ 340 h 497"/>
                <a:gd name="T34" fmla="*/ 31 w 156"/>
                <a:gd name="T35" fmla="*/ 466 h 497"/>
                <a:gd name="T36" fmla="*/ 18 w 156"/>
                <a:gd name="T37" fmla="*/ 477 h 497"/>
                <a:gd name="T38" fmla="*/ 19 w 156"/>
                <a:gd name="T39" fmla="*/ 493 h 497"/>
                <a:gd name="T40" fmla="*/ 67 w 156"/>
                <a:gd name="T41" fmla="*/ 484 h 497"/>
                <a:gd name="T42" fmla="*/ 67 w 156"/>
                <a:gd name="T43" fmla="*/ 467 h 497"/>
                <a:gd name="T44" fmla="*/ 67 w 156"/>
                <a:gd name="T45" fmla="*/ 326 h 497"/>
                <a:gd name="T46" fmla="*/ 80 w 156"/>
                <a:gd name="T47" fmla="*/ 385 h 497"/>
                <a:gd name="T48" fmla="*/ 75 w 156"/>
                <a:gd name="T49" fmla="*/ 466 h 497"/>
                <a:gd name="T50" fmla="*/ 77 w 156"/>
                <a:gd name="T51" fmla="*/ 469 h 497"/>
                <a:gd name="T52" fmla="*/ 79 w 156"/>
                <a:gd name="T53" fmla="*/ 490 h 497"/>
                <a:gd name="T54" fmla="*/ 109 w 156"/>
                <a:gd name="T55" fmla="*/ 492 h 497"/>
                <a:gd name="T56" fmla="*/ 105 w 156"/>
                <a:gd name="T57" fmla="*/ 469 h 497"/>
                <a:gd name="T58" fmla="*/ 107 w 156"/>
                <a:gd name="T59" fmla="*/ 467 h 497"/>
                <a:gd name="T60" fmla="*/ 138 w 156"/>
                <a:gd name="T61" fmla="*/ 285 h 497"/>
                <a:gd name="T62" fmla="*/ 151 w 156"/>
                <a:gd name="T63" fmla="*/ 271 h 497"/>
                <a:gd name="T64" fmla="*/ 152 w 156"/>
                <a:gd name="T65" fmla="*/ 255 h 497"/>
                <a:gd name="T66" fmla="*/ 140 w 156"/>
                <a:gd name="T67" fmla="*/ 89 h 497"/>
                <a:gd name="T68" fmla="*/ 28 w 156"/>
                <a:gd name="T69" fmla="*/ 267 h 497"/>
                <a:gd name="T70" fmla="*/ 15 w 156"/>
                <a:gd name="T71" fmla="*/ 277 h 497"/>
                <a:gd name="T72" fmla="*/ 15 w 156"/>
                <a:gd name="T73" fmla="*/ 277 h 497"/>
                <a:gd name="T74" fmla="*/ 11 w 156"/>
                <a:gd name="T75" fmla="*/ 281 h 497"/>
                <a:gd name="T76" fmla="*/ 17 w 156"/>
                <a:gd name="T77" fmla="*/ 283 h 497"/>
                <a:gd name="T78" fmla="*/ 20 w 156"/>
                <a:gd name="T79" fmla="*/ 284 h 497"/>
                <a:gd name="T80" fmla="*/ 19 w 156"/>
                <a:gd name="T81" fmla="*/ 283 h 497"/>
                <a:gd name="T82" fmla="*/ 22 w 156"/>
                <a:gd name="T83" fmla="*/ 283 h 497"/>
                <a:gd name="T84" fmla="*/ 22 w 156"/>
                <a:gd name="T85" fmla="*/ 290 h 497"/>
                <a:gd name="T86" fmla="*/ 8 w 156"/>
                <a:gd name="T87" fmla="*/ 277 h 497"/>
                <a:gd name="T88" fmla="*/ 129 w 156"/>
                <a:gd name="T89" fmla="*/ 270 h 497"/>
                <a:gd name="T90" fmla="*/ 122 w 156"/>
                <a:gd name="T91" fmla="*/ 27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 h="497">
                  <a:moveTo>
                    <a:pt x="140" y="88"/>
                  </a:moveTo>
                  <a:cubicBezTo>
                    <a:pt x="139" y="87"/>
                    <a:pt x="139" y="87"/>
                    <a:pt x="139" y="87"/>
                  </a:cubicBezTo>
                  <a:cubicBezTo>
                    <a:pt x="101" y="74"/>
                    <a:pt x="101" y="74"/>
                    <a:pt x="101" y="74"/>
                  </a:cubicBezTo>
                  <a:cubicBezTo>
                    <a:pt x="94" y="66"/>
                    <a:pt x="94" y="66"/>
                    <a:pt x="94" y="66"/>
                  </a:cubicBezTo>
                  <a:cubicBezTo>
                    <a:pt x="94" y="59"/>
                    <a:pt x="94" y="59"/>
                    <a:pt x="94" y="59"/>
                  </a:cubicBezTo>
                  <a:cubicBezTo>
                    <a:pt x="94" y="54"/>
                    <a:pt x="94" y="54"/>
                    <a:pt x="94" y="54"/>
                  </a:cubicBezTo>
                  <a:cubicBezTo>
                    <a:pt x="96" y="53"/>
                    <a:pt x="97" y="52"/>
                    <a:pt x="98" y="50"/>
                  </a:cubicBezTo>
                  <a:cubicBezTo>
                    <a:pt x="98" y="50"/>
                    <a:pt x="98" y="50"/>
                    <a:pt x="98" y="50"/>
                  </a:cubicBezTo>
                  <a:cubicBezTo>
                    <a:pt x="102" y="42"/>
                    <a:pt x="102" y="38"/>
                    <a:pt x="100" y="35"/>
                  </a:cubicBezTo>
                  <a:cubicBezTo>
                    <a:pt x="101" y="22"/>
                    <a:pt x="99" y="13"/>
                    <a:pt x="93" y="8"/>
                  </a:cubicBezTo>
                  <a:cubicBezTo>
                    <a:pt x="93" y="8"/>
                    <a:pt x="93" y="8"/>
                    <a:pt x="93" y="8"/>
                  </a:cubicBezTo>
                  <a:cubicBezTo>
                    <a:pt x="90" y="6"/>
                    <a:pt x="87" y="4"/>
                    <a:pt x="84" y="2"/>
                  </a:cubicBezTo>
                  <a:cubicBezTo>
                    <a:pt x="83" y="2"/>
                    <a:pt x="83" y="2"/>
                    <a:pt x="83" y="2"/>
                  </a:cubicBezTo>
                  <a:cubicBezTo>
                    <a:pt x="77" y="0"/>
                    <a:pt x="71" y="0"/>
                    <a:pt x="64" y="3"/>
                  </a:cubicBezTo>
                  <a:cubicBezTo>
                    <a:pt x="64" y="3"/>
                    <a:pt x="63" y="3"/>
                    <a:pt x="63" y="3"/>
                  </a:cubicBezTo>
                  <a:cubicBezTo>
                    <a:pt x="57" y="7"/>
                    <a:pt x="53" y="12"/>
                    <a:pt x="50" y="17"/>
                  </a:cubicBezTo>
                  <a:cubicBezTo>
                    <a:pt x="50" y="18"/>
                    <a:pt x="50" y="18"/>
                    <a:pt x="50" y="18"/>
                  </a:cubicBezTo>
                  <a:cubicBezTo>
                    <a:pt x="48" y="22"/>
                    <a:pt x="47" y="28"/>
                    <a:pt x="48" y="34"/>
                  </a:cubicBezTo>
                  <a:cubicBezTo>
                    <a:pt x="47" y="36"/>
                    <a:pt x="47" y="40"/>
                    <a:pt x="48" y="45"/>
                  </a:cubicBezTo>
                  <a:cubicBezTo>
                    <a:pt x="48" y="45"/>
                    <a:pt x="48" y="45"/>
                    <a:pt x="48" y="46"/>
                  </a:cubicBezTo>
                  <a:cubicBezTo>
                    <a:pt x="49" y="48"/>
                    <a:pt x="50" y="49"/>
                    <a:pt x="51" y="50"/>
                  </a:cubicBezTo>
                  <a:cubicBezTo>
                    <a:pt x="51" y="50"/>
                    <a:pt x="51" y="50"/>
                    <a:pt x="51" y="50"/>
                  </a:cubicBezTo>
                  <a:cubicBezTo>
                    <a:pt x="51" y="52"/>
                    <a:pt x="52" y="53"/>
                    <a:pt x="53" y="53"/>
                  </a:cubicBezTo>
                  <a:cubicBezTo>
                    <a:pt x="55" y="58"/>
                    <a:pt x="55" y="58"/>
                    <a:pt x="55" y="58"/>
                  </a:cubicBezTo>
                  <a:cubicBezTo>
                    <a:pt x="55" y="58"/>
                    <a:pt x="55" y="58"/>
                    <a:pt x="55" y="58"/>
                  </a:cubicBezTo>
                  <a:cubicBezTo>
                    <a:pt x="55" y="61"/>
                    <a:pt x="57" y="64"/>
                    <a:pt x="58" y="67"/>
                  </a:cubicBezTo>
                  <a:cubicBezTo>
                    <a:pt x="58" y="72"/>
                    <a:pt x="58" y="72"/>
                    <a:pt x="58" y="72"/>
                  </a:cubicBezTo>
                  <a:cubicBezTo>
                    <a:pt x="58" y="73"/>
                    <a:pt x="58" y="73"/>
                    <a:pt x="58" y="73"/>
                  </a:cubicBezTo>
                  <a:cubicBezTo>
                    <a:pt x="58" y="73"/>
                    <a:pt x="58" y="73"/>
                    <a:pt x="58" y="73"/>
                  </a:cubicBezTo>
                  <a:cubicBezTo>
                    <a:pt x="50" y="80"/>
                    <a:pt x="50" y="80"/>
                    <a:pt x="50" y="80"/>
                  </a:cubicBezTo>
                  <a:cubicBezTo>
                    <a:pt x="18" y="93"/>
                    <a:pt x="18" y="93"/>
                    <a:pt x="18" y="93"/>
                  </a:cubicBezTo>
                  <a:cubicBezTo>
                    <a:pt x="18" y="93"/>
                    <a:pt x="17" y="94"/>
                    <a:pt x="17" y="94"/>
                  </a:cubicBezTo>
                  <a:cubicBezTo>
                    <a:pt x="17" y="95"/>
                    <a:pt x="17" y="95"/>
                    <a:pt x="17" y="96"/>
                  </a:cubicBezTo>
                  <a:cubicBezTo>
                    <a:pt x="17" y="101"/>
                    <a:pt x="17" y="101"/>
                    <a:pt x="17" y="101"/>
                  </a:cubicBezTo>
                  <a:cubicBezTo>
                    <a:pt x="12" y="119"/>
                    <a:pt x="9" y="137"/>
                    <a:pt x="9" y="157"/>
                  </a:cubicBezTo>
                  <a:cubicBezTo>
                    <a:pt x="4" y="199"/>
                    <a:pt x="4" y="199"/>
                    <a:pt x="4" y="199"/>
                  </a:cubicBezTo>
                  <a:cubicBezTo>
                    <a:pt x="4" y="199"/>
                    <a:pt x="4" y="199"/>
                    <a:pt x="4" y="199"/>
                  </a:cubicBezTo>
                  <a:cubicBezTo>
                    <a:pt x="0" y="255"/>
                    <a:pt x="0" y="255"/>
                    <a:pt x="0" y="255"/>
                  </a:cubicBezTo>
                  <a:cubicBezTo>
                    <a:pt x="0" y="255"/>
                    <a:pt x="0" y="256"/>
                    <a:pt x="0" y="256"/>
                  </a:cubicBezTo>
                  <a:cubicBezTo>
                    <a:pt x="0" y="257"/>
                    <a:pt x="1" y="257"/>
                    <a:pt x="1" y="257"/>
                  </a:cubicBezTo>
                  <a:cubicBezTo>
                    <a:pt x="1" y="261"/>
                    <a:pt x="1" y="261"/>
                    <a:pt x="1" y="261"/>
                  </a:cubicBezTo>
                  <a:cubicBezTo>
                    <a:pt x="1" y="262"/>
                    <a:pt x="1" y="262"/>
                    <a:pt x="2" y="263"/>
                  </a:cubicBezTo>
                  <a:cubicBezTo>
                    <a:pt x="2" y="263"/>
                    <a:pt x="2" y="263"/>
                    <a:pt x="2" y="263"/>
                  </a:cubicBezTo>
                  <a:cubicBezTo>
                    <a:pt x="0" y="272"/>
                    <a:pt x="0" y="272"/>
                    <a:pt x="0" y="272"/>
                  </a:cubicBezTo>
                  <a:cubicBezTo>
                    <a:pt x="0" y="272"/>
                    <a:pt x="0" y="273"/>
                    <a:pt x="1" y="273"/>
                  </a:cubicBezTo>
                  <a:cubicBezTo>
                    <a:pt x="6" y="287"/>
                    <a:pt x="6" y="287"/>
                    <a:pt x="6" y="287"/>
                  </a:cubicBezTo>
                  <a:cubicBezTo>
                    <a:pt x="7" y="287"/>
                    <a:pt x="7" y="287"/>
                    <a:pt x="7" y="288"/>
                  </a:cubicBezTo>
                  <a:cubicBezTo>
                    <a:pt x="15" y="293"/>
                    <a:pt x="15" y="293"/>
                    <a:pt x="15" y="293"/>
                  </a:cubicBezTo>
                  <a:cubicBezTo>
                    <a:pt x="15" y="293"/>
                    <a:pt x="16" y="293"/>
                    <a:pt x="16" y="293"/>
                  </a:cubicBezTo>
                  <a:cubicBezTo>
                    <a:pt x="22" y="296"/>
                    <a:pt x="22" y="296"/>
                    <a:pt x="22" y="296"/>
                  </a:cubicBezTo>
                  <a:cubicBezTo>
                    <a:pt x="22" y="311"/>
                    <a:pt x="24" y="326"/>
                    <a:pt x="26" y="340"/>
                  </a:cubicBezTo>
                  <a:cubicBezTo>
                    <a:pt x="31" y="403"/>
                    <a:pt x="31" y="403"/>
                    <a:pt x="31" y="403"/>
                  </a:cubicBezTo>
                  <a:cubicBezTo>
                    <a:pt x="31" y="465"/>
                    <a:pt x="31" y="465"/>
                    <a:pt x="31" y="465"/>
                  </a:cubicBezTo>
                  <a:cubicBezTo>
                    <a:pt x="31" y="465"/>
                    <a:pt x="31" y="466"/>
                    <a:pt x="31" y="466"/>
                  </a:cubicBezTo>
                  <a:cubicBezTo>
                    <a:pt x="31" y="466"/>
                    <a:pt x="32" y="467"/>
                    <a:pt x="32" y="467"/>
                  </a:cubicBezTo>
                  <a:cubicBezTo>
                    <a:pt x="29" y="472"/>
                    <a:pt x="25" y="475"/>
                    <a:pt x="19" y="477"/>
                  </a:cubicBezTo>
                  <a:cubicBezTo>
                    <a:pt x="18" y="477"/>
                    <a:pt x="18" y="477"/>
                    <a:pt x="18" y="477"/>
                  </a:cubicBezTo>
                  <a:cubicBezTo>
                    <a:pt x="12" y="480"/>
                    <a:pt x="9" y="483"/>
                    <a:pt x="9" y="485"/>
                  </a:cubicBezTo>
                  <a:cubicBezTo>
                    <a:pt x="9" y="488"/>
                    <a:pt x="12" y="491"/>
                    <a:pt x="19" y="493"/>
                  </a:cubicBezTo>
                  <a:cubicBezTo>
                    <a:pt x="19" y="493"/>
                    <a:pt x="19" y="493"/>
                    <a:pt x="19" y="493"/>
                  </a:cubicBezTo>
                  <a:cubicBezTo>
                    <a:pt x="30" y="495"/>
                    <a:pt x="40" y="493"/>
                    <a:pt x="49" y="488"/>
                  </a:cubicBezTo>
                  <a:cubicBezTo>
                    <a:pt x="65" y="485"/>
                    <a:pt x="65" y="485"/>
                    <a:pt x="65" y="485"/>
                  </a:cubicBezTo>
                  <a:cubicBezTo>
                    <a:pt x="66" y="484"/>
                    <a:pt x="66" y="484"/>
                    <a:pt x="67" y="484"/>
                  </a:cubicBezTo>
                  <a:cubicBezTo>
                    <a:pt x="67" y="483"/>
                    <a:pt x="67" y="482"/>
                    <a:pt x="67" y="482"/>
                  </a:cubicBezTo>
                  <a:cubicBezTo>
                    <a:pt x="67" y="468"/>
                    <a:pt x="67" y="468"/>
                    <a:pt x="67" y="468"/>
                  </a:cubicBezTo>
                  <a:cubicBezTo>
                    <a:pt x="67" y="467"/>
                    <a:pt x="67" y="467"/>
                    <a:pt x="67" y="467"/>
                  </a:cubicBezTo>
                  <a:cubicBezTo>
                    <a:pt x="68" y="466"/>
                    <a:pt x="68" y="466"/>
                    <a:pt x="68" y="465"/>
                  </a:cubicBezTo>
                  <a:cubicBezTo>
                    <a:pt x="69" y="429"/>
                    <a:pt x="68" y="395"/>
                    <a:pt x="63" y="363"/>
                  </a:cubicBezTo>
                  <a:cubicBezTo>
                    <a:pt x="67" y="326"/>
                    <a:pt x="67" y="326"/>
                    <a:pt x="67" y="326"/>
                  </a:cubicBezTo>
                  <a:cubicBezTo>
                    <a:pt x="75" y="293"/>
                    <a:pt x="75" y="293"/>
                    <a:pt x="75" y="293"/>
                  </a:cubicBezTo>
                  <a:cubicBezTo>
                    <a:pt x="76" y="302"/>
                    <a:pt x="77" y="310"/>
                    <a:pt x="80" y="317"/>
                  </a:cubicBezTo>
                  <a:cubicBezTo>
                    <a:pt x="80" y="385"/>
                    <a:pt x="80" y="385"/>
                    <a:pt x="80" y="385"/>
                  </a:cubicBezTo>
                  <a:cubicBezTo>
                    <a:pt x="75" y="435"/>
                    <a:pt x="75" y="435"/>
                    <a:pt x="75" y="435"/>
                  </a:cubicBezTo>
                  <a:cubicBezTo>
                    <a:pt x="75" y="435"/>
                    <a:pt x="75" y="435"/>
                    <a:pt x="75" y="436"/>
                  </a:cubicBezTo>
                  <a:cubicBezTo>
                    <a:pt x="77" y="446"/>
                    <a:pt x="77" y="456"/>
                    <a:pt x="75" y="466"/>
                  </a:cubicBezTo>
                  <a:cubicBezTo>
                    <a:pt x="75" y="466"/>
                    <a:pt x="75" y="467"/>
                    <a:pt x="75" y="468"/>
                  </a:cubicBezTo>
                  <a:cubicBezTo>
                    <a:pt x="75" y="468"/>
                    <a:pt x="76" y="468"/>
                    <a:pt x="76" y="469"/>
                  </a:cubicBezTo>
                  <a:cubicBezTo>
                    <a:pt x="77" y="469"/>
                    <a:pt x="77" y="469"/>
                    <a:pt x="77" y="469"/>
                  </a:cubicBezTo>
                  <a:cubicBezTo>
                    <a:pt x="77" y="478"/>
                    <a:pt x="77" y="478"/>
                    <a:pt x="77" y="478"/>
                  </a:cubicBezTo>
                  <a:cubicBezTo>
                    <a:pt x="77" y="478"/>
                    <a:pt x="77" y="478"/>
                    <a:pt x="77" y="478"/>
                  </a:cubicBezTo>
                  <a:cubicBezTo>
                    <a:pt x="79" y="490"/>
                    <a:pt x="79" y="490"/>
                    <a:pt x="79" y="490"/>
                  </a:cubicBezTo>
                  <a:cubicBezTo>
                    <a:pt x="79" y="490"/>
                    <a:pt x="79" y="491"/>
                    <a:pt x="80" y="491"/>
                  </a:cubicBezTo>
                  <a:cubicBezTo>
                    <a:pt x="80" y="491"/>
                    <a:pt x="80" y="492"/>
                    <a:pt x="81" y="492"/>
                  </a:cubicBezTo>
                  <a:cubicBezTo>
                    <a:pt x="91" y="497"/>
                    <a:pt x="100" y="497"/>
                    <a:pt x="109" y="492"/>
                  </a:cubicBezTo>
                  <a:cubicBezTo>
                    <a:pt x="109" y="491"/>
                    <a:pt x="110" y="491"/>
                    <a:pt x="110" y="491"/>
                  </a:cubicBezTo>
                  <a:cubicBezTo>
                    <a:pt x="112" y="487"/>
                    <a:pt x="111" y="482"/>
                    <a:pt x="106" y="476"/>
                  </a:cubicBezTo>
                  <a:cubicBezTo>
                    <a:pt x="105" y="469"/>
                    <a:pt x="105" y="469"/>
                    <a:pt x="105" y="469"/>
                  </a:cubicBezTo>
                  <a:cubicBezTo>
                    <a:pt x="105" y="469"/>
                    <a:pt x="105" y="469"/>
                    <a:pt x="105" y="469"/>
                  </a:cubicBezTo>
                  <a:cubicBezTo>
                    <a:pt x="106" y="469"/>
                    <a:pt x="106" y="468"/>
                    <a:pt x="106" y="468"/>
                  </a:cubicBezTo>
                  <a:cubicBezTo>
                    <a:pt x="107" y="468"/>
                    <a:pt x="107" y="467"/>
                    <a:pt x="107" y="467"/>
                  </a:cubicBezTo>
                  <a:cubicBezTo>
                    <a:pt x="114" y="441"/>
                    <a:pt x="117" y="410"/>
                    <a:pt x="117" y="374"/>
                  </a:cubicBezTo>
                  <a:cubicBezTo>
                    <a:pt x="127" y="289"/>
                    <a:pt x="127" y="289"/>
                    <a:pt x="127" y="289"/>
                  </a:cubicBezTo>
                  <a:cubicBezTo>
                    <a:pt x="130" y="289"/>
                    <a:pt x="134" y="288"/>
                    <a:pt x="138" y="285"/>
                  </a:cubicBezTo>
                  <a:cubicBezTo>
                    <a:pt x="139" y="284"/>
                    <a:pt x="141" y="283"/>
                    <a:pt x="143" y="281"/>
                  </a:cubicBezTo>
                  <a:cubicBezTo>
                    <a:pt x="145" y="281"/>
                    <a:pt x="146" y="280"/>
                    <a:pt x="148" y="279"/>
                  </a:cubicBezTo>
                  <a:cubicBezTo>
                    <a:pt x="149" y="277"/>
                    <a:pt x="150" y="274"/>
                    <a:pt x="151" y="271"/>
                  </a:cubicBezTo>
                  <a:cubicBezTo>
                    <a:pt x="151" y="271"/>
                    <a:pt x="151" y="270"/>
                    <a:pt x="151" y="270"/>
                  </a:cubicBezTo>
                  <a:cubicBezTo>
                    <a:pt x="151" y="255"/>
                    <a:pt x="151" y="255"/>
                    <a:pt x="151" y="255"/>
                  </a:cubicBezTo>
                  <a:cubicBezTo>
                    <a:pt x="152" y="255"/>
                    <a:pt x="152" y="255"/>
                    <a:pt x="152" y="255"/>
                  </a:cubicBezTo>
                  <a:cubicBezTo>
                    <a:pt x="152" y="255"/>
                    <a:pt x="153" y="254"/>
                    <a:pt x="153" y="254"/>
                  </a:cubicBezTo>
                  <a:cubicBezTo>
                    <a:pt x="156" y="224"/>
                    <a:pt x="156" y="198"/>
                    <a:pt x="153" y="176"/>
                  </a:cubicBezTo>
                  <a:cubicBezTo>
                    <a:pt x="150" y="143"/>
                    <a:pt x="146" y="114"/>
                    <a:pt x="140" y="89"/>
                  </a:cubicBezTo>
                  <a:cubicBezTo>
                    <a:pt x="140" y="88"/>
                    <a:pt x="140" y="88"/>
                    <a:pt x="140" y="88"/>
                  </a:cubicBezTo>
                  <a:close/>
                  <a:moveTo>
                    <a:pt x="29" y="264"/>
                  </a:moveTo>
                  <a:cubicBezTo>
                    <a:pt x="28" y="267"/>
                    <a:pt x="28" y="267"/>
                    <a:pt x="28" y="267"/>
                  </a:cubicBezTo>
                  <a:cubicBezTo>
                    <a:pt x="28" y="266"/>
                    <a:pt x="28" y="266"/>
                    <a:pt x="29" y="265"/>
                  </a:cubicBezTo>
                  <a:cubicBezTo>
                    <a:pt x="29" y="264"/>
                    <a:pt x="29" y="264"/>
                    <a:pt x="29" y="264"/>
                  </a:cubicBezTo>
                  <a:close/>
                  <a:moveTo>
                    <a:pt x="15" y="277"/>
                  </a:moveTo>
                  <a:cubicBezTo>
                    <a:pt x="14" y="276"/>
                    <a:pt x="14" y="275"/>
                    <a:pt x="14" y="274"/>
                  </a:cubicBezTo>
                  <a:cubicBezTo>
                    <a:pt x="14" y="274"/>
                    <a:pt x="14" y="273"/>
                    <a:pt x="15" y="273"/>
                  </a:cubicBezTo>
                  <a:cubicBezTo>
                    <a:pt x="14" y="274"/>
                    <a:pt x="14" y="275"/>
                    <a:pt x="15" y="277"/>
                  </a:cubicBezTo>
                  <a:close/>
                  <a:moveTo>
                    <a:pt x="8" y="277"/>
                  </a:moveTo>
                  <a:cubicBezTo>
                    <a:pt x="9" y="277"/>
                    <a:pt x="9" y="277"/>
                    <a:pt x="9" y="277"/>
                  </a:cubicBezTo>
                  <a:cubicBezTo>
                    <a:pt x="9" y="278"/>
                    <a:pt x="10" y="279"/>
                    <a:pt x="11" y="281"/>
                  </a:cubicBezTo>
                  <a:cubicBezTo>
                    <a:pt x="11" y="281"/>
                    <a:pt x="12" y="282"/>
                    <a:pt x="12" y="282"/>
                  </a:cubicBezTo>
                  <a:cubicBezTo>
                    <a:pt x="13" y="282"/>
                    <a:pt x="13" y="282"/>
                    <a:pt x="14" y="282"/>
                  </a:cubicBezTo>
                  <a:cubicBezTo>
                    <a:pt x="15" y="282"/>
                    <a:pt x="16" y="282"/>
                    <a:pt x="17" y="283"/>
                  </a:cubicBezTo>
                  <a:cubicBezTo>
                    <a:pt x="17" y="283"/>
                    <a:pt x="18" y="283"/>
                    <a:pt x="18" y="283"/>
                  </a:cubicBezTo>
                  <a:cubicBezTo>
                    <a:pt x="18" y="283"/>
                    <a:pt x="19" y="283"/>
                    <a:pt x="19" y="283"/>
                  </a:cubicBezTo>
                  <a:cubicBezTo>
                    <a:pt x="20" y="284"/>
                    <a:pt x="20" y="284"/>
                    <a:pt x="20" y="284"/>
                  </a:cubicBezTo>
                  <a:cubicBezTo>
                    <a:pt x="20" y="283"/>
                    <a:pt x="20" y="283"/>
                    <a:pt x="20" y="283"/>
                  </a:cubicBezTo>
                  <a:cubicBezTo>
                    <a:pt x="19" y="283"/>
                    <a:pt x="19" y="283"/>
                    <a:pt x="19" y="283"/>
                  </a:cubicBezTo>
                  <a:cubicBezTo>
                    <a:pt x="19" y="283"/>
                    <a:pt x="19" y="283"/>
                    <a:pt x="19" y="283"/>
                  </a:cubicBezTo>
                  <a:cubicBezTo>
                    <a:pt x="20" y="283"/>
                    <a:pt x="20" y="283"/>
                    <a:pt x="20" y="283"/>
                  </a:cubicBezTo>
                  <a:cubicBezTo>
                    <a:pt x="21" y="283"/>
                    <a:pt x="21" y="283"/>
                    <a:pt x="21" y="283"/>
                  </a:cubicBezTo>
                  <a:cubicBezTo>
                    <a:pt x="21" y="283"/>
                    <a:pt x="22" y="283"/>
                    <a:pt x="22" y="283"/>
                  </a:cubicBezTo>
                  <a:cubicBezTo>
                    <a:pt x="22" y="283"/>
                    <a:pt x="22" y="283"/>
                    <a:pt x="22" y="283"/>
                  </a:cubicBezTo>
                  <a:cubicBezTo>
                    <a:pt x="22" y="284"/>
                    <a:pt x="22" y="285"/>
                    <a:pt x="22" y="285"/>
                  </a:cubicBezTo>
                  <a:cubicBezTo>
                    <a:pt x="22" y="287"/>
                    <a:pt x="22" y="288"/>
                    <a:pt x="22" y="290"/>
                  </a:cubicBezTo>
                  <a:cubicBezTo>
                    <a:pt x="18" y="288"/>
                    <a:pt x="18" y="288"/>
                    <a:pt x="18" y="288"/>
                  </a:cubicBezTo>
                  <a:cubicBezTo>
                    <a:pt x="11" y="284"/>
                    <a:pt x="11" y="284"/>
                    <a:pt x="11" y="284"/>
                  </a:cubicBezTo>
                  <a:cubicBezTo>
                    <a:pt x="8" y="277"/>
                    <a:pt x="8" y="277"/>
                    <a:pt x="8" y="277"/>
                  </a:cubicBezTo>
                  <a:close/>
                  <a:moveTo>
                    <a:pt x="127" y="264"/>
                  </a:moveTo>
                  <a:cubicBezTo>
                    <a:pt x="132" y="265"/>
                    <a:pt x="132" y="265"/>
                    <a:pt x="132" y="265"/>
                  </a:cubicBezTo>
                  <a:cubicBezTo>
                    <a:pt x="129" y="270"/>
                    <a:pt x="129" y="270"/>
                    <a:pt x="129" y="270"/>
                  </a:cubicBezTo>
                  <a:cubicBezTo>
                    <a:pt x="129" y="274"/>
                    <a:pt x="129" y="277"/>
                    <a:pt x="127" y="279"/>
                  </a:cubicBezTo>
                  <a:cubicBezTo>
                    <a:pt x="127" y="281"/>
                    <a:pt x="127" y="281"/>
                    <a:pt x="127" y="281"/>
                  </a:cubicBezTo>
                  <a:cubicBezTo>
                    <a:pt x="122" y="278"/>
                    <a:pt x="122" y="278"/>
                    <a:pt x="122" y="278"/>
                  </a:cubicBezTo>
                  <a:cubicBezTo>
                    <a:pt x="123" y="278"/>
                    <a:pt x="124" y="277"/>
                    <a:pt x="125" y="276"/>
                  </a:cubicBezTo>
                  <a:cubicBezTo>
                    <a:pt x="127" y="273"/>
                    <a:pt x="128" y="269"/>
                    <a:pt x="127" y="264"/>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37" name="Freeform 392"/>
            <p:cNvSpPr/>
            <p:nvPr/>
          </p:nvSpPr>
          <p:spPr bwMode="auto">
            <a:xfrm>
              <a:off x="5840413" y="3614738"/>
              <a:ext cx="33338" cy="247650"/>
            </a:xfrm>
            <a:custGeom>
              <a:avLst/>
              <a:gdLst>
                <a:gd name="T0" fmla="*/ 16 w 22"/>
                <a:gd name="T1" fmla="*/ 1 h 160"/>
                <a:gd name="T2" fmla="*/ 13 w 22"/>
                <a:gd name="T3" fmla="*/ 0 h 160"/>
                <a:gd name="T4" fmla="*/ 0 w 22"/>
                <a:gd name="T5" fmla="*/ 72 h 160"/>
                <a:gd name="T6" fmla="*/ 6 w 22"/>
                <a:gd name="T7" fmla="*/ 119 h 160"/>
                <a:gd name="T8" fmla="*/ 8 w 22"/>
                <a:gd name="T9" fmla="*/ 160 h 160"/>
                <a:gd name="T10" fmla="*/ 20 w 22"/>
                <a:gd name="T11" fmla="*/ 156 h 160"/>
                <a:gd name="T12" fmla="*/ 18 w 22"/>
                <a:gd name="T13" fmla="*/ 99 h 160"/>
                <a:gd name="T14" fmla="*/ 16 w 22"/>
                <a:gd name="T15" fmla="*/ 58 h 160"/>
                <a:gd name="T16" fmla="*/ 16 w 22"/>
                <a:gd name="T17"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60">
                  <a:moveTo>
                    <a:pt x="16" y="1"/>
                  </a:moveTo>
                  <a:cubicBezTo>
                    <a:pt x="13" y="0"/>
                    <a:pt x="13" y="0"/>
                    <a:pt x="13" y="0"/>
                  </a:cubicBezTo>
                  <a:cubicBezTo>
                    <a:pt x="6" y="21"/>
                    <a:pt x="2" y="45"/>
                    <a:pt x="0" y="72"/>
                  </a:cubicBezTo>
                  <a:cubicBezTo>
                    <a:pt x="5" y="82"/>
                    <a:pt x="7" y="97"/>
                    <a:pt x="6" y="119"/>
                  </a:cubicBezTo>
                  <a:cubicBezTo>
                    <a:pt x="8" y="160"/>
                    <a:pt x="8" y="160"/>
                    <a:pt x="8" y="160"/>
                  </a:cubicBezTo>
                  <a:cubicBezTo>
                    <a:pt x="20" y="156"/>
                    <a:pt x="20" y="156"/>
                    <a:pt x="20" y="156"/>
                  </a:cubicBezTo>
                  <a:cubicBezTo>
                    <a:pt x="22" y="137"/>
                    <a:pt x="21" y="118"/>
                    <a:pt x="18" y="99"/>
                  </a:cubicBezTo>
                  <a:cubicBezTo>
                    <a:pt x="16" y="58"/>
                    <a:pt x="16" y="58"/>
                    <a:pt x="16" y="58"/>
                  </a:cubicBezTo>
                  <a:cubicBezTo>
                    <a:pt x="16" y="1"/>
                    <a:pt x="16" y="1"/>
                    <a:pt x="16" y="1"/>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38" name="Freeform 393"/>
            <p:cNvSpPr/>
            <p:nvPr/>
          </p:nvSpPr>
          <p:spPr bwMode="auto">
            <a:xfrm>
              <a:off x="5691188" y="3594100"/>
              <a:ext cx="155575" cy="646113"/>
            </a:xfrm>
            <a:custGeom>
              <a:avLst/>
              <a:gdLst>
                <a:gd name="T0" fmla="*/ 87 w 100"/>
                <a:gd name="T1" fmla="*/ 10 h 418"/>
                <a:gd name="T2" fmla="*/ 74 w 100"/>
                <a:gd name="T3" fmla="*/ 0 h 418"/>
                <a:gd name="T4" fmla="*/ 78 w 100"/>
                <a:gd name="T5" fmla="*/ 14 h 418"/>
                <a:gd name="T6" fmla="*/ 49 w 100"/>
                <a:gd name="T7" fmla="*/ 92 h 418"/>
                <a:gd name="T8" fmla="*/ 48 w 100"/>
                <a:gd name="T9" fmla="*/ 94 h 418"/>
                <a:gd name="T10" fmla="*/ 49 w 100"/>
                <a:gd name="T11" fmla="*/ 90 h 418"/>
                <a:gd name="T12" fmla="*/ 57 w 100"/>
                <a:gd name="T13" fmla="*/ 51 h 418"/>
                <a:gd name="T14" fmla="*/ 55 w 100"/>
                <a:gd name="T15" fmla="*/ 18 h 418"/>
                <a:gd name="T16" fmla="*/ 50 w 100"/>
                <a:gd name="T17" fmla="*/ 11 h 418"/>
                <a:gd name="T18" fmla="*/ 53 w 100"/>
                <a:gd name="T19" fmla="*/ 17 h 418"/>
                <a:gd name="T20" fmla="*/ 49 w 100"/>
                <a:gd name="T21" fmla="*/ 83 h 418"/>
                <a:gd name="T22" fmla="*/ 47 w 100"/>
                <a:gd name="T23" fmla="*/ 86 h 418"/>
                <a:gd name="T24" fmla="*/ 15 w 100"/>
                <a:gd name="T25" fmla="*/ 25 h 418"/>
                <a:gd name="T26" fmla="*/ 17 w 100"/>
                <a:gd name="T27" fmla="*/ 15 h 418"/>
                <a:gd name="T28" fmla="*/ 20 w 100"/>
                <a:gd name="T29" fmla="*/ 9 h 418"/>
                <a:gd name="T30" fmla="*/ 18 w 100"/>
                <a:gd name="T31" fmla="*/ 20 h 418"/>
                <a:gd name="T32" fmla="*/ 19 w 100"/>
                <a:gd name="T33" fmla="*/ 43 h 418"/>
                <a:gd name="T34" fmla="*/ 45 w 100"/>
                <a:gd name="T35" fmla="*/ 136 h 418"/>
                <a:gd name="T36" fmla="*/ 0 w 100"/>
                <a:gd name="T37" fmla="*/ 188 h 418"/>
                <a:gd name="T38" fmla="*/ 39 w 100"/>
                <a:gd name="T39" fmla="*/ 174 h 418"/>
                <a:gd name="T40" fmla="*/ 54 w 100"/>
                <a:gd name="T41" fmla="*/ 181 h 418"/>
                <a:gd name="T42" fmla="*/ 86 w 100"/>
                <a:gd name="T43" fmla="*/ 197 h 418"/>
                <a:gd name="T44" fmla="*/ 74 w 100"/>
                <a:gd name="T45" fmla="*/ 311 h 418"/>
                <a:gd name="T46" fmla="*/ 51 w 100"/>
                <a:gd name="T47" fmla="*/ 390 h 418"/>
                <a:gd name="T48" fmla="*/ 54 w 100"/>
                <a:gd name="T49" fmla="*/ 402 h 418"/>
                <a:gd name="T50" fmla="*/ 81 w 100"/>
                <a:gd name="T51" fmla="*/ 413 h 418"/>
                <a:gd name="T52" fmla="*/ 76 w 100"/>
                <a:gd name="T53" fmla="*/ 391 h 418"/>
                <a:gd name="T54" fmla="*/ 89 w 100"/>
                <a:gd name="T55" fmla="*/ 298 h 418"/>
                <a:gd name="T56" fmla="*/ 96 w 100"/>
                <a:gd name="T57" fmla="*/ 210 h 418"/>
                <a:gd name="T58" fmla="*/ 99 w 100"/>
                <a:gd name="T59" fmla="*/ 201 h 418"/>
                <a:gd name="T60" fmla="*/ 96 w 100"/>
                <a:gd name="T61" fmla="*/ 193 h 418"/>
                <a:gd name="T62" fmla="*/ 100 w 100"/>
                <a:gd name="T63" fmla="*/ 181 h 418"/>
                <a:gd name="T64" fmla="*/ 79 w 100"/>
                <a:gd name="T65" fmla="*/ 133 h 418"/>
                <a:gd name="T66" fmla="*/ 76 w 100"/>
                <a:gd name="T67" fmla="*/ 136 h 418"/>
                <a:gd name="T68" fmla="*/ 93 w 100"/>
                <a:gd name="T69" fmla="*/ 182 h 418"/>
                <a:gd name="T70" fmla="*/ 55 w 100"/>
                <a:gd name="T71" fmla="*/ 168 h 418"/>
                <a:gd name="T72" fmla="*/ 47 w 100"/>
                <a:gd name="T73" fmla="*/ 98 h 418"/>
                <a:gd name="T74" fmla="*/ 54 w 100"/>
                <a:gd name="T75" fmla="*/ 91 h 418"/>
                <a:gd name="T76" fmla="*/ 82 w 100"/>
                <a:gd name="T77" fmla="*/ 14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418">
                  <a:moveTo>
                    <a:pt x="82" y="14"/>
                  </a:moveTo>
                  <a:cubicBezTo>
                    <a:pt x="87" y="10"/>
                    <a:pt x="87" y="10"/>
                    <a:pt x="87" y="10"/>
                  </a:cubicBezTo>
                  <a:cubicBezTo>
                    <a:pt x="80" y="2"/>
                    <a:pt x="80" y="2"/>
                    <a:pt x="80" y="2"/>
                  </a:cubicBezTo>
                  <a:cubicBezTo>
                    <a:pt x="74" y="0"/>
                    <a:pt x="74" y="0"/>
                    <a:pt x="74" y="0"/>
                  </a:cubicBezTo>
                  <a:cubicBezTo>
                    <a:pt x="83" y="9"/>
                    <a:pt x="83" y="9"/>
                    <a:pt x="83" y="9"/>
                  </a:cubicBezTo>
                  <a:cubicBezTo>
                    <a:pt x="78" y="14"/>
                    <a:pt x="78" y="14"/>
                    <a:pt x="78" y="14"/>
                  </a:cubicBezTo>
                  <a:cubicBezTo>
                    <a:pt x="84" y="18"/>
                    <a:pt x="84" y="18"/>
                    <a:pt x="84" y="18"/>
                  </a:cubicBezTo>
                  <a:cubicBezTo>
                    <a:pt x="74" y="46"/>
                    <a:pt x="62" y="70"/>
                    <a:pt x="49" y="92"/>
                  </a:cubicBezTo>
                  <a:cubicBezTo>
                    <a:pt x="49" y="92"/>
                    <a:pt x="49" y="92"/>
                    <a:pt x="49" y="92"/>
                  </a:cubicBezTo>
                  <a:cubicBezTo>
                    <a:pt x="48" y="93"/>
                    <a:pt x="48" y="93"/>
                    <a:pt x="48" y="94"/>
                  </a:cubicBezTo>
                  <a:cubicBezTo>
                    <a:pt x="48" y="93"/>
                    <a:pt x="48" y="92"/>
                    <a:pt x="48" y="92"/>
                  </a:cubicBezTo>
                  <a:cubicBezTo>
                    <a:pt x="49" y="91"/>
                    <a:pt x="49" y="90"/>
                    <a:pt x="49" y="90"/>
                  </a:cubicBezTo>
                  <a:cubicBezTo>
                    <a:pt x="52" y="80"/>
                    <a:pt x="55" y="70"/>
                    <a:pt x="58" y="61"/>
                  </a:cubicBezTo>
                  <a:cubicBezTo>
                    <a:pt x="58" y="57"/>
                    <a:pt x="58" y="54"/>
                    <a:pt x="57" y="51"/>
                  </a:cubicBezTo>
                  <a:cubicBezTo>
                    <a:pt x="56" y="40"/>
                    <a:pt x="54" y="31"/>
                    <a:pt x="51" y="24"/>
                  </a:cubicBezTo>
                  <a:cubicBezTo>
                    <a:pt x="52" y="21"/>
                    <a:pt x="53" y="19"/>
                    <a:pt x="55" y="18"/>
                  </a:cubicBezTo>
                  <a:cubicBezTo>
                    <a:pt x="55" y="17"/>
                    <a:pt x="56" y="17"/>
                    <a:pt x="57" y="16"/>
                  </a:cubicBezTo>
                  <a:cubicBezTo>
                    <a:pt x="55" y="14"/>
                    <a:pt x="52" y="12"/>
                    <a:pt x="50" y="11"/>
                  </a:cubicBezTo>
                  <a:cubicBezTo>
                    <a:pt x="49" y="11"/>
                    <a:pt x="49" y="12"/>
                    <a:pt x="48" y="12"/>
                  </a:cubicBezTo>
                  <a:cubicBezTo>
                    <a:pt x="50" y="13"/>
                    <a:pt x="52" y="15"/>
                    <a:pt x="53" y="17"/>
                  </a:cubicBezTo>
                  <a:cubicBezTo>
                    <a:pt x="50" y="19"/>
                    <a:pt x="49" y="21"/>
                    <a:pt x="49" y="24"/>
                  </a:cubicBezTo>
                  <a:cubicBezTo>
                    <a:pt x="50" y="29"/>
                    <a:pt x="51" y="49"/>
                    <a:pt x="49" y="83"/>
                  </a:cubicBezTo>
                  <a:cubicBezTo>
                    <a:pt x="41" y="71"/>
                    <a:pt x="41" y="71"/>
                    <a:pt x="41" y="71"/>
                  </a:cubicBezTo>
                  <a:cubicBezTo>
                    <a:pt x="43" y="76"/>
                    <a:pt x="45" y="81"/>
                    <a:pt x="47" y="86"/>
                  </a:cubicBezTo>
                  <a:cubicBezTo>
                    <a:pt x="47" y="89"/>
                    <a:pt x="47" y="89"/>
                    <a:pt x="47" y="89"/>
                  </a:cubicBezTo>
                  <a:cubicBezTo>
                    <a:pt x="33" y="69"/>
                    <a:pt x="23" y="48"/>
                    <a:pt x="15" y="25"/>
                  </a:cubicBezTo>
                  <a:cubicBezTo>
                    <a:pt x="21" y="20"/>
                    <a:pt x="21" y="20"/>
                    <a:pt x="21" y="20"/>
                  </a:cubicBezTo>
                  <a:cubicBezTo>
                    <a:pt x="17" y="15"/>
                    <a:pt x="17" y="15"/>
                    <a:pt x="17" y="15"/>
                  </a:cubicBezTo>
                  <a:cubicBezTo>
                    <a:pt x="25" y="7"/>
                    <a:pt x="25" y="7"/>
                    <a:pt x="25" y="7"/>
                  </a:cubicBezTo>
                  <a:cubicBezTo>
                    <a:pt x="20" y="9"/>
                    <a:pt x="20" y="9"/>
                    <a:pt x="20" y="9"/>
                  </a:cubicBezTo>
                  <a:cubicBezTo>
                    <a:pt x="13" y="17"/>
                    <a:pt x="13" y="17"/>
                    <a:pt x="13" y="17"/>
                  </a:cubicBezTo>
                  <a:cubicBezTo>
                    <a:pt x="18" y="20"/>
                    <a:pt x="18" y="20"/>
                    <a:pt x="18" y="20"/>
                  </a:cubicBezTo>
                  <a:cubicBezTo>
                    <a:pt x="11" y="25"/>
                    <a:pt x="11" y="25"/>
                    <a:pt x="11" y="25"/>
                  </a:cubicBezTo>
                  <a:cubicBezTo>
                    <a:pt x="19" y="43"/>
                    <a:pt x="19" y="43"/>
                    <a:pt x="19" y="43"/>
                  </a:cubicBezTo>
                  <a:cubicBezTo>
                    <a:pt x="25" y="58"/>
                    <a:pt x="34" y="75"/>
                    <a:pt x="45" y="94"/>
                  </a:cubicBezTo>
                  <a:cubicBezTo>
                    <a:pt x="43" y="105"/>
                    <a:pt x="43" y="119"/>
                    <a:pt x="45" y="136"/>
                  </a:cubicBezTo>
                  <a:cubicBezTo>
                    <a:pt x="34" y="177"/>
                    <a:pt x="34" y="177"/>
                    <a:pt x="34" y="177"/>
                  </a:cubicBezTo>
                  <a:cubicBezTo>
                    <a:pt x="28" y="190"/>
                    <a:pt x="17" y="194"/>
                    <a:pt x="0" y="188"/>
                  </a:cubicBezTo>
                  <a:cubicBezTo>
                    <a:pt x="0" y="189"/>
                    <a:pt x="0" y="190"/>
                    <a:pt x="0" y="191"/>
                  </a:cubicBezTo>
                  <a:cubicBezTo>
                    <a:pt x="22" y="199"/>
                    <a:pt x="35" y="193"/>
                    <a:pt x="39" y="174"/>
                  </a:cubicBezTo>
                  <a:cubicBezTo>
                    <a:pt x="47" y="143"/>
                    <a:pt x="47" y="143"/>
                    <a:pt x="47" y="143"/>
                  </a:cubicBezTo>
                  <a:cubicBezTo>
                    <a:pt x="54" y="181"/>
                    <a:pt x="54" y="181"/>
                    <a:pt x="54" y="181"/>
                  </a:cubicBezTo>
                  <a:cubicBezTo>
                    <a:pt x="58" y="188"/>
                    <a:pt x="65" y="193"/>
                    <a:pt x="75" y="197"/>
                  </a:cubicBezTo>
                  <a:cubicBezTo>
                    <a:pt x="86" y="197"/>
                    <a:pt x="86" y="197"/>
                    <a:pt x="86" y="197"/>
                  </a:cubicBezTo>
                  <a:cubicBezTo>
                    <a:pt x="81" y="258"/>
                    <a:pt x="81" y="258"/>
                    <a:pt x="81" y="258"/>
                  </a:cubicBezTo>
                  <a:cubicBezTo>
                    <a:pt x="74" y="311"/>
                    <a:pt x="74" y="311"/>
                    <a:pt x="74" y="311"/>
                  </a:cubicBezTo>
                  <a:cubicBezTo>
                    <a:pt x="74" y="377"/>
                    <a:pt x="74" y="377"/>
                    <a:pt x="74" y="377"/>
                  </a:cubicBezTo>
                  <a:cubicBezTo>
                    <a:pt x="69" y="387"/>
                    <a:pt x="62" y="391"/>
                    <a:pt x="51" y="390"/>
                  </a:cubicBezTo>
                  <a:cubicBezTo>
                    <a:pt x="52" y="391"/>
                    <a:pt x="53" y="391"/>
                    <a:pt x="54" y="391"/>
                  </a:cubicBezTo>
                  <a:cubicBezTo>
                    <a:pt x="54" y="402"/>
                    <a:pt x="54" y="402"/>
                    <a:pt x="54" y="402"/>
                  </a:cubicBezTo>
                  <a:cubicBezTo>
                    <a:pt x="56" y="413"/>
                    <a:pt x="56" y="413"/>
                    <a:pt x="56" y="413"/>
                  </a:cubicBezTo>
                  <a:cubicBezTo>
                    <a:pt x="65" y="418"/>
                    <a:pt x="74" y="418"/>
                    <a:pt x="81" y="413"/>
                  </a:cubicBezTo>
                  <a:cubicBezTo>
                    <a:pt x="83" y="410"/>
                    <a:pt x="82" y="406"/>
                    <a:pt x="78" y="401"/>
                  </a:cubicBezTo>
                  <a:cubicBezTo>
                    <a:pt x="76" y="391"/>
                    <a:pt x="76" y="391"/>
                    <a:pt x="76" y="391"/>
                  </a:cubicBezTo>
                  <a:cubicBezTo>
                    <a:pt x="77" y="391"/>
                    <a:pt x="77" y="391"/>
                    <a:pt x="78" y="390"/>
                  </a:cubicBezTo>
                  <a:cubicBezTo>
                    <a:pt x="85" y="364"/>
                    <a:pt x="89" y="334"/>
                    <a:pt x="89" y="298"/>
                  </a:cubicBezTo>
                  <a:cubicBezTo>
                    <a:pt x="98" y="211"/>
                    <a:pt x="98" y="211"/>
                    <a:pt x="98" y="211"/>
                  </a:cubicBezTo>
                  <a:cubicBezTo>
                    <a:pt x="97" y="211"/>
                    <a:pt x="96" y="211"/>
                    <a:pt x="96" y="210"/>
                  </a:cubicBezTo>
                  <a:cubicBezTo>
                    <a:pt x="94" y="209"/>
                    <a:pt x="95" y="207"/>
                    <a:pt x="98" y="204"/>
                  </a:cubicBezTo>
                  <a:cubicBezTo>
                    <a:pt x="99" y="201"/>
                    <a:pt x="99" y="201"/>
                    <a:pt x="99" y="201"/>
                  </a:cubicBezTo>
                  <a:cubicBezTo>
                    <a:pt x="98" y="202"/>
                    <a:pt x="97" y="203"/>
                    <a:pt x="96" y="203"/>
                  </a:cubicBezTo>
                  <a:cubicBezTo>
                    <a:pt x="96" y="193"/>
                    <a:pt x="96" y="193"/>
                    <a:pt x="96" y="193"/>
                  </a:cubicBezTo>
                  <a:cubicBezTo>
                    <a:pt x="99" y="184"/>
                    <a:pt x="99" y="184"/>
                    <a:pt x="99" y="184"/>
                  </a:cubicBezTo>
                  <a:cubicBezTo>
                    <a:pt x="100" y="181"/>
                    <a:pt x="100" y="181"/>
                    <a:pt x="100" y="181"/>
                  </a:cubicBezTo>
                  <a:cubicBezTo>
                    <a:pt x="100" y="131"/>
                    <a:pt x="100" y="131"/>
                    <a:pt x="100" y="131"/>
                  </a:cubicBezTo>
                  <a:cubicBezTo>
                    <a:pt x="79" y="133"/>
                    <a:pt x="79" y="133"/>
                    <a:pt x="79" y="133"/>
                  </a:cubicBezTo>
                  <a:cubicBezTo>
                    <a:pt x="76" y="123"/>
                    <a:pt x="76" y="123"/>
                    <a:pt x="76" y="123"/>
                  </a:cubicBezTo>
                  <a:cubicBezTo>
                    <a:pt x="76" y="136"/>
                    <a:pt x="76" y="136"/>
                    <a:pt x="76" y="136"/>
                  </a:cubicBezTo>
                  <a:cubicBezTo>
                    <a:pt x="93" y="136"/>
                    <a:pt x="93" y="136"/>
                    <a:pt x="93" y="136"/>
                  </a:cubicBezTo>
                  <a:cubicBezTo>
                    <a:pt x="93" y="182"/>
                    <a:pt x="93" y="182"/>
                    <a:pt x="93" y="182"/>
                  </a:cubicBezTo>
                  <a:cubicBezTo>
                    <a:pt x="93" y="188"/>
                    <a:pt x="92" y="192"/>
                    <a:pt x="90" y="194"/>
                  </a:cubicBezTo>
                  <a:cubicBezTo>
                    <a:pt x="68" y="194"/>
                    <a:pt x="56" y="185"/>
                    <a:pt x="55" y="168"/>
                  </a:cubicBezTo>
                  <a:cubicBezTo>
                    <a:pt x="52" y="157"/>
                    <a:pt x="50" y="147"/>
                    <a:pt x="49" y="137"/>
                  </a:cubicBezTo>
                  <a:cubicBezTo>
                    <a:pt x="47" y="124"/>
                    <a:pt x="46" y="111"/>
                    <a:pt x="47" y="98"/>
                  </a:cubicBezTo>
                  <a:cubicBezTo>
                    <a:pt x="47" y="98"/>
                    <a:pt x="47" y="97"/>
                    <a:pt x="47" y="97"/>
                  </a:cubicBezTo>
                  <a:cubicBezTo>
                    <a:pt x="54" y="91"/>
                    <a:pt x="54" y="91"/>
                    <a:pt x="54" y="91"/>
                  </a:cubicBezTo>
                  <a:cubicBezTo>
                    <a:pt x="73" y="57"/>
                    <a:pt x="84" y="32"/>
                    <a:pt x="88" y="17"/>
                  </a:cubicBezTo>
                  <a:cubicBezTo>
                    <a:pt x="82" y="14"/>
                    <a:pt x="82" y="14"/>
                    <a:pt x="82" y="14"/>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39" name="Freeform 394"/>
            <p:cNvSpPr>
              <a:spLocks noEditPoints="1"/>
            </p:cNvSpPr>
            <p:nvPr/>
          </p:nvSpPr>
          <p:spPr bwMode="auto">
            <a:xfrm>
              <a:off x="5762626" y="3597275"/>
              <a:ext cx="98425" cy="296863"/>
            </a:xfrm>
            <a:custGeom>
              <a:avLst/>
              <a:gdLst>
                <a:gd name="T0" fmla="*/ 41 w 63"/>
                <a:gd name="T1" fmla="*/ 8 h 192"/>
                <a:gd name="T2" fmla="*/ 36 w 63"/>
                <a:gd name="T3" fmla="*/ 12 h 192"/>
                <a:gd name="T4" fmla="*/ 42 w 63"/>
                <a:gd name="T5" fmla="*/ 15 h 192"/>
                <a:gd name="T6" fmla="*/ 8 w 63"/>
                <a:gd name="T7" fmla="*/ 89 h 192"/>
                <a:gd name="T8" fmla="*/ 1 w 63"/>
                <a:gd name="T9" fmla="*/ 95 h 192"/>
                <a:gd name="T10" fmla="*/ 1 w 63"/>
                <a:gd name="T11" fmla="*/ 96 h 192"/>
                <a:gd name="T12" fmla="*/ 3 w 63"/>
                <a:gd name="T13" fmla="*/ 135 h 192"/>
                <a:gd name="T14" fmla="*/ 9 w 63"/>
                <a:gd name="T15" fmla="*/ 166 h 192"/>
                <a:gd name="T16" fmla="*/ 44 w 63"/>
                <a:gd name="T17" fmla="*/ 192 h 192"/>
                <a:gd name="T18" fmla="*/ 47 w 63"/>
                <a:gd name="T19" fmla="*/ 180 h 192"/>
                <a:gd name="T20" fmla="*/ 47 w 63"/>
                <a:gd name="T21" fmla="*/ 134 h 192"/>
                <a:gd name="T22" fmla="*/ 30 w 63"/>
                <a:gd name="T23" fmla="*/ 134 h 192"/>
                <a:gd name="T24" fmla="*/ 30 w 63"/>
                <a:gd name="T25" fmla="*/ 121 h 192"/>
                <a:gd name="T26" fmla="*/ 44 w 63"/>
                <a:gd name="T27" fmla="*/ 119 h 192"/>
                <a:gd name="T28" fmla="*/ 44 w 63"/>
                <a:gd name="T29" fmla="*/ 77 h 192"/>
                <a:gd name="T30" fmla="*/ 63 w 63"/>
                <a:gd name="T31" fmla="*/ 11 h 192"/>
                <a:gd name="T32" fmla="*/ 34 w 63"/>
                <a:gd name="T33" fmla="*/ 0 h 192"/>
                <a:gd name="T34" fmla="*/ 41 w 63"/>
                <a:gd name="T35" fmla="*/ 8 h 192"/>
                <a:gd name="T36" fmla="*/ 3 w 63"/>
                <a:gd name="T37" fmla="*/ 98 h 192"/>
                <a:gd name="T38" fmla="*/ 2 w 63"/>
                <a:gd name="T39" fmla="*/ 96 h 192"/>
                <a:gd name="T40" fmla="*/ 3 w 63"/>
                <a:gd name="T41" fmla="*/ 94 h 192"/>
                <a:gd name="T42" fmla="*/ 5 w 63"/>
                <a:gd name="T43" fmla="*/ 93 h 192"/>
                <a:gd name="T44" fmla="*/ 7 w 63"/>
                <a:gd name="T45" fmla="*/ 94 h 192"/>
                <a:gd name="T46" fmla="*/ 8 w 63"/>
                <a:gd name="T47" fmla="*/ 96 h 192"/>
                <a:gd name="T48" fmla="*/ 7 w 63"/>
                <a:gd name="T49" fmla="*/ 98 h 192"/>
                <a:gd name="T50" fmla="*/ 5 w 63"/>
                <a:gd name="T51" fmla="*/ 99 h 192"/>
                <a:gd name="T52" fmla="*/ 3 w 63"/>
                <a:gd name="T53" fmla="*/ 9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 h="192">
                  <a:moveTo>
                    <a:pt x="41" y="8"/>
                  </a:moveTo>
                  <a:cubicBezTo>
                    <a:pt x="36" y="12"/>
                    <a:pt x="36" y="12"/>
                    <a:pt x="36" y="12"/>
                  </a:cubicBezTo>
                  <a:cubicBezTo>
                    <a:pt x="42" y="15"/>
                    <a:pt x="42" y="15"/>
                    <a:pt x="42" y="15"/>
                  </a:cubicBezTo>
                  <a:cubicBezTo>
                    <a:pt x="38" y="30"/>
                    <a:pt x="27" y="55"/>
                    <a:pt x="8" y="89"/>
                  </a:cubicBezTo>
                  <a:cubicBezTo>
                    <a:pt x="1" y="95"/>
                    <a:pt x="1" y="95"/>
                    <a:pt x="1" y="95"/>
                  </a:cubicBezTo>
                  <a:cubicBezTo>
                    <a:pt x="1" y="95"/>
                    <a:pt x="1" y="96"/>
                    <a:pt x="1" y="96"/>
                  </a:cubicBezTo>
                  <a:cubicBezTo>
                    <a:pt x="0" y="109"/>
                    <a:pt x="1" y="122"/>
                    <a:pt x="3" y="135"/>
                  </a:cubicBezTo>
                  <a:cubicBezTo>
                    <a:pt x="4" y="145"/>
                    <a:pt x="6" y="155"/>
                    <a:pt x="9" y="166"/>
                  </a:cubicBezTo>
                  <a:cubicBezTo>
                    <a:pt x="10" y="183"/>
                    <a:pt x="22" y="192"/>
                    <a:pt x="44" y="192"/>
                  </a:cubicBezTo>
                  <a:cubicBezTo>
                    <a:pt x="46" y="190"/>
                    <a:pt x="47" y="186"/>
                    <a:pt x="47" y="180"/>
                  </a:cubicBezTo>
                  <a:cubicBezTo>
                    <a:pt x="47" y="134"/>
                    <a:pt x="47" y="134"/>
                    <a:pt x="47" y="134"/>
                  </a:cubicBezTo>
                  <a:cubicBezTo>
                    <a:pt x="30" y="134"/>
                    <a:pt x="30" y="134"/>
                    <a:pt x="30" y="134"/>
                  </a:cubicBezTo>
                  <a:cubicBezTo>
                    <a:pt x="30" y="121"/>
                    <a:pt x="30" y="121"/>
                    <a:pt x="30" y="121"/>
                  </a:cubicBezTo>
                  <a:cubicBezTo>
                    <a:pt x="44" y="119"/>
                    <a:pt x="44" y="119"/>
                    <a:pt x="44" y="119"/>
                  </a:cubicBezTo>
                  <a:cubicBezTo>
                    <a:pt x="44" y="77"/>
                    <a:pt x="44" y="77"/>
                    <a:pt x="44" y="77"/>
                  </a:cubicBezTo>
                  <a:cubicBezTo>
                    <a:pt x="47" y="45"/>
                    <a:pt x="54" y="23"/>
                    <a:pt x="63" y="11"/>
                  </a:cubicBezTo>
                  <a:cubicBezTo>
                    <a:pt x="34" y="0"/>
                    <a:pt x="34" y="0"/>
                    <a:pt x="34" y="0"/>
                  </a:cubicBezTo>
                  <a:cubicBezTo>
                    <a:pt x="41" y="8"/>
                    <a:pt x="41" y="8"/>
                    <a:pt x="41" y="8"/>
                  </a:cubicBezTo>
                  <a:close/>
                  <a:moveTo>
                    <a:pt x="3" y="98"/>
                  </a:moveTo>
                  <a:cubicBezTo>
                    <a:pt x="2" y="98"/>
                    <a:pt x="2" y="97"/>
                    <a:pt x="2" y="96"/>
                  </a:cubicBezTo>
                  <a:cubicBezTo>
                    <a:pt x="2" y="96"/>
                    <a:pt x="2" y="95"/>
                    <a:pt x="3" y="94"/>
                  </a:cubicBezTo>
                  <a:cubicBezTo>
                    <a:pt x="3" y="94"/>
                    <a:pt x="4" y="93"/>
                    <a:pt x="5" y="93"/>
                  </a:cubicBezTo>
                  <a:cubicBezTo>
                    <a:pt x="6" y="93"/>
                    <a:pt x="6" y="94"/>
                    <a:pt x="7" y="94"/>
                  </a:cubicBezTo>
                  <a:cubicBezTo>
                    <a:pt x="8" y="95"/>
                    <a:pt x="8" y="96"/>
                    <a:pt x="8" y="96"/>
                  </a:cubicBezTo>
                  <a:cubicBezTo>
                    <a:pt x="8" y="97"/>
                    <a:pt x="8" y="98"/>
                    <a:pt x="7" y="98"/>
                  </a:cubicBezTo>
                  <a:cubicBezTo>
                    <a:pt x="6" y="99"/>
                    <a:pt x="6" y="99"/>
                    <a:pt x="5" y="99"/>
                  </a:cubicBezTo>
                  <a:cubicBezTo>
                    <a:pt x="4" y="99"/>
                    <a:pt x="3" y="99"/>
                    <a:pt x="3" y="98"/>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40" name="Freeform 395"/>
            <p:cNvSpPr/>
            <p:nvPr/>
          </p:nvSpPr>
          <p:spPr bwMode="auto">
            <a:xfrm>
              <a:off x="5765801" y="3741738"/>
              <a:ext cx="9525" cy="7938"/>
            </a:xfrm>
            <a:custGeom>
              <a:avLst/>
              <a:gdLst>
                <a:gd name="T0" fmla="*/ 0 w 6"/>
                <a:gd name="T1" fmla="*/ 3 h 6"/>
                <a:gd name="T2" fmla="*/ 1 w 6"/>
                <a:gd name="T3" fmla="*/ 5 h 6"/>
                <a:gd name="T4" fmla="*/ 3 w 6"/>
                <a:gd name="T5" fmla="*/ 6 h 6"/>
                <a:gd name="T6" fmla="*/ 5 w 6"/>
                <a:gd name="T7" fmla="*/ 5 h 6"/>
                <a:gd name="T8" fmla="*/ 6 w 6"/>
                <a:gd name="T9" fmla="*/ 3 h 6"/>
                <a:gd name="T10" fmla="*/ 5 w 6"/>
                <a:gd name="T11" fmla="*/ 1 h 6"/>
                <a:gd name="T12" fmla="*/ 3 w 6"/>
                <a:gd name="T13" fmla="*/ 0 h 6"/>
                <a:gd name="T14" fmla="*/ 1 w 6"/>
                <a:gd name="T15" fmla="*/ 1 h 6"/>
                <a:gd name="T16" fmla="*/ 0 w 6"/>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0" y="3"/>
                  </a:moveTo>
                  <a:cubicBezTo>
                    <a:pt x="0" y="4"/>
                    <a:pt x="0" y="5"/>
                    <a:pt x="1" y="5"/>
                  </a:cubicBezTo>
                  <a:cubicBezTo>
                    <a:pt x="1" y="6"/>
                    <a:pt x="2" y="6"/>
                    <a:pt x="3" y="6"/>
                  </a:cubicBezTo>
                  <a:cubicBezTo>
                    <a:pt x="4" y="6"/>
                    <a:pt x="4" y="6"/>
                    <a:pt x="5" y="5"/>
                  </a:cubicBezTo>
                  <a:cubicBezTo>
                    <a:pt x="6" y="5"/>
                    <a:pt x="6" y="4"/>
                    <a:pt x="6" y="3"/>
                  </a:cubicBezTo>
                  <a:cubicBezTo>
                    <a:pt x="6" y="3"/>
                    <a:pt x="6" y="2"/>
                    <a:pt x="5" y="1"/>
                  </a:cubicBezTo>
                  <a:cubicBezTo>
                    <a:pt x="4" y="1"/>
                    <a:pt x="4" y="0"/>
                    <a:pt x="3" y="0"/>
                  </a:cubicBezTo>
                  <a:cubicBezTo>
                    <a:pt x="2" y="0"/>
                    <a:pt x="1" y="1"/>
                    <a:pt x="1" y="1"/>
                  </a:cubicBezTo>
                  <a:cubicBezTo>
                    <a:pt x="0" y="2"/>
                    <a:pt x="0" y="3"/>
                    <a:pt x="0" y="3"/>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41" name="Freeform 396"/>
            <p:cNvSpPr/>
            <p:nvPr/>
          </p:nvSpPr>
          <p:spPr bwMode="auto">
            <a:xfrm>
              <a:off x="5732463" y="3484563"/>
              <a:ext cx="71438" cy="65088"/>
            </a:xfrm>
            <a:custGeom>
              <a:avLst/>
              <a:gdLst>
                <a:gd name="T0" fmla="*/ 39 w 47"/>
                <a:gd name="T1" fmla="*/ 5 h 42"/>
                <a:gd name="T2" fmla="*/ 31 w 47"/>
                <a:gd name="T3" fmla="*/ 0 h 42"/>
                <a:gd name="T4" fmla="*/ 38 w 47"/>
                <a:gd name="T5" fmla="*/ 8 h 42"/>
                <a:gd name="T6" fmla="*/ 16 w 47"/>
                <a:gd name="T7" fmla="*/ 10 h 42"/>
                <a:gd name="T8" fmla="*/ 1 w 47"/>
                <a:gd name="T9" fmla="*/ 22 h 42"/>
                <a:gd name="T10" fmla="*/ 2 w 47"/>
                <a:gd name="T11" fmla="*/ 37 h 42"/>
                <a:gd name="T12" fmla="*/ 2 w 47"/>
                <a:gd name="T13" fmla="*/ 28 h 42"/>
                <a:gd name="T14" fmla="*/ 17 w 47"/>
                <a:gd name="T15" fmla="*/ 16 h 42"/>
                <a:gd name="T16" fmla="*/ 35 w 47"/>
                <a:gd name="T17" fmla="*/ 13 h 42"/>
                <a:gd name="T18" fmla="*/ 37 w 47"/>
                <a:gd name="T19" fmla="*/ 11 h 42"/>
                <a:gd name="T20" fmla="*/ 35 w 47"/>
                <a:gd name="T21" fmla="*/ 14 h 42"/>
                <a:gd name="T22" fmla="*/ 40 w 47"/>
                <a:gd name="T23" fmla="*/ 29 h 42"/>
                <a:gd name="T24" fmla="*/ 41 w 47"/>
                <a:gd name="T25" fmla="*/ 42 h 42"/>
                <a:gd name="T26" fmla="*/ 46 w 47"/>
                <a:gd name="T27" fmla="*/ 31 h 42"/>
                <a:gd name="T28" fmla="*/ 39 w 47"/>
                <a:gd name="T29"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39" y="5"/>
                  </a:moveTo>
                  <a:cubicBezTo>
                    <a:pt x="36" y="3"/>
                    <a:pt x="33" y="1"/>
                    <a:pt x="31" y="0"/>
                  </a:cubicBezTo>
                  <a:cubicBezTo>
                    <a:pt x="35" y="2"/>
                    <a:pt x="37" y="5"/>
                    <a:pt x="38" y="8"/>
                  </a:cubicBezTo>
                  <a:cubicBezTo>
                    <a:pt x="32" y="11"/>
                    <a:pt x="25" y="12"/>
                    <a:pt x="16" y="10"/>
                  </a:cubicBezTo>
                  <a:cubicBezTo>
                    <a:pt x="9" y="10"/>
                    <a:pt x="4" y="14"/>
                    <a:pt x="1" y="22"/>
                  </a:cubicBezTo>
                  <a:cubicBezTo>
                    <a:pt x="0" y="28"/>
                    <a:pt x="1" y="33"/>
                    <a:pt x="2" y="37"/>
                  </a:cubicBezTo>
                  <a:cubicBezTo>
                    <a:pt x="2" y="28"/>
                    <a:pt x="2" y="28"/>
                    <a:pt x="2" y="28"/>
                  </a:cubicBezTo>
                  <a:cubicBezTo>
                    <a:pt x="4" y="19"/>
                    <a:pt x="9" y="15"/>
                    <a:pt x="17" y="16"/>
                  </a:cubicBezTo>
                  <a:cubicBezTo>
                    <a:pt x="23" y="17"/>
                    <a:pt x="29" y="16"/>
                    <a:pt x="35" y="13"/>
                  </a:cubicBezTo>
                  <a:cubicBezTo>
                    <a:pt x="37" y="11"/>
                    <a:pt x="37" y="11"/>
                    <a:pt x="37" y="11"/>
                  </a:cubicBezTo>
                  <a:cubicBezTo>
                    <a:pt x="35" y="14"/>
                    <a:pt x="35" y="14"/>
                    <a:pt x="35" y="14"/>
                  </a:cubicBezTo>
                  <a:cubicBezTo>
                    <a:pt x="39" y="18"/>
                    <a:pt x="40" y="22"/>
                    <a:pt x="40" y="29"/>
                  </a:cubicBezTo>
                  <a:cubicBezTo>
                    <a:pt x="41" y="42"/>
                    <a:pt x="41" y="42"/>
                    <a:pt x="41" y="42"/>
                  </a:cubicBezTo>
                  <a:cubicBezTo>
                    <a:pt x="42" y="35"/>
                    <a:pt x="44" y="31"/>
                    <a:pt x="46" y="31"/>
                  </a:cubicBezTo>
                  <a:cubicBezTo>
                    <a:pt x="47" y="19"/>
                    <a:pt x="44" y="10"/>
                    <a:pt x="39" y="5"/>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42" name="Freeform 397"/>
            <p:cNvSpPr/>
            <p:nvPr/>
          </p:nvSpPr>
          <p:spPr bwMode="auto">
            <a:xfrm>
              <a:off x="5729288" y="3481388"/>
              <a:ext cx="61913" cy="60325"/>
            </a:xfrm>
            <a:custGeom>
              <a:avLst/>
              <a:gdLst>
                <a:gd name="T0" fmla="*/ 40 w 40"/>
                <a:gd name="T1" fmla="*/ 10 h 39"/>
                <a:gd name="T2" fmla="*/ 33 w 40"/>
                <a:gd name="T3" fmla="*/ 2 h 39"/>
                <a:gd name="T4" fmla="*/ 15 w 40"/>
                <a:gd name="T5" fmla="*/ 2 h 39"/>
                <a:gd name="T6" fmla="*/ 2 w 40"/>
                <a:gd name="T7" fmla="*/ 16 h 39"/>
                <a:gd name="T8" fmla="*/ 1 w 40"/>
                <a:gd name="T9" fmla="*/ 32 h 39"/>
                <a:gd name="T10" fmla="*/ 4 w 40"/>
                <a:gd name="T11" fmla="*/ 39 h 39"/>
                <a:gd name="T12" fmla="*/ 3 w 40"/>
                <a:gd name="T13" fmla="*/ 24 h 39"/>
                <a:gd name="T14" fmla="*/ 18 w 40"/>
                <a:gd name="T15" fmla="*/ 12 h 39"/>
                <a:gd name="T16" fmla="*/ 40 w 40"/>
                <a:gd name="T17"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9">
                  <a:moveTo>
                    <a:pt x="40" y="10"/>
                  </a:moveTo>
                  <a:cubicBezTo>
                    <a:pt x="39" y="7"/>
                    <a:pt x="37" y="4"/>
                    <a:pt x="33" y="2"/>
                  </a:cubicBezTo>
                  <a:cubicBezTo>
                    <a:pt x="27" y="0"/>
                    <a:pt x="21" y="0"/>
                    <a:pt x="15" y="2"/>
                  </a:cubicBezTo>
                  <a:cubicBezTo>
                    <a:pt x="9" y="6"/>
                    <a:pt x="5" y="10"/>
                    <a:pt x="2" y="16"/>
                  </a:cubicBezTo>
                  <a:cubicBezTo>
                    <a:pt x="0" y="20"/>
                    <a:pt x="0" y="26"/>
                    <a:pt x="1" y="32"/>
                  </a:cubicBezTo>
                  <a:cubicBezTo>
                    <a:pt x="4" y="39"/>
                    <a:pt x="4" y="39"/>
                    <a:pt x="4" y="39"/>
                  </a:cubicBezTo>
                  <a:cubicBezTo>
                    <a:pt x="3" y="35"/>
                    <a:pt x="2" y="30"/>
                    <a:pt x="3" y="24"/>
                  </a:cubicBezTo>
                  <a:cubicBezTo>
                    <a:pt x="6" y="16"/>
                    <a:pt x="11" y="12"/>
                    <a:pt x="18" y="12"/>
                  </a:cubicBezTo>
                  <a:cubicBezTo>
                    <a:pt x="27" y="14"/>
                    <a:pt x="34" y="13"/>
                    <a:pt x="40" y="1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43" name="Freeform 398"/>
            <p:cNvSpPr/>
            <p:nvPr/>
          </p:nvSpPr>
          <p:spPr bwMode="auto">
            <a:xfrm>
              <a:off x="5735638" y="3502025"/>
              <a:ext cx="60325" cy="47625"/>
            </a:xfrm>
            <a:custGeom>
              <a:avLst/>
              <a:gdLst>
                <a:gd name="T0" fmla="*/ 33 w 39"/>
                <a:gd name="T1" fmla="*/ 3 h 31"/>
                <a:gd name="T2" fmla="*/ 35 w 39"/>
                <a:gd name="T3" fmla="*/ 0 h 31"/>
                <a:gd name="T4" fmla="*/ 33 w 39"/>
                <a:gd name="T5" fmla="*/ 2 h 31"/>
                <a:gd name="T6" fmla="*/ 15 w 39"/>
                <a:gd name="T7" fmla="*/ 5 h 31"/>
                <a:gd name="T8" fmla="*/ 0 w 39"/>
                <a:gd name="T9" fmla="*/ 17 h 31"/>
                <a:gd name="T10" fmla="*/ 0 w 39"/>
                <a:gd name="T11" fmla="*/ 26 h 31"/>
                <a:gd name="T12" fmla="*/ 14 w 39"/>
                <a:gd name="T13" fmla="*/ 8 h 31"/>
                <a:gd name="T14" fmla="*/ 31 w 39"/>
                <a:gd name="T15" fmla="*/ 6 h 31"/>
                <a:gd name="T16" fmla="*/ 37 w 39"/>
                <a:gd name="T17" fmla="*/ 29 h 31"/>
                <a:gd name="T18" fmla="*/ 39 w 39"/>
                <a:gd name="T19" fmla="*/ 31 h 31"/>
                <a:gd name="T20" fmla="*/ 38 w 39"/>
                <a:gd name="T21" fmla="*/ 18 h 31"/>
                <a:gd name="T22" fmla="*/ 33 w 39"/>
                <a:gd name="T23"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31">
                  <a:moveTo>
                    <a:pt x="33" y="3"/>
                  </a:moveTo>
                  <a:cubicBezTo>
                    <a:pt x="35" y="0"/>
                    <a:pt x="35" y="0"/>
                    <a:pt x="35" y="0"/>
                  </a:cubicBezTo>
                  <a:cubicBezTo>
                    <a:pt x="33" y="2"/>
                    <a:pt x="33" y="2"/>
                    <a:pt x="33" y="2"/>
                  </a:cubicBezTo>
                  <a:cubicBezTo>
                    <a:pt x="27" y="5"/>
                    <a:pt x="21" y="6"/>
                    <a:pt x="15" y="5"/>
                  </a:cubicBezTo>
                  <a:cubicBezTo>
                    <a:pt x="7" y="4"/>
                    <a:pt x="2" y="8"/>
                    <a:pt x="0" y="17"/>
                  </a:cubicBezTo>
                  <a:cubicBezTo>
                    <a:pt x="0" y="26"/>
                    <a:pt x="0" y="26"/>
                    <a:pt x="0" y="26"/>
                  </a:cubicBezTo>
                  <a:cubicBezTo>
                    <a:pt x="1" y="15"/>
                    <a:pt x="6" y="9"/>
                    <a:pt x="14" y="8"/>
                  </a:cubicBezTo>
                  <a:cubicBezTo>
                    <a:pt x="20" y="9"/>
                    <a:pt x="26" y="8"/>
                    <a:pt x="31" y="6"/>
                  </a:cubicBezTo>
                  <a:cubicBezTo>
                    <a:pt x="35" y="9"/>
                    <a:pt x="37" y="17"/>
                    <a:pt x="37" y="29"/>
                  </a:cubicBezTo>
                  <a:cubicBezTo>
                    <a:pt x="39" y="31"/>
                    <a:pt x="39" y="31"/>
                    <a:pt x="39" y="31"/>
                  </a:cubicBezTo>
                  <a:cubicBezTo>
                    <a:pt x="38" y="18"/>
                    <a:pt x="38" y="18"/>
                    <a:pt x="38" y="18"/>
                  </a:cubicBezTo>
                  <a:cubicBezTo>
                    <a:pt x="38" y="11"/>
                    <a:pt x="37" y="7"/>
                    <a:pt x="33" y="3"/>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44" name="Freeform 399"/>
            <p:cNvSpPr/>
            <p:nvPr/>
          </p:nvSpPr>
          <p:spPr bwMode="auto">
            <a:xfrm>
              <a:off x="5734051" y="3544888"/>
              <a:ext cx="3175" cy="11113"/>
            </a:xfrm>
            <a:custGeom>
              <a:avLst/>
              <a:gdLst>
                <a:gd name="T0" fmla="*/ 0 w 3"/>
                <a:gd name="T1" fmla="*/ 5 h 7"/>
                <a:gd name="T2" fmla="*/ 3 w 3"/>
                <a:gd name="T3" fmla="*/ 7 h 7"/>
                <a:gd name="T4" fmla="*/ 1 w 3"/>
                <a:gd name="T5" fmla="*/ 0 h 7"/>
                <a:gd name="T6" fmla="*/ 0 w 3"/>
                <a:gd name="T7" fmla="*/ 5 h 7"/>
              </a:gdLst>
              <a:ahLst/>
              <a:cxnLst>
                <a:cxn ang="0">
                  <a:pos x="T0" y="T1"/>
                </a:cxn>
                <a:cxn ang="0">
                  <a:pos x="T2" y="T3"/>
                </a:cxn>
                <a:cxn ang="0">
                  <a:pos x="T4" y="T5"/>
                </a:cxn>
                <a:cxn ang="0">
                  <a:pos x="T6" y="T7"/>
                </a:cxn>
              </a:cxnLst>
              <a:rect l="0" t="0" r="r" b="b"/>
              <a:pathLst>
                <a:path w="3" h="7">
                  <a:moveTo>
                    <a:pt x="0" y="5"/>
                  </a:moveTo>
                  <a:cubicBezTo>
                    <a:pt x="1" y="6"/>
                    <a:pt x="2" y="7"/>
                    <a:pt x="3" y="7"/>
                  </a:cubicBezTo>
                  <a:cubicBezTo>
                    <a:pt x="1" y="0"/>
                    <a:pt x="1" y="0"/>
                    <a:pt x="1" y="0"/>
                  </a:cubicBezTo>
                  <a:cubicBezTo>
                    <a:pt x="0" y="5"/>
                    <a:pt x="0" y="5"/>
                    <a:pt x="0" y="5"/>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45" name="Freeform 400"/>
            <p:cNvSpPr/>
            <p:nvPr/>
          </p:nvSpPr>
          <p:spPr bwMode="auto">
            <a:xfrm>
              <a:off x="5727701" y="3509963"/>
              <a:ext cx="74613" cy="82550"/>
            </a:xfrm>
            <a:custGeom>
              <a:avLst/>
              <a:gdLst>
                <a:gd name="T0" fmla="*/ 7 w 49"/>
                <a:gd name="T1" fmla="*/ 29 h 53"/>
                <a:gd name="T2" fmla="*/ 8 w 49"/>
                <a:gd name="T3" fmla="*/ 35 h 53"/>
                <a:gd name="T4" fmla="*/ 12 w 49"/>
                <a:gd name="T5" fmla="*/ 44 h 53"/>
                <a:gd name="T6" fmla="*/ 44 w 49"/>
                <a:gd name="T7" fmla="*/ 27 h 53"/>
                <a:gd name="T8" fmla="*/ 49 w 49"/>
                <a:gd name="T9" fmla="*/ 14 h 53"/>
                <a:gd name="T10" fmla="*/ 44 w 49"/>
                <a:gd name="T11" fmla="*/ 25 h 53"/>
                <a:gd name="T12" fmla="*/ 42 w 49"/>
                <a:gd name="T13" fmla="*/ 23 h 53"/>
                <a:gd name="T14" fmla="*/ 36 w 49"/>
                <a:gd name="T15" fmla="*/ 0 h 53"/>
                <a:gd name="T16" fmla="*/ 19 w 49"/>
                <a:gd name="T17" fmla="*/ 2 h 53"/>
                <a:gd name="T18" fmla="*/ 5 w 49"/>
                <a:gd name="T19" fmla="*/ 20 h 53"/>
                <a:gd name="T20" fmla="*/ 2 w 49"/>
                <a:gd name="T21" fmla="*/ 13 h 53"/>
                <a:gd name="T22" fmla="*/ 2 w 49"/>
                <a:gd name="T23" fmla="*/ 23 h 53"/>
                <a:gd name="T24" fmla="*/ 4 w 49"/>
                <a:gd name="T25" fmla="*/ 27 h 53"/>
                <a:gd name="T26" fmla="*/ 5 w 49"/>
                <a:gd name="T27" fmla="*/ 22 h 53"/>
                <a:gd name="T28" fmla="*/ 7 w 49"/>
                <a:gd name="T29" fmla="*/ 2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53">
                  <a:moveTo>
                    <a:pt x="7" y="29"/>
                  </a:moveTo>
                  <a:cubicBezTo>
                    <a:pt x="8" y="35"/>
                    <a:pt x="8" y="35"/>
                    <a:pt x="8" y="35"/>
                  </a:cubicBezTo>
                  <a:cubicBezTo>
                    <a:pt x="9" y="39"/>
                    <a:pt x="10" y="42"/>
                    <a:pt x="12" y="44"/>
                  </a:cubicBezTo>
                  <a:cubicBezTo>
                    <a:pt x="28" y="53"/>
                    <a:pt x="38" y="47"/>
                    <a:pt x="44" y="27"/>
                  </a:cubicBezTo>
                  <a:cubicBezTo>
                    <a:pt x="47" y="25"/>
                    <a:pt x="49" y="20"/>
                    <a:pt x="49" y="14"/>
                  </a:cubicBezTo>
                  <a:cubicBezTo>
                    <a:pt x="47" y="14"/>
                    <a:pt x="45" y="18"/>
                    <a:pt x="44" y="25"/>
                  </a:cubicBezTo>
                  <a:cubicBezTo>
                    <a:pt x="42" y="23"/>
                    <a:pt x="42" y="23"/>
                    <a:pt x="42" y="23"/>
                  </a:cubicBezTo>
                  <a:cubicBezTo>
                    <a:pt x="42" y="11"/>
                    <a:pt x="40" y="3"/>
                    <a:pt x="36" y="0"/>
                  </a:cubicBezTo>
                  <a:cubicBezTo>
                    <a:pt x="31" y="2"/>
                    <a:pt x="25" y="3"/>
                    <a:pt x="19" y="2"/>
                  </a:cubicBezTo>
                  <a:cubicBezTo>
                    <a:pt x="11" y="3"/>
                    <a:pt x="6" y="9"/>
                    <a:pt x="5" y="20"/>
                  </a:cubicBezTo>
                  <a:cubicBezTo>
                    <a:pt x="2" y="13"/>
                    <a:pt x="2" y="13"/>
                    <a:pt x="2" y="13"/>
                  </a:cubicBezTo>
                  <a:cubicBezTo>
                    <a:pt x="0" y="14"/>
                    <a:pt x="0" y="17"/>
                    <a:pt x="2" y="23"/>
                  </a:cubicBezTo>
                  <a:cubicBezTo>
                    <a:pt x="3" y="24"/>
                    <a:pt x="3" y="26"/>
                    <a:pt x="4" y="27"/>
                  </a:cubicBezTo>
                  <a:cubicBezTo>
                    <a:pt x="5" y="22"/>
                    <a:pt x="5" y="22"/>
                    <a:pt x="5" y="22"/>
                  </a:cubicBezTo>
                  <a:cubicBezTo>
                    <a:pt x="7" y="29"/>
                    <a:pt x="7" y="29"/>
                    <a:pt x="7" y="29"/>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46" name="Freeform 401"/>
            <p:cNvSpPr/>
            <p:nvPr/>
          </p:nvSpPr>
          <p:spPr bwMode="auto">
            <a:xfrm>
              <a:off x="5745163" y="3532188"/>
              <a:ext cx="58738" cy="79375"/>
            </a:xfrm>
            <a:custGeom>
              <a:avLst/>
              <a:gdLst>
                <a:gd name="T0" fmla="*/ 35 w 38"/>
                <a:gd name="T1" fmla="*/ 12 h 51"/>
                <a:gd name="T2" fmla="*/ 37 w 38"/>
                <a:gd name="T3" fmla="*/ 0 h 51"/>
                <a:gd name="T4" fmla="*/ 32 w 38"/>
                <a:gd name="T5" fmla="*/ 13 h 51"/>
                <a:gd name="T6" fmla="*/ 0 w 38"/>
                <a:gd name="T7" fmla="*/ 30 h 51"/>
                <a:gd name="T8" fmla="*/ 6 w 38"/>
                <a:gd name="T9" fmla="*/ 37 h 51"/>
                <a:gd name="T10" fmla="*/ 21 w 38"/>
                <a:gd name="T11" fmla="*/ 37 h 51"/>
                <a:gd name="T12" fmla="*/ 25 w 38"/>
                <a:gd name="T13" fmla="*/ 33 h 51"/>
                <a:gd name="T14" fmla="*/ 25 w 38"/>
                <a:gd name="T15" fmla="*/ 38 h 51"/>
                <a:gd name="T16" fmla="*/ 15 w 38"/>
                <a:gd name="T17" fmla="*/ 51 h 51"/>
                <a:gd name="T18" fmla="*/ 30 w 38"/>
                <a:gd name="T19" fmla="*/ 35 h 51"/>
                <a:gd name="T20" fmla="*/ 30 w 38"/>
                <a:gd name="T21" fmla="*/ 31 h 51"/>
                <a:gd name="T22" fmla="*/ 30 w 38"/>
                <a:gd name="T23" fmla="*/ 23 h 51"/>
                <a:gd name="T24" fmla="*/ 31 w 38"/>
                <a:gd name="T25" fmla="*/ 15 h 51"/>
                <a:gd name="T26" fmla="*/ 35 w 38"/>
                <a:gd name="T27"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51">
                  <a:moveTo>
                    <a:pt x="35" y="12"/>
                  </a:moveTo>
                  <a:cubicBezTo>
                    <a:pt x="38" y="6"/>
                    <a:pt x="38" y="2"/>
                    <a:pt x="37" y="0"/>
                  </a:cubicBezTo>
                  <a:cubicBezTo>
                    <a:pt x="37" y="6"/>
                    <a:pt x="35" y="11"/>
                    <a:pt x="32" y="13"/>
                  </a:cubicBezTo>
                  <a:cubicBezTo>
                    <a:pt x="26" y="33"/>
                    <a:pt x="16" y="39"/>
                    <a:pt x="0" y="30"/>
                  </a:cubicBezTo>
                  <a:cubicBezTo>
                    <a:pt x="1" y="33"/>
                    <a:pt x="4" y="35"/>
                    <a:pt x="6" y="37"/>
                  </a:cubicBezTo>
                  <a:cubicBezTo>
                    <a:pt x="11" y="39"/>
                    <a:pt x="16" y="39"/>
                    <a:pt x="21" y="37"/>
                  </a:cubicBezTo>
                  <a:cubicBezTo>
                    <a:pt x="22" y="36"/>
                    <a:pt x="24" y="35"/>
                    <a:pt x="25" y="33"/>
                  </a:cubicBezTo>
                  <a:cubicBezTo>
                    <a:pt x="25" y="38"/>
                    <a:pt x="25" y="38"/>
                    <a:pt x="25" y="38"/>
                  </a:cubicBezTo>
                  <a:cubicBezTo>
                    <a:pt x="15" y="51"/>
                    <a:pt x="15" y="51"/>
                    <a:pt x="15" y="51"/>
                  </a:cubicBezTo>
                  <a:cubicBezTo>
                    <a:pt x="21" y="46"/>
                    <a:pt x="26" y="41"/>
                    <a:pt x="30" y="35"/>
                  </a:cubicBezTo>
                  <a:cubicBezTo>
                    <a:pt x="30" y="31"/>
                    <a:pt x="30" y="31"/>
                    <a:pt x="30" y="31"/>
                  </a:cubicBezTo>
                  <a:cubicBezTo>
                    <a:pt x="30" y="23"/>
                    <a:pt x="30" y="23"/>
                    <a:pt x="30" y="23"/>
                  </a:cubicBezTo>
                  <a:cubicBezTo>
                    <a:pt x="31" y="15"/>
                    <a:pt x="31" y="15"/>
                    <a:pt x="31" y="15"/>
                  </a:cubicBezTo>
                  <a:cubicBezTo>
                    <a:pt x="32" y="16"/>
                    <a:pt x="33" y="15"/>
                    <a:pt x="35" y="12"/>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47" name="Freeform 402"/>
            <p:cNvSpPr/>
            <p:nvPr/>
          </p:nvSpPr>
          <p:spPr bwMode="auto">
            <a:xfrm>
              <a:off x="5715001" y="3592513"/>
              <a:ext cx="49213" cy="139700"/>
            </a:xfrm>
            <a:custGeom>
              <a:avLst/>
              <a:gdLst>
                <a:gd name="T0" fmla="*/ 2 w 32"/>
                <a:gd name="T1" fmla="*/ 16 h 90"/>
                <a:gd name="T2" fmla="*/ 6 w 32"/>
                <a:gd name="T3" fmla="*/ 21 h 90"/>
                <a:gd name="T4" fmla="*/ 0 w 32"/>
                <a:gd name="T5" fmla="*/ 26 h 90"/>
                <a:gd name="T6" fmla="*/ 32 w 32"/>
                <a:gd name="T7" fmla="*/ 90 h 90"/>
                <a:gd name="T8" fmla="*/ 32 w 32"/>
                <a:gd name="T9" fmla="*/ 87 h 90"/>
                <a:gd name="T10" fmla="*/ 26 w 32"/>
                <a:gd name="T11" fmla="*/ 72 h 90"/>
                <a:gd name="T12" fmla="*/ 24 w 32"/>
                <a:gd name="T13" fmla="*/ 64 h 90"/>
                <a:gd name="T14" fmla="*/ 16 w 32"/>
                <a:gd name="T15" fmla="*/ 18 h 90"/>
                <a:gd name="T16" fmla="*/ 16 w 32"/>
                <a:gd name="T17" fmla="*/ 10 h 90"/>
                <a:gd name="T18" fmla="*/ 19 w 32"/>
                <a:gd name="T19" fmla="*/ 0 h 90"/>
                <a:gd name="T20" fmla="*/ 18 w 32"/>
                <a:gd name="T21" fmla="*/ 0 h 90"/>
                <a:gd name="T22" fmla="*/ 10 w 32"/>
                <a:gd name="T23" fmla="*/ 8 h 90"/>
                <a:gd name="T24" fmla="*/ 2 w 32"/>
                <a:gd name="T25" fmla="*/ 1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90">
                  <a:moveTo>
                    <a:pt x="2" y="16"/>
                  </a:moveTo>
                  <a:cubicBezTo>
                    <a:pt x="6" y="21"/>
                    <a:pt x="6" y="21"/>
                    <a:pt x="6" y="21"/>
                  </a:cubicBezTo>
                  <a:cubicBezTo>
                    <a:pt x="0" y="26"/>
                    <a:pt x="0" y="26"/>
                    <a:pt x="0" y="26"/>
                  </a:cubicBezTo>
                  <a:cubicBezTo>
                    <a:pt x="8" y="49"/>
                    <a:pt x="18" y="70"/>
                    <a:pt x="32" y="90"/>
                  </a:cubicBezTo>
                  <a:cubicBezTo>
                    <a:pt x="32" y="87"/>
                    <a:pt x="32" y="87"/>
                    <a:pt x="32" y="87"/>
                  </a:cubicBezTo>
                  <a:cubicBezTo>
                    <a:pt x="30" y="82"/>
                    <a:pt x="28" y="77"/>
                    <a:pt x="26" y="72"/>
                  </a:cubicBezTo>
                  <a:cubicBezTo>
                    <a:pt x="25" y="69"/>
                    <a:pt x="24" y="67"/>
                    <a:pt x="24" y="64"/>
                  </a:cubicBezTo>
                  <a:cubicBezTo>
                    <a:pt x="18" y="47"/>
                    <a:pt x="15" y="31"/>
                    <a:pt x="16" y="18"/>
                  </a:cubicBezTo>
                  <a:cubicBezTo>
                    <a:pt x="16" y="15"/>
                    <a:pt x="16" y="12"/>
                    <a:pt x="16" y="10"/>
                  </a:cubicBezTo>
                  <a:cubicBezTo>
                    <a:pt x="17" y="6"/>
                    <a:pt x="18" y="3"/>
                    <a:pt x="19" y="0"/>
                  </a:cubicBezTo>
                  <a:cubicBezTo>
                    <a:pt x="18" y="0"/>
                    <a:pt x="18" y="0"/>
                    <a:pt x="18" y="0"/>
                  </a:cubicBezTo>
                  <a:cubicBezTo>
                    <a:pt x="10" y="8"/>
                    <a:pt x="10" y="8"/>
                    <a:pt x="10" y="8"/>
                  </a:cubicBezTo>
                  <a:cubicBezTo>
                    <a:pt x="2" y="16"/>
                    <a:pt x="2" y="16"/>
                    <a:pt x="2" y="16"/>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48" name="Freeform 403"/>
            <p:cNvSpPr/>
            <p:nvPr/>
          </p:nvSpPr>
          <p:spPr bwMode="auto">
            <a:xfrm>
              <a:off x="5680076" y="3608388"/>
              <a:ext cx="80963" cy="285750"/>
            </a:xfrm>
            <a:custGeom>
              <a:avLst/>
              <a:gdLst>
                <a:gd name="T0" fmla="*/ 20 w 52"/>
                <a:gd name="T1" fmla="*/ 8 h 185"/>
                <a:gd name="T2" fmla="*/ 27 w 52"/>
                <a:gd name="T3" fmla="*/ 0 h 185"/>
                <a:gd name="T4" fmla="*/ 0 w 52"/>
                <a:gd name="T5" fmla="*/ 11 h 185"/>
                <a:gd name="T6" fmla="*/ 15 w 52"/>
                <a:gd name="T7" fmla="*/ 84 h 185"/>
                <a:gd name="T8" fmla="*/ 16 w 52"/>
                <a:gd name="T9" fmla="*/ 93 h 185"/>
                <a:gd name="T10" fmla="*/ 16 w 52"/>
                <a:gd name="T11" fmla="*/ 114 h 185"/>
                <a:gd name="T12" fmla="*/ 32 w 52"/>
                <a:gd name="T13" fmla="*/ 114 h 185"/>
                <a:gd name="T14" fmla="*/ 31 w 52"/>
                <a:gd name="T15" fmla="*/ 130 h 185"/>
                <a:gd name="T16" fmla="*/ 13 w 52"/>
                <a:gd name="T17" fmla="*/ 129 h 185"/>
                <a:gd name="T18" fmla="*/ 12 w 52"/>
                <a:gd name="T19" fmla="*/ 131 h 185"/>
                <a:gd name="T20" fmla="*/ 7 w 52"/>
                <a:gd name="T21" fmla="*/ 179 h 185"/>
                <a:gd name="T22" fmla="*/ 41 w 52"/>
                <a:gd name="T23" fmla="*/ 168 h 185"/>
                <a:gd name="T24" fmla="*/ 52 w 52"/>
                <a:gd name="T25" fmla="*/ 127 h 185"/>
                <a:gd name="T26" fmla="*/ 52 w 52"/>
                <a:gd name="T27" fmla="*/ 85 h 185"/>
                <a:gd name="T28" fmla="*/ 26 w 52"/>
                <a:gd name="T29" fmla="*/ 34 h 185"/>
                <a:gd name="T30" fmla="*/ 18 w 52"/>
                <a:gd name="T31" fmla="*/ 16 h 185"/>
                <a:gd name="T32" fmla="*/ 25 w 52"/>
                <a:gd name="T33" fmla="*/ 11 h 185"/>
                <a:gd name="T34" fmla="*/ 20 w 52"/>
                <a:gd name="T35"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85">
                  <a:moveTo>
                    <a:pt x="20" y="8"/>
                  </a:moveTo>
                  <a:cubicBezTo>
                    <a:pt x="27" y="0"/>
                    <a:pt x="27" y="0"/>
                    <a:pt x="27" y="0"/>
                  </a:cubicBezTo>
                  <a:cubicBezTo>
                    <a:pt x="0" y="11"/>
                    <a:pt x="0" y="11"/>
                    <a:pt x="0" y="11"/>
                  </a:cubicBezTo>
                  <a:cubicBezTo>
                    <a:pt x="8" y="33"/>
                    <a:pt x="13" y="57"/>
                    <a:pt x="15" y="84"/>
                  </a:cubicBezTo>
                  <a:cubicBezTo>
                    <a:pt x="16" y="87"/>
                    <a:pt x="16" y="90"/>
                    <a:pt x="16" y="93"/>
                  </a:cubicBezTo>
                  <a:cubicBezTo>
                    <a:pt x="17" y="100"/>
                    <a:pt x="17" y="107"/>
                    <a:pt x="16" y="114"/>
                  </a:cubicBezTo>
                  <a:cubicBezTo>
                    <a:pt x="32" y="114"/>
                    <a:pt x="32" y="114"/>
                    <a:pt x="32" y="114"/>
                  </a:cubicBezTo>
                  <a:cubicBezTo>
                    <a:pt x="31" y="130"/>
                    <a:pt x="31" y="130"/>
                    <a:pt x="31" y="130"/>
                  </a:cubicBezTo>
                  <a:cubicBezTo>
                    <a:pt x="13" y="129"/>
                    <a:pt x="13" y="129"/>
                    <a:pt x="13" y="129"/>
                  </a:cubicBezTo>
                  <a:cubicBezTo>
                    <a:pt x="12" y="130"/>
                    <a:pt x="12" y="131"/>
                    <a:pt x="12" y="131"/>
                  </a:cubicBezTo>
                  <a:cubicBezTo>
                    <a:pt x="9" y="147"/>
                    <a:pt x="7" y="163"/>
                    <a:pt x="7" y="179"/>
                  </a:cubicBezTo>
                  <a:cubicBezTo>
                    <a:pt x="24" y="185"/>
                    <a:pt x="35" y="181"/>
                    <a:pt x="41" y="168"/>
                  </a:cubicBezTo>
                  <a:cubicBezTo>
                    <a:pt x="52" y="127"/>
                    <a:pt x="52" y="127"/>
                    <a:pt x="52" y="127"/>
                  </a:cubicBezTo>
                  <a:cubicBezTo>
                    <a:pt x="50" y="110"/>
                    <a:pt x="50" y="96"/>
                    <a:pt x="52" y="85"/>
                  </a:cubicBezTo>
                  <a:cubicBezTo>
                    <a:pt x="41" y="66"/>
                    <a:pt x="32" y="49"/>
                    <a:pt x="26" y="34"/>
                  </a:cubicBezTo>
                  <a:cubicBezTo>
                    <a:pt x="18" y="16"/>
                    <a:pt x="18" y="16"/>
                    <a:pt x="18" y="16"/>
                  </a:cubicBezTo>
                  <a:cubicBezTo>
                    <a:pt x="25" y="11"/>
                    <a:pt x="25" y="11"/>
                    <a:pt x="25" y="11"/>
                  </a:cubicBezTo>
                  <a:cubicBezTo>
                    <a:pt x="20" y="8"/>
                    <a:pt x="20" y="8"/>
                    <a:pt x="20" y="8"/>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49" name="Freeform 404"/>
            <p:cNvSpPr/>
            <p:nvPr/>
          </p:nvSpPr>
          <p:spPr bwMode="auto">
            <a:xfrm>
              <a:off x="5654676" y="3625850"/>
              <a:ext cx="50800" cy="246063"/>
            </a:xfrm>
            <a:custGeom>
              <a:avLst/>
              <a:gdLst>
                <a:gd name="T0" fmla="*/ 17 w 33"/>
                <a:gd name="T1" fmla="*/ 0 h 159"/>
                <a:gd name="T2" fmla="*/ 17 w 33"/>
                <a:gd name="T3" fmla="*/ 6 h 159"/>
                <a:gd name="T4" fmla="*/ 24 w 33"/>
                <a:gd name="T5" fmla="*/ 67 h 159"/>
                <a:gd name="T6" fmla="*/ 15 w 33"/>
                <a:gd name="T7" fmla="*/ 127 h 159"/>
                <a:gd name="T8" fmla="*/ 13 w 33"/>
                <a:gd name="T9" fmla="*/ 152 h 159"/>
                <a:gd name="T10" fmla="*/ 0 w 33"/>
                <a:gd name="T11" fmla="*/ 159 h 159"/>
                <a:gd name="T12" fmla="*/ 2 w 33"/>
                <a:gd name="T13" fmla="*/ 159 h 159"/>
                <a:gd name="T14" fmla="*/ 19 w 33"/>
                <a:gd name="T15" fmla="*/ 159 h 159"/>
                <a:gd name="T16" fmla="*/ 20 w 33"/>
                <a:gd name="T17" fmla="*/ 159 h 159"/>
                <a:gd name="T18" fmla="*/ 26 w 33"/>
                <a:gd name="T19" fmla="*/ 115 h 159"/>
                <a:gd name="T20" fmla="*/ 33 w 33"/>
                <a:gd name="T21" fmla="*/ 82 h 159"/>
                <a:gd name="T22" fmla="*/ 32 w 33"/>
                <a:gd name="T23" fmla="*/ 73 h 159"/>
                <a:gd name="T24" fmla="*/ 17 w 33"/>
                <a:gd name="T2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59">
                  <a:moveTo>
                    <a:pt x="17" y="0"/>
                  </a:moveTo>
                  <a:cubicBezTo>
                    <a:pt x="17" y="6"/>
                    <a:pt x="17" y="6"/>
                    <a:pt x="17" y="6"/>
                  </a:cubicBezTo>
                  <a:cubicBezTo>
                    <a:pt x="22" y="26"/>
                    <a:pt x="24" y="46"/>
                    <a:pt x="24" y="67"/>
                  </a:cubicBezTo>
                  <a:cubicBezTo>
                    <a:pt x="20" y="86"/>
                    <a:pt x="17" y="106"/>
                    <a:pt x="15" y="127"/>
                  </a:cubicBezTo>
                  <a:cubicBezTo>
                    <a:pt x="13" y="152"/>
                    <a:pt x="13" y="152"/>
                    <a:pt x="13" y="152"/>
                  </a:cubicBezTo>
                  <a:cubicBezTo>
                    <a:pt x="8" y="154"/>
                    <a:pt x="4" y="156"/>
                    <a:pt x="0" y="159"/>
                  </a:cubicBezTo>
                  <a:cubicBezTo>
                    <a:pt x="1" y="159"/>
                    <a:pt x="1" y="159"/>
                    <a:pt x="2" y="159"/>
                  </a:cubicBezTo>
                  <a:cubicBezTo>
                    <a:pt x="7" y="156"/>
                    <a:pt x="13" y="156"/>
                    <a:pt x="19" y="159"/>
                  </a:cubicBezTo>
                  <a:cubicBezTo>
                    <a:pt x="20" y="159"/>
                    <a:pt x="20" y="159"/>
                    <a:pt x="20" y="159"/>
                  </a:cubicBezTo>
                  <a:cubicBezTo>
                    <a:pt x="26" y="115"/>
                    <a:pt x="26" y="115"/>
                    <a:pt x="26" y="115"/>
                  </a:cubicBezTo>
                  <a:cubicBezTo>
                    <a:pt x="33" y="82"/>
                    <a:pt x="33" y="82"/>
                    <a:pt x="33" y="82"/>
                  </a:cubicBezTo>
                  <a:cubicBezTo>
                    <a:pt x="33" y="79"/>
                    <a:pt x="33" y="76"/>
                    <a:pt x="32" y="73"/>
                  </a:cubicBezTo>
                  <a:cubicBezTo>
                    <a:pt x="30" y="46"/>
                    <a:pt x="25" y="22"/>
                    <a:pt x="17"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50" name="Freeform 405"/>
            <p:cNvSpPr/>
            <p:nvPr/>
          </p:nvSpPr>
          <p:spPr bwMode="auto">
            <a:xfrm>
              <a:off x="5768976" y="3579813"/>
              <a:ext cx="31750" cy="49213"/>
            </a:xfrm>
            <a:custGeom>
              <a:avLst/>
              <a:gdLst>
                <a:gd name="T0" fmla="*/ 18 w 20"/>
                <a:gd name="T1" fmla="*/ 21 h 32"/>
                <a:gd name="T2" fmla="*/ 20 w 20"/>
                <a:gd name="T3" fmla="*/ 5 h 32"/>
                <a:gd name="T4" fmla="*/ 15 w 20"/>
                <a:gd name="T5" fmla="*/ 0 h 32"/>
                <a:gd name="T6" fmla="*/ 15 w 20"/>
                <a:gd name="T7" fmla="*/ 4 h 32"/>
                <a:gd name="T8" fmla="*/ 0 w 20"/>
                <a:gd name="T9" fmla="*/ 20 h 32"/>
                <a:gd name="T10" fmla="*/ 7 w 20"/>
                <a:gd name="T11" fmla="*/ 25 h 32"/>
                <a:gd name="T12" fmla="*/ 13 w 20"/>
                <a:gd name="T13" fmla="*/ 32 h 32"/>
                <a:gd name="T14" fmla="*/ 18 w 20"/>
                <a:gd name="T15" fmla="*/ 2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32">
                  <a:moveTo>
                    <a:pt x="18" y="21"/>
                  </a:moveTo>
                  <a:cubicBezTo>
                    <a:pt x="19" y="16"/>
                    <a:pt x="19" y="10"/>
                    <a:pt x="20" y="5"/>
                  </a:cubicBezTo>
                  <a:cubicBezTo>
                    <a:pt x="15" y="0"/>
                    <a:pt x="15" y="0"/>
                    <a:pt x="15" y="0"/>
                  </a:cubicBezTo>
                  <a:cubicBezTo>
                    <a:pt x="15" y="4"/>
                    <a:pt x="15" y="4"/>
                    <a:pt x="15" y="4"/>
                  </a:cubicBezTo>
                  <a:cubicBezTo>
                    <a:pt x="11" y="10"/>
                    <a:pt x="6" y="15"/>
                    <a:pt x="0" y="20"/>
                  </a:cubicBezTo>
                  <a:cubicBezTo>
                    <a:pt x="2" y="21"/>
                    <a:pt x="5" y="23"/>
                    <a:pt x="7" y="25"/>
                  </a:cubicBezTo>
                  <a:cubicBezTo>
                    <a:pt x="9" y="27"/>
                    <a:pt x="11" y="29"/>
                    <a:pt x="13" y="32"/>
                  </a:cubicBezTo>
                  <a:cubicBezTo>
                    <a:pt x="18" y="21"/>
                    <a:pt x="18" y="21"/>
                    <a:pt x="18"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51" name="Freeform 407"/>
            <p:cNvSpPr/>
            <p:nvPr/>
          </p:nvSpPr>
          <p:spPr bwMode="auto">
            <a:xfrm>
              <a:off x="5765800" y="3587750"/>
              <a:ext cx="55563" cy="149225"/>
            </a:xfrm>
            <a:custGeom>
              <a:avLst/>
              <a:gdLst>
                <a:gd name="T0" fmla="*/ 22 w 36"/>
                <a:gd name="T1" fmla="*/ 0 h 96"/>
                <a:gd name="T2" fmla="*/ 20 w 36"/>
                <a:gd name="T3" fmla="*/ 16 h 96"/>
                <a:gd name="T4" fmla="*/ 10 w 36"/>
                <a:gd name="T5" fmla="*/ 65 h 96"/>
                <a:gd name="T6" fmla="*/ 1 w 36"/>
                <a:gd name="T7" fmla="*/ 94 h 96"/>
                <a:gd name="T8" fmla="*/ 0 w 36"/>
                <a:gd name="T9" fmla="*/ 96 h 96"/>
                <a:gd name="T10" fmla="*/ 1 w 36"/>
                <a:gd name="T11" fmla="*/ 96 h 96"/>
                <a:gd name="T12" fmla="*/ 36 w 36"/>
                <a:gd name="T13" fmla="*/ 22 h 96"/>
                <a:gd name="T14" fmla="*/ 30 w 36"/>
                <a:gd name="T15" fmla="*/ 18 h 96"/>
                <a:gd name="T16" fmla="*/ 35 w 36"/>
                <a:gd name="T17" fmla="*/ 13 h 96"/>
                <a:gd name="T18" fmla="*/ 26 w 36"/>
                <a:gd name="T19" fmla="*/ 4 h 96"/>
                <a:gd name="T20" fmla="*/ 22 w 36"/>
                <a:gd name="T2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96">
                  <a:moveTo>
                    <a:pt x="22" y="0"/>
                  </a:moveTo>
                  <a:cubicBezTo>
                    <a:pt x="21" y="5"/>
                    <a:pt x="21" y="11"/>
                    <a:pt x="20" y="16"/>
                  </a:cubicBezTo>
                  <a:cubicBezTo>
                    <a:pt x="18" y="32"/>
                    <a:pt x="15" y="48"/>
                    <a:pt x="10" y="65"/>
                  </a:cubicBezTo>
                  <a:cubicBezTo>
                    <a:pt x="7" y="74"/>
                    <a:pt x="4" y="84"/>
                    <a:pt x="1" y="94"/>
                  </a:cubicBezTo>
                  <a:cubicBezTo>
                    <a:pt x="1" y="94"/>
                    <a:pt x="1" y="95"/>
                    <a:pt x="0" y="96"/>
                  </a:cubicBezTo>
                  <a:cubicBezTo>
                    <a:pt x="1" y="96"/>
                    <a:pt x="1" y="96"/>
                    <a:pt x="1" y="96"/>
                  </a:cubicBezTo>
                  <a:cubicBezTo>
                    <a:pt x="14" y="74"/>
                    <a:pt x="26" y="50"/>
                    <a:pt x="36" y="22"/>
                  </a:cubicBezTo>
                  <a:cubicBezTo>
                    <a:pt x="30" y="18"/>
                    <a:pt x="30" y="18"/>
                    <a:pt x="30" y="18"/>
                  </a:cubicBezTo>
                  <a:cubicBezTo>
                    <a:pt x="35" y="13"/>
                    <a:pt x="35" y="13"/>
                    <a:pt x="35" y="13"/>
                  </a:cubicBezTo>
                  <a:cubicBezTo>
                    <a:pt x="26" y="4"/>
                    <a:pt x="26" y="4"/>
                    <a:pt x="26" y="4"/>
                  </a:cubicBezTo>
                  <a:cubicBezTo>
                    <a:pt x="22" y="0"/>
                    <a:pt x="22" y="0"/>
                    <a:pt x="22" y="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52" name="Freeform 408"/>
            <p:cNvSpPr/>
            <p:nvPr/>
          </p:nvSpPr>
          <p:spPr bwMode="auto">
            <a:xfrm>
              <a:off x="5745163" y="3578225"/>
              <a:ext cx="39688" cy="33337"/>
            </a:xfrm>
            <a:custGeom>
              <a:avLst/>
              <a:gdLst>
                <a:gd name="T0" fmla="*/ 25 w 25"/>
                <a:gd name="T1" fmla="*/ 8 h 21"/>
                <a:gd name="T2" fmla="*/ 25 w 25"/>
                <a:gd name="T3" fmla="*/ 3 h 21"/>
                <a:gd name="T4" fmla="*/ 21 w 25"/>
                <a:gd name="T5" fmla="*/ 7 h 21"/>
                <a:gd name="T6" fmla="*/ 6 w 25"/>
                <a:gd name="T7" fmla="*/ 7 h 21"/>
                <a:gd name="T8" fmla="*/ 0 w 25"/>
                <a:gd name="T9" fmla="*/ 0 h 21"/>
                <a:gd name="T10" fmla="*/ 0 w 25"/>
                <a:gd name="T11" fmla="*/ 7 h 21"/>
                <a:gd name="T12" fmla="*/ 15 w 25"/>
                <a:gd name="T13" fmla="*/ 21 h 21"/>
                <a:gd name="T14" fmla="*/ 25 w 25"/>
                <a:gd name="T15" fmla="*/ 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1">
                  <a:moveTo>
                    <a:pt x="25" y="8"/>
                  </a:moveTo>
                  <a:cubicBezTo>
                    <a:pt x="25" y="3"/>
                    <a:pt x="25" y="3"/>
                    <a:pt x="25" y="3"/>
                  </a:cubicBezTo>
                  <a:cubicBezTo>
                    <a:pt x="24" y="5"/>
                    <a:pt x="22" y="6"/>
                    <a:pt x="21" y="7"/>
                  </a:cubicBezTo>
                  <a:cubicBezTo>
                    <a:pt x="16" y="9"/>
                    <a:pt x="11" y="9"/>
                    <a:pt x="6" y="7"/>
                  </a:cubicBezTo>
                  <a:cubicBezTo>
                    <a:pt x="4" y="5"/>
                    <a:pt x="1" y="3"/>
                    <a:pt x="0" y="0"/>
                  </a:cubicBezTo>
                  <a:cubicBezTo>
                    <a:pt x="0" y="7"/>
                    <a:pt x="0" y="7"/>
                    <a:pt x="0" y="7"/>
                  </a:cubicBezTo>
                  <a:cubicBezTo>
                    <a:pt x="4" y="12"/>
                    <a:pt x="9" y="17"/>
                    <a:pt x="15" y="21"/>
                  </a:cubicBezTo>
                  <a:cubicBezTo>
                    <a:pt x="25" y="8"/>
                    <a:pt x="25" y="8"/>
                    <a:pt x="25" y="8"/>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53" name="Freeform 409"/>
            <p:cNvSpPr/>
            <p:nvPr/>
          </p:nvSpPr>
          <p:spPr bwMode="auto">
            <a:xfrm>
              <a:off x="5776913" y="3613150"/>
              <a:ext cx="20638" cy="76200"/>
            </a:xfrm>
            <a:custGeom>
              <a:avLst/>
              <a:gdLst>
                <a:gd name="T0" fmla="*/ 2 w 13"/>
                <a:gd name="T1" fmla="*/ 4 h 49"/>
                <a:gd name="T2" fmla="*/ 0 w 13"/>
                <a:gd name="T3" fmla="*/ 6 h 49"/>
                <a:gd name="T4" fmla="*/ 8 w 13"/>
                <a:gd name="T5" fmla="*/ 16 h 49"/>
                <a:gd name="T6" fmla="*/ 9 w 13"/>
                <a:gd name="T7" fmla="*/ 13 h 49"/>
                <a:gd name="T8" fmla="*/ 2 w 13"/>
                <a:gd name="T9" fmla="*/ 39 h 49"/>
                <a:gd name="T10" fmla="*/ 3 w 13"/>
                <a:gd name="T11" fmla="*/ 49 h 49"/>
                <a:gd name="T12" fmla="*/ 13 w 13"/>
                <a:gd name="T13" fmla="*/ 0 h 49"/>
                <a:gd name="T14" fmla="*/ 8 w 13"/>
                <a:gd name="T15" fmla="*/ 11 h 49"/>
                <a:gd name="T16" fmla="*/ 2 w 13"/>
                <a:gd name="T17" fmla="*/ 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49">
                  <a:moveTo>
                    <a:pt x="2" y="4"/>
                  </a:moveTo>
                  <a:cubicBezTo>
                    <a:pt x="1" y="5"/>
                    <a:pt x="0" y="5"/>
                    <a:pt x="0" y="6"/>
                  </a:cubicBezTo>
                  <a:cubicBezTo>
                    <a:pt x="2" y="8"/>
                    <a:pt x="5" y="11"/>
                    <a:pt x="8" y="16"/>
                  </a:cubicBezTo>
                  <a:cubicBezTo>
                    <a:pt x="9" y="13"/>
                    <a:pt x="9" y="13"/>
                    <a:pt x="9" y="13"/>
                  </a:cubicBezTo>
                  <a:cubicBezTo>
                    <a:pt x="9" y="20"/>
                    <a:pt x="7" y="28"/>
                    <a:pt x="2" y="39"/>
                  </a:cubicBezTo>
                  <a:cubicBezTo>
                    <a:pt x="3" y="42"/>
                    <a:pt x="3" y="45"/>
                    <a:pt x="3" y="49"/>
                  </a:cubicBezTo>
                  <a:cubicBezTo>
                    <a:pt x="8" y="32"/>
                    <a:pt x="11" y="16"/>
                    <a:pt x="13" y="0"/>
                  </a:cubicBezTo>
                  <a:cubicBezTo>
                    <a:pt x="8" y="11"/>
                    <a:pt x="8" y="11"/>
                    <a:pt x="8" y="11"/>
                  </a:cubicBezTo>
                  <a:cubicBezTo>
                    <a:pt x="6" y="8"/>
                    <a:pt x="4" y="6"/>
                    <a:pt x="2" y="4"/>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54" name="Freeform 410"/>
            <p:cNvSpPr/>
            <p:nvPr/>
          </p:nvSpPr>
          <p:spPr bwMode="auto">
            <a:xfrm>
              <a:off x="5738813" y="3589338"/>
              <a:ext cx="30163" cy="42862"/>
            </a:xfrm>
            <a:custGeom>
              <a:avLst/>
              <a:gdLst>
                <a:gd name="T0" fmla="*/ 3 w 19"/>
                <a:gd name="T1" fmla="*/ 1 h 28"/>
                <a:gd name="T2" fmla="*/ 3 w 19"/>
                <a:gd name="T3" fmla="*/ 1 h 28"/>
                <a:gd name="T4" fmla="*/ 3 w 19"/>
                <a:gd name="T5" fmla="*/ 2 h 28"/>
                <a:gd name="T6" fmla="*/ 0 w 19"/>
                <a:gd name="T7" fmla="*/ 12 h 28"/>
                <a:gd name="T8" fmla="*/ 6 w 19"/>
                <a:gd name="T9" fmla="*/ 28 h 28"/>
                <a:gd name="T10" fmla="*/ 12 w 19"/>
                <a:gd name="T11" fmla="*/ 20 h 28"/>
                <a:gd name="T12" fmla="*/ 17 w 19"/>
                <a:gd name="T13" fmla="*/ 15 h 28"/>
                <a:gd name="T14" fmla="*/ 19 w 19"/>
                <a:gd name="T15" fmla="*/ 14 h 28"/>
                <a:gd name="T16" fmla="*/ 4 w 19"/>
                <a:gd name="T17" fmla="*/ 0 h 28"/>
                <a:gd name="T18" fmla="*/ 3 w 19"/>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8">
                  <a:moveTo>
                    <a:pt x="3" y="1"/>
                  </a:moveTo>
                  <a:cubicBezTo>
                    <a:pt x="3" y="1"/>
                    <a:pt x="3" y="1"/>
                    <a:pt x="3" y="1"/>
                  </a:cubicBezTo>
                  <a:cubicBezTo>
                    <a:pt x="3" y="2"/>
                    <a:pt x="3" y="2"/>
                    <a:pt x="3" y="2"/>
                  </a:cubicBezTo>
                  <a:cubicBezTo>
                    <a:pt x="2" y="5"/>
                    <a:pt x="1" y="8"/>
                    <a:pt x="0" y="12"/>
                  </a:cubicBezTo>
                  <a:cubicBezTo>
                    <a:pt x="2" y="18"/>
                    <a:pt x="4" y="23"/>
                    <a:pt x="6" y="28"/>
                  </a:cubicBezTo>
                  <a:cubicBezTo>
                    <a:pt x="8" y="24"/>
                    <a:pt x="10" y="22"/>
                    <a:pt x="12" y="20"/>
                  </a:cubicBezTo>
                  <a:cubicBezTo>
                    <a:pt x="13" y="18"/>
                    <a:pt x="15" y="16"/>
                    <a:pt x="17" y="15"/>
                  </a:cubicBezTo>
                  <a:cubicBezTo>
                    <a:pt x="18" y="15"/>
                    <a:pt x="18" y="14"/>
                    <a:pt x="19" y="14"/>
                  </a:cubicBezTo>
                  <a:cubicBezTo>
                    <a:pt x="13" y="10"/>
                    <a:pt x="8" y="5"/>
                    <a:pt x="4" y="0"/>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55" name="Freeform 411"/>
            <p:cNvSpPr/>
            <p:nvPr/>
          </p:nvSpPr>
          <p:spPr bwMode="auto">
            <a:xfrm>
              <a:off x="5741988" y="3590925"/>
              <a:ext cx="1588" cy="1587"/>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0"/>
                  </a:cubicBezTo>
                  <a:cubicBezTo>
                    <a:pt x="0" y="1"/>
                    <a:pt x="0" y="1"/>
                    <a:pt x="0" y="1"/>
                  </a:cubicBezTo>
                  <a:cubicBezTo>
                    <a:pt x="1" y="1"/>
                    <a:pt x="1" y="1"/>
                    <a:pt x="1" y="1"/>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56" name="Freeform 412"/>
            <p:cNvSpPr/>
            <p:nvPr/>
          </p:nvSpPr>
          <p:spPr bwMode="auto">
            <a:xfrm>
              <a:off x="5738813" y="3608388"/>
              <a:ext cx="28575" cy="95250"/>
            </a:xfrm>
            <a:custGeom>
              <a:avLst/>
              <a:gdLst>
                <a:gd name="T0" fmla="*/ 0 w 18"/>
                <a:gd name="T1" fmla="*/ 0 h 62"/>
                <a:gd name="T2" fmla="*/ 0 w 18"/>
                <a:gd name="T3" fmla="*/ 8 h 62"/>
                <a:gd name="T4" fmla="*/ 6 w 18"/>
                <a:gd name="T5" fmla="*/ 21 h 62"/>
                <a:gd name="T6" fmla="*/ 12 w 18"/>
                <a:gd name="T7" fmla="*/ 13 h 62"/>
                <a:gd name="T8" fmla="*/ 14 w 18"/>
                <a:gd name="T9" fmla="*/ 15 h 62"/>
                <a:gd name="T10" fmla="*/ 8 w 18"/>
                <a:gd name="T11" fmla="*/ 33 h 62"/>
                <a:gd name="T12" fmla="*/ 8 w 18"/>
                <a:gd name="T13" fmla="*/ 54 h 62"/>
                <a:gd name="T14" fmla="*/ 10 w 18"/>
                <a:gd name="T15" fmla="*/ 62 h 62"/>
                <a:gd name="T16" fmla="*/ 10 w 18"/>
                <a:gd name="T17" fmla="*/ 44 h 62"/>
                <a:gd name="T18" fmla="*/ 18 w 18"/>
                <a:gd name="T19" fmla="*/ 15 h 62"/>
                <a:gd name="T20" fmla="*/ 12 w 18"/>
                <a:gd name="T21" fmla="*/ 8 h 62"/>
                <a:gd name="T22" fmla="*/ 6 w 18"/>
                <a:gd name="T23" fmla="*/ 16 h 62"/>
                <a:gd name="T24" fmla="*/ 0 w 18"/>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62">
                  <a:moveTo>
                    <a:pt x="0" y="0"/>
                  </a:moveTo>
                  <a:cubicBezTo>
                    <a:pt x="0" y="2"/>
                    <a:pt x="0" y="5"/>
                    <a:pt x="0" y="8"/>
                  </a:cubicBezTo>
                  <a:cubicBezTo>
                    <a:pt x="1" y="14"/>
                    <a:pt x="3" y="18"/>
                    <a:pt x="6" y="21"/>
                  </a:cubicBezTo>
                  <a:cubicBezTo>
                    <a:pt x="8" y="18"/>
                    <a:pt x="10" y="15"/>
                    <a:pt x="12" y="13"/>
                  </a:cubicBezTo>
                  <a:cubicBezTo>
                    <a:pt x="14" y="15"/>
                    <a:pt x="14" y="15"/>
                    <a:pt x="14" y="15"/>
                  </a:cubicBezTo>
                  <a:cubicBezTo>
                    <a:pt x="10" y="20"/>
                    <a:pt x="8" y="26"/>
                    <a:pt x="8" y="33"/>
                  </a:cubicBezTo>
                  <a:cubicBezTo>
                    <a:pt x="7" y="40"/>
                    <a:pt x="7" y="47"/>
                    <a:pt x="8" y="54"/>
                  </a:cubicBezTo>
                  <a:cubicBezTo>
                    <a:pt x="8" y="57"/>
                    <a:pt x="9" y="59"/>
                    <a:pt x="10" y="62"/>
                  </a:cubicBezTo>
                  <a:cubicBezTo>
                    <a:pt x="10" y="44"/>
                    <a:pt x="10" y="44"/>
                    <a:pt x="10" y="44"/>
                  </a:cubicBezTo>
                  <a:cubicBezTo>
                    <a:pt x="10" y="31"/>
                    <a:pt x="13" y="21"/>
                    <a:pt x="18" y="15"/>
                  </a:cubicBezTo>
                  <a:cubicBezTo>
                    <a:pt x="16" y="11"/>
                    <a:pt x="14" y="9"/>
                    <a:pt x="12" y="8"/>
                  </a:cubicBezTo>
                  <a:cubicBezTo>
                    <a:pt x="10" y="10"/>
                    <a:pt x="8" y="12"/>
                    <a:pt x="6" y="16"/>
                  </a:cubicBezTo>
                  <a:cubicBezTo>
                    <a:pt x="4" y="11"/>
                    <a:pt x="2" y="6"/>
                    <a:pt x="0" y="0"/>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57" name="Freeform 413"/>
            <p:cNvSpPr/>
            <p:nvPr/>
          </p:nvSpPr>
          <p:spPr bwMode="auto">
            <a:xfrm>
              <a:off x="5757863" y="3613150"/>
              <a:ext cx="15875" cy="17462"/>
            </a:xfrm>
            <a:custGeom>
              <a:avLst/>
              <a:gdLst>
                <a:gd name="T0" fmla="*/ 10 w 10"/>
                <a:gd name="T1" fmla="*/ 5 h 12"/>
                <a:gd name="T2" fmla="*/ 5 w 10"/>
                <a:gd name="T3" fmla="*/ 0 h 12"/>
                <a:gd name="T4" fmla="*/ 0 w 10"/>
                <a:gd name="T5" fmla="*/ 5 h 12"/>
                <a:gd name="T6" fmla="*/ 6 w 10"/>
                <a:gd name="T7" fmla="*/ 12 h 12"/>
                <a:gd name="T8" fmla="*/ 10 w 10"/>
                <a:gd name="T9" fmla="*/ 5 h 12"/>
              </a:gdLst>
              <a:ahLst/>
              <a:cxnLst>
                <a:cxn ang="0">
                  <a:pos x="T0" y="T1"/>
                </a:cxn>
                <a:cxn ang="0">
                  <a:pos x="T2" y="T3"/>
                </a:cxn>
                <a:cxn ang="0">
                  <a:pos x="T4" y="T5"/>
                </a:cxn>
                <a:cxn ang="0">
                  <a:pos x="T6" y="T7"/>
                </a:cxn>
                <a:cxn ang="0">
                  <a:pos x="T8" y="T9"/>
                </a:cxn>
              </a:cxnLst>
              <a:rect l="0" t="0" r="r" b="b"/>
              <a:pathLst>
                <a:path w="10" h="12">
                  <a:moveTo>
                    <a:pt x="10" y="5"/>
                  </a:moveTo>
                  <a:cubicBezTo>
                    <a:pt x="9" y="3"/>
                    <a:pt x="7" y="1"/>
                    <a:pt x="5" y="0"/>
                  </a:cubicBezTo>
                  <a:cubicBezTo>
                    <a:pt x="3" y="1"/>
                    <a:pt x="1" y="3"/>
                    <a:pt x="0" y="5"/>
                  </a:cubicBezTo>
                  <a:cubicBezTo>
                    <a:pt x="2" y="6"/>
                    <a:pt x="4" y="8"/>
                    <a:pt x="6" y="12"/>
                  </a:cubicBezTo>
                  <a:cubicBezTo>
                    <a:pt x="6" y="9"/>
                    <a:pt x="7" y="7"/>
                    <a:pt x="10" y="5"/>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58" name="Freeform 414"/>
            <p:cNvSpPr/>
            <p:nvPr/>
          </p:nvSpPr>
          <p:spPr bwMode="auto">
            <a:xfrm>
              <a:off x="5754688" y="3630613"/>
              <a:ext cx="15875" cy="92075"/>
            </a:xfrm>
            <a:custGeom>
              <a:avLst/>
              <a:gdLst>
                <a:gd name="T0" fmla="*/ 8 w 10"/>
                <a:gd name="T1" fmla="*/ 0 h 59"/>
                <a:gd name="T2" fmla="*/ 0 w 10"/>
                <a:gd name="T3" fmla="*/ 29 h 59"/>
                <a:gd name="T4" fmla="*/ 0 w 10"/>
                <a:gd name="T5" fmla="*/ 47 h 59"/>
                <a:gd name="T6" fmla="*/ 8 w 10"/>
                <a:gd name="T7" fmla="*/ 59 h 59"/>
                <a:gd name="T8" fmla="*/ 8 w 10"/>
                <a:gd name="T9" fmla="*/ 0 h 59"/>
              </a:gdLst>
              <a:ahLst/>
              <a:cxnLst>
                <a:cxn ang="0">
                  <a:pos x="T0" y="T1"/>
                </a:cxn>
                <a:cxn ang="0">
                  <a:pos x="T2" y="T3"/>
                </a:cxn>
                <a:cxn ang="0">
                  <a:pos x="T4" y="T5"/>
                </a:cxn>
                <a:cxn ang="0">
                  <a:pos x="T6" y="T7"/>
                </a:cxn>
                <a:cxn ang="0">
                  <a:pos x="T8" y="T9"/>
                </a:cxn>
              </a:cxnLst>
              <a:rect l="0" t="0" r="r" b="b"/>
              <a:pathLst>
                <a:path w="10" h="59">
                  <a:moveTo>
                    <a:pt x="8" y="0"/>
                  </a:moveTo>
                  <a:cubicBezTo>
                    <a:pt x="3" y="6"/>
                    <a:pt x="0" y="16"/>
                    <a:pt x="0" y="29"/>
                  </a:cubicBezTo>
                  <a:cubicBezTo>
                    <a:pt x="0" y="47"/>
                    <a:pt x="0" y="47"/>
                    <a:pt x="0" y="47"/>
                  </a:cubicBezTo>
                  <a:cubicBezTo>
                    <a:pt x="8" y="59"/>
                    <a:pt x="8" y="59"/>
                    <a:pt x="8" y="59"/>
                  </a:cubicBezTo>
                  <a:cubicBezTo>
                    <a:pt x="10" y="25"/>
                    <a:pt x="9" y="5"/>
                    <a:pt x="8" y="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59" name="Freeform 415"/>
            <p:cNvSpPr/>
            <p:nvPr/>
          </p:nvSpPr>
          <p:spPr bwMode="auto">
            <a:xfrm>
              <a:off x="5737225" y="3621088"/>
              <a:ext cx="23813" cy="69850"/>
            </a:xfrm>
            <a:custGeom>
              <a:avLst/>
              <a:gdLst>
                <a:gd name="T0" fmla="*/ 9 w 15"/>
                <a:gd name="T1" fmla="*/ 25 h 46"/>
                <a:gd name="T2" fmla="*/ 15 w 15"/>
                <a:gd name="T3" fmla="*/ 7 h 46"/>
                <a:gd name="T4" fmla="*/ 13 w 15"/>
                <a:gd name="T5" fmla="*/ 5 h 46"/>
                <a:gd name="T6" fmla="*/ 7 w 15"/>
                <a:gd name="T7" fmla="*/ 13 h 46"/>
                <a:gd name="T8" fmla="*/ 1 w 15"/>
                <a:gd name="T9" fmla="*/ 0 h 46"/>
                <a:gd name="T10" fmla="*/ 9 w 15"/>
                <a:gd name="T11" fmla="*/ 46 h 46"/>
                <a:gd name="T12" fmla="*/ 9 w 15"/>
                <a:gd name="T13" fmla="*/ 25 h 46"/>
              </a:gdLst>
              <a:ahLst/>
              <a:cxnLst>
                <a:cxn ang="0">
                  <a:pos x="T0" y="T1"/>
                </a:cxn>
                <a:cxn ang="0">
                  <a:pos x="T2" y="T3"/>
                </a:cxn>
                <a:cxn ang="0">
                  <a:pos x="T4" y="T5"/>
                </a:cxn>
                <a:cxn ang="0">
                  <a:pos x="T6" y="T7"/>
                </a:cxn>
                <a:cxn ang="0">
                  <a:pos x="T8" y="T9"/>
                </a:cxn>
                <a:cxn ang="0">
                  <a:pos x="T10" y="T11"/>
                </a:cxn>
                <a:cxn ang="0">
                  <a:pos x="T12" y="T13"/>
                </a:cxn>
              </a:cxnLst>
              <a:rect l="0" t="0" r="r" b="b"/>
              <a:pathLst>
                <a:path w="15" h="46">
                  <a:moveTo>
                    <a:pt x="9" y="25"/>
                  </a:moveTo>
                  <a:cubicBezTo>
                    <a:pt x="9" y="18"/>
                    <a:pt x="11" y="12"/>
                    <a:pt x="15" y="7"/>
                  </a:cubicBezTo>
                  <a:cubicBezTo>
                    <a:pt x="13" y="5"/>
                    <a:pt x="13" y="5"/>
                    <a:pt x="13" y="5"/>
                  </a:cubicBezTo>
                  <a:cubicBezTo>
                    <a:pt x="11" y="7"/>
                    <a:pt x="9" y="10"/>
                    <a:pt x="7" y="13"/>
                  </a:cubicBezTo>
                  <a:cubicBezTo>
                    <a:pt x="4" y="10"/>
                    <a:pt x="2" y="6"/>
                    <a:pt x="1" y="0"/>
                  </a:cubicBezTo>
                  <a:cubicBezTo>
                    <a:pt x="0" y="13"/>
                    <a:pt x="3" y="29"/>
                    <a:pt x="9" y="46"/>
                  </a:cubicBezTo>
                  <a:cubicBezTo>
                    <a:pt x="8" y="39"/>
                    <a:pt x="8" y="32"/>
                    <a:pt x="9"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60" name="Freeform 416"/>
            <p:cNvSpPr/>
            <p:nvPr/>
          </p:nvSpPr>
          <p:spPr bwMode="auto">
            <a:xfrm>
              <a:off x="5770563" y="3622675"/>
              <a:ext cx="20638" cy="50800"/>
            </a:xfrm>
            <a:custGeom>
              <a:avLst/>
              <a:gdLst>
                <a:gd name="T0" fmla="*/ 6 w 13"/>
                <a:gd name="T1" fmla="*/ 33 h 33"/>
                <a:gd name="T2" fmla="*/ 13 w 13"/>
                <a:gd name="T3" fmla="*/ 7 h 33"/>
                <a:gd name="T4" fmla="*/ 12 w 13"/>
                <a:gd name="T5" fmla="*/ 10 h 33"/>
                <a:gd name="T6" fmla="*/ 4 w 13"/>
                <a:gd name="T7" fmla="*/ 0 h 33"/>
                <a:gd name="T8" fmla="*/ 0 w 13"/>
                <a:gd name="T9" fmla="*/ 6 h 33"/>
                <a:gd name="T10" fmla="*/ 6 w 13"/>
                <a:gd name="T11" fmla="*/ 33 h 33"/>
              </a:gdLst>
              <a:ahLst/>
              <a:cxnLst>
                <a:cxn ang="0">
                  <a:pos x="T0" y="T1"/>
                </a:cxn>
                <a:cxn ang="0">
                  <a:pos x="T2" y="T3"/>
                </a:cxn>
                <a:cxn ang="0">
                  <a:pos x="T4" y="T5"/>
                </a:cxn>
                <a:cxn ang="0">
                  <a:pos x="T6" y="T7"/>
                </a:cxn>
                <a:cxn ang="0">
                  <a:pos x="T8" y="T9"/>
                </a:cxn>
                <a:cxn ang="0">
                  <a:pos x="T10" y="T11"/>
                </a:cxn>
              </a:cxnLst>
              <a:rect l="0" t="0" r="r" b="b"/>
              <a:pathLst>
                <a:path w="13" h="33">
                  <a:moveTo>
                    <a:pt x="6" y="33"/>
                  </a:moveTo>
                  <a:cubicBezTo>
                    <a:pt x="11" y="22"/>
                    <a:pt x="13" y="14"/>
                    <a:pt x="13" y="7"/>
                  </a:cubicBezTo>
                  <a:cubicBezTo>
                    <a:pt x="12" y="10"/>
                    <a:pt x="12" y="10"/>
                    <a:pt x="12" y="10"/>
                  </a:cubicBezTo>
                  <a:cubicBezTo>
                    <a:pt x="9" y="5"/>
                    <a:pt x="6" y="2"/>
                    <a:pt x="4" y="0"/>
                  </a:cubicBezTo>
                  <a:cubicBezTo>
                    <a:pt x="2" y="1"/>
                    <a:pt x="1" y="3"/>
                    <a:pt x="0" y="6"/>
                  </a:cubicBezTo>
                  <a:cubicBezTo>
                    <a:pt x="3" y="13"/>
                    <a:pt x="5" y="22"/>
                    <a:pt x="6" y="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61" name="Freeform 417"/>
            <p:cNvSpPr/>
            <p:nvPr/>
          </p:nvSpPr>
          <p:spPr bwMode="auto">
            <a:xfrm>
              <a:off x="5765800" y="3736975"/>
              <a:ext cx="1588" cy="3175"/>
            </a:xfrm>
            <a:custGeom>
              <a:avLst/>
              <a:gdLst>
                <a:gd name="T0" fmla="*/ 1 w 1"/>
                <a:gd name="T1" fmla="*/ 0 h 2"/>
                <a:gd name="T2" fmla="*/ 0 w 1"/>
                <a:gd name="T3" fmla="*/ 0 h 2"/>
                <a:gd name="T4" fmla="*/ 0 w 1"/>
                <a:gd name="T5" fmla="*/ 2 h 2"/>
                <a:gd name="T6" fmla="*/ 1 w 1"/>
                <a:gd name="T7" fmla="*/ 0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0" y="0"/>
                    <a:pt x="0" y="0"/>
                    <a:pt x="0" y="0"/>
                  </a:cubicBezTo>
                  <a:cubicBezTo>
                    <a:pt x="0" y="0"/>
                    <a:pt x="0" y="1"/>
                    <a:pt x="0" y="2"/>
                  </a:cubicBezTo>
                  <a:cubicBezTo>
                    <a:pt x="0" y="1"/>
                    <a:pt x="0" y="1"/>
                    <a:pt x="1" y="0"/>
                  </a:cubicBezTo>
                  <a:cubicBezTo>
                    <a:pt x="1" y="0"/>
                    <a:pt x="1" y="0"/>
                    <a:pt x="1" y="0"/>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62" name="Freeform 418"/>
            <p:cNvSpPr/>
            <p:nvPr/>
          </p:nvSpPr>
          <p:spPr bwMode="auto">
            <a:xfrm>
              <a:off x="5700713" y="3784600"/>
              <a:ext cx="30163" cy="25400"/>
            </a:xfrm>
            <a:custGeom>
              <a:avLst/>
              <a:gdLst>
                <a:gd name="T0" fmla="*/ 18 w 19"/>
                <a:gd name="T1" fmla="*/ 3 h 16"/>
                <a:gd name="T2" fmla="*/ 15 w 19"/>
                <a:gd name="T3" fmla="*/ 13 h 16"/>
                <a:gd name="T4" fmla="*/ 0 w 19"/>
                <a:gd name="T5" fmla="*/ 13 h 16"/>
                <a:gd name="T6" fmla="*/ 0 w 19"/>
                <a:gd name="T7" fmla="*/ 15 h 16"/>
                <a:gd name="T8" fmla="*/ 18 w 19"/>
                <a:gd name="T9" fmla="*/ 16 h 16"/>
                <a:gd name="T10" fmla="*/ 19 w 19"/>
                <a:gd name="T11" fmla="*/ 0 h 16"/>
                <a:gd name="T12" fmla="*/ 3 w 19"/>
                <a:gd name="T13" fmla="*/ 0 h 16"/>
                <a:gd name="T14" fmla="*/ 2 w 19"/>
                <a:gd name="T15" fmla="*/ 3 h 16"/>
                <a:gd name="T16" fmla="*/ 18 w 19"/>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6">
                  <a:moveTo>
                    <a:pt x="18" y="3"/>
                  </a:moveTo>
                  <a:cubicBezTo>
                    <a:pt x="15" y="13"/>
                    <a:pt x="15" y="13"/>
                    <a:pt x="15" y="13"/>
                  </a:cubicBezTo>
                  <a:cubicBezTo>
                    <a:pt x="0" y="13"/>
                    <a:pt x="0" y="13"/>
                    <a:pt x="0" y="13"/>
                  </a:cubicBezTo>
                  <a:cubicBezTo>
                    <a:pt x="0" y="14"/>
                    <a:pt x="0" y="14"/>
                    <a:pt x="0" y="15"/>
                  </a:cubicBezTo>
                  <a:cubicBezTo>
                    <a:pt x="18" y="16"/>
                    <a:pt x="18" y="16"/>
                    <a:pt x="18" y="16"/>
                  </a:cubicBezTo>
                  <a:cubicBezTo>
                    <a:pt x="19" y="0"/>
                    <a:pt x="19" y="0"/>
                    <a:pt x="19" y="0"/>
                  </a:cubicBezTo>
                  <a:cubicBezTo>
                    <a:pt x="3" y="0"/>
                    <a:pt x="3" y="0"/>
                    <a:pt x="3" y="0"/>
                  </a:cubicBezTo>
                  <a:cubicBezTo>
                    <a:pt x="2" y="1"/>
                    <a:pt x="2" y="2"/>
                    <a:pt x="2" y="3"/>
                  </a:cubicBezTo>
                  <a:cubicBezTo>
                    <a:pt x="18" y="3"/>
                    <a:pt x="18" y="3"/>
                    <a:pt x="18" y="3"/>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63" name="Freeform 419"/>
            <p:cNvSpPr/>
            <p:nvPr/>
          </p:nvSpPr>
          <p:spPr bwMode="auto">
            <a:xfrm>
              <a:off x="5700713" y="3789363"/>
              <a:ext cx="28575" cy="15875"/>
            </a:xfrm>
            <a:custGeom>
              <a:avLst/>
              <a:gdLst>
                <a:gd name="T0" fmla="*/ 15 w 18"/>
                <a:gd name="T1" fmla="*/ 10 h 10"/>
                <a:gd name="T2" fmla="*/ 18 w 18"/>
                <a:gd name="T3" fmla="*/ 0 h 10"/>
                <a:gd name="T4" fmla="*/ 2 w 18"/>
                <a:gd name="T5" fmla="*/ 0 h 10"/>
                <a:gd name="T6" fmla="*/ 0 w 18"/>
                <a:gd name="T7" fmla="*/ 10 h 10"/>
                <a:gd name="T8" fmla="*/ 15 w 18"/>
                <a:gd name="T9" fmla="*/ 10 h 10"/>
              </a:gdLst>
              <a:ahLst/>
              <a:cxnLst>
                <a:cxn ang="0">
                  <a:pos x="T0" y="T1"/>
                </a:cxn>
                <a:cxn ang="0">
                  <a:pos x="T2" y="T3"/>
                </a:cxn>
                <a:cxn ang="0">
                  <a:pos x="T4" y="T5"/>
                </a:cxn>
                <a:cxn ang="0">
                  <a:pos x="T6" y="T7"/>
                </a:cxn>
                <a:cxn ang="0">
                  <a:pos x="T8" y="T9"/>
                </a:cxn>
              </a:cxnLst>
              <a:rect l="0" t="0" r="r" b="b"/>
              <a:pathLst>
                <a:path w="18" h="10">
                  <a:moveTo>
                    <a:pt x="15" y="10"/>
                  </a:moveTo>
                  <a:cubicBezTo>
                    <a:pt x="18" y="0"/>
                    <a:pt x="18" y="0"/>
                    <a:pt x="18" y="0"/>
                  </a:cubicBezTo>
                  <a:cubicBezTo>
                    <a:pt x="2" y="0"/>
                    <a:pt x="2" y="0"/>
                    <a:pt x="2" y="0"/>
                  </a:cubicBezTo>
                  <a:cubicBezTo>
                    <a:pt x="2" y="3"/>
                    <a:pt x="1" y="7"/>
                    <a:pt x="0" y="10"/>
                  </a:cubicBezTo>
                  <a:cubicBezTo>
                    <a:pt x="15" y="10"/>
                    <a:pt x="15" y="10"/>
                    <a:pt x="15" y="1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64" name="Freeform 420"/>
            <p:cNvSpPr/>
            <p:nvPr/>
          </p:nvSpPr>
          <p:spPr bwMode="auto">
            <a:xfrm>
              <a:off x="5654675" y="3633788"/>
              <a:ext cx="36513" cy="238125"/>
            </a:xfrm>
            <a:custGeom>
              <a:avLst/>
              <a:gdLst>
                <a:gd name="T0" fmla="*/ 0 w 24"/>
                <a:gd name="T1" fmla="*/ 153 h 153"/>
                <a:gd name="T2" fmla="*/ 13 w 24"/>
                <a:gd name="T3" fmla="*/ 146 h 153"/>
                <a:gd name="T4" fmla="*/ 15 w 24"/>
                <a:gd name="T5" fmla="*/ 121 h 153"/>
                <a:gd name="T6" fmla="*/ 24 w 24"/>
                <a:gd name="T7" fmla="*/ 61 h 153"/>
                <a:gd name="T8" fmla="*/ 17 w 24"/>
                <a:gd name="T9" fmla="*/ 0 h 153"/>
                <a:gd name="T10" fmla="*/ 10 w 24"/>
                <a:gd name="T11" fmla="*/ 55 h 153"/>
                <a:gd name="T12" fmla="*/ 4 w 24"/>
                <a:gd name="T13" fmla="*/ 97 h 153"/>
                <a:gd name="T14" fmla="*/ 0 w 24"/>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53">
                  <a:moveTo>
                    <a:pt x="0" y="153"/>
                  </a:moveTo>
                  <a:cubicBezTo>
                    <a:pt x="4" y="150"/>
                    <a:pt x="8" y="148"/>
                    <a:pt x="13" y="146"/>
                  </a:cubicBezTo>
                  <a:cubicBezTo>
                    <a:pt x="15" y="121"/>
                    <a:pt x="15" y="121"/>
                    <a:pt x="15" y="121"/>
                  </a:cubicBezTo>
                  <a:cubicBezTo>
                    <a:pt x="17" y="100"/>
                    <a:pt x="20" y="80"/>
                    <a:pt x="24" y="61"/>
                  </a:cubicBezTo>
                  <a:cubicBezTo>
                    <a:pt x="24" y="40"/>
                    <a:pt x="22" y="20"/>
                    <a:pt x="17" y="0"/>
                  </a:cubicBezTo>
                  <a:cubicBezTo>
                    <a:pt x="12" y="17"/>
                    <a:pt x="10" y="35"/>
                    <a:pt x="10" y="55"/>
                  </a:cubicBezTo>
                  <a:cubicBezTo>
                    <a:pt x="4" y="97"/>
                    <a:pt x="4" y="97"/>
                    <a:pt x="4" y="97"/>
                  </a:cubicBezTo>
                  <a:cubicBezTo>
                    <a:pt x="0" y="153"/>
                    <a:pt x="0" y="153"/>
                    <a:pt x="0" y="15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65" name="Freeform 421"/>
            <p:cNvSpPr/>
            <p:nvPr/>
          </p:nvSpPr>
          <p:spPr bwMode="auto">
            <a:xfrm>
              <a:off x="5657850" y="3867150"/>
              <a:ext cx="26988" cy="12700"/>
            </a:xfrm>
            <a:custGeom>
              <a:avLst/>
              <a:gdLst>
                <a:gd name="T0" fmla="*/ 17 w 18"/>
                <a:gd name="T1" fmla="*/ 3 h 9"/>
                <a:gd name="T2" fmla="*/ 0 w 18"/>
                <a:gd name="T3" fmla="*/ 3 h 9"/>
                <a:gd name="T4" fmla="*/ 0 w 18"/>
                <a:gd name="T5" fmla="*/ 9 h 9"/>
                <a:gd name="T6" fmla="*/ 1 w 18"/>
                <a:gd name="T7" fmla="*/ 8 h 9"/>
                <a:gd name="T8" fmla="*/ 18 w 18"/>
                <a:gd name="T9" fmla="*/ 7 h 9"/>
                <a:gd name="T10" fmla="*/ 17 w 18"/>
                <a:gd name="T11" fmla="*/ 3 h 9"/>
              </a:gdLst>
              <a:ahLst/>
              <a:cxnLst>
                <a:cxn ang="0">
                  <a:pos x="T0" y="T1"/>
                </a:cxn>
                <a:cxn ang="0">
                  <a:pos x="T2" y="T3"/>
                </a:cxn>
                <a:cxn ang="0">
                  <a:pos x="T4" y="T5"/>
                </a:cxn>
                <a:cxn ang="0">
                  <a:pos x="T6" y="T7"/>
                </a:cxn>
                <a:cxn ang="0">
                  <a:pos x="T8" y="T9"/>
                </a:cxn>
                <a:cxn ang="0">
                  <a:pos x="T10" y="T11"/>
                </a:cxn>
              </a:cxnLst>
              <a:rect l="0" t="0" r="r" b="b"/>
              <a:pathLst>
                <a:path w="18" h="9">
                  <a:moveTo>
                    <a:pt x="17" y="3"/>
                  </a:moveTo>
                  <a:cubicBezTo>
                    <a:pt x="11" y="0"/>
                    <a:pt x="5" y="0"/>
                    <a:pt x="0" y="3"/>
                  </a:cubicBezTo>
                  <a:cubicBezTo>
                    <a:pt x="0" y="9"/>
                    <a:pt x="0" y="9"/>
                    <a:pt x="0" y="9"/>
                  </a:cubicBezTo>
                  <a:cubicBezTo>
                    <a:pt x="0" y="9"/>
                    <a:pt x="0" y="9"/>
                    <a:pt x="1" y="8"/>
                  </a:cubicBezTo>
                  <a:cubicBezTo>
                    <a:pt x="6" y="6"/>
                    <a:pt x="11" y="5"/>
                    <a:pt x="18" y="7"/>
                  </a:cubicBezTo>
                  <a:cubicBezTo>
                    <a:pt x="17" y="3"/>
                    <a:pt x="17" y="3"/>
                    <a:pt x="17"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66" name="Freeform 422"/>
            <p:cNvSpPr/>
            <p:nvPr/>
          </p:nvSpPr>
          <p:spPr bwMode="auto">
            <a:xfrm>
              <a:off x="5659438" y="3873500"/>
              <a:ext cx="25400" cy="41275"/>
            </a:xfrm>
            <a:custGeom>
              <a:avLst/>
              <a:gdLst>
                <a:gd name="T0" fmla="*/ 17 w 17"/>
                <a:gd name="T1" fmla="*/ 2 h 26"/>
                <a:gd name="T2" fmla="*/ 0 w 17"/>
                <a:gd name="T3" fmla="*/ 3 h 26"/>
                <a:gd name="T4" fmla="*/ 15 w 17"/>
                <a:gd name="T5" fmla="*/ 9 h 26"/>
                <a:gd name="T6" fmla="*/ 14 w 17"/>
                <a:gd name="T7" fmla="*/ 25 h 26"/>
                <a:gd name="T8" fmla="*/ 17 w 17"/>
                <a:gd name="T9" fmla="*/ 26 h 26"/>
                <a:gd name="T10" fmla="*/ 17 w 17"/>
                <a:gd name="T11" fmla="*/ 2 h 26"/>
              </a:gdLst>
              <a:ahLst/>
              <a:cxnLst>
                <a:cxn ang="0">
                  <a:pos x="T0" y="T1"/>
                </a:cxn>
                <a:cxn ang="0">
                  <a:pos x="T2" y="T3"/>
                </a:cxn>
                <a:cxn ang="0">
                  <a:pos x="T4" y="T5"/>
                </a:cxn>
                <a:cxn ang="0">
                  <a:pos x="T6" y="T7"/>
                </a:cxn>
                <a:cxn ang="0">
                  <a:pos x="T8" y="T9"/>
                </a:cxn>
                <a:cxn ang="0">
                  <a:pos x="T10" y="T11"/>
                </a:cxn>
              </a:cxnLst>
              <a:rect l="0" t="0" r="r" b="b"/>
              <a:pathLst>
                <a:path w="17" h="26">
                  <a:moveTo>
                    <a:pt x="17" y="2"/>
                  </a:moveTo>
                  <a:cubicBezTo>
                    <a:pt x="10" y="0"/>
                    <a:pt x="5" y="1"/>
                    <a:pt x="0" y="3"/>
                  </a:cubicBezTo>
                  <a:cubicBezTo>
                    <a:pt x="6" y="3"/>
                    <a:pt x="11" y="5"/>
                    <a:pt x="15" y="9"/>
                  </a:cubicBezTo>
                  <a:cubicBezTo>
                    <a:pt x="14" y="25"/>
                    <a:pt x="14" y="25"/>
                    <a:pt x="14" y="25"/>
                  </a:cubicBezTo>
                  <a:cubicBezTo>
                    <a:pt x="15" y="26"/>
                    <a:pt x="16" y="26"/>
                    <a:pt x="17" y="26"/>
                  </a:cubicBezTo>
                  <a:cubicBezTo>
                    <a:pt x="17" y="2"/>
                    <a:pt x="17" y="2"/>
                    <a:pt x="17" y="2"/>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67" name="Freeform 423"/>
            <p:cNvSpPr/>
            <p:nvPr/>
          </p:nvSpPr>
          <p:spPr bwMode="auto">
            <a:xfrm>
              <a:off x="5689600" y="3814763"/>
              <a:ext cx="134938" cy="384175"/>
            </a:xfrm>
            <a:custGeom>
              <a:avLst/>
              <a:gdLst>
                <a:gd name="T0" fmla="*/ 55 w 87"/>
                <a:gd name="T1" fmla="*/ 38 h 248"/>
                <a:gd name="T2" fmla="*/ 48 w 87"/>
                <a:gd name="T3" fmla="*/ 0 h 248"/>
                <a:gd name="T4" fmla="*/ 40 w 87"/>
                <a:gd name="T5" fmla="*/ 31 h 248"/>
                <a:gd name="T6" fmla="*/ 1 w 87"/>
                <a:gd name="T7" fmla="*/ 48 h 248"/>
                <a:gd name="T8" fmla="*/ 0 w 87"/>
                <a:gd name="T9" fmla="*/ 72 h 248"/>
                <a:gd name="T10" fmla="*/ 3 w 87"/>
                <a:gd name="T11" fmla="*/ 120 h 248"/>
                <a:gd name="T12" fmla="*/ 8 w 87"/>
                <a:gd name="T13" fmla="*/ 184 h 248"/>
                <a:gd name="T14" fmla="*/ 8 w 87"/>
                <a:gd name="T15" fmla="*/ 246 h 248"/>
                <a:gd name="T16" fmla="*/ 31 w 87"/>
                <a:gd name="T17" fmla="*/ 239 h 248"/>
                <a:gd name="T18" fmla="*/ 27 w 87"/>
                <a:gd name="T19" fmla="*/ 219 h 248"/>
                <a:gd name="T20" fmla="*/ 27 w 87"/>
                <a:gd name="T21" fmla="*/ 109 h 248"/>
                <a:gd name="T22" fmla="*/ 52 w 87"/>
                <a:gd name="T23" fmla="*/ 53 h 248"/>
                <a:gd name="T24" fmla="*/ 58 w 87"/>
                <a:gd name="T25" fmla="*/ 98 h 248"/>
                <a:gd name="T26" fmla="*/ 58 w 87"/>
                <a:gd name="T27" fmla="*/ 166 h 248"/>
                <a:gd name="T28" fmla="*/ 52 w 87"/>
                <a:gd name="T29" fmla="*/ 216 h 248"/>
                <a:gd name="T30" fmla="*/ 52 w 87"/>
                <a:gd name="T31" fmla="*/ 247 h 248"/>
                <a:gd name="T32" fmla="*/ 75 w 87"/>
                <a:gd name="T33" fmla="*/ 234 h 248"/>
                <a:gd name="T34" fmla="*/ 75 w 87"/>
                <a:gd name="T35" fmla="*/ 168 h 248"/>
                <a:gd name="T36" fmla="*/ 82 w 87"/>
                <a:gd name="T37" fmla="*/ 115 h 248"/>
                <a:gd name="T38" fmla="*/ 87 w 87"/>
                <a:gd name="T39" fmla="*/ 54 h 248"/>
                <a:gd name="T40" fmla="*/ 76 w 87"/>
                <a:gd name="T41" fmla="*/ 54 h 248"/>
                <a:gd name="T42" fmla="*/ 55 w 87"/>
                <a:gd name="T43" fmla="*/ 3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 h="248">
                  <a:moveTo>
                    <a:pt x="55" y="38"/>
                  </a:moveTo>
                  <a:cubicBezTo>
                    <a:pt x="48" y="0"/>
                    <a:pt x="48" y="0"/>
                    <a:pt x="48" y="0"/>
                  </a:cubicBezTo>
                  <a:cubicBezTo>
                    <a:pt x="40" y="31"/>
                    <a:pt x="40" y="31"/>
                    <a:pt x="40" y="31"/>
                  </a:cubicBezTo>
                  <a:cubicBezTo>
                    <a:pt x="36" y="50"/>
                    <a:pt x="23" y="56"/>
                    <a:pt x="1" y="48"/>
                  </a:cubicBezTo>
                  <a:cubicBezTo>
                    <a:pt x="0" y="56"/>
                    <a:pt x="0" y="64"/>
                    <a:pt x="0" y="72"/>
                  </a:cubicBezTo>
                  <a:cubicBezTo>
                    <a:pt x="0" y="89"/>
                    <a:pt x="1" y="105"/>
                    <a:pt x="3" y="120"/>
                  </a:cubicBezTo>
                  <a:cubicBezTo>
                    <a:pt x="8" y="184"/>
                    <a:pt x="8" y="184"/>
                    <a:pt x="8" y="184"/>
                  </a:cubicBezTo>
                  <a:cubicBezTo>
                    <a:pt x="8" y="246"/>
                    <a:pt x="8" y="246"/>
                    <a:pt x="8" y="246"/>
                  </a:cubicBezTo>
                  <a:cubicBezTo>
                    <a:pt x="17" y="246"/>
                    <a:pt x="25" y="244"/>
                    <a:pt x="31" y="239"/>
                  </a:cubicBezTo>
                  <a:cubicBezTo>
                    <a:pt x="27" y="219"/>
                    <a:pt x="27" y="219"/>
                    <a:pt x="27" y="219"/>
                  </a:cubicBezTo>
                  <a:cubicBezTo>
                    <a:pt x="24" y="185"/>
                    <a:pt x="24" y="148"/>
                    <a:pt x="27" y="109"/>
                  </a:cubicBezTo>
                  <a:cubicBezTo>
                    <a:pt x="52" y="53"/>
                    <a:pt x="52" y="53"/>
                    <a:pt x="52" y="53"/>
                  </a:cubicBezTo>
                  <a:cubicBezTo>
                    <a:pt x="51" y="70"/>
                    <a:pt x="53" y="85"/>
                    <a:pt x="58" y="98"/>
                  </a:cubicBezTo>
                  <a:cubicBezTo>
                    <a:pt x="58" y="166"/>
                    <a:pt x="58" y="166"/>
                    <a:pt x="58" y="166"/>
                  </a:cubicBezTo>
                  <a:cubicBezTo>
                    <a:pt x="52" y="216"/>
                    <a:pt x="52" y="216"/>
                    <a:pt x="52" y="216"/>
                  </a:cubicBezTo>
                  <a:cubicBezTo>
                    <a:pt x="55" y="227"/>
                    <a:pt x="55" y="237"/>
                    <a:pt x="52" y="247"/>
                  </a:cubicBezTo>
                  <a:cubicBezTo>
                    <a:pt x="63" y="248"/>
                    <a:pt x="70" y="244"/>
                    <a:pt x="75" y="234"/>
                  </a:cubicBezTo>
                  <a:cubicBezTo>
                    <a:pt x="75" y="168"/>
                    <a:pt x="75" y="168"/>
                    <a:pt x="75" y="168"/>
                  </a:cubicBezTo>
                  <a:cubicBezTo>
                    <a:pt x="82" y="115"/>
                    <a:pt x="82" y="115"/>
                    <a:pt x="82" y="115"/>
                  </a:cubicBezTo>
                  <a:cubicBezTo>
                    <a:pt x="87" y="54"/>
                    <a:pt x="87" y="54"/>
                    <a:pt x="87" y="54"/>
                  </a:cubicBezTo>
                  <a:cubicBezTo>
                    <a:pt x="76" y="54"/>
                    <a:pt x="76" y="54"/>
                    <a:pt x="76" y="54"/>
                  </a:cubicBezTo>
                  <a:cubicBezTo>
                    <a:pt x="66" y="50"/>
                    <a:pt x="59" y="45"/>
                    <a:pt x="55" y="38"/>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68" name="Freeform 424"/>
            <p:cNvSpPr/>
            <p:nvPr/>
          </p:nvSpPr>
          <p:spPr bwMode="auto">
            <a:xfrm>
              <a:off x="5808663" y="3784600"/>
              <a:ext cx="38100" cy="15875"/>
            </a:xfrm>
            <a:custGeom>
              <a:avLst/>
              <a:gdLst>
                <a:gd name="T0" fmla="*/ 0 w 24"/>
                <a:gd name="T1" fmla="*/ 0 h 10"/>
                <a:gd name="T2" fmla="*/ 3 w 24"/>
                <a:gd name="T3" fmla="*/ 10 h 10"/>
                <a:gd name="T4" fmla="*/ 24 w 24"/>
                <a:gd name="T5" fmla="*/ 8 h 10"/>
                <a:gd name="T6" fmla="*/ 24 w 24"/>
                <a:gd name="T7" fmla="*/ 4 h 10"/>
                <a:gd name="T8" fmla="*/ 23 w 24"/>
                <a:gd name="T9" fmla="*/ 0 h 10"/>
                <a:gd name="T10" fmla="*/ 0 w 24"/>
                <a:gd name="T11" fmla="*/ 0 h 10"/>
              </a:gdLst>
              <a:ahLst/>
              <a:cxnLst>
                <a:cxn ang="0">
                  <a:pos x="T0" y="T1"/>
                </a:cxn>
                <a:cxn ang="0">
                  <a:pos x="T2" y="T3"/>
                </a:cxn>
                <a:cxn ang="0">
                  <a:pos x="T4" y="T5"/>
                </a:cxn>
                <a:cxn ang="0">
                  <a:pos x="T6" y="T7"/>
                </a:cxn>
                <a:cxn ang="0">
                  <a:pos x="T8" y="T9"/>
                </a:cxn>
                <a:cxn ang="0">
                  <a:pos x="T10" y="T11"/>
                </a:cxn>
              </a:cxnLst>
              <a:rect l="0" t="0" r="r" b="b"/>
              <a:pathLst>
                <a:path w="24" h="10">
                  <a:moveTo>
                    <a:pt x="0" y="0"/>
                  </a:moveTo>
                  <a:cubicBezTo>
                    <a:pt x="3" y="10"/>
                    <a:pt x="3" y="10"/>
                    <a:pt x="3" y="10"/>
                  </a:cubicBezTo>
                  <a:cubicBezTo>
                    <a:pt x="24" y="8"/>
                    <a:pt x="24" y="8"/>
                    <a:pt x="24" y="8"/>
                  </a:cubicBezTo>
                  <a:cubicBezTo>
                    <a:pt x="24" y="4"/>
                    <a:pt x="24" y="4"/>
                    <a:pt x="24" y="4"/>
                  </a:cubicBezTo>
                  <a:cubicBezTo>
                    <a:pt x="24" y="3"/>
                    <a:pt x="24" y="2"/>
                    <a:pt x="23" y="0"/>
                  </a:cubicBezTo>
                  <a:cubicBezTo>
                    <a:pt x="0" y="0"/>
                    <a:pt x="0" y="0"/>
                    <a:pt x="0" y="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69" name="Freeform 425"/>
            <p:cNvSpPr/>
            <p:nvPr/>
          </p:nvSpPr>
          <p:spPr bwMode="auto">
            <a:xfrm>
              <a:off x="5665788" y="3897313"/>
              <a:ext cx="104775" cy="341312"/>
            </a:xfrm>
            <a:custGeom>
              <a:avLst/>
              <a:gdLst>
                <a:gd name="T0" fmla="*/ 55 w 68"/>
                <a:gd name="T1" fmla="*/ 54 h 220"/>
                <a:gd name="T2" fmla="*/ 68 w 68"/>
                <a:gd name="T3" fmla="*/ 0 h 220"/>
                <a:gd name="T4" fmla="*/ 43 w 68"/>
                <a:gd name="T5" fmla="*/ 56 h 220"/>
                <a:gd name="T6" fmla="*/ 43 w 68"/>
                <a:gd name="T7" fmla="*/ 166 h 220"/>
                <a:gd name="T8" fmla="*/ 47 w 68"/>
                <a:gd name="T9" fmla="*/ 186 h 220"/>
                <a:gd name="T10" fmla="*/ 24 w 68"/>
                <a:gd name="T11" fmla="*/ 193 h 220"/>
                <a:gd name="T12" fmla="*/ 26 w 68"/>
                <a:gd name="T13" fmla="*/ 193 h 220"/>
                <a:gd name="T14" fmla="*/ 10 w 68"/>
                <a:gd name="T15" fmla="*/ 208 h 220"/>
                <a:gd name="T16" fmla="*/ 10 w 68"/>
                <a:gd name="T17" fmla="*/ 218 h 220"/>
                <a:gd name="T18" fmla="*/ 39 w 68"/>
                <a:gd name="T19" fmla="*/ 213 h 220"/>
                <a:gd name="T20" fmla="*/ 55 w 68"/>
                <a:gd name="T21" fmla="*/ 210 h 220"/>
                <a:gd name="T22" fmla="*/ 55 w 68"/>
                <a:gd name="T23" fmla="*/ 193 h 220"/>
                <a:gd name="T24" fmla="*/ 56 w 68"/>
                <a:gd name="T25" fmla="*/ 193 h 220"/>
                <a:gd name="T26" fmla="*/ 52 w 68"/>
                <a:gd name="T27" fmla="*/ 92 h 220"/>
                <a:gd name="T28" fmla="*/ 55 w 68"/>
                <a:gd name="T29" fmla="*/ 5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220">
                  <a:moveTo>
                    <a:pt x="55" y="54"/>
                  </a:moveTo>
                  <a:cubicBezTo>
                    <a:pt x="68" y="0"/>
                    <a:pt x="68" y="0"/>
                    <a:pt x="68" y="0"/>
                  </a:cubicBezTo>
                  <a:cubicBezTo>
                    <a:pt x="43" y="56"/>
                    <a:pt x="43" y="56"/>
                    <a:pt x="43" y="56"/>
                  </a:cubicBezTo>
                  <a:cubicBezTo>
                    <a:pt x="40" y="95"/>
                    <a:pt x="40" y="132"/>
                    <a:pt x="43" y="166"/>
                  </a:cubicBezTo>
                  <a:cubicBezTo>
                    <a:pt x="47" y="186"/>
                    <a:pt x="47" y="186"/>
                    <a:pt x="47" y="186"/>
                  </a:cubicBezTo>
                  <a:cubicBezTo>
                    <a:pt x="41" y="191"/>
                    <a:pt x="33" y="193"/>
                    <a:pt x="24" y="193"/>
                  </a:cubicBezTo>
                  <a:cubicBezTo>
                    <a:pt x="25" y="193"/>
                    <a:pt x="26" y="193"/>
                    <a:pt x="26" y="193"/>
                  </a:cubicBezTo>
                  <a:cubicBezTo>
                    <a:pt x="23" y="201"/>
                    <a:pt x="18" y="206"/>
                    <a:pt x="10" y="208"/>
                  </a:cubicBezTo>
                  <a:cubicBezTo>
                    <a:pt x="0" y="212"/>
                    <a:pt x="0" y="215"/>
                    <a:pt x="10" y="218"/>
                  </a:cubicBezTo>
                  <a:cubicBezTo>
                    <a:pt x="21" y="220"/>
                    <a:pt x="30" y="218"/>
                    <a:pt x="39" y="213"/>
                  </a:cubicBezTo>
                  <a:cubicBezTo>
                    <a:pt x="55" y="210"/>
                    <a:pt x="55" y="210"/>
                    <a:pt x="55" y="210"/>
                  </a:cubicBezTo>
                  <a:cubicBezTo>
                    <a:pt x="55" y="193"/>
                    <a:pt x="55" y="193"/>
                    <a:pt x="55" y="193"/>
                  </a:cubicBezTo>
                  <a:cubicBezTo>
                    <a:pt x="55" y="193"/>
                    <a:pt x="56" y="193"/>
                    <a:pt x="56" y="193"/>
                  </a:cubicBezTo>
                  <a:cubicBezTo>
                    <a:pt x="58" y="157"/>
                    <a:pt x="56" y="123"/>
                    <a:pt x="52" y="92"/>
                  </a:cubicBezTo>
                  <a:cubicBezTo>
                    <a:pt x="55" y="54"/>
                    <a:pt x="55" y="54"/>
                    <a:pt x="55" y="54"/>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70" name="Freeform 426"/>
            <p:cNvSpPr/>
            <p:nvPr/>
          </p:nvSpPr>
          <p:spPr bwMode="auto">
            <a:xfrm>
              <a:off x="5656263" y="3878263"/>
              <a:ext cx="31750" cy="52387"/>
            </a:xfrm>
            <a:custGeom>
              <a:avLst/>
              <a:gdLst>
                <a:gd name="T0" fmla="*/ 12 w 21"/>
                <a:gd name="T1" fmla="*/ 9 h 33"/>
                <a:gd name="T2" fmla="*/ 14 w 21"/>
                <a:gd name="T3" fmla="*/ 11 h 33"/>
                <a:gd name="T4" fmla="*/ 15 w 21"/>
                <a:gd name="T5" fmla="*/ 21 h 33"/>
                <a:gd name="T6" fmla="*/ 16 w 21"/>
                <a:gd name="T7" fmla="*/ 22 h 33"/>
                <a:gd name="T8" fmla="*/ 17 w 21"/>
                <a:gd name="T9" fmla="*/ 6 h 33"/>
                <a:gd name="T10" fmla="*/ 2 w 21"/>
                <a:gd name="T11" fmla="*/ 0 h 33"/>
                <a:gd name="T12" fmla="*/ 0 w 21"/>
                <a:gd name="T13" fmla="*/ 12 h 33"/>
                <a:gd name="T14" fmla="*/ 6 w 21"/>
                <a:gd name="T15" fmla="*/ 25 h 33"/>
                <a:gd name="T16" fmla="*/ 14 w 21"/>
                <a:gd name="T17" fmla="*/ 31 h 33"/>
                <a:gd name="T18" fmla="*/ 20 w 21"/>
                <a:gd name="T19" fmla="*/ 33 h 33"/>
                <a:gd name="T20" fmla="*/ 21 w 21"/>
                <a:gd name="T21" fmla="*/ 32 h 33"/>
                <a:gd name="T22" fmla="*/ 9 w 21"/>
                <a:gd name="T23" fmla="*/ 25 h 33"/>
                <a:gd name="T24" fmla="*/ 5 w 21"/>
                <a:gd name="T25" fmla="*/ 15 h 33"/>
                <a:gd name="T26" fmla="*/ 12 w 21"/>
                <a:gd name="T27"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3">
                  <a:moveTo>
                    <a:pt x="12" y="9"/>
                  </a:moveTo>
                  <a:cubicBezTo>
                    <a:pt x="14" y="11"/>
                    <a:pt x="14" y="11"/>
                    <a:pt x="14" y="11"/>
                  </a:cubicBezTo>
                  <a:cubicBezTo>
                    <a:pt x="14" y="15"/>
                    <a:pt x="14" y="19"/>
                    <a:pt x="15" y="21"/>
                  </a:cubicBezTo>
                  <a:cubicBezTo>
                    <a:pt x="16" y="21"/>
                    <a:pt x="16" y="22"/>
                    <a:pt x="16" y="22"/>
                  </a:cubicBezTo>
                  <a:cubicBezTo>
                    <a:pt x="17" y="6"/>
                    <a:pt x="17" y="6"/>
                    <a:pt x="17" y="6"/>
                  </a:cubicBezTo>
                  <a:cubicBezTo>
                    <a:pt x="13" y="2"/>
                    <a:pt x="8" y="0"/>
                    <a:pt x="2" y="0"/>
                  </a:cubicBezTo>
                  <a:cubicBezTo>
                    <a:pt x="0" y="12"/>
                    <a:pt x="0" y="12"/>
                    <a:pt x="0" y="12"/>
                  </a:cubicBezTo>
                  <a:cubicBezTo>
                    <a:pt x="6" y="25"/>
                    <a:pt x="6" y="25"/>
                    <a:pt x="6" y="25"/>
                  </a:cubicBezTo>
                  <a:cubicBezTo>
                    <a:pt x="14" y="31"/>
                    <a:pt x="14" y="31"/>
                    <a:pt x="14" y="31"/>
                  </a:cubicBezTo>
                  <a:cubicBezTo>
                    <a:pt x="20" y="33"/>
                    <a:pt x="20" y="33"/>
                    <a:pt x="20" y="33"/>
                  </a:cubicBezTo>
                  <a:cubicBezTo>
                    <a:pt x="21" y="33"/>
                    <a:pt x="21" y="33"/>
                    <a:pt x="21" y="32"/>
                  </a:cubicBezTo>
                  <a:cubicBezTo>
                    <a:pt x="9" y="25"/>
                    <a:pt x="9" y="25"/>
                    <a:pt x="9" y="25"/>
                  </a:cubicBezTo>
                  <a:cubicBezTo>
                    <a:pt x="5" y="15"/>
                    <a:pt x="5" y="15"/>
                    <a:pt x="5" y="15"/>
                  </a:cubicBezTo>
                  <a:cubicBezTo>
                    <a:pt x="6" y="10"/>
                    <a:pt x="8" y="8"/>
                    <a:pt x="12" y="9"/>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71" name="Freeform 427"/>
            <p:cNvSpPr/>
            <p:nvPr/>
          </p:nvSpPr>
          <p:spPr bwMode="auto">
            <a:xfrm>
              <a:off x="5678488" y="3919538"/>
              <a:ext cx="7938" cy="1587"/>
            </a:xfrm>
            <a:custGeom>
              <a:avLst/>
              <a:gdLst>
                <a:gd name="T0" fmla="*/ 1 w 5"/>
                <a:gd name="T1" fmla="*/ 1 h 1"/>
                <a:gd name="T2" fmla="*/ 5 w 5"/>
                <a:gd name="T3" fmla="*/ 1 h 1"/>
                <a:gd name="T4" fmla="*/ 3 w 5"/>
                <a:gd name="T5" fmla="*/ 0 h 1"/>
                <a:gd name="T6" fmla="*/ 0 w 5"/>
                <a:gd name="T7" fmla="*/ 0 h 1"/>
                <a:gd name="T8" fmla="*/ 1 w 5"/>
                <a:gd name="T9" fmla="*/ 1 h 1"/>
              </a:gdLst>
              <a:ahLst/>
              <a:cxnLst>
                <a:cxn ang="0">
                  <a:pos x="T0" y="T1"/>
                </a:cxn>
                <a:cxn ang="0">
                  <a:pos x="T2" y="T3"/>
                </a:cxn>
                <a:cxn ang="0">
                  <a:pos x="T4" y="T5"/>
                </a:cxn>
                <a:cxn ang="0">
                  <a:pos x="T6" y="T7"/>
                </a:cxn>
                <a:cxn ang="0">
                  <a:pos x="T8" y="T9"/>
                </a:cxn>
              </a:cxnLst>
              <a:rect l="0" t="0" r="r" b="b"/>
              <a:pathLst>
                <a:path w="5" h="1">
                  <a:moveTo>
                    <a:pt x="1" y="1"/>
                  </a:moveTo>
                  <a:cubicBezTo>
                    <a:pt x="5" y="1"/>
                    <a:pt x="5" y="1"/>
                    <a:pt x="5" y="1"/>
                  </a:cubicBezTo>
                  <a:cubicBezTo>
                    <a:pt x="5" y="0"/>
                    <a:pt x="4" y="0"/>
                    <a:pt x="3" y="0"/>
                  </a:cubicBezTo>
                  <a:cubicBezTo>
                    <a:pt x="0" y="0"/>
                    <a:pt x="0" y="0"/>
                    <a:pt x="0" y="0"/>
                  </a:cubicBezTo>
                  <a:cubicBezTo>
                    <a:pt x="1" y="1"/>
                    <a:pt x="1" y="1"/>
                    <a:pt x="1" y="1"/>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72" name="Freeform 428"/>
            <p:cNvSpPr/>
            <p:nvPr/>
          </p:nvSpPr>
          <p:spPr bwMode="auto">
            <a:xfrm>
              <a:off x="5664200" y="3890963"/>
              <a:ext cx="23813" cy="38100"/>
            </a:xfrm>
            <a:custGeom>
              <a:avLst/>
              <a:gdLst>
                <a:gd name="T0" fmla="*/ 15 w 16"/>
                <a:gd name="T1" fmla="*/ 19 h 24"/>
                <a:gd name="T2" fmla="*/ 11 w 16"/>
                <a:gd name="T3" fmla="*/ 19 h 24"/>
                <a:gd name="T4" fmla="*/ 10 w 16"/>
                <a:gd name="T5" fmla="*/ 18 h 24"/>
                <a:gd name="T6" fmla="*/ 8 w 16"/>
                <a:gd name="T7" fmla="*/ 15 h 24"/>
                <a:gd name="T8" fmla="*/ 11 w 16"/>
                <a:gd name="T9" fmla="*/ 14 h 24"/>
                <a:gd name="T10" fmla="*/ 10 w 16"/>
                <a:gd name="T11" fmla="*/ 13 h 24"/>
                <a:gd name="T12" fmla="*/ 7 w 16"/>
                <a:gd name="T13" fmla="*/ 14 h 24"/>
                <a:gd name="T14" fmla="*/ 5 w 16"/>
                <a:gd name="T15" fmla="*/ 11 h 24"/>
                <a:gd name="T16" fmla="*/ 7 w 16"/>
                <a:gd name="T17" fmla="*/ 1 h 24"/>
                <a:gd name="T18" fmla="*/ 0 w 16"/>
                <a:gd name="T19" fmla="*/ 7 h 24"/>
                <a:gd name="T20" fmla="*/ 4 w 16"/>
                <a:gd name="T21" fmla="*/ 17 h 24"/>
                <a:gd name="T22" fmla="*/ 16 w 16"/>
                <a:gd name="T23" fmla="*/ 24 h 24"/>
                <a:gd name="T24" fmla="*/ 16 w 16"/>
                <a:gd name="T25" fmla="*/ 23 h 24"/>
                <a:gd name="T26" fmla="*/ 15 w 16"/>
                <a:gd name="T27" fmla="*/ 21 h 24"/>
                <a:gd name="T28" fmla="*/ 15 w 16"/>
                <a:gd name="T29"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24">
                  <a:moveTo>
                    <a:pt x="15" y="19"/>
                  </a:moveTo>
                  <a:cubicBezTo>
                    <a:pt x="11" y="19"/>
                    <a:pt x="11" y="19"/>
                    <a:pt x="11" y="19"/>
                  </a:cubicBezTo>
                  <a:cubicBezTo>
                    <a:pt x="10" y="18"/>
                    <a:pt x="10" y="18"/>
                    <a:pt x="10" y="18"/>
                  </a:cubicBezTo>
                  <a:cubicBezTo>
                    <a:pt x="8" y="15"/>
                    <a:pt x="8" y="15"/>
                    <a:pt x="8" y="15"/>
                  </a:cubicBezTo>
                  <a:cubicBezTo>
                    <a:pt x="11" y="14"/>
                    <a:pt x="11" y="14"/>
                    <a:pt x="11" y="14"/>
                  </a:cubicBezTo>
                  <a:cubicBezTo>
                    <a:pt x="11" y="14"/>
                    <a:pt x="11" y="13"/>
                    <a:pt x="10" y="13"/>
                  </a:cubicBezTo>
                  <a:cubicBezTo>
                    <a:pt x="7" y="14"/>
                    <a:pt x="7" y="14"/>
                    <a:pt x="7" y="14"/>
                  </a:cubicBezTo>
                  <a:cubicBezTo>
                    <a:pt x="6" y="13"/>
                    <a:pt x="6" y="12"/>
                    <a:pt x="5" y="11"/>
                  </a:cubicBezTo>
                  <a:cubicBezTo>
                    <a:pt x="2" y="7"/>
                    <a:pt x="3" y="3"/>
                    <a:pt x="7" y="1"/>
                  </a:cubicBezTo>
                  <a:cubicBezTo>
                    <a:pt x="3" y="0"/>
                    <a:pt x="1" y="2"/>
                    <a:pt x="0" y="7"/>
                  </a:cubicBezTo>
                  <a:cubicBezTo>
                    <a:pt x="4" y="17"/>
                    <a:pt x="4" y="17"/>
                    <a:pt x="4" y="17"/>
                  </a:cubicBezTo>
                  <a:cubicBezTo>
                    <a:pt x="16" y="24"/>
                    <a:pt x="16" y="24"/>
                    <a:pt x="16" y="24"/>
                  </a:cubicBezTo>
                  <a:cubicBezTo>
                    <a:pt x="16" y="24"/>
                    <a:pt x="16" y="23"/>
                    <a:pt x="16" y="23"/>
                  </a:cubicBezTo>
                  <a:cubicBezTo>
                    <a:pt x="16" y="22"/>
                    <a:pt x="16" y="21"/>
                    <a:pt x="15" y="21"/>
                  </a:cubicBezTo>
                  <a:cubicBezTo>
                    <a:pt x="15" y="20"/>
                    <a:pt x="15" y="20"/>
                    <a:pt x="15" y="19"/>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73" name="Freeform 429"/>
            <p:cNvSpPr/>
            <p:nvPr/>
          </p:nvSpPr>
          <p:spPr bwMode="auto">
            <a:xfrm>
              <a:off x="5672138" y="3908425"/>
              <a:ext cx="6350" cy="4762"/>
            </a:xfrm>
            <a:custGeom>
              <a:avLst/>
              <a:gdLst>
                <a:gd name="T0" fmla="*/ 0 w 5"/>
                <a:gd name="T1" fmla="*/ 0 h 3"/>
                <a:gd name="T2" fmla="*/ 2 w 5"/>
                <a:gd name="T3" fmla="*/ 3 h 3"/>
                <a:gd name="T4" fmla="*/ 5 w 5"/>
                <a:gd name="T5" fmla="*/ 2 h 3"/>
                <a:gd name="T6" fmla="*/ 0 w 5"/>
                <a:gd name="T7" fmla="*/ 0 h 3"/>
              </a:gdLst>
              <a:ahLst/>
              <a:cxnLst>
                <a:cxn ang="0">
                  <a:pos x="T0" y="T1"/>
                </a:cxn>
                <a:cxn ang="0">
                  <a:pos x="T2" y="T3"/>
                </a:cxn>
                <a:cxn ang="0">
                  <a:pos x="T4" y="T5"/>
                </a:cxn>
                <a:cxn ang="0">
                  <a:pos x="T6" y="T7"/>
                </a:cxn>
              </a:cxnLst>
              <a:rect l="0" t="0" r="r" b="b"/>
              <a:pathLst>
                <a:path w="5" h="3">
                  <a:moveTo>
                    <a:pt x="0" y="0"/>
                  </a:moveTo>
                  <a:cubicBezTo>
                    <a:pt x="1" y="1"/>
                    <a:pt x="1" y="2"/>
                    <a:pt x="2" y="3"/>
                  </a:cubicBezTo>
                  <a:cubicBezTo>
                    <a:pt x="5" y="2"/>
                    <a:pt x="5" y="2"/>
                    <a:pt x="5" y="2"/>
                  </a:cubicBezTo>
                  <a:cubicBezTo>
                    <a:pt x="3" y="0"/>
                    <a:pt x="2" y="0"/>
                    <a:pt x="0" y="0"/>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74" name="Freeform 430"/>
            <p:cNvSpPr/>
            <p:nvPr/>
          </p:nvSpPr>
          <p:spPr bwMode="auto">
            <a:xfrm>
              <a:off x="5853113" y="3616325"/>
              <a:ext cx="34925" cy="252412"/>
            </a:xfrm>
            <a:custGeom>
              <a:avLst/>
              <a:gdLst>
                <a:gd name="T0" fmla="*/ 8 w 23"/>
                <a:gd name="T1" fmla="*/ 57 h 163"/>
                <a:gd name="T2" fmla="*/ 10 w 23"/>
                <a:gd name="T3" fmla="*/ 98 h 163"/>
                <a:gd name="T4" fmla="*/ 12 w 23"/>
                <a:gd name="T5" fmla="*/ 155 h 163"/>
                <a:gd name="T6" fmla="*/ 0 w 23"/>
                <a:gd name="T7" fmla="*/ 159 h 163"/>
                <a:gd name="T8" fmla="*/ 1 w 23"/>
                <a:gd name="T9" fmla="*/ 159 h 163"/>
                <a:gd name="T10" fmla="*/ 19 w 23"/>
                <a:gd name="T11" fmla="*/ 162 h 163"/>
                <a:gd name="T12" fmla="*/ 20 w 23"/>
                <a:gd name="T13" fmla="*/ 163 h 163"/>
                <a:gd name="T14" fmla="*/ 20 w 23"/>
                <a:gd name="T15" fmla="*/ 86 h 163"/>
                <a:gd name="T16" fmla="*/ 8 w 23"/>
                <a:gd name="T17" fmla="*/ 0 h 163"/>
                <a:gd name="T18" fmla="*/ 8 w 23"/>
                <a:gd name="T19" fmla="*/ 5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63">
                  <a:moveTo>
                    <a:pt x="8" y="57"/>
                  </a:moveTo>
                  <a:cubicBezTo>
                    <a:pt x="10" y="98"/>
                    <a:pt x="10" y="98"/>
                    <a:pt x="10" y="98"/>
                  </a:cubicBezTo>
                  <a:cubicBezTo>
                    <a:pt x="13" y="117"/>
                    <a:pt x="14" y="136"/>
                    <a:pt x="12" y="155"/>
                  </a:cubicBezTo>
                  <a:cubicBezTo>
                    <a:pt x="0" y="159"/>
                    <a:pt x="0" y="159"/>
                    <a:pt x="0" y="159"/>
                  </a:cubicBezTo>
                  <a:cubicBezTo>
                    <a:pt x="0" y="159"/>
                    <a:pt x="1" y="159"/>
                    <a:pt x="1" y="159"/>
                  </a:cubicBezTo>
                  <a:cubicBezTo>
                    <a:pt x="8" y="159"/>
                    <a:pt x="14" y="160"/>
                    <a:pt x="19" y="162"/>
                  </a:cubicBezTo>
                  <a:cubicBezTo>
                    <a:pt x="19" y="163"/>
                    <a:pt x="20" y="163"/>
                    <a:pt x="20" y="163"/>
                  </a:cubicBezTo>
                  <a:cubicBezTo>
                    <a:pt x="23" y="134"/>
                    <a:pt x="23" y="108"/>
                    <a:pt x="20" y="86"/>
                  </a:cubicBezTo>
                  <a:cubicBezTo>
                    <a:pt x="18" y="53"/>
                    <a:pt x="13" y="24"/>
                    <a:pt x="8" y="0"/>
                  </a:cubicBezTo>
                  <a:cubicBezTo>
                    <a:pt x="8" y="57"/>
                    <a:pt x="8" y="57"/>
                    <a:pt x="8" y="57"/>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75" name="Freeform 431"/>
            <p:cNvSpPr/>
            <p:nvPr/>
          </p:nvSpPr>
          <p:spPr bwMode="auto">
            <a:xfrm>
              <a:off x="5808663" y="3614738"/>
              <a:ext cx="52388" cy="169862"/>
            </a:xfrm>
            <a:custGeom>
              <a:avLst/>
              <a:gdLst>
                <a:gd name="T0" fmla="*/ 23 w 33"/>
                <a:gd name="T1" fmla="*/ 106 h 110"/>
                <a:gd name="T2" fmla="*/ 20 w 33"/>
                <a:gd name="T3" fmla="*/ 72 h 110"/>
                <a:gd name="T4" fmla="*/ 33 w 33"/>
                <a:gd name="T5" fmla="*/ 0 h 110"/>
                <a:gd name="T6" fmla="*/ 14 w 33"/>
                <a:gd name="T7" fmla="*/ 66 h 110"/>
                <a:gd name="T8" fmla="*/ 14 w 33"/>
                <a:gd name="T9" fmla="*/ 108 h 110"/>
                <a:gd name="T10" fmla="*/ 0 w 33"/>
                <a:gd name="T11" fmla="*/ 110 h 110"/>
                <a:gd name="T12" fmla="*/ 23 w 33"/>
                <a:gd name="T13" fmla="*/ 110 h 110"/>
                <a:gd name="T14" fmla="*/ 23 w 33"/>
                <a:gd name="T15" fmla="*/ 106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110">
                  <a:moveTo>
                    <a:pt x="23" y="106"/>
                  </a:moveTo>
                  <a:cubicBezTo>
                    <a:pt x="21" y="95"/>
                    <a:pt x="20" y="83"/>
                    <a:pt x="20" y="72"/>
                  </a:cubicBezTo>
                  <a:cubicBezTo>
                    <a:pt x="22" y="45"/>
                    <a:pt x="26" y="21"/>
                    <a:pt x="33" y="0"/>
                  </a:cubicBezTo>
                  <a:cubicBezTo>
                    <a:pt x="24" y="12"/>
                    <a:pt x="17" y="34"/>
                    <a:pt x="14" y="66"/>
                  </a:cubicBezTo>
                  <a:cubicBezTo>
                    <a:pt x="14" y="108"/>
                    <a:pt x="14" y="108"/>
                    <a:pt x="14" y="108"/>
                  </a:cubicBezTo>
                  <a:cubicBezTo>
                    <a:pt x="0" y="110"/>
                    <a:pt x="0" y="110"/>
                    <a:pt x="0" y="110"/>
                  </a:cubicBezTo>
                  <a:cubicBezTo>
                    <a:pt x="23" y="110"/>
                    <a:pt x="23" y="110"/>
                    <a:pt x="23" y="110"/>
                  </a:cubicBezTo>
                  <a:cubicBezTo>
                    <a:pt x="23" y="109"/>
                    <a:pt x="23" y="108"/>
                    <a:pt x="23" y="106"/>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76" name="Freeform 432"/>
            <p:cNvSpPr/>
            <p:nvPr/>
          </p:nvSpPr>
          <p:spPr bwMode="auto">
            <a:xfrm>
              <a:off x="5849938" y="3862388"/>
              <a:ext cx="31750" cy="12700"/>
            </a:xfrm>
            <a:custGeom>
              <a:avLst/>
              <a:gdLst>
                <a:gd name="T0" fmla="*/ 3 w 21"/>
                <a:gd name="T1" fmla="*/ 0 h 9"/>
                <a:gd name="T2" fmla="*/ 0 w 21"/>
                <a:gd name="T3" fmla="*/ 4 h 9"/>
                <a:gd name="T4" fmla="*/ 20 w 21"/>
                <a:gd name="T5" fmla="*/ 9 h 9"/>
                <a:gd name="T6" fmla="*/ 21 w 21"/>
                <a:gd name="T7" fmla="*/ 3 h 9"/>
                <a:gd name="T8" fmla="*/ 3 w 21"/>
                <a:gd name="T9" fmla="*/ 0 h 9"/>
              </a:gdLst>
              <a:ahLst/>
              <a:cxnLst>
                <a:cxn ang="0">
                  <a:pos x="T0" y="T1"/>
                </a:cxn>
                <a:cxn ang="0">
                  <a:pos x="T2" y="T3"/>
                </a:cxn>
                <a:cxn ang="0">
                  <a:pos x="T4" y="T5"/>
                </a:cxn>
                <a:cxn ang="0">
                  <a:pos x="T6" y="T7"/>
                </a:cxn>
                <a:cxn ang="0">
                  <a:pos x="T8" y="T9"/>
                </a:cxn>
              </a:cxnLst>
              <a:rect l="0" t="0" r="r" b="b"/>
              <a:pathLst>
                <a:path w="21" h="9">
                  <a:moveTo>
                    <a:pt x="3" y="0"/>
                  </a:moveTo>
                  <a:cubicBezTo>
                    <a:pt x="2" y="1"/>
                    <a:pt x="1" y="3"/>
                    <a:pt x="0" y="4"/>
                  </a:cubicBezTo>
                  <a:cubicBezTo>
                    <a:pt x="7" y="5"/>
                    <a:pt x="14" y="6"/>
                    <a:pt x="20" y="9"/>
                  </a:cubicBezTo>
                  <a:cubicBezTo>
                    <a:pt x="21" y="3"/>
                    <a:pt x="21" y="3"/>
                    <a:pt x="21" y="3"/>
                  </a:cubicBezTo>
                  <a:cubicBezTo>
                    <a:pt x="16" y="1"/>
                    <a:pt x="10"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77" name="Freeform 433"/>
            <p:cNvSpPr/>
            <p:nvPr/>
          </p:nvSpPr>
          <p:spPr bwMode="auto">
            <a:xfrm>
              <a:off x="5837238" y="3868738"/>
              <a:ext cx="41275" cy="50800"/>
            </a:xfrm>
            <a:custGeom>
              <a:avLst/>
              <a:gdLst>
                <a:gd name="T0" fmla="*/ 6 w 27"/>
                <a:gd name="T1" fmla="*/ 4 h 33"/>
                <a:gd name="T2" fmla="*/ 5 w 27"/>
                <a:gd name="T3" fmla="*/ 7 h 33"/>
                <a:gd name="T4" fmla="*/ 2 w 27"/>
                <a:gd name="T5" fmla="*/ 16 h 33"/>
                <a:gd name="T6" fmla="*/ 2 w 27"/>
                <a:gd name="T7" fmla="*/ 26 h 33"/>
                <a:gd name="T8" fmla="*/ 5 w 27"/>
                <a:gd name="T9" fmla="*/ 15 h 33"/>
                <a:gd name="T10" fmla="*/ 10 w 27"/>
                <a:gd name="T11" fmla="*/ 11 h 33"/>
                <a:gd name="T12" fmla="*/ 7 w 27"/>
                <a:gd name="T13" fmla="*/ 25 h 33"/>
                <a:gd name="T14" fmla="*/ 4 w 27"/>
                <a:gd name="T15" fmla="*/ 27 h 33"/>
                <a:gd name="T16" fmla="*/ 2 w 27"/>
                <a:gd name="T17" fmla="*/ 33 h 33"/>
                <a:gd name="T18" fmla="*/ 10 w 27"/>
                <a:gd name="T19" fmla="*/ 26 h 33"/>
                <a:gd name="T20" fmla="*/ 17 w 27"/>
                <a:gd name="T21" fmla="*/ 16 h 33"/>
                <a:gd name="T22" fmla="*/ 11 w 27"/>
                <a:gd name="T23" fmla="*/ 28 h 33"/>
                <a:gd name="T24" fmla="*/ 5 w 27"/>
                <a:gd name="T25" fmla="*/ 33 h 33"/>
                <a:gd name="T26" fmla="*/ 14 w 27"/>
                <a:gd name="T27" fmla="*/ 28 h 33"/>
                <a:gd name="T28" fmla="*/ 22 w 27"/>
                <a:gd name="T29" fmla="*/ 18 h 33"/>
                <a:gd name="T30" fmla="*/ 17 w 27"/>
                <a:gd name="T31" fmla="*/ 29 h 33"/>
                <a:gd name="T32" fmla="*/ 25 w 27"/>
                <a:gd name="T33" fmla="*/ 18 h 33"/>
                <a:gd name="T34" fmla="*/ 23 w 27"/>
                <a:gd name="T35" fmla="*/ 24 h 33"/>
                <a:gd name="T36" fmla="*/ 27 w 27"/>
                <a:gd name="T37" fmla="*/ 17 h 33"/>
                <a:gd name="T38" fmla="*/ 27 w 27"/>
                <a:gd name="T39" fmla="*/ 10 h 33"/>
                <a:gd name="T40" fmla="*/ 8 w 27"/>
                <a:gd name="T41" fmla="*/ 0 h 33"/>
                <a:gd name="T42" fmla="*/ 6 w 27"/>
                <a:gd name="T43"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33">
                  <a:moveTo>
                    <a:pt x="6" y="4"/>
                  </a:moveTo>
                  <a:cubicBezTo>
                    <a:pt x="5" y="7"/>
                    <a:pt x="5" y="7"/>
                    <a:pt x="5" y="7"/>
                  </a:cubicBezTo>
                  <a:cubicBezTo>
                    <a:pt x="2" y="16"/>
                    <a:pt x="2" y="16"/>
                    <a:pt x="2" y="16"/>
                  </a:cubicBezTo>
                  <a:cubicBezTo>
                    <a:pt x="2" y="26"/>
                    <a:pt x="2" y="26"/>
                    <a:pt x="2" y="26"/>
                  </a:cubicBezTo>
                  <a:cubicBezTo>
                    <a:pt x="4" y="23"/>
                    <a:pt x="5" y="20"/>
                    <a:pt x="5" y="15"/>
                  </a:cubicBezTo>
                  <a:cubicBezTo>
                    <a:pt x="10" y="11"/>
                    <a:pt x="10" y="11"/>
                    <a:pt x="10" y="11"/>
                  </a:cubicBezTo>
                  <a:cubicBezTo>
                    <a:pt x="10" y="16"/>
                    <a:pt x="9" y="21"/>
                    <a:pt x="7" y="25"/>
                  </a:cubicBezTo>
                  <a:cubicBezTo>
                    <a:pt x="6" y="26"/>
                    <a:pt x="5" y="27"/>
                    <a:pt x="4" y="27"/>
                  </a:cubicBezTo>
                  <a:cubicBezTo>
                    <a:pt x="1" y="30"/>
                    <a:pt x="0" y="32"/>
                    <a:pt x="2" y="33"/>
                  </a:cubicBezTo>
                  <a:cubicBezTo>
                    <a:pt x="10" y="26"/>
                    <a:pt x="10" y="26"/>
                    <a:pt x="10" y="26"/>
                  </a:cubicBezTo>
                  <a:cubicBezTo>
                    <a:pt x="17" y="16"/>
                    <a:pt x="17" y="16"/>
                    <a:pt x="17" y="16"/>
                  </a:cubicBezTo>
                  <a:cubicBezTo>
                    <a:pt x="11" y="28"/>
                    <a:pt x="11" y="28"/>
                    <a:pt x="11" y="28"/>
                  </a:cubicBezTo>
                  <a:cubicBezTo>
                    <a:pt x="5" y="33"/>
                    <a:pt x="5" y="33"/>
                    <a:pt x="5" y="33"/>
                  </a:cubicBezTo>
                  <a:cubicBezTo>
                    <a:pt x="14" y="28"/>
                    <a:pt x="14" y="28"/>
                    <a:pt x="14" y="28"/>
                  </a:cubicBezTo>
                  <a:cubicBezTo>
                    <a:pt x="22" y="18"/>
                    <a:pt x="22" y="18"/>
                    <a:pt x="22" y="18"/>
                  </a:cubicBezTo>
                  <a:cubicBezTo>
                    <a:pt x="17" y="29"/>
                    <a:pt x="17" y="29"/>
                    <a:pt x="17" y="29"/>
                  </a:cubicBezTo>
                  <a:cubicBezTo>
                    <a:pt x="25" y="18"/>
                    <a:pt x="25" y="18"/>
                    <a:pt x="25" y="18"/>
                  </a:cubicBezTo>
                  <a:cubicBezTo>
                    <a:pt x="24" y="20"/>
                    <a:pt x="24" y="22"/>
                    <a:pt x="23" y="24"/>
                  </a:cubicBezTo>
                  <a:cubicBezTo>
                    <a:pt x="25" y="23"/>
                    <a:pt x="26" y="21"/>
                    <a:pt x="27" y="17"/>
                  </a:cubicBezTo>
                  <a:cubicBezTo>
                    <a:pt x="27" y="10"/>
                    <a:pt x="27" y="10"/>
                    <a:pt x="27" y="10"/>
                  </a:cubicBezTo>
                  <a:cubicBezTo>
                    <a:pt x="21" y="6"/>
                    <a:pt x="15" y="3"/>
                    <a:pt x="8" y="0"/>
                  </a:cubicBezTo>
                  <a:cubicBezTo>
                    <a:pt x="6" y="4"/>
                    <a:pt x="6" y="4"/>
                    <a:pt x="6" y="4"/>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78" name="Freeform 434"/>
            <p:cNvSpPr/>
            <p:nvPr/>
          </p:nvSpPr>
          <p:spPr bwMode="auto">
            <a:xfrm>
              <a:off x="5849938" y="3868738"/>
              <a:ext cx="30163" cy="44450"/>
            </a:xfrm>
            <a:custGeom>
              <a:avLst/>
              <a:gdLst>
                <a:gd name="T0" fmla="*/ 20 w 20"/>
                <a:gd name="T1" fmla="*/ 5 h 29"/>
                <a:gd name="T2" fmla="*/ 0 w 20"/>
                <a:gd name="T3" fmla="*/ 0 h 29"/>
                <a:gd name="T4" fmla="*/ 19 w 20"/>
                <a:gd name="T5" fmla="*/ 10 h 29"/>
                <a:gd name="T6" fmla="*/ 19 w 20"/>
                <a:gd name="T7" fmla="*/ 17 h 29"/>
                <a:gd name="T8" fmla="*/ 15 w 20"/>
                <a:gd name="T9" fmla="*/ 24 h 29"/>
                <a:gd name="T10" fmla="*/ 17 w 20"/>
                <a:gd name="T11" fmla="*/ 18 h 29"/>
                <a:gd name="T12" fmla="*/ 9 w 20"/>
                <a:gd name="T13" fmla="*/ 29 h 29"/>
                <a:gd name="T14" fmla="*/ 14 w 20"/>
                <a:gd name="T15" fmla="*/ 25 h 29"/>
                <a:gd name="T16" fmla="*/ 20 w 20"/>
                <a:gd name="T17" fmla="*/ 17 h 29"/>
                <a:gd name="T18" fmla="*/ 20 w 20"/>
                <a:gd name="T1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9">
                  <a:moveTo>
                    <a:pt x="20" y="5"/>
                  </a:moveTo>
                  <a:cubicBezTo>
                    <a:pt x="14" y="2"/>
                    <a:pt x="7" y="1"/>
                    <a:pt x="0" y="0"/>
                  </a:cubicBezTo>
                  <a:cubicBezTo>
                    <a:pt x="7" y="3"/>
                    <a:pt x="13" y="6"/>
                    <a:pt x="19" y="10"/>
                  </a:cubicBezTo>
                  <a:cubicBezTo>
                    <a:pt x="19" y="17"/>
                    <a:pt x="19" y="17"/>
                    <a:pt x="19" y="17"/>
                  </a:cubicBezTo>
                  <a:cubicBezTo>
                    <a:pt x="18" y="21"/>
                    <a:pt x="17" y="23"/>
                    <a:pt x="15" y="24"/>
                  </a:cubicBezTo>
                  <a:cubicBezTo>
                    <a:pt x="16" y="22"/>
                    <a:pt x="16" y="20"/>
                    <a:pt x="17" y="18"/>
                  </a:cubicBezTo>
                  <a:cubicBezTo>
                    <a:pt x="9" y="29"/>
                    <a:pt x="9" y="29"/>
                    <a:pt x="9" y="29"/>
                  </a:cubicBezTo>
                  <a:cubicBezTo>
                    <a:pt x="10" y="29"/>
                    <a:pt x="12" y="28"/>
                    <a:pt x="14" y="25"/>
                  </a:cubicBezTo>
                  <a:cubicBezTo>
                    <a:pt x="17" y="26"/>
                    <a:pt x="19" y="23"/>
                    <a:pt x="20" y="17"/>
                  </a:cubicBezTo>
                  <a:cubicBezTo>
                    <a:pt x="20" y="5"/>
                    <a:pt x="20" y="5"/>
                    <a:pt x="20" y="5"/>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79" name="Freeform 435"/>
            <p:cNvSpPr/>
            <p:nvPr/>
          </p:nvSpPr>
          <p:spPr bwMode="auto">
            <a:xfrm>
              <a:off x="5845175" y="3895725"/>
              <a:ext cx="25400" cy="25400"/>
            </a:xfrm>
            <a:custGeom>
              <a:avLst/>
              <a:gdLst>
                <a:gd name="T0" fmla="*/ 17 w 17"/>
                <a:gd name="T1" fmla="*/ 0 h 16"/>
                <a:gd name="T2" fmla="*/ 9 w 17"/>
                <a:gd name="T3" fmla="*/ 10 h 16"/>
                <a:gd name="T4" fmla="*/ 0 w 17"/>
                <a:gd name="T5" fmla="*/ 15 h 16"/>
                <a:gd name="T6" fmla="*/ 12 w 17"/>
                <a:gd name="T7" fmla="*/ 11 h 16"/>
                <a:gd name="T8" fmla="*/ 17 w 17"/>
                <a:gd name="T9" fmla="*/ 0 h 16"/>
              </a:gdLst>
              <a:ahLst/>
              <a:cxnLst>
                <a:cxn ang="0">
                  <a:pos x="T0" y="T1"/>
                </a:cxn>
                <a:cxn ang="0">
                  <a:pos x="T2" y="T3"/>
                </a:cxn>
                <a:cxn ang="0">
                  <a:pos x="T4" y="T5"/>
                </a:cxn>
                <a:cxn ang="0">
                  <a:pos x="T6" y="T7"/>
                </a:cxn>
                <a:cxn ang="0">
                  <a:pos x="T8" y="T9"/>
                </a:cxn>
              </a:cxnLst>
              <a:rect l="0" t="0" r="r" b="b"/>
              <a:pathLst>
                <a:path w="17" h="16">
                  <a:moveTo>
                    <a:pt x="17" y="0"/>
                  </a:moveTo>
                  <a:cubicBezTo>
                    <a:pt x="9" y="10"/>
                    <a:pt x="9" y="10"/>
                    <a:pt x="9" y="10"/>
                  </a:cubicBezTo>
                  <a:cubicBezTo>
                    <a:pt x="0" y="15"/>
                    <a:pt x="0" y="15"/>
                    <a:pt x="0" y="15"/>
                  </a:cubicBezTo>
                  <a:cubicBezTo>
                    <a:pt x="4" y="16"/>
                    <a:pt x="8" y="14"/>
                    <a:pt x="12" y="11"/>
                  </a:cubicBezTo>
                  <a:cubicBezTo>
                    <a:pt x="17" y="0"/>
                    <a:pt x="17" y="0"/>
                    <a:pt x="17" y="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80" name="Freeform 436"/>
            <p:cNvSpPr/>
            <p:nvPr/>
          </p:nvSpPr>
          <p:spPr bwMode="auto">
            <a:xfrm>
              <a:off x="5840413" y="3884613"/>
              <a:ext cx="12700" cy="23812"/>
            </a:xfrm>
            <a:custGeom>
              <a:avLst/>
              <a:gdLst>
                <a:gd name="T0" fmla="*/ 3 w 8"/>
                <a:gd name="T1" fmla="*/ 13 h 15"/>
                <a:gd name="T2" fmla="*/ 5 w 8"/>
                <a:gd name="T3" fmla="*/ 6 h 15"/>
                <a:gd name="T4" fmla="*/ 8 w 8"/>
                <a:gd name="T5" fmla="*/ 0 h 15"/>
                <a:gd name="T6" fmla="*/ 3 w 8"/>
                <a:gd name="T7" fmla="*/ 4 h 15"/>
                <a:gd name="T8" fmla="*/ 0 w 8"/>
                <a:gd name="T9" fmla="*/ 15 h 15"/>
                <a:gd name="T10" fmla="*/ 3 w 8"/>
                <a:gd name="T11" fmla="*/ 13 h 15"/>
              </a:gdLst>
              <a:ahLst/>
              <a:cxnLst>
                <a:cxn ang="0">
                  <a:pos x="T0" y="T1"/>
                </a:cxn>
                <a:cxn ang="0">
                  <a:pos x="T2" y="T3"/>
                </a:cxn>
                <a:cxn ang="0">
                  <a:pos x="T4" y="T5"/>
                </a:cxn>
                <a:cxn ang="0">
                  <a:pos x="T6" y="T7"/>
                </a:cxn>
                <a:cxn ang="0">
                  <a:pos x="T8" y="T9"/>
                </a:cxn>
                <a:cxn ang="0">
                  <a:pos x="T10" y="T11"/>
                </a:cxn>
              </a:cxnLst>
              <a:rect l="0" t="0" r="r" b="b"/>
              <a:pathLst>
                <a:path w="8" h="15">
                  <a:moveTo>
                    <a:pt x="3" y="13"/>
                  </a:moveTo>
                  <a:cubicBezTo>
                    <a:pt x="4" y="12"/>
                    <a:pt x="5" y="9"/>
                    <a:pt x="5" y="6"/>
                  </a:cubicBezTo>
                  <a:cubicBezTo>
                    <a:pt x="8" y="0"/>
                    <a:pt x="8" y="0"/>
                    <a:pt x="8" y="0"/>
                  </a:cubicBezTo>
                  <a:cubicBezTo>
                    <a:pt x="3" y="4"/>
                    <a:pt x="3" y="4"/>
                    <a:pt x="3" y="4"/>
                  </a:cubicBezTo>
                  <a:cubicBezTo>
                    <a:pt x="3" y="9"/>
                    <a:pt x="2" y="12"/>
                    <a:pt x="0" y="15"/>
                  </a:cubicBezTo>
                  <a:cubicBezTo>
                    <a:pt x="1" y="15"/>
                    <a:pt x="2" y="14"/>
                    <a:pt x="3" y="13"/>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81" name="Freeform 437"/>
            <p:cNvSpPr/>
            <p:nvPr/>
          </p:nvSpPr>
          <p:spPr bwMode="auto">
            <a:xfrm>
              <a:off x="5840413" y="3892550"/>
              <a:ext cx="22225" cy="28575"/>
            </a:xfrm>
            <a:custGeom>
              <a:avLst/>
              <a:gdLst>
                <a:gd name="T0" fmla="*/ 2 w 15"/>
                <a:gd name="T1" fmla="*/ 18 h 18"/>
                <a:gd name="T2" fmla="*/ 3 w 15"/>
                <a:gd name="T3" fmla="*/ 17 h 18"/>
                <a:gd name="T4" fmla="*/ 9 w 15"/>
                <a:gd name="T5" fmla="*/ 12 h 18"/>
                <a:gd name="T6" fmla="*/ 15 w 15"/>
                <a:gd name="T7" fmla="*/ 0 h 18"/>
                <a:gd name="T8" fmla="*/ 8 w 15"/>
                <a:gd name="T9" fmla="*/ 10 h 18"/>
                <a:gd name="T10" fmla="*/ 0 w 15"/>
                <a:gd name="T11" fmla="*/ 17 h 18"/>
                <a:gd name="T12" fmla="*/ 2 w 15"/>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5" h="18">
                  <a:moveTo>
                    <a:pt x="2" y="18"/>
                  </a:moveTo>
                  <a:cubicBezTo>
                    <a:pt x="3" y="17"/>
                    <a:pt x="3" y="17"/>
                    <a:pt x="3" y="17"/>
                  </a:cubicBezTo>
                  <a:cubicBezTo>
                    <a:pt x="9" y="12"/>
                    <a:pt x="9" y="12"/>
                    <a:pt x="9" y="12"/>
                  </a:cubicBezTo>
                  <a:cubicBezTo>
                    <a:pt x="15" y="0"/>
                    <a:pt x="15" y="0"/>
                    <a:pt x="15" y="0"/>
                  </a:cubicBezTo>
                  <a:cubicBezTo>
                    <a:pt x="8" y="10"/>
                    <a:pt x="8" y="10"/>
                    <a:pt x="8" y="10"/>
                  </a:cubicBezTo>
                  <a:cubicBezTo>
                    <a:pt x="0" y="17"/>
                    <a:pt x="0" y="17"/>
                    <a:pt x="0" y="17"/>
                  </a:cubicBezTo>
                  <a:cubicBezTo>
                    <a:pt x="0" y="18"/>
                    <a:pt x="1" y="18"/>
                    <a:pt x="2" y="18"/>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82" name="Freeform 438"/>
            <p:cNvSpPr>
              <a:spLocks noEditPoints="1"/>
            </p:cNvSpPr>
            <p:nvPr/>
          </p:nvSpPr>
          <p:spPr bwMode="auto">
            <a:xfrm>
              <a:off x="5245100" y="3478213"/>
              <a:ext cx="257175" cy="776287"/>
            </a:xfrm>
            <a:custGeom>
              <a:avLst/>
              <a:gdLst>
                <a:gd name="T0" fmla="*/ 57 w 166"/>
                <a:gd name="T1" fmla="*/ 48 h 502"/>
                <a:gd name="T2" fmla="*/ 41 w 166"/>
                <a:gd name="T3" fmla="*/ 85 h 502"/>
                <a:gd name="T4" fmla="*/ 20 w 166"/>
                <a:gd name="T5" fmla="*/ 157 h 502"/>
                <a:gd name="T6" fmla="*/ 15 w 166"/>
                <a:gd name="T7" fmla="*/ 223 h 502"/>
                <a:gd name="T8" fmla="*/ 21 w 166"/>
                <a:gd name="T9" fmla="*/ 247 h 502"/>
                <a:gd name="T10" fmla="*/ 17 w 166"/>
                <a:gd name="T11" fmla="*/ 271 h 502"/>
                <a:gd name="T12" fmla="*/ 24 w 166"/>
                <a:gd name="T13" fmla="*/ 284 h 502"/>
                <a:gd name="T14" fmla="*/ 34 w 166"/>
                <a:gd name="T15" fmla="*/ 280 h 502"/>
                <a:gd name="T16" fmla="*/ 35 w 166"/>
                <a:gd name="T17" fmla="*/ 279 h 502"/>
                <a:gd name="T18" fmla="*/ 34 w 166"/>
                <a:gd name="T19" fmla="*/ 278 h 502"/>
                <a:gd name="T20" fmla="*/ 32 w 166"/>
                <a:gd name="T21" fmla="*/ 276 h 502"/>
                <a:gd name="T22" fmla="*/ 32 w 166"/>
                <a:gd name="T23" fmla="*/ 276 h 502"/>
                <a:gd name="T24" fmla="*/ 37 w 166"/>
                <a:gd name="T25" fmla="*/ 284 h 502"/>
                <a:gd name="T26" fmla="*/ 26 w 166"/>
                <a:gd name="T27" fmla="*/ 346 h 502"/>
                <a:gd name="T28" fmla="*/ 9 w 166"/>
                <a:gd name="T29" fmla="*/ 442 h 502"/>
                <a:gd name="T30" fmla="*/ 5 w 166"/>
                <a:gd name="T31" fmla="*/ 477 h 502"/>
                <a:gd name="T32" fmla="*/ 1 w 166"/>
                <a:gd name="T33" fmla="*/ 498 h 502"/>
                <a:gd name="T34" fmla="*/ 32 w 166"/>
                <a:gd name="T35" fmla="*/ 494 h 502"/>
                <a:gd name="T36" fmla="*/ 35 w 166"/>
                <a:gd name="T37" fmla="*/ 491 h 502"/>
                <a:gd name="T38" fmla="*/ 38 w 166"/>
                <a:gd name="T39" fmla="*/ 488 h 502"/>
                <a:gd name="T40" fmla="*/ 50 w 166"/>
                <a:gd name="T41" fmla="*/ 480 h 502"/>
                <a:gd name="T42" fmla="*/ 51 w 166"/>
                <a:gd name="T43" fmla="*/ 463 h 502"/>
                <a:gd name="T44" fmla="*/ 65 w 166"/>
                <a:gd name="T45" fmla="*/ 353 h 502"/>
                <a:gd name="T46" fmla="*/ 97 w 166"/>
                <a:gd name="T47" fmla="*/ 314 h 502"/>
                <a:gd name="T48" fmla="*/ 99 w 166"/>
                <a:gd name="T49" fmla="*/ 376 h 502"/>
                <a:gd name="T50" fmla="*/ 96 w 166"/>
                <a:gd name="T51" fmla="*/ 471 h 502"/>
                <a:gd name="T52" fmla="*/ 98 w 166"/>
                <a:gd name="T53" fmla="*/ 485 h 502"/>
                <a:gd name="T54" fmla="*/ 129 w 166"/>
                <a:gd name="T55" fmla="*/ 484 h 502"/>
                <a:gd name="T56" fmla="*/ 130 w 166"/>
                <a:gd name="T57" fmla="*/ 475 h 502"/>
                <a:gd name="T58" fmla="*/ 136 w 166"/>
                <a:gd name="T59" fmla="*/ 322 h 502"/>
                <a:gd name="T60" fmla="*/ 144 w 166"/>
                <a:gd name="T61" fmla="*/ 290 h 502"/>
                <a:gd name="T62" fmla="*/ 157 w 166"/>
                <a:gd name="T63" fmla="*/ 283 h 502"/>
                <a:gd name="T64" fmla="*/ 164 w 166"/>
                <a:gd name="T65" fmla="*/ 269 h 502"/>
                <a:gd name="T66" fmla="*/ 163 w 166"/>
                <a:gd name="T67" fmla="*/ 238 h 502"/>
                <a:gd name="T68" fmla="*/ 165 w 166"/>
                <a:gd name="T69" fmla="*/ 221 h 502"/>
                <a:gd name="T70" fmla="*/ 136 w 166"/>
                <a:gd name="T71" fmla="*/ 87 h 502"/>
                <a:gd name="T72" fmla="*/ 128 w 166"/>
                <a:gd name="T73" fmla="*/ 79 h 502"/>
                <a:gd name="T74" fmla="*/ 125 w 166"/>
                <a:gd name="T75" fmla="*/ 40 h 502"/>
                <a:gd name="T76" fmla="*/ 114 w 166"/>
                <a:gd name="T77" fmla="*/ 15 h 502"/>
                <a:gd name="T78" fmla="*/ 67 w 166"/>
                <a:gd name="T79" fmla="*/ 18 h 502"/>
                <a:gd name="T80" fmla="*/ 134 w 166"/>
                <a:gd name="T81" fmla="*/ 189 h 502"/>
                <a:gd name="T82" fmla="*/ 27 w 166"/>
                <a:gd name="T83" fmla="*/ 268 h 502"/>
                <a:gd name="T84" fmla="*/ 22 w 166"/>
                <a:gd name="T85" fmla="*/ 268 h 502"/>
                <a:gd name="T86" fmla="*/ 145 w 166"/>
                <a:gd name="T87" fmla="*/ 278 h 502"/>
                <a:gd name="T88" fmla="*/ 148 w 166"/>
                <a:gd name="T89" fmla="*/ 279 h 502"/>
                <a:gd name="T90" fmla="*/ 149 w 166"/>
                <a:gd name="T91" fmla="*/ 277 h 502"/>
                <a:gd name="T92" fmla="*/ 148 w 166"/>
                <a:gd name="T93" fmla="*/ 281 h 502"/>
                <a:gd name="T94" fmla="*/ 144 w 166"/>
                <a:gd name="T95" fmla="*/ 280 h 502"/>
                <a:gd name="T96" fmla="*/ 143 w 166"/>
                <a:gd name="T97" fmla="*/ 282 h 502"/>
                <a:gd name="T98" fmla="*/ 142 w 166"/>
                <a:gd name="T99" fmla="*/ 282 h 502"/>
                <a:gd name="T100" fmla="*/ 14 w 166"/>
                <a:gd name="T101" fmla="*/ 443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 h="502">
                  <a:moveTo>
                    <a:pt x="67" y="18"/>
                  </a:moveTo>
                  <a:cubicBezTo>
                    <a:pt x="67" y="18"/>
                    <a:pt x="67" y="18"/>
                    <a:pt x="66" y="18"/>
                  </a:cubicBezTo>
                  <a:cubicBezTo>
                    <a:pt x="57" y="48"/>
                    <a:pt x="57" y="48"/>
                    <a:pt x="57" y="48"/>
                  </a:cubicBezTo>
                  <a:cubicBezTo>
                    <a:pt x="51" y="59"/>
                    <a:pt x="49" y="68"/>
                    <a:pt x="53" y="75"/>
                  </a:cubicBezTo>
                  <a:cubicBezTo>
                    <a:pt x="51" y="78"/>
                    <a:pt x="51" y="81"/>
                    <a:pt x="50" y="84"/>
                  </a:cubicBezTo>
                  <a:cubicBezTo>
                    <a:pt x="41" y="85"/>
                    <a:pt x="41" y="85"/>
                    <a:pt x="41" y="85"/>
                  </a:cubicBezTo>
                  <a:cubicBezTo>
                    <a:pt x="41" y="85"/>
                    <a:pt x="40" y="85"/>
                    <a:pt x="40" y="85"/>
                  </a:cubicBezTo>
                  <a:cubicBezTo>
                    <a:pt x="26" y="89"/>
                    <a:pt x="20" y="112"/>
                    <a:pt x="20" y="156"/>
                  </a:cubicBezTo>
                  <a:cubicBezTo>
                    <a:pt x="20" y="156"/>
                    <a:pt x="20" y="156"/>
                    <a:pt x="20" y="157"/>
                  </a:cubicBezTo>
                  <a:cubicBezTo>
                    <a:pt x="16" y="220"/>
                    <a:pt x="16" y="220"/>
                    <a:pt x="16" y="220"/>
                  </a:cubicBezTo>
                  <a:cubicBezTo>
                    <a:pt x="16" y="221"/>
                    <a:pt x="15" y="221"/>
                    <a:pt x="15" y="222"/>
                  </a:cubicBezTo>
                  <a:cubicBezTo>
                    <a:pt x="15" y="222"/>
                    <a:pt x="15" y="223"/>
                    <a:pt x="15" y="223"/>
                  </a:cubicBezTo>
                  <a:cubicBezTo>
                    <a:pt x="14" y="223"/>
                    <a:pt x="15" y="224"/>
                    <a:pt x="15" y="224"/>
                  </a:cubicBezTo>
                  <a:cubicBezTo>
                    <a:pt x="19" y="235"/>
                    <a:pt x="19" y="235"/>
                    <a:pt x="19" y="235"/>
                  </a:cubicBezTo>
                  <a:cubicBezTo>
                    <a:pt x="21" y="247"/>
                    <a:pt x="21" y="247"/>
                    <a:pt x="21" y="247"/>
                  </a:cubicBezTo>
                  <a:cubicBezTo>
                    <a:pt x="16" y="269"/>
                    <a:pt x="16" y="269"/>
                    <a:pt x="16" y="269"/>
                  </a:cubicBezTo>
                  <a:cubicBezTo>
                    <a:pt x="16" y="269"/>
                    <a:pt x="16" y="269"/>
                    <a:pt x="16" y="270"/>
                  </a:cubicBezTo>
                  <a:cubicBezTo>
                    <a:pt x="16" y="270"/>
                    <a:pt x="17" y="270"/>
                    <a:pt x="17" y="271"/>
                  </a:cubicBezTo>
                  <a:cubicBezTo>
                    <a:pt x="22" y="278"/>
                    <a:pt x="22" y="278"/>
                    <a:pt x="22" y="278"/>
                  </a:cubicBezTo>
                  <a:cubicBezTo>
                    <a:pt x="23" y="283"/>
                    <a:pt x="23" y="283"/>
                    <a:pt x="23" y="283"/>
                  </a:cubicBezTo>
                  <a:cubicBezTo>
                    <a:pt x="24" y="283"/>
                    <a:pt x="24" y="284"/>
                    <a:pt x="24" y="284"/>
                  </a:cubicBezTo>
                  <a:cubicBezTo>
                    <a:pt x="25" y="284"/>
                    <a:pt x="25" y="284"/>
                    <a:pt x="26" y="284"/>
                  </a:cubicBezTo>
                  <a:cubicBezTo>
                    <a:pt x="34" y="284"/>
                    <a:pt x="34" y="284"/>
                    <a:pt x="34" y="284"/>
                  </a:cubicBezTo>
                  <a:cubicBezTo>
                    <a:pt x="34" y="280"/>
                    <a:pt x="34" y="280"/>
                    <a:pt x="34" y="280"/>
                  </a:cubicBezTo>
                  <a:cubicBezTo>
                    <a:pt x="35" y="280"/>
                    <a:pt x="35" y="280"/>
                    <a:pt x="35" y="280"/>
                  </a:cubicBezTo>
                  <a:cubicBezTo>
                    <a:pt x="35" y="280"/>
                    <a:pt x="36" y="281"/>
                    <a:pt x="36" y="281"/>
                  </a:cubicBezTo>
                  <a:cubicBezTo>
                    <a:pt x="35" y="279"/>
                    <a:pt x="35" y="279"/>
                    <a:pt x="35" y="279"/>
                  </a:cubicBezTo>
                  <a:cubicBezTo>
                    <a:pt x="36" y="279"/>
                    <a:pt x="36" y="279"/>
                    <a:pt x="36" y="279"/>
                  </a:cubicBezTo>
                  <a:cubicBezTo>
                    <a:pt x="35" y="279"/>
                    <a:pt x="35" y="279"/>
                    <a:pt x="35" y="279"/>
                  </a:cubicBezTo>
                  <a:cubicBezTo>
                    <a:pt x="34" y="278"/>
                    <a:pt x="34" y="278"/>
                    <a:pt x="34" y="278"/>
                  </a:cubicBezTo>
                  <a:cubicBezTo>
                    <a:pt x="34" y="279"/>
                    <a:pt x="34" y="279"/>
                    <a:pt x="34" y="279"/>
                  </a:cubicBezTo>
                  <a:cubicBezTo>
                    <a:pt x="34" y="279"/>
                    <a:pt x="34" y="279"/>
                    <a:pt x="34" y="279"/>
                  </a:cubicBezTo>
                  <a:cubicBezTo>
                    <a:pt x="33" y="278"/>
                    <a:pt x="32" y="277"/>
                    <a:pt x="32" y="276"/>
                  </a:cubicBezTo>
                  <a:cubicBezTo>
                    <a:pt x="32" y="276"/>
                    <a:pt x="32" y="276"/>
                    <a:pt x="32" y="276"/>
                  </a:cubicBezTo>
                  <a:cubicBezTo>
                    <a:pt x="32" y="275"/>
                    <a:pt x="32" y="275"/>
                    <a:pt x="32" y="275"/>
                  </a:cubicBezTo>
                  <a:cubicBezTo>
                    <a:pt x="32" y="275"/>
                    <a:pt x="32" y="275"/>
                    <a:pt x="32" y="276"/>
                  </a:cubicBezTo>
                  <a:cubicBezTo>
                    <a:pt x="34" y="276"/>
                    <a:pt x="35" y="277"/>
                    <a:pt x="36" y="277"/>
                  </a:cubicBezTo>
                  <a:cubicBezTo>
                    <a:pt x="38" y="279"/>
                    <a:pt x="39" y="280"/>
                    <a:pt x="38" y="282"/>
                  </a:cubicBezTo>
                  <a:cubicBezTo>
                    <a:pt x="38" y="283"/>
                    <a:pt x="38" y="284"/>
                    <a:pt x="37" y="284"/>
                  </a:cubicBezTo>
                  <a:cubicBezTo>
                    <a:pt x="37" y="284"/>
                    <a:pt x="36" y="284"/>
                    <a:pt x="36" y="284"/>
                  </a:cubicBezTo>
                  <a:cubicBezTo>
                    <a:pt x="34" y="284"/>
                    <a:pt x="34" y="284"/>
                    <a:pt x="34" y="284"/>
                  </a:cubicBezTo>
                  <a:cubicBezTo>
                    <a:pt x="26" y="346"/>
                    <a:pt x="26" y="346"/>
                    <a:pt x="26" y="346"/>
                  </a:cubicBezTo>
                  <a:cubicBezTo>
                    <a:pt x="26" y="346"/>
                    <a:pt x="26" y="346"/>
                    <a:pt x="26" y="346"/>
                  </a:cubicBezTo>
                  <a:cubicBezTo>
                    <a:pt x="9" y="442"/>
                    <a:pt x="9" y="442"/>
                    <a:pt x="9" y="442"/>
                  </a:cubicBezTo>
                  <a:cubicBezTo>
                    <a:pt x="9" y="442"/>
                    <a:pt x="9" y="442"/>
                    <a:pt x="9" y="442"/>
                  </a:cubicBezTo>
                  <a:cubicBezTo>
                    <a:pt x="4" y="474"/>
                    <a:pt x="4" y="474"/>
                    <a:pt x="4" y="474"/>
                  </a:cubicBezTo>
                  <a:cubicBezTo>
                    <a:pt x="4" y="475"/>
                    <a:pt x="4" y="475"/>
                    <a:pt x="5" y="476"/>
                  </a:cubicBezTo>
                  <a:cubicBezTo>
                    <a:pt x="5" y="476"/>
                    <a:pt x="5" y="476"/>
                    <a:pt x="5" y="477"/>
                  </a:cubicBezTo>
                  <a:cubicBezTo>
                    <a:pt x="6" y="477"/>
                    <a:pt x="7" y="477"/>
                    <a:pt x="7" y="478"/>
                  </a:cubicBezTo>
                  <a:cubicBezTo>
                    <a:pt x="2" y="483"/>
                    <a:pt x="0" y="489"/>
                    <a:pt x="0" y="496"/>
                  </a:cubicBezTo>
                  <a:cubicBezTo>
                    <a:pt x="0" y="497"/>
                    <a:pt x="0" y="498"/>
                    <a:pt x="1" y="498"/>
                  </a:cubicBezTo>
                  <a:cubicBezTo>
                    <a:pt x="1" y="498"/>
                    <a:pt x="2" y="499"/>
                    <a:pt x="2" y="499"/>
                  </a:cubicBezTo>
                  <a:cubicBezTo>
                    <a:pt x="15" y="502"/>
                    <a:pt x="25" y="501"/>
                    <a:pt x="32" y="495"/>
                  </a:cubicBezTo>
                  <a:cubicBezTo>
                    <a:pt x="32" y="495"/>
                    <a:pt x="32" y="495"/>
                    <a:pt x="32" y="494"/>
                  </a:cubicBezTo>
                  <a:cubicBezTo>
                    <a:pt x="32" y="494"/>
                    <a:pt x="32" y="494"/>
                    <a:pt x="32" y="493"/>
                  </a:cubicBezTo>
                  <a:cubicBezTo>
                    <a:pt x="32" y="491"/>
                    <a:pt x="32" y="491"/>
                    <a:pt x="32" y="491"/>
                  </a:cubicBezTo>
                  <a:cubicBezTo>
                    <a:pt x="35" y="491"/>
                    <a:pt x="35" y="491"/>
                    <a:pt x="35" y="491"/>
                  </a:cubicBezTo>
                  <a:cubicBezTo>
                    <a:pt x="36" y="491"/>
                    <a:pt x="36" y="491"/>
                    <a:pt x="37" y="491"/>
                  </a:cubicBezTo>
                  <a:cubicBezTo>
                    <a:pt x="37" y="490"/>
                    <a:pt x="37" y="490"/>
                    <a:pt x="38" y="490"/>
                  </a:cubicBezTo>
                  <a:cubicBezTo>
                    <a:pt x="38" y="489"/>
                    <a:pt x="38" y="489"/>
                    <a:pt x="38" y="488"/>
                  </a:cubicBezTo>
                  <a:cubicBezTo>
                    <a:pt x="38" y="484"/>
                    <a:pt x="38" y="484"/>
                    <a:pt x="38" y="484"/>
                  </a:cubicBezTo>
                  <a:cubicBezTo>
                    <a:pt x="41" y="483"/>
                    <a:pt x="45" y="482"/>
                    <a:pt x="49" y="481"/>
                  </a:cubicBezTo>
                  <a:cubicBezTo>
                    <a:pt x="49" y="481"/>
                    <a:pt x="49" y="480"/>
                    <a:pt x="50" y="480"/>
                  </a:cubicBezTo>
                  <a:cubicBezTo>
                    <a:pt x="50" y="479"/>
                    <a:pt x="50" y="479"/>
                    <a:pt x="50" y="478"/>
                  </a:cubicBezTo>
                  <a:cubicBezTo>
                    <a:pt x="51" y="464"/>
                    <a:pt x="51" y="464"/>
                    <a:pt x="51" y="464"/>
                  </a:cubicBezTo>
                  <a:cubicBezTo>
                    <a:pt x="51" y="464"/>
                    <a:pt x="51" y="464"/>
                    <a:pt x="51" y="463"/>
                  </a:cubicBezTo>
                  <a:cubicBezTo>
                    <a:pt x="51" y="463"/>
                    <a:pt x="51" y="463"/>
                    <a:pt x="51" y="463"/>
                  </a:cubicBezTo>
                  <a:cubicBezTo>
                    <a:pt x="52" y="425"/>
                    <a:pt x="56" y="389"/>
                    <a:pt x="65" y="354"/>
                  </a:cubicBezTo>
                  <a:cubicBezTo>
                    <a:pt x="65" y="354"/>
                    <a:pt x="65" y="353"/>
                    <a:pt x="65" y="353"/>
                  </a:cubicBezTo>
                  <a:cubicBezTo>
                    <a:pt x="68" y="346"/>
                    <a:pt x="69" y="340"/>
                    <a:pt x="69" y="333"/>
                  </a:cubicBezTo>
                  <a:cubicBezTo>
                    <a:pt x="76" y="312"/>
                    <a:pt x="84" y="293"/>
                    <a:pt x="93" y="275"/>
                  </a:cubicBezTo>
                  <a:cubicBezTo>
                    <a:pt x="97" y="314"/>
                    <a:pt x="97" y="314"/>
                    <a:pt x="97" y="314"/>
                  </a:cubicBezTo>
                  <a:cubicBezTo>
                    <a:pt x="97" y="372"/>
                    <a:pt x="97" y="372"/>
                    <a:pt x="97" y="372"/>
                  </a:cubicBezTo>
                  <a:cubicBezTo>
                    <a:pt x="97" y="372"/>
                    <a:pt x="97" y="373"/>
                    <a:pt x="97" y="373"/>
                  </a:cubicBezTo>
                  <a:cubicBezTo>
                    <a:pt x="99" y="376"/>
                    <a:pt x="99" y="376"/>
                    <a:pt x="99" y="376"/>
                  </a:cubicBezTo>
                  <a:cubicBezTo>
                    <a:pt x="99" y="384"/>
                    <a:pt x="99" y="384"/>
                    <a:pt x="99" y="384"/>
                  </a:cubicBezTo>
                  <a:cubicBezTo>
                    <a:pt x="96" y="413"/>
                    <a:pt x="94" y="441"/>
                    <a:pt x="95" y="470"/>
                  </a:cubicBezTo>
                  <a:cubicBezTo>
                    <a:pt x="95" y="471"/>
                    <a:pt x="96" y="471"/>
                    <a:pt x="96" y="471"/>
                  </a:cubicBezTo>
                  <a:cubicBezTo>
                    <a:pt x="96" y="472"/>
                    <a:pt x="96" y="472"/>
                    <a:pt x="97" y="472"/>
                  </a:cubicBezTo>
                  <a:cubicBezTo>
                    <a:pt x="97" y="473"/>
                    <a:pt x="98" y="473"/>
                    <a:pt x="98" y="473"/>
                  </a:cubicBezTo>
                  <a:cubicBezTo>
                    <a:pt x="98" y="485"/>
                    <a:pt x="98" y="485"/>
                    <a:pt x="98" y="485"/>
                  </a:cubicBezTo>
                  <a:cubicBezTo>
                    <a:pt x="98" y="486"/>
                    <a:pt x="98" y="486"/>
                    <a:pt x="99" y="487"/>
                  </a:cubicBezTo>
                  <a:cubicBezTo>
                    <a:pt x="105" y="494"/>
                    <a:pt x="111" y="496"/>
                    <a:pt x="117" y="495"/>
                  </a:cubicBezTo>
                  <a:cubicBezTo>
                    <a:pt x="124" y="495"/>
                    <a:pt x="127" y="491"/>
                    <a:pt x="129" y="484"/>
                  </a:cubicBezTo>
                  <a:cubicBezTo>
                    <a:pt x="129" y="484"/>
                    <a:pt x="129" y="483"/>
                    <a:pt x="129" y="483"/>
                  </a:cubicBezTo>
                  <a:cubicBezTo>
                    <a:pt x="127" y="476"/>
                    <a:pt x="127" y="476"/>
                    <a:pt x="127" y="476"/>
                  </a:cubicBezTo>
                  <a:cubicBezTo>
                    <a:pt x="128" y="476"/>
                    <a:pt x="129" y="475"/>
                    <a:pt x="130" y="475"/>
                  </a:cubicBezTo>
                  <a:cubicBezTo>
                    <a:pt x="130" y="475"/>
                    <a:pt x="131" y="475"/>
                    <a:pt x="131" y="474"/>
                  </a:cubicBezTo>
                  <a:cubicBezTo>
                    <a:pt x="132" y="474"/>
                    <a:pt x="132" y="473"/>
                    <a:pt x="132" y="473"/>
                  </a:cubicBezTo>
                  <a:cubicBezTo>
                    <a:pt x="136" y="322"/>
                    <a:pt x="136" y="322"/>
                    <a:pt x="136" y="322"/>
                  </a:cubicBezTo>
                  <a:cubicBezTo>
                    <a:pt x="142" y="290"/>
                    <a:pt x="142" y="290"/>
                    <a:pt x="142" y="290"/>
                  </a:cubicBezTo>
                  <a:cubicBezTo>
                    <a:pt x="142" y="290"/>
                    <a:pt x="142" y="290"/>
                    <a:pt x="142" y="290"/>
                  </a:cubicBezTo>
                  <a:cubicBezTo>
                    <a:pt x="143" y="290"/>
                    <a:pt x="143" y="290"/>
                    <a:pt x="144" y="290"/>
                  </a:cubicBezTo>
                  <a:cubicBezTo>
                    <a:pt x="155" y="285"/>
                    <a:pt x="155" y="285"/>
                    <a:pt x="155" y="285"/>
                  </a:cubicBezTo>
                  <a:cubicBezTo>
                    <a:pt x="155" y="284"/>
                    <a:pt x="156" y="284"/>
                    <a:pt x="156" y="284"/>
                  </a:cubicBezTo>
                  <a:cubicBezTo>
                    <a:pt x="156" y="284"/>
                    <a:pt x="156" y="283"/>
                    <a:pt x="157" y="283"/>
                  </a:cubicBezTo>
                  <a:cubicBezTo>
                    <a:pt x="157" y="282"/>
                    <a:pt x="157" y="282"/>
                    <a:pt x="157" y="282"/>
                  </a:cubicBezTo>
                  <a:cubicBezTo>
                    <a:pt x="164" y="271"/>
                    <a:pt x="164" y="271"/>
                    <a:pt x="164" y="271"/>
                  </a:cubicBezTo>
                  <a:cubicBezTo>
                    <a:pt x="164" y="271"/>
                    <a:pt x="164" y="270"/>
                    <a:pt x="164" y="269"/>
                  </a:cubicBezTo>
                  <a:cubicBezTo>
                    <a:pt x="161" y="241"/>
                    <a:pt x="161" y="241"/>
                    <a:pt x="161" y="241"/>
                  </a:cubicBezTo>
                  <a:cubicBezTo>
                    <a:pt x="162" y="241"/>
                    <a:pt x="162" y="240"/>
                    <a:pt x="162" y="240"/>
                  </a:cubicBezTo>
                  <a:cubicBezTo>
                    <a:pt x="163" y="240"/>
                    <a:pt x="163" y="239"/>
                    <a:pt x="163" y="238"/>
                  </a:cubicBezTo>
                  <a:cubicBezTo>
                    <a:pt x="166" y="223"/>
                    <a:pt x="166" y="223"/>
                    <a:pt x="166" y="223"/>
                  </a:cubicBezTo>
                  <a:cubicBezTo>
                    <a:pt x="166" y="223"/>
                    <a:pt x="166" y="223"/>
                    <a:pt x="166" y="222"/>
                  </a:cubicBezTo>
                  <a:cubicBezTo>
                    <a:pt x="165" y="222"/>
                    <a:pt x="165" y="221"/>
                    <a:pt x="165" y="221"/>
                  </a:cubicBezTo>
                  <a:cubicBezTo>
                    <a:pt x="163" y="219"/>
                    <a:pt x="163" y="219"/>
                    <a:pt x="163" y="219"/>
                  </a:cubicBezTo>
                  <a:cubicBezTo>
                    <a:pt x="159" y="174"/>
                    <a:pt x="159" y="174"/>
                    <a:pt x="159" y="174"/>
                  </a:cubicBezTo>
                  <a:cubicBezTo>
                    <a:pt x="158" y="121"/>
                    <a:pt x="151" y="92"/>
                    <a:pt x="136" y="87"/>
                  </a:cubicBezTo>
                  <a:cubicBezTo>
                    <a:pt x="136" y="87"/>
                    <a:pt x="136" y="87"/>
                    <a:pt x="136" y="87"/>
                  </a:cubicBezTo>
                  <a:cubicBezTo>
                    <a:pt x="127" y="83"/>
                    <a:pt x="127" y="83"/>
                    <a:pt x="127" y="83"/>
                  </a:cubicBezTo>
                  <a:cubicBezTo>
                    <a:pt x="127" y="82"/>
                    <a:pt x="127" y="81"/>
                    <a:pt x="128" y="79"/>
                  </a:cubicBezTo>
                  <a:cubicBezTo>
                    <a:pt x="128" y="79"/>
                    <a:pt x="128" y="79"/>
                    <a:pt x="128" y="79"/>
                  </a:cubicBezTo>
                  <a:cubicBezTo>
                    <a:pt x="129" y="69"/>
                    <a:pt x="129" y="56"/>
                    <a:pt x="125" y="41"/>
                  </a:cubicBezTo>
                  <a:cubicBezTo>
                    <a:pt x="125" y="40"/>
                    <a:pt x="125" y="40"/>
                    <a:pt x="125" y="40"/>
                  </a:cubicBezTo>
                  <a:cubicBezTo>
                    <a:pt x="116" y="19"/>
                    <a:pt x="116" y="19"/>
                    <a:pt x="116" y="19"/>
                  </a:cubicBezTo>
                  <a:cubicBezTo>
                    <a:pt x="116" y="19"/>
                    <a:pt x="116" y="19"/>
                    <a:pt x="116" y="19"/>
                  </a:cubicBezTo>
                  <a:cubicBezTo>
                    <a:pt x="115" y="17"/>
                    <a:pt x="115" y="16"/>
                    <a:pt x="114" y="15"/>
                  </a:cubicBezTo>
                  <a:cubicBezTo>
                    <a:pt x="114" y="15"/>
                    <a:pt x="114" y="15"/>
                    <a:pt x="114" y="15"/>
                  </a:cubicBezTo>
                  <a:cubicBezTo>
                    <a:pt x="107" y="4"/>
                    <a:pt x="99" y="0"/>
                    <a:pt x="91" y="2"/>
                  </a:cubicBezTo>
                  <a:cubicBezTo>
                    <a:pt x="83" y="0"/>
                    <a:pt x="74" y="5"/>
                    <a:pt x="67" y="18"/>
                  </a:cubicBezTo>
                  <a:close/>
                  <a:moveTo>
                    <a:pt x="128" y="157"/>
                  </a:moveTo>
                  <a:cubicBezTo>
                    <a:pt x="133" y="183"/>
                    <a:pt x="133" y="183"/>
                    <a:pt x="133" y="183"/>
                  </a:cubicBezTo>
                  <a:cubicBezTo>
                    <a:pt x="134" y="189"/>
                    <a:pt x="134" y="189"/>
                    <a:pt x="134" y="189"/>
                  </a:cubicBezTo>
                  <a:cubicBezTo>
                    <a:pt x="132" y="185"/>
                    <a:pt x="129" y="180"/>
                    <a:pt x="126" y="176"/>
                  </a:cubicBezTo>
                  <a:cubicBezTo>
                    <a:pt x="128" y="157"/>
                    <a:pt x="128" y="157"/>
                    <a:pt x="128" y="157"/>
                  </a:cubicBezTo>
                  <a:close/>
                  <a:moveTo>
                    <a:pt x="27" y="268"/>
                  </a:moveTo>
                  <a:cubicBezTo>
                    <a:pt x="26" y="269"/>
                    <a:pt x="26" y="269"/>
                    <a:pt x="26" y="270"/>
                  </a:cubicBezTo>
                  <a:cubicBezTo>
                    <a:pt x="26" y="275"/>
                    <a:pt x="26" y="275"/>
                    <a:pt x="26" y="275"/>
                  </a:cubicBezTo>
                  <a:cubicBezTo>
                    <a:pt x="22" y="268"/>
                    <a:pt x="22" y="268"/>
                    <a:pt x="22" y="268"/>
                  </a:cubicBezTo>
                  <a:cubicBezTo>
                    <a:pt x="22" y="267"/>
                    <a:pt x="22" y="267"/>
                    <a:pt x="22" y="267"/>
                  </a:cubicBezTo>
                  <a:cubicBezTo>
                    <a:pt x="27" y="268"/>
                    <a:pt x="27" y="268"/>
                    <a:pt x="27" y="268"/>
                  </a:cubicBezTo>
                  <a:close/>
                  <a:moveTo>
                    <a:pt x="145" y="278"/>
                  </a:moveTo>
                  <a:cubicBezTo>
                    <a:pt x="147" y="277"/>
                    <a:pt x="147" y="277"/>
                    <a:pt x="147" y="277"/>
                  </a:cubicBezTo>
                  <a:cubicBezTo>
                    <a:pt x="148" y="278"/>
                    <a:pt x="148" y="278"/>
                    <a:pt x="148" y="278"/>
                  </a:cubicBezTo>
                  <a:cubicBezTo>
                    <a:pt x="148" y="279"/>
                    <a:pt x="148" y="279"/>
                    <a:pt x="148" y="279"/>
                  </a:cubicBezTo>
                  <a:cubicBezTo>
                    <a:pt x="149" y="279"/>
                    <a:pt x="149" y="279"/>
                    <a:pt x="149" y="279"/>
                  </a:cubicBezTo>
                  <a:cubicBezTo>
                    <a:pt x="148" y="278"/>
                    <a:pt x="148" y="278"/>
                    <a:pt x="148" y="278"/>
                  </a:cubicBezTo>
                  <a:cubicBezTo>
                    <a:pt x="149" y="277"/>
                    <a:pt x="149" y="277"/>
                    <a:pt x="149" y="277"/>
                  </a:cubicBezTo>
                  <a:cubicBezTo>
                    <a:pt x="149" y="277"/>
                    <a:pt x="149" y="277"/>
                    <a:pt x="150" y="278"/>
                  </a:cubicBezTo>
                  <a:cubicBezTo>
                    <a:pt x="152" y="279"/>
                    <a:pt x="152" y="279"/>
                    <a:pt x="152" y="279"/>
                  </a:cubicBezTo>
                  <a:cubicBezTo>
                    <a:pt x="148" y="281"/>
                    <a:pt x="148" y="281"/>
                    <a:pt x="148" y="281"/>
                  </a:cubicBezTo>
                  <a:cubicBezTo>
                    <a:pt x="148" y="279"/>
                    <a:pt x="148" y="279"/>
                    <a:pt x="148" y="279"/>
                  </a:cubicBezTo>
                  <a:cubicBezTo>
                    <a:pt x="145" y="278"/>
                    <a:pt x="145" y="278"/>
                    <a:pt x="145" y="278"/>
                  </a:cubicBezTo>
                  <a:close/>
                  <a:moveTo>
                    <a:pt x="144" y="280"/>
                  </a:moveTo>
                  <a:cubicBezTo>
                    <a:pt x="144" y="280"/>
                    <a:pt x="144" y="280"/>
                    <a:pt x="144" y="280"/>
                  </a:cubicBezTo>
                  <a:cubicBezTo>
                    <a:pt x="144" y="282"/>
                    <a:pt x="144" y="282"/>
                    <a:pt x="144" y="282"/>
                  </a:cubicBezTo>
                  <a:cubicBezTo>
                    <a:pt x="143" y="282"/>
                    <a:pt x="143" y="282"/>
                    <a:pt x="143" y="282"/>
                  </a:cubicBezTo>
                  <a:cubicBezTo>
                    <a:pt x="143" y="282"/>
                    <a:pt x="143" y="282"/>
                    <a:pt x="143" y="282"/>
                  </a:cubicBezTo>
                  <a:cubicBezTo>
                    <a:pt x="143" y="282"/>
                    <a:pt x="143" y="282"/>
                    <a:pt x="143" y="282"/>
                  </a:cubicBezTo>
                  <a:cubicBezTo>
                    <a:pt x="142" y="282"/>
                    <a:pt x="142" y="282"/>
                    <a:pt x="142" y="282"/>
                  </a:cubicBezTo>
                  <a:cubicBezTo>
                    <a:pt x="142" y="281"/>
                    <a:pt x="143" y="280"/>
                    <a:pt x="144" y="280"/>
                  </a:cubicBezTo>
                  <a:close/>
                  <a:moveTo>
                    <a:pt x="14" y="443"/>
                  </a:moveTo>
                  <a:cubicBezTo>
                    <a:pt x="14" y="443"/>
                    <a:pt x="14" y="443"/>
                    <a:pt x="14" y="443"/>
                  </a:cubicBezTo>
                  <a:cubicBezTo>
                    <a:pt x="14" y="443"/>
                    <a:pt x="14" y="443"/>
                    <a:pt x="14" y="443"/>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83" name="Freeform 439"/>
            <p:cNvSpPr/>
            <p:nvPr/>
          </p:nvSpPr>
          <p:spPr bwMode="auto">
            <a:xfrm>
              <a:off x="5326063" y="3482975"/>
              <a:ext cx="96838" cy="150812"/>
            </a:xfrm>
            <a:custGeom>
              <a:avLst/>
              <a:gdLst>
                <a:gd name="T0" fmla="*/ 18 w 62"/>
                <a:gd name="T1" fmla="*/ 45 h 98"/>
                <a:gd name="T2" fmla="*/ 21 w 62"/>
                <a:gd name="T3" fmla="*/ 39 h 98"/>
                <a:gd name="T4" fmla="*/ 24 w 62"/>
                <a:gd name="T5" fmla="*/ 33 h 98"/>
                <a:gd name="T6" fmla="*/ 31 w 62"/>
                <a:gd name="T7" fmla="*/ 16 h 98"/>
                <a:gd name="T8" fmla="*/ 46 w 62"/>
                <a:gd name="T9" fmla="*/ 16 h 98"/>
                <a:gd name="T10" fmla="*/ 62 w 62"/>
                <a:gd name="T11" fmla="*/ 33 h 98"/>
                <a:gd name="T12" fmla="*/ 60 w 62"/>
                <a:gd name="T13" fmla="*/ 17 h 98"/>
                <a:gd name="T14" fmla="*/ 60 w 62"/>
                <a:gd name="T15" fmla="*/ 14 h 98"/>
                <a:gd name="T16" fmla="*/ 39 w 62"/>
                <a:gd name="T17" fmla="*/ 1 h 98"/>
                <a:gd name="T18" fmla="*/ 17 w 62"/>
                <a:gd name="T19" fmla="*/ 16 h 98"/>
                <a:gd name="T20" fmla="*/ 8 w 62"/>
                <a:gd name="T21" fmla="*/ 46 h 98"/>
                <a:gd name="T22" fmla="*/ 4 w 62"/>
                <a:gd name="T23" fmla="*/ 72 h 98"/>
                <a:gd name="T24" fmla="*/ 0 w 62"/>
                <a:gd name="T25" fmla="*/ 83 h 98"/>
                <a:gd name="T26" fmla="*/ 4 w 62"/>
                <a:gd name="T27" fmla="*/ 98 h 98"/>
                <a:gd name="T28" fmla="*/ 6 w 62"/>
                <a:gd name="T29" fmla="*/ 97 h 98"/>
                <a:gd name="T30" fmla="*/ 22 w 62"/>
                <a:gd name="T31" fmla="*/ 78 h 98"/>
                <a:gd name="T32" fmla="*/ 24 w 62"/>
                <a:gd name="T33" fmla="*/ 57 h 98"/>
                <a:gd name="T34" fmla="*/ 22 w 62"/>
                <a:gd name="T35" fmla="*/ 52 h 98"/>
                <a:gd name="T36" fmla="*/ 18 w 62"/>
                <a:gd name="T37" fmla="*/ 4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98">
                  <a:moveTo>
                    <a:pt x="18" y="45"/>
                  </a:moveTo>
                  <a:cubicBezTo>
                    <a:pt x="21" y="39"/>
                    <a:pt x="21" y="39"/>
                    <a:pt x="21" y="39"/>
                  </a:cubicBezTo>
                  <a:cubicBezTo>
                    <a:pt x="24" y="33"/>
                    <a:pt x="24" y="33"/>
                    <a:pt x="24" y="33"/>
                  </a:cubicBezTo>
                  <a:cubicBezTo>
                    <a:pt x="25" y="27"/>
                    <a:pt x="27" y="21"/>
                    <a:pt x="31" y="16"/>
                  </a:cubicBezTo>
                  <a:cubicBezTo>
                    <a:pt x="36" y="18"/>
                    <a:pt x="41" y="18"/>
                    <a:pt x="46" y="16"/>
                  </a:cubicBezTo>
                  <a:cubicBezTo>
                    <a:pt x="62" y="33"/>
                    <a:pt x="62" y="33"/>
                    <a:pt x="62" y="33"/>
                  </a:cubicBezTo>
                  <a:cubicBezTo>
                    <a:pt x="60" y="17"/>
                    <a:pt x="60" y="17"/>
                    <a:pt x="60" y="17"/>
                  </a:cubicBezTo>
                  <a:cubicBezTo>
                    <a:pt x="60" y="14"/>
                    <a:pt x="60" y="14"/>
                    <a:pt x="60" y="14"/>
                  </a:cubicBezTo>
                  <a:cubicBezTo>
                    <a:pt x="53" y="4"/>
                    <a:pt x="47" y="0"/>
                    <a:pt x="39" y="1"/>
                  </a:cubicBezTo>
                  <a:cubicBezTo>
                    <a:pt x="32" y="0"/>
                    <a:pt x="24" y="5"/>
                    <a:pt x="17" y="16"/>
                  </a:cubicBezTo>
                  <a:cubicBezTo>
                    <a:pt x="8" y="46"/>
                    <a:pt x="8" y="46"/>
                    <a:pt x="8" y="46"/>
                  </a:cubicBezTo>
                  <a:cubicBezTo>
                    <a:pt x="1" y="57"/>
                    <a:pt x="0" y="66"/>
                    <a:pt x="4" y="72"/>
                  </a:cubicBezTo>
                  <a:cubicBezTo>
                    <a:pt x="2" y="76"/>
                    <a:pt x="1" y="79"/>
                    <a:pt x="0" y="83"/>
                  </a:cubicBezTo>
                  <a:cubicBezTo>
                    <a:pt x="0" y="89"/>
                    <a:pt x="1" y="93"/>
                    <a:pt x="4" y="98"/>
                  </a:cubicBezTo>
                  <a:cubicBezTo>
                    <a:pt x="6" y="97"/>
                    <a:pt x="6" y="97"/>
                    <a:pt x="6" y="97"/>
                  </a:cubicBezTo>
                  <a:cubicBezTo>
                    <a:pt x="7" y="88"/>
                    <a:pt x="12" y="81"/>
                    <a:pt x="22" y="78"/>
                  </a:cubicBezTo>
                  <a:cubicBezTo>
                    <a:pt x="24" y="57"/>
                    <a:pt x="24" y="57"/>
                    <a:pt x="24" y="57"/>
                  </a:cubicBezTo>
                  <a:cubicBezTo>
                    <a:pt x="23" y="56"/>
                    <a:pt x="23" y="54"/>
                    <a:pt x="22" y="52"/>
                  </a:cubicBezTo>
                  <a:cubicBezTo>
                    <a:pt x="18" y="53"/>
                    <a:pt x="17" y="51"/>
                    <a:pt x="18" y="45"/>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84" name="Freeform 440"/>
            <p:cNvSpPr/>
            <p:nvPr/>
          </p:nvSpPr>
          <p:spPr bwMode="auto">
            <a:xfrm>
              <a:off x="5353050" y="3514725"/>
              <a:ext cx="63500" cy="120650"/>
            </a:xfrm>
            <a:custGeom>
              <a:avLst/>
              <a:gdLst>
                <a:gd name="T0" fmla="*/ 4 w 41"/>
                <a:gd name="T1" fmla="*/ 18 h 78"/>
                <a:gd name="T2" fmla="*/ 1 w 41"/>
                <a:gd name="T3" fmla="*/ 24 h 78"/>
                <a:gd name="T4" fmla="*/ 5 w 41"/>
                <a:gd name="T5" fmla="*/ 31 h 78"/>
                <a:gd name="T6" fmla="*/ 7 w 41"/>
                <a:gd name="T7" fmla="*/ 36 h 78"/>
                <a:gd name="T8" fmla="*/ 5 w 41"/>
                <a:gd name="T9" fmla="*/ 57 h 78"/>
                <a:gd name="T10" fmla="*/ 16 w 41"/>
                <a:gd name="T11" fmla="*/ 78 h 78"/>
                <a:gd name="T12" fmla="*/ 25 w 41"/>
                <a:gd name="T13" fmla="*/ 62 h 78"/>
                <a:gd name="T14" fmla="*/ 23 w 41"/>
                <a:gd name="T15" fmla="*/ 47 h 78"/>
                <a:gd name="T16" fmla="*/ 10 w 41"/>
                <a:gd name="T17" fmla="*/ 41 h 78"/>
                <a:gd name="T18" fmla="*/ 37 w 41"/>
                <a:gd name="T19" fmla="*/ 11 h 78"/>
                <a:gd name="T20" fmla="*/ 24 w 41"/>
                <a:gd name="T21" fmla="*/ 0 h 78"/>
                <a:gd name="T22" fmla="*/ 15 w 41"/>
                <a:gd name="T23" fmla="*/ 0 h 78"/>
                <a:gd name="T24" fmla="*/ 10 w 41"/>
                <a:gd name="T25" fmla="*/ 15 h 78"/>
                <a:gd name="T26" fmla="*/ 4 w 41"/>
                <a:gd name="T27" fmla="*/ 1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78">
                  <a:moveTo>
                    <a:pt x="4" y="18"/>
                  </a:moveTo>
                  <a:cubicBezTo>
                    <a:pt x="1" y="24"/>
                    <a:pt x="1" y="24"/>
                    <a:pt x="1" y="24"/>
                  </a:cubicBezTo>
                  <a:cubicBezTo>
                    <a:pt x="0" y="30"/>
                    <a:pt x="1" y="32"/>
                    <a:pt x="5" y="31"/>
                  </a:cubicBezTo>
                  <a:cubicBezTo>
                    <a:pt x="6" y="33"/>
                    <a:pt x="6" y="35"/>
                    <a:pt x="7" y="36"/>
                  </a:cubicBezTo>
                  <a:cubicBezTo>
                    <a:pt x="5" y="57"/>
                    <a:pt x="5" y="57"/>
                    <a:pt x="5" y="57"/>
                  </a:cubicBezTo>
                  <a:cubicBezTo>
                    <a:pt x="11" y="63"/>
                    <a:pt x="15" y="70"/>
                    <a:pt x="16" y="78"/>
                  </a:cubicBezTo>
                  <a:cubicBezTo>
                    <a:pt x="25" y="62"/>
                    <a:pt x="25" y="62"/>
                    <a:pt x="25" y="62"/>
                  </a:cubicBezTo>
                  <a:cubicBezTo>
                    <a:pt x="23" y="47"/>
                    <a:pt x="23" y="47"/>
                    <a:pt x="23" y="47"/>
                  </a:cubicBezTo>
                  <a:cubicBezTo>
                    <a:pt x="17" y="46"/>
                    <a:pt x="13" y="44"/>
                    <a:pt x="10" y="41"/>
                  </a:cubicBezTo>
                  <a:cubicBezTo>
                    <a:pt x="32" y="48"/>
                    <a:pt x="41" y="38"/>
                    <a:pt x="37" y="11"/>
                  </a:cubicBezTo>
                  <a:cubicBezTo>
                    <a:pt x="32" y="9"/>
                    <a:pt x="27" y="5"/>
                    <a:pt x="24" y="0"/>
                  </a:cubicBezTo>
                  <a:cubicBezTo>
                    <a:pt x="15" y="0"/>
                    <a:pt x="15" y="0"/>
                    <a:pt x="15" y="0"/>
                  </a:cubicBezTo>
                  <a:cubicBezTo>
                    <a:pt x="10" y="15"/>
                    <a:pt x="10" y="15"/>
                    <a:pt x="10" y="15"/>
                  </a:cubicBezTo>
                  <a:cubicBezTo>
                    <a:pt x="4" y="18"/>
                    <a:pt x="4" y="18"/>
                    <a:pt x="4" y="18"/>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85" name="Freeform 441"/>
            <p:cNvSpPr/>
            <p:nvPr/>
          </p:nvSpPr>
          <p:spPr bwMode="auto">
            <a:xfrm>
              <a:off x="5272088" y="3611563"/>
              <a:ext cx="112713" cy="223837"/>
            </a:xfrm>
            <a:custGeom>
              <a:avLst/>
              <a:gdLst>
                <a:gd name="T0" fmla="*/ 52 w 73"/>
                <a:gd name="T1" fmla="*/ 10 h 145"/>
                <a:gd name="T2" fmla="*/ 41 w 73"/>
                <a:gd name="T3" fmla="*/ 16 h 145"/>
                <a:gd name="T4" fmla="*/ 39 w 73"/>
                <a:gd name="T5" fmla="*/ 15 h 145"/>
                <a:gd name="T6" fmla="*/ 35 w 73"/>
                <a:gd name="T7" fmla="*/ 0 h 145"/>
                <a:gd name="T8" fmla="*/ 24 w 73"/>
                <a:gd name="T9" fmla="*/ 1 h 145"/>
                <a:gd name="T10" fmla="*/ 6 w 73"/>
                <a:gd name="T11" fmla="*/ 70 h 145"/>
                <a:gd name="T12" fmla="*/ 2 w 73"/>
                <a:gd name="T13" fmla="*/ 135 h 145"/>
                <a:gd name="T14" fmla="*/ 0 w 73"/>
                <a:gd name="T15" fmla="*/ 137 h 145"/>
                <a:gd name="T16" fmla="*/ 3 w 73"/>
                <a:gd name="T17" fmla="*/ 145 h 145"/>
                <a:gd name="T18" fmla="*/ 15 w 73"/>
                <a:gd name="T19" fmla="*/ 136 h 145"/>
                <a:gd name="T20" fmla="*/ 14 w 73"/>
                <a:gd name="T21" fmla="*/ 130 h 145"/>
                <a:gd name="T22" fmla="*/ 10 w 73"/>
                <a:gd name="T23" fmla="*/ 131 h 145"/>
                <a:gd name="T24" fmla="*/ 21 w 73"/>
                <a:gd name="T25" fmla="*/ 85 h 145"/>
                <a:gd name="T26" fmla="*/ 26 w 73"/>
                <a:gd name="T27" fmla="*/ 38 h 145"/>
                <a:gd name="T28" fmla="*/ 31 w 73"/>
                <a:gd name="T29" fmla="*/ 64 h 145"/>
                <a:gd name="T30" fmla="*/ 36 w 73"/>
                <a:gd name="T31" fmla="*/ 103 h 145"/>
                <a:gd name="T32" fmla="*/ 29 w 73"/>
                <a:gd name="T33" fmla="*/ 143 h 145"/>
                <a:gd name="T34" fmla="*/ 73 w 73"/>
                <a:gd name="T35" fmla="*/ 141 h 145"/>
                <a:gd name="T36" fmla="*/ 65 w 73"/>
                <a:gd name="T37" fmla="*/ 26 h 145"/>
                <a:gd name="T38" fmla="*/ 52 w 73"/>
                <a:gd name="T39" fmla="*/ 1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145">
                  <a:moveTo>
                    <a:pt x="52" y="10"/>
                  </a:moveTo>
                  <a:cubicBezTo>
                    <a:pt x="41" y="16"/>
                    <a:pt x="41" y="16"/>
                    <a:pt x="41" y="16"/>
                  </a:cubicBezTo>
                  <a:cubicBezTo>
                    <a:pt x="40" y="16"/>
                    <a:pt x="40" y="15"/>
                    <a:pt x="39" y="15"/>
                  </a:cubicBezTo>
                  <a:cubicBezTo>
                    <a:pt x="36" y="10"/>
                    <a:pt x="35" y="6"/>
                    <a:pt x="35" y="0"/>
                  </a:cubicBezTo>
                  <a:cubicBezTo>
                    <a:pt x="24" y="1"/>
                    <a:pt x="24" y="1"/>
                    <a:pt x="24" y="1"/>
                  </a:cubicBezTo>
                  <a:cubicBezTo>
                    <a:pt x="11" y="5"/>
                    <a:pt x="5" y="28"/>
                    <a:pt x="6" y="70"/>
                  </a:cubicBezTo>
                  <a:cubicBezTo>
                    <a:pt x="2" y="135"/>
                    <a:pt x="2" y="135"/>
                    <a:pt x="2" y="135"/>
                  </a:cubicBezTo>
                  <a:cubicBezTo>
                    <a:pt x="1" y="136"/>
                    <a:pt x="1" y="137"/>
                    <a:pt x="0" y="137"/>
                  </a:cubicBezTo>
                  <a:cubicBezTo>
                    <a:pt x="3" y="145"/>
                    <a:pt x="3" y="145"/>
                    <a:pt x="3" y="145"/>
                  </a:cubicBezTo>
                  <a:cubicBezTo>
                    <a:pt x="15" y="136"/>
                    <a:pt x="15" y="136"/>
                    <a:pt x="15" y="136"/>
                  </a:cubicBezTo>
                  <a:cubicBezTo>
                    <a:pt x="14" y="130"/>
                    <a:pt x="14" y="130"/>
                    <a:pt x="14" y="130"/>
                  </a:cubicBezTo>
                  <a:cubicBezTo>
                    <a:pt x="13" y="130"/>
                    <a:pt x="11" y="130"/>
                    <a:pt x="10" y="131"/>
                  </a:cubicBezTo>
                  <a:cubicBezTo>
                    <a:pt x="21" y="85"/>
                    <a:pt x="21" y="85"/>
                    <a:pt x="21" y="85"/>
                  </a:cubicBezTo>
                  <a:cubicBezTo>
                    <a:pt x="26" y="38"/>
                    <a:pt x="26" y="38"/>
                    <a:pt x="26" y="38"/>
                  </a:cubicBezTo>
                  <a:cubicBezTo>
                    <a:pt x="31" y="64"/>
                    <a:pt x="31" y="64"/>
                    <a:pt x="31" y="64"/>
                  </a:cubicBezTo>
                  <a:cubicBezTo>
                    <a:pt x="36" y="103"/>
                    <a:pt x="36" y="103"/>
                    <a:pt x="36" y="103"/>
                  </a:cubicBezTo>
                  <a:cubicBezTo>
                    <a:pt x="29" y="143"/>
                    <a:pt x="29" y="143"/>
                    <a:pt x="29" y="143"/>
                  </a:cubicBezTo>
                  <a:cubicBezTo>
                    <a:pt x="73" y="141"/>
                    <a:pt x="73" y="141"/>
                    <a:pt x="73" y="141"/>
                  </a:cubicBezTo>
                  <a:cubicBezTo>
                    <a:pt x="65" y="26"/>
                    <a:pt x="65" y="26"/>
                    <a:pt x="65" y="26"/>
                  </a:cubicBezTo>
                  <a:cubicBezTo>
                    <a:pt x="52" y="10"/>
                    <a:pt x="52" y="10"/>
                    <a:pt x="52" y="10"/>
                  </a:cubicBezTo>
                  <a:close/>
                </a:path>
              </a:pathLst>
            </a:custGeom>
            <a:solidFill>
              <a:srgbClr val="EEEEE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86" name="Freeform 442"/>
            <p:cNvSpPr/>
            <p:nvPr/>
          </p:nvSpPr>
          <p:spPr bwMode="auto">
            <a:xfrm>
              <a:off x="5316538" y="3587750"/>
              <a:ext cx="101600" cy="252412"/>
            </a:xfrm>
            <a:custGeom>
              <a:avLst/>
              <a:gdLst>
                <a:gd name="T0" fmla="*/ 12 w 65"/>
                <a:gd name="T1" fmla="*/ 31 h 163"/>
                <a:gd name="T2" fmla="*/ 23 w 65"/>
                <a:gd name="T3" fmla="*/ 25 h 163"/>
                <a:gd name="T4" fmla="*/ 36 w 65"/>
                <a:gd name="T5" fmla="*/ 41 h 163"/>
                <a:gd name="T6" fmla="*/ 44 w 65"/>
                <a:gd name="T7" fmla="*/ 156 h 163"/>
                <a:gd name="T8" fmla="*/ 0 w 65"/>
                <a:gd name="T9" fmla="*/ 158 h 163"/>
                <a:gd name="T10" fmla="*/ 47 w 65"/>
                <a:gd name="T11" fmla="*/ 162 h 163"/>
                <a:gd name="T12" fmla="*/ 40 w 65"/>
                <a:gd name="T13" fmla="*/ 45 h 163"/>
                <a:gd name="T14" fmla="*/ 61 w 65"/>
                <a:gd name="T15" fmla="*/ 20 h 163"/>
                <a:gd name="T16" fmla="*/ 65 w 65"/>
                <a:gd name="T17" fmla="*/ 26 h 163"/>
                <a:gd name="T18" fmla="*/ 65 w 65"/>
                <a:gd name="T19" fmla="*/ 19 h 163"/>
                <a:gd name="T20" fmla="*/ 65 w 65"/>
                <a:gd name="T21" fmla="*/ 8 h 163"/>
                <a:gd name="T22" fmla="*/ 58 w 65"/>
                <a:gd name="T23" fmla="*/ 0 h 163"/>
                <a:gd name="T24" fmla="*/ 63 w 65"/>
                <a:gd name="T25" fmla="*/ 14 h 163"/>
                <a:gd name="T26" fmla="*/ 40 w 65"/>
                <a:gd name="T27" fmla="*/ 42 h 163"/>
                <a:gd name="T28" fmla="*/ 24 w 65"/>
                <a:gd name="T29" fmla="*/ 22 h 163"/>
                <a:gd name="T30" fmla="*/ 12 w 65"/>
                <a:gd name="T31" fmla="*/ 29 h 163"/>
                <a:gd name="T32" fmla="*/ 12 w 65"/>
                <a:gd name="T33" fmla="*/ 3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63">
                  <a:moveTo>
                    <a:pt x="12" y="31"/>
                  </a:moveTo>
                  <a:cubicBezTo>
                    <a:pt x="23" y="25"/>
                    <a:pt x="23" y="25"/>
                    <a:pt x="23" y="25"/>
                  </a:cubicBezTo>
                  <a:cubicBezTo>
                    <a:pt x="36" y="41"/>
                    <a:pt x="36" y="41"/>
                    <a:pt x="36" y="41"/>
                  </a:cubicBezTo>
                  <a:cubicBezTo>
                    <a:pt x="44" y="156"/>
                    <a:pt x="44" y="156"/>
                    <a:pt x="44" y="156"/>
                  </a:cubicBezTo>
                  <a:cubicBezTo>
                    <a:pt x="0" y="158"/>
                    <a:pt x="0" y="158"/>
                    <a:pt x="0" y="158"/>
                  </a:cubicBezTo>
                  <a:cubicBezTo>
                    <a:pt x="17" y="162"/>
                    <a:pt x="33" y="163"/>
                    <a:pt x="47" y="162"/>
                  </a:cubicBezTo>
                  <a:cubicBezTo>
                    <a:pt x="40" y="45"/>
                    <a:pt x="40" y="45"/>
                    <a:pt x="40" y="45"/>
                  </a:cubicBezTo>
                  <a:cubicBezTo>
                    <a:pt x="44" y="35"/>
                    <a:pt x="51" y="27"/>
                    <a:pt x="61" y="20"/>
                  </a:cubicBezTo>
                  <a:cubicBezTo>
                    <a:pt x="65" y="26"/>
                    <a:pt x="65" y="26"/>
                    <a:pt x="65" y="26"/>
                  </a:cubicBezTo>
                  <a:cubicBezTo>
                    <a:pt x="65" y="23"/>
                    <a:pt x="65" y="21"/>
                    <a:pt x="65" y="19"/>
                  </a:cubicBezTo>
                  <a:cubicBezTo>
                    <a:pt x="64" y="16"/>
                    <a:pt x="65" y="12"/>
                    <a:pt x="65" y="8"/>
                  </a:cubicBezTo>
                  <a:cubicBezTo>
                    <a:pt x="58" y="0"/>
                    <a:pt x="58" y="0"/>
                    <a:pt x="58" y="0"/>
                  </a:cubicBezTo>
                  <a:cubicBezTo>
                    <a:pt x="58" y="8"/>
                    <a:pt x="60" y="12"/>
                    <a:pt x="63" y="14"/>
                  </a:cubicBezTo>
                  <a:cubicBezTo>
                    <a:pt x="52" y="20"/>
                    <a:pt x="44" y="29"/>
                    <a:pt x="40" y="42"/>
                  </a:cubicBezTo>
                  <a:cubicBezTo>
                    <a:pt x="24" y="22"/>
                    <a:pt x="24" y="22"/>
                    <a:pt x="24" y="22"/>
                  </a:cubicBezTo>
                  <a:cubicBezTo>
                    <a:pt x="12" y="29"/>
                    <a:pt x="12" y="29"/>
                    <a:pt x="12" y="29"/>
                  </a:cubicBezTo>
                  <a:cubicBezTo>
                    <a:pt x="12" y="30"/>
                    <a:pt x="12" y="31"/>
                    <a:pt x="12" y="31"/>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87" name="Freeform 443"/>
            <p:cNvSpPr/>
            <p:nvPr/>
          </p:nvSpPr>
          <p:spPr bwMode="auto">
            <a:xfrm>
              <a:off x="5332413" y="3632200"/>
              <a:ext cx="3175" cy="3175"/>
            </a:xfrm>
            <a:custGeom>
              <a:avLst/>
              <a:gdLst>
                <a:gd name="T0" fmla="*/ 2 w 2"/>
                <a:gd name="T1" fmla="*/ 2 h 2"/>
                <a:gd name="T2" fmla="*/ 2 w 2"/>
                <a:gd name="T3" fmla="*/ 0 h 2"/>
                <a:gd name="T4" fmla="*/ 0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2" y="1"/>
                    <a:pt x="2" y="0"/>
                  </a:cubicBezTo>
                  <a:cubicBezTo>
                    <a:pt x="0" y="1"/>
                    <a:pt x="0" y="1"/>
                    <a:pt x="0" y="1"/>
                  </a:cubicBezTo>
                  <a:cubicBezTo>
                    <a:pt x="1" y="1"/>
                    <a:pt x="1" y="2"/>
                    <a:pt x="2" y="2"/>
                  </a:cubicBezTo>
                  <a:close/>
                </a:path>
              </a:pathLst>
            </a:custGeom>
            <a:solidFill>
              <a:srgbClr val="E2DA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88" name="Freeform 444"/>
            <p:cNvSpPr/>
            <p:nvPr/>
          </p:nvSpPr>
          <p:spPr bwMode="auto">
            <a:xfrm>
              <a:off x="5335588" y="3603625"/>
              <a:ext cx="42863" cy="49212"/>
            </a:xfrm>
            <a:custGeom>
              <a:avLst/>
              <a:gdLst>
                <a:gd name="T0" fmla="*/ 0 w 28"/>
                <a:gd name="T1" fmla="*/ 19 h 32"/>
                <a:gd name="T2" fmla="*/ 12 w 28"/>
                <a:gd name="T3" fmla="*/ 12 h 32"/>
                <a:gd name="T4" fmla="*/ 28 w 28"/>
                <a:gd name="T5" fmla="*/ 32 h 32"/>
                <a:gd name="T6" fmla="*/ 27 w 28"/>
                <a:gd name="T7" fmla="*/ 21 h 32"/>
                <a:gd name="T8" fmla="*/ 16 w 28"/>
                <a:gd name="T9" fmla="*/ 0 h 32"/>
                <a:gd name="T10" fmla="*/ 0 w 28"/>
                <a:gd name="T11" fmla="*/ 19 h 32"/>
              </a:gdLst>
              <a:ahLst/>
              <a:cxnLst>
                <a:cxn ang="0">
                  <a:pos x="T0" y="T1"/>
                </a:cxn>
                <a:cxn ang="0">
                  <a:pos x="T2" y="T3"/>
                </a:cxn>
                <a:cxn ang="0">
                  <a:pos x="T4" y="T5"/>
                </a:cxn>
                <a:cxn ang="0">
                  <a:pos x="T6" y="T7"/>
                </a:cxn>
                <a:cxn ang="0">
                  <a:pos x="T8" y="T9"/>
                </a:cxn>
                <a:cxn ang="0">
                  <a:pos x="T10" y="T11"/>
                </a:cxn>
              </a:cxnLst>
              <a:rect l="0" t="0" r="r" b="b"/>
              <a:pathLst>
                <a:path w="28" h="32">
                  <a:moveTo>
                    <a:pt x="0" y="19"/>
                  </a:moveTo>
                  <a:cubicBezTo>
                    <a:pt x="12" y="12"/>
                    <a:pt x="12" y="12"/>
                    <a:pt x="12" y="12"/>
                  </a:cubicBezTo>
                  <a:cubicBezTo>
                    <a:pt x="28" y="32"/>
                    <a:pt x="28" y="32"/>
                    <a:pt x="28" y="32"/>
                  </a:cubicBezTo>
                  <a:cubicBezTo>
                    <a:pt x="28" y="28"/>
                    <a:pt x="28" y="24"/>
                    <a:pt x="27" y="21"/>
                  </a:cubicBezTo>
                  <a:cubicBezTo>
                    <a:pt x="26" y="13"/>
                    <a:pt x="22" y="6"/>
                    <a:pt x="16" y="0"/>
                  </a:cubicBezTo>
                  <a:cubicBezTo>
                    <a:pt x="6" y="3"/>
                    <a:pt x="1" y="10"/>
                    <a:pt x="0" y="19"/>
                  </a:cubicBezTo>
                  <a:close/>
                </a:path>
              </a:pathLst>
            </a:custGeom>
            <a:solidFill>
              <a:srgbClr val="EEEEE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89" name="Freeform 445"/>
            <p:cNvSpPr/>
            <p:nvPr/>
          </p:nvSpPr>
          <p:spPr bwMode="auto">
            <a:xfrm>
              <a:off x="5419725" y="3505200"/>
              <a:ext cx="3175" cy="3175"/>
            </a:xfrm>
            <a:custGeom>
              <a:avLst/>
              <a:gdLst>
                <a:gd name="T0" fmla="*/ 0 w 2"/>
                <a:gd name="T1" fmla="*/ 3 h 3"/>
                <a:gd name="T2" fmla="*/ 2 w 2"/>
                <a:gd name="T3" fmla="*/ 3 h 3"/>
                <a:gd name="T4" fmla="*/ 0 w 2"/>
                <a:gd name="T5" fmla="*/ 0 h 3"/>
                <a:gd name="T6" fmla="*/ 0 w 2"/>
                <a:gd name="T7" fmla="*/ 3 h 3"/>
              </a:gdLst>
              <a:ahLst/>
              <a:cxnLst>
                <a:cxn ang="0">
                  <a:pos x="T0" y="T1"/>
                </a:cxn>
                <a:cxn ang="0">
                  <a:pos x="T2" y="T3"/>
                </a:cxn>
                <a:cxn ang="0">
                  <a:pos x="T4" y="T5"/>
                </a:cxn>
                <a:cxn ang="0">
                  <a:pos x="T6" y="T7"/>
                </a:cxn>
              </a:cxnLst>
              <a:rect l="0" t="0" r="r" b="b"/>
              <a:pathLst>
                <a:path w="2" h="3">
                  <a:moveTo>
                    <a:pt x="0" y="3"/>
                  </a:moveTo>
                  <a:cubicBezTo>
                    <a:pt x="2" y="3"/>
                    <a:pt x="2" y="3"/>
                    <a:pt x="2" y="3"/>
                  </a:cubicBezTo>
                  <a:cubicBezTo>
                    <a:pt x="1" y="2"/>
                    <a:pt x="0" y="1"/>
                    <a:pt x="0" y="0"/>
                  </a:cubicBezTo>
                  <a:cubicBezTo>
                    <a:pt x="0" y="3"/>
                    <a:pt x="0" y="3"/>
                    <a:pt x="0" y="3"/>
                  </a:cubicBezTo>
                  <a:close/>
                </a:path>
              </a:pathLst>
            </a:custGeom>
            <a:solidFill>
              <a:srgbClr val="CAB96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90" name="Freeform 446"/>
            <p:cNvSpPr/>
            <p:nvPr/>
          </p:nvSpPr>
          <p:spPr bwMode="auto">
            <a:xfrm>
              <a:off x="5397500" y="3506788"/>
              <a:ext cx="44450" cy="149225"/>
            </a:xfrm>
            <a:custGeom>
              <a:avLst/>
              <a:gdLst>
                <a:gd name="T0" fmla="*/ 16 w 29"/>
                <a:gd name="T1" fmla="*/ 1 h 96"/>
                <a:gd name="T2" fmla="*/ 14 w 29"/>
                <a:gd name="T3" fmla="*/ 1 h 96"/>
                <a:gd name="T4" fmla="*/ 16 w 29"/>
                <a:gd name="T5" fmla="*/ 17 h 96"/>
                <a:gd name="T6" fmla="*/ 0 w 29"/>
                <a:gd name="T7" fmla="*/ 0 h 96"/>
                <a:gd name="T8" fmla="*/ 11 w 29"/>
                <a:gd name="T9" fmla="*/ 17 h 96"/>
                <a:gd name="T10" fmla="*/ 10 w 29"/>
                <a:gd name="T11" fmla="*/ 43 h 96"/>
                <a:gd name="T12" fmla="*/ 6 w 29"/>
                <a:gd name="T13" fmla="*/ 47 h 96"/>
                <a:gd name="T14" fmla="*/ 6 w 29"/>
                <a:gd name="T15" fmla="*/ 52 h 96"/>
                <a:gd name="T16" fmla="*/ 13 w 29"/>
                <a:gd name="T17" fmla="*/ 60 h 96"/>
                <a:gd name="T18" fmla="*/ 13 w 29"/>
                <a:gd name="T19" fmla="*/ 71 h 96"/>
                <a:gd name="T20" fmla="*/ 13 w 29"/>
                <a:gd name="T21" fmla="*/ 78 h 96"/>
                <a:gd name="T22" fmla="*/ 27 w 29"/>
                <a:gd name="T23" fmla="*/ 96 h 96"/>
                <a:gd name="T24" fmla="*/ 24 w 29"/>
                <a:gd name="T25" fmla="*/ 76 h 96"/>
                <a:gd name="T26" fmla="*/ 25 w 29"/>
                <a:gd name="T27" fmla="*/ 66 h 96"/>
                <a:gd name="T28" fmla="*/ 27 w 29"/>
                <a:gd name="T29" fmla="*/ 59 h 96"/>
                <a:gd name="T30" fmla="*/ 24 w 29"/>
                <a:gd name="T31" fmla="*/ 22 h 96"/>
                <a:gd name="T32" fmla="*/ 16 w 29"/>
                <a:gd name="T33" fmla="*/ 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96">
                  <a:moveTo>
                    <a:pt x="16" y="1"/>
                  </a:moveTo>
                  <a:cubicBezTo>
                    <a:pt x="14" y="1"/>
                    <a:pt x="14" y="1"/>
                    <a:pt x="14" y="1"/>
                  </a:cubicBezTo>
                  <a:cubicBezTo>
                    <a:pt x="16" y="17"/>
                    <a:pt x="16" y="17"/>
                    <a:pt x="16" y="17"/>
                  </a:cubicBezTo>
                  <a:cubicBezTo>
                    <a:pt x="0" y="0"/>
                    <a:pt x="0" y="0"/>
                    <a:pt x="0" y="0"/>
                  </a:cubicBezTo>
                  <a:cubicBezTo>
                    <a:pt x="11" y="17"/>
                    <a:pt x="11" y="17"/>
                    <a:pt x="11" y="17"/>
                  </a:cubicBezTo>
                  <a:cubicBezTo>
                    <a:pt x="14" y="26"/>
                    <a:pt x="14" y="34"/>
                    <a:pt x="10" y="43"/>
                  </a:cubicBezTo>
                  <a:cubicBezTo>
                    <a:pt x="8" y="45"/>
                    <a:pt x="7" y="46"/>
                    <a:pt x="6" y="47"/>
                  </a:cubicBezTo>
                  <a:cubicBezTo>
                    <a:pt x="6" y="49"/>
                    <a:pt x="6" y="51"/>
                    <a:pt x="6" y="52"/>
                  </a:cubicBezTo>
                  <a:cubicBezTo>
                    <a:pt x="13" y="60"/>
                    <a:pt x="13" y="60"/>
                    <a:pt x="13" y="60"/>
                  </a:cubicBezTo>
                  <a:cubicBezTo>
                    <a:pt x="13" y="64"/>
                    <a:pt x="12" y="68"/>
                    <a:pt x="13" y="71"/>
                  </a:cubicBezTo>
                  <a:cubicBezTo>
                    <a:pt x="13" y="73"/>
                    <a:pt x="13" y="75"/>
                    <a:pt x="13" y="78"/>
                  </a:cubicBezTo>
                  <a:cubicBezTo>
                    <a:pt x="15" y="88"/>
                    <a:pt x="19" y="94"/>
                    <a:pt x="27" y="96"/>
                  </a:cubicBezTo>
                  <a:cubicBezTo>
                    <a:pt x="25" y="89"/>
                    <a:pt x="24" y="82"/>
                    <a:pt x="24" y="76"/>
                  </a:cubicBezTo>
                  <a:cubicBezTo>
                    <a:pt x="24" y="73"/>
                    <a:pt x="25" y="69"/>
                    <a:pt x="25" y="66"/>
                  </a:cubicBezTo>
                  <a:cubicBezTo>
                    <a:pt x="26" y="64"/>
                    <a:pt x="26" y="61"/>
                    <a:pt x="27" y="59"/>
                  </a:cubicBezTo>
                  <a:cubicBezTo>
                    <a:pt x="29" y="50"/>
                    <a:pt x="28" y="37"/>
                    <a:pt x="24" y="22"/>
                  </a:cubicBezTo>
                  <a:cubicBezTo>
                    <a:pt x="16" y="1"/>
                    <a:pt x="16" y="1"/>
                    <a:pt x="16" y="1"/>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91" name="Freeform 447"/>
            <p:cNvSpPr/>
            <p:nvPr/>
          </p:nvSpPr>
          <p:spPr bwMode="auto">
            <a:xfrm>
              <a:off x="5359400" y="3506788"/>
              <a:ext cx="60325" cy="146050"/>
            </a:xfrm>
            <a:custGeom>
              <a:avLst/>
              <a:gdLst>
                <a:gd name="T0" fmla="*/ 11 w 39"/>
                <a:gd name="T1" fmla="*/ 5 h 94"/>
                <a:gd name="T2" fmla="*/ 20 w 39"/>
                <a:gd name="T3" fmla="*/ 5 h 94"/>
                <a:gd name="T4" fmla="*/ 33 w 39"/>
                <a:gd name="T5" fmla="*/ 16 h 94"/>
                <a:gd name="T6" fmla="*/ 6 w 39"/>
                <a:gd name="T7" fmla="*/ 46 h 94"/>
                <a:gd name="T8" fmla="*/ 19 w 39"/>
                <a:gd name="T9" fmla="*/ 52 h 94"/>
                <a:gd name="T10" fmla="*/ 21 w 39"/>
                <a:gd name="T11" fmla="*/ 67 h 94"/>
                <a:gd name="T12" fmla="*/ 12 w 39"/>
                <a:gd name="T13" fmla="*/ 83 h 94"/>
                <a:gd name="T14" fmla="*/ 13 w 39"/>
                <a:gd name="T15" fmla="*/ 94 h 94"/>
                <a:gd name="T16" fmla="*/ 36 w 39"/>
                <a:gd name="T17" fmla="*/ 66 h 94"/>
                <a:gd name="T18" fmla="*/ 31 w 39"/>
                <a:gd name="T19" fmla="*/ 52 h 94"/>
                <a:gd name="T20" fmla="*/ 31 w 39"/>
                <a:gd name="T21" fmla="*/ 47 h 94"/>
                <a:gd name="T22" fmla="*/ 35 w 39"/>
                <a:gd name="T23" fmla="*/ 43 h 94"/>
                <a:gd name="T24" fmla="*/ 36 w 39"/>
                <a:gd name="T25" fmla="*/ 17 h 94"/>
                <a:gd name="T26" fmla="*/ 25 w 39"/>
                <a:gd name="T27" fmla="*/ 0 h 94"/>
                <a:gd name="T28" fmla="*/ 10 w 39"/>
                <a:gd name="T29" fmla="*/ 0 h 94"/>
                <a:gd name="T30" fmla="*/ 3 w 39"/>
                <a:gd name="T31" fmla="*/ 17 h 94"/>
                <a:gd name="T32" fmla="*/ 0 w 39"/>
                <a:gd name="T33" fmla="*/ 23 h 94"/>
                <a:gd name="T34" fmla="*/ 6 w 39"/>
                <a:gd name="T35" fmla="*/ 20 h 94"/>
                <a:gd name="T36" fmla="*/ 11 w 39"/>
                <a:gd name="T37" fmla="*/ 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94">
                  <a:moveTo>
                    <a:pt x="11" y="5"/>
                  </a:moveTo>
                  <a:cubicBezTo>
                    <a:pt x="20" y="5"/>
                    <a:pt x="20" y="5"/>
                    <a:pt x="20" y="5"/>
                  </a:cubicBezTo>
                  <a:cubicBezTo>
                    <a:pt x="23" y="10"/>
                    <a:pt x="28" y="14"/>
                    <a:pt x="33" y="16"/>
                  </a:cubicBezTo>
                  <a:cubicBezTo>
                    <a:pt x="37" y="43"/>
                    <a:pt x="28" y="53"/>
                    <a:pt x="6" y="46"/>
                  </a:cubicBezTo>
                  <a:cubicBezTo>
                    <a:pt x="9" y="49"/>
                    <a:pt x="13" y="51"/>
                    <a:pt x="19" y="52"/>
                  </a:cubicBezTo>
                  <a:cubicBezTo>
                    <a:pt x="21" y="67"/>
                    <a:pt x="21" y="67"/>
                    <a:pt x="21" y="67"/>
                  </a:cubicBezTo>
                  <a:cubicBezTo>
                    <a:pt x="12" y="83"/>
                    <a:pt x="12" y="83"/>
                    <a:pt x="12" y="83"/>
                  </a:cubicBezTo>
                  <a:cubicBezTo>
                    <a:pt x="13" y="86"/>
                    <a:pt x="13" y="90"/>
                    <a:pt x="13" y="94"/>
                  </a:cubicBezTo>
                  <a:cubicBezTo>
                    <a:pt x="17" y="81"/>
                    <a:pt x="25" y="72"/>
                    <a:pt x="36" y="66"/>
                  </a:cubicBezTo>
                  <a:cubicBezTo>
                    <a:pt x="33" y="64"/>
                    <a:pt x="31" y="60"/>
                    <a:pt x="31" y="52"/>
                  </a:cubicBezTo>
                  <a:cubicBezTo>
                    <a:pt x="31" y="51"/>
                    <a:pt x="31" y="49"/>
                    <a:pt x="31" y="47"/>
                  </a:cubicBezTo>
                  <a:cubicBezTo>
                    <a:pt x="32" y="46"/>
                    <a:pt x="33" y="45"/>
                    <a:pt x="35" y="43"/>
                  </a:cubicBezTo>
                  <a:cubicBezTo>
                    <a:pt x="39" y="34"/>
                    <a:pt x="39" y="26"/>
                    <a:pt x="36" y="17"/>
                  </a:cubicBezTo>
                  <a:cubicBezTo>
                    <a:pt x="25" y="0"/>
                    <a:pt x="25" y="0"/>
                    <a:pt x="25" y="0"/>
                  </a:cubicBezTo>
                  <a:cubicBezTo>
                    <a:pt x="20" y="2"/>
                    <a:pt x="15" y="2"/>
                    <a:pt x="10" y="0"/>
                  </a:cubicBezTo>
                  <a:cubicBezTo>
                    <a:pt x="6" y="5"/>
                    <a:pt x="4" y="11"/>
                    <a:pt x="3" y="17"/>
                  </a:cubicBezTo>
                  <a:cubicBezTo>
                    <a:pt x="0" y="23"/>
                    <a:pt x="0" y="23"/>
                    <a:pt x="0" y="23"/>
                  </a:cubicBezTo>
                  <a:cubicBezTo>
                    <a:pt x="6" y="20"/>
                    <a:pt x="6" y="20"/>
                    <a:pt x="6" y="20"/>
                  </a:cubicBezTo>
                  <a:cubicBezTo>
                    <a:pt x="11" y="5"/>
                    <a:pt x="11" y="5"/>
                    <a:pt x="11" y="5"/>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92" name="Freeform 448"/>
            <p:cNvSpPr/>
            <p:nvPr/>
          </p:nvSpPr>
          <p:spPr bwMode="auto">
            <a:xfrm>
              <a:off x="5434013" y="3609975"/>
              <a:ext cx="63500" cy="236537"/>
            </a:xfrm>
            <a:custGeom>
              <a:avLst/>
              <a:gdLst>
                <a:gd name="T0" fmla="*/ 1 w 41"/>
                <a:gd name="T1" fmla="*/ 0 h 153"/>
                <a:gd name="T2" fmla="*/ 0 w 41"/>
                <a:gd name="T3" fmla="*/ 10 h 153"/>
                <a:gd name="T4" fmla="*/ 20 w 41"/>
                <a:gd name="T5" fmla="*/ 51 h 153"/>
                <a:gd name="T6" fmla="*/ 30 w 41"/>
                <a:gd name="T7" fmla="*/ 122 h 153"/>
                <a:gd name="T8" fmla="*/ 28 w 41"/>
                <a:gd name="T9" fmla="*/ 130 h 153"/>
                <a:gd name="T10" fmla="*/ 30 w 41"/>
                <a:gd name="T11" fmla="*/ 131 h 153"/>
                <a:gd name="T12" fmla="*/ 33 w 41"/>
                <a:gd name="T13" fmla="*/ 142 h 153"/>
                <a:gd name="T14" fmla="*/ 20 w 41"/>
                <a:gd name="T15" fmla="*/ 141 h 153"/>
                <a:gd name="T16" fmla="*/ 24 w 41"/>
                <a:gd name="T17" fmla="*/ 143 h 153"/>
                <a:gd name="T18" fmla="*/ 30 w 41"/>
                <a:gd name="T19" fmla="*/ 147 h 153"/>
                <a:gd name="T20" fmla="*/ 36 w 41"/>
                <a:gd name="T21" fmla="*/ 151 h 153"/>
                <a:gd name="T22" fmla="*/ 39 w 41"/>
                <a:gd name="T23" fmla="*/ 153 h 153"/>
                <a:gd name="T24" fmla="*/ 41 w 41"/>
                <a:gd name="T25" fmla="*/ 138 h 153"/>
                <a:gd name="T26" fmla="*/ 38 w 41"/>
                <a:gd name="T27" fmla="*/ 135 h 153"/>
                <a:gd name="T28" fmla="*/ 34 w 41"/>
                <a:gd name="T29" fmla="*/ 89 h 153"/>
                <a:gd name="T30" fmla="*/ 13 w 41"/>
                <a:gd name="T31" fmla="*/ 5 h 153"/>
                <a:gd name="T32" fmla="*/ 1 w 41"/>
                <a:gd name="T3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153">
                  <a:moveTo>
                    <a:pt x="1" y="0"/>
                  </a:moveTo>
                  <a:cubicBezTo>
                    <a:pt x="1" y="3"/>
                    <a:pt x="0" y="7"/>
                    <a:pt x="0" y="10"/>
                  </a:cubicBezTo>
                  <a:cubicBezTo>
                    <a:pt x="16" y="18"/>
                    <a:pt x="23" y="32"/>
                    <a:pt x="20" y="51"/>
                  </a:cubicBezTo>
                  <a:cubicBezTo>
                    <a:pt x="30" y="122"/>
                    <a:pt x="30" y="122"/>
                    <a:pt x="30" y="122"/>
                  </a:cubicBezTo>
                  <a:cubicBezTo>
                    <a:pt x="28" y="130"/>
                    <a:pt x="28" y="130"/>
                    <a:pt x="28" y="130"/>
                  </a:cubicBezTo>
                  <a:cubicBezTo>
                    <a:pt x="30" y="131"/>
                    <a:pt x="30" y="131"/>
                    <a:pt x="30" y="131"/>
                  </a:cubicBezTo>
                  <a:cubicBezTo>
                    <a:pt x="33" y="142"/>
                    <a:pt x="33" y="142"/>
                    <a:pt x="33" y="142"/>
                  </a:cubicBezTo>
                  <a:cubicBezTo>
                    <a:pt x="20" y="141"/>
                    <a:pt x="20" y="141"/>
                    <a:pt x="20" y="141"/>
                  </a:cubicBezTo>
                  <a:cubicBezTo>
                    <a:pt x="24" y="143"/>
                    <a:pt x="24" y="143"/>
                    <a:pt x="24" y="143"/>
                  </a:cubicBezTo>
                  <a:cubicBezTo>
                    <a:pt x="30" y="147"/>
                    <a:pt x="30" y="147"/>
                    <a:pt x="30" y="147"/>
                  </a:cubicBezTo>
                  <a:cubicBezTo>
                    <a:pt x="36" y="151"/>
                    <a:pt x="36" y="151"/>
                    <a:pt x="36" y="151"/>
                  </a:cubicBezTo>
                  <a:cubicBezTo>
                    <a:pt x="39" y="153"/>
                    <a:pt x="39" y="153"/>
                    <a:pt x="39" y="153"/>
                  </a:cubicBezTo>
                  <a:cubicBezTo>
                    <a:pt x="41" y="138"/>
                    <a:pt x="41" y="138"/>
                    <a:pt x="41" y="138"/>
                  </a:cubicBezTo>
                  <a:cubicBezTo>
                    <a:pt x="38" y="135"/>
                    <a:pt x="38" y="135"/>
                    <a:pt x="38" y="135"/>
                  </a:cubicBezTo>
                  <a:cubicBezTo>
                    <a:pt x="34" y="89"/>
                    <a:pt x="34" y="89"/>
                    <a:pt x="34" y="89"/>
                  </a:cubicBezTo>
                  <a:cubicBezTo>
                    <a:pt x="33" y="38"/>
                    <a:pt x="27" y="10"/>
                    <a:pt x="13" y="5"/>
                  </a:cubicBezTo>
                  <a:cubicBezTo>
                    <a:pt x="1" y="0"/>
                    <a:pt x="1" y="0"/>
                    <a:pt x="1" y="0"/>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93" name="Freeform 449"/>
            <p:cNvSpPr/>
            <p:nvPr/>
          </p:nvSpPr>
          <p:spPr bwMode="auto">
            <a:xfrm>
              <a:off x="5378450" y="3619500"/>
              <a:ext cx="107950" cy="219075"/>
            </a:xfrm>
            <a:custGeom>
              <a:avLst/>
              <a:gdLst>
                <a:gd name="T0" fmla="*/ 39 w 69"/>
                <a:gd name="T1" fmla="*/ 24 h 142"/>
                <a:gd name="T2" fmla="*/ 25 w 69"/>
                <a:gd name="T3" fmla="*/ 6 h 142"/>
                <a:gd name="T4" fmla="*/ 21 w 69"/>
                <a:gd name="T5" fmla="*/ 0 h 142"/>
                <a:gd name="T6" fmla="*/ 0 w 69"/>
                <a:gd name="T7" fmla="*/ 25 h 142"/>
                <a:gd name="T8" fmla="*/ 7 w 69"/>
                <a:gd name="T9" fmla="*/ 142 h 142"/>
                <a:gd name="T10" fmla="*/ 21 w 69"/>
                <a:gd name="T11" fmla="*/ 140 h 142"/>
                <a:gd name="T12" fmla="*/ 43 w 69"/>
                <a:gd name="T13" fmla="*/ 115 h 142"/>
                <a:gd name="T14" fmla="*/ 29 w 69"/>
                <a:gd name="T15" fmla="*/ 82 h 142"/>
                <a:gd name="T16" fmla="*/ 34 w 69"/>
                <a:gd name="T17" fmla="*/ 56 h 142"/>
                <a:gd name="T18" fmla="*/ 46 w 69"/>
                <a:gd name="T19" fmla="*/ 27 h 142"/>
                <a:gd name="T20" fmla="*/ 43 w 69"/>
                <a:gd name="T21" fmla="*/ 55 h 142"/>
                <a:gd name="T22" fmla="*/ 50 w 69"/>
                <a:gd name="T23" fmla="*/ 92 h 142"/>
                <a:gd name="T24" fmla="*/ 51 w 69"/>
                <a:gd name="T25" fmla="*/ 113 h 142"/>
                <a:gd name="T26" fmla="*/ 54 w 69"/>
                <a:gd name="T27" fmla="*/ 119 h 142"/>
                <a:gd name="T28" fmla="*/ 56 w 69"/>
                <a:gd name="T29" fmla="*/ 126 h 142"/>
                <a:gd name="T30" fmla="*/ 56 w 69"/>
                <a:gd name="T31" fmla="*/ 135 h 142"/>
                <a:gd name="T32" fmla="*/ 69 w 69"/>
                <a:gd name="T33" fmla="*/ 136 h 142"/>
                <a:gd name="T34" fmla="*/ 66 w 69"/>
                <a:gd name="T35" fmla="*/ 125 h 142"/>
                <a:gd name="T36" fmla="*/ 64 w 69"/>
                <a:gd name="T37" fmla="*/ 124 h 142"/>
                <a:gd name="T38" fmla="*/ 66 w 69"/>
                <a:gd name="T39" fmla="*/ 116 h 142"/>
                <a:gd name="T40" fmla="*/ 56 w 69"/>
                <a:gd name="T41" fmla="*/ 45 h 142"/>
                <a:gd name="T42" fmla="*/ 36 w 69"/>
                <a:gd name="T43" fmla="*/ 4 h 142"/>
                <a:gd name="T44" fmla="*/ 39 w 69"/>
                <a:gd name="T45" fmla="*/ 2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 h="142">
                  <a:moveTo>
                    <a:pt x="39" y="24"/>
                  </a:moveTo>
                  <a:cubicBezTo>
                    <a:pt x="31" y="22"/>
                    <a:pt x="27" y="16"/>
                    <a:pt x="25" y="6"/>
                  </a:cubicBezTo>
                  <a:cubicBezTo>
                    <a:pt x="21" y="0"/>
                    <a:pt x="21" y="0"/>
                    <a:pt x="21" y="0"/>
                  </a:cubicBezTo>
                  <a:cubicBezTo>
                    <a:pt x="11" y="7"/>
                    <a:pt x="4" y="15"/>
                    <a:pt x="0" y="25"/>
                  </a:cubicBezTo>
                  <a:cubicBezTo>
                    <a:pt x="7" y="142"/>
                    <a:pt x="7" y="142"/>
                    <a:pt x="7" y="142"/>
                  </a:cubicBezTo>
                  <a:cubicBezTo>
                    <a:pt x="12" y="142"/>
                    <a:pt x="17" y="141"/>
                    <a:pt x="21" y="140"/>
                  </a:cubicBezTo>
                  <a:cubicBezTo>
                    <a:pt x="43" y="115"/>
                    <a:pt x="43" y="115"/>
                    <a:pt x="43" y="115"/>
                  </a:cubicBezTo>
                  <a:cubicBezTo>
                    <a:pt x="29" y="82"/>
                    <a:pt x="29" y="82"/>
                    <a:pt x="29" y="82"/>
                  </a:cubicBezTo>
                  <a:cubicBezTo>
                    <a:pt x="34" y="56"/>
                    <a:pt x="34" y="56"/>
                    <a:pt x="34" y="56"/>
                  </a:cubicBezTo>
                  <a:cubicBezTo>
                    <a:pt x="46" y="27"/>
                    <a:pt x="46" y="27"/>
                    <a:pt x="46" y="27"/>
                  </a:cubicBezTo>
                  <a:cubicBezTo>
                    <a:pt x="47" y="37"/>
                    <a:pt x="46" y="46"/>
                    <a:pt x="43" y="55"/>
                  </a:cubicBezTo>
                  <a:cubicBezTo>
                    <a:pt x="50" y="92"/>
                    <a:pt x="50" y="92"/>
                    <a:pt x="50" y="92"/>
                  </a:cubicBezTo>
                  <a:cubicBezTo>
                    <a:pt x="51" y="113"/>
                    <a:pt x="51" y="113"/>
                    <a:pt x="51" y="113"/>
                  </a:cubicBezTo>
                  <a:cubicBezTo>
                    <a:pt x="52" y="115"/>
                    <a:pt x="53" y="117"/>
                    <a:pt x="54" y="119"/>
                  </a:cubicBezTo>
                  <a:cubicBezTo>
                    <a:pt x="54" y="121"/>
                    <a:pt x="55" y="124"/>
                    <a:pt x="56" y="126"/>
                  </a:cubicBezTo>
                  <a:cubicBezTo>
                    <a:pt x="56" y="135"/>
                    <a:pt x="56" y="135"/>
                    <a:pt x="56" y="135"/>
                  </a:cubicBezTo>
                  <a:cubicBezTo>
                    <a:pt x="69" y="136"/>
                    <a:pt x="69" y="136"/>
                    <a:pt x="69" y="136"/>
                  </a:cubicBezTo>
                  <a:cubicBezTo>
                    <a:pt x="66" y="125"/>
                    <a:pt x="66" y="125"/>
                    <a:pt x="66" y="125"/>
                  </a:cubicBezTo>
                  <a:cubicBezTo>
                    <a:pt x="64" y="124"/>
                    <a:pt x="64" y="124"/>
                    <a:pt x="64" y="124"/>
                  </a:cubicBezTo>
                  <a:cubicBezTo>
                    <a:pt x="66" y="116"/>
                    <a:pt x="66" y="116"/>
                    <a:pt x="66" y="116"/>
                  </a:cubicBezTo>
                  <a:cubicBezTo>
                    <a:pt x="56" y="45"/>
                    <a:pt x="56" y="45"/>
                    <a:pt x="56" y="45"/>
                  </a:cubicBezTo>
                  <a:cubicBezTo>
                    <a:pt x="59" y="26"/>
                    <a:pt x="52" y="12"/>
                    <a:pt x="36" y="4"/>
                  </a:cubicBezTo>
                  <a:cubicBezTo>
                    <a:pt x="36" y="10"/>
                    <a:pt x="37" y="17"/>
                    <a:pt x="39" y="24"/>
                  </a:cubicBezTo>
                  <a:close/>
                </a:path>
              </a:pathLst>
            </a:custGeom>
            <a:solidFill>
              <a:srgbClr val="EEEEE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94" name="Freeform 450"/>
            <p:cNvSpPr/>
            <p:nvPr/>
          </p:nvSpPr>
          <p:spPr bwMode="auto">
            <a:xfrm>
              <a:off x="5411788" y="3660775"/>
              <a:ext cx="53975" cy="174625"/>
            </a:xfrm>
            <a:custGeom>
              <a:avLst/>
              <a:gdLst>
                <a:gd name="T0" fmla="*/ 13 w 35"/>
                <a:gd name="T1" fmla="*/ 29 h 113"/>
                <a:gd name="T2" fmla="*/ 8 w 35"/>
                <a:gd name="T3" fmla="*/ 55 h 113"/>
                <a:gd name="T4" fmla="*/ 22 w 35"/>
                <a:gd name="T5" fmla="*/ 88 h 113"/>
                <a:gd name="T6" fmla="*/ 0 w 35"/>
                <a:gd name="T7" fmla="*/ 113 h 113"/>
                <a:gd name="T8" fmla="*/ 9 w 35"/>
                <a:gd name="T9" fmla="*/ 111 h 113"/>
                <a:gd name="T10" fmla="*/ 35 w 35"/>
                <a:gd name="T11" fmla="*/ 99 h 113"/>
                <a:gd name="T12" fmla="*/ 33 w 35"/>
                <a:gd name="T13" fmla="*/ 92 h 113"/>
                <a:gd name="T14" fmla="*/ 30 w 35"/>
                <a:gd name="T15" fmla="*/ 86 h 113"/>
                <a:gd name="T16" fmla="*/ 16 w 35"/>
                <a:gd name="T17" fmla="*/ 58 h 113"/>
                <a:gd name="T18" fmla="*/ 19 w 35"/>
                <a:gd name="T19" fmla="*/ 35 h 113"/>
                <a:gd name="T20" fmla="*/ 22 w 35"/>
                <a:gd name="T21" fmla="*/ 28 h 113"/>
                <a:gd name="T22" fmla="*/ 25 w 35"/>
                <a:gd name="T23" fmla="*/ 0 h 113"/>
                <a:gd name="T24" fmla="*/ 13 w 35"/>
                <a:gd name="T25" fmla="*/ 2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13">
                  <a:moveTo>
                    <a:pt x="13" y="29"/>
                  </a:moveTo>
                  <a:cubicBezTo>
                    <a:pt x="8" y="55"/>
                    <a:pt x="8" y="55"/>
                    <a:pt x="8" y="55"/>
                  </a:cubicBezTo>
                  <a:cubicBezTo>
                    <a:pt x="22" y="88"/>
                    <a:pt x="22" y="88"/>
                    <a:pt x="22" y="88"/>
                  </a:cubicBezTo>
                  <a:cubicBezTo>
                    <a:pt x="0" y="113"/>
                    <a:pt x="0" y="113"/>
                    <a:pt x="0" y="113"/>
                  </a:cubicBezTo>
                  <a:cubicBezTo>
                    <a:pt x="3" y="113"/>
                    <a:pt x="6" y="112"/>
                    <a:pt x="9" y="111"/>
                  </a:cubicBezTo>
                  <a:cubicBezTo>
                    <a:pt x="18" y="108"/>
                    <a:pt x="27" y="104"/>
                    <a:pt x="35" y="99"/>
                  </a:cubicBezTo>
                  <a:cubicBezTo>
                    <a:pt x="34" y="97"/>
                    <a:pt x="33" y="94"/>
                    <a:pt x="33" y="92"/>
                  </a:cubicBezTo>
                  <a:cubicBezTo>
                    <a:pt x="32" y="90"/>
                    <a:pt x="31" y="88"/>
                    <a:pt x="30" y="86"/>
                  </a:cubicBezTo>
                  <a:cubicBezTo>
                    <a:pt x="27" y="77"/>
                    <a:pt x="22" y="67"/>
                    <a:pt x="16" y="58"/>
                  </a:cubicBezTo>
                  <a:cubicBezTo>
                    <a:pt x="19" y="35"/>
                    <a:pt x="19" y="35"/>
                    <a:pt x="19" y="35"/>
                  </a:cubicBezTo>
                  <a:cubicBezTo>
                    <a:pt x="20" y="32"/>
                    <a:pt x="21" y="30"/>
                    <a:pt x="22" y="28"/>
                  </a:cubicBezTo>
                  <a:cubicBezTo>
                    <a:pt x="25" y="19"/>
                    <a:pt x="26" y="10"/>
                    <a:pt x="25" y="0"/>
                  </a:cubicBezTo>
                  <a:cubicBezTo>
                    <a:pt x="13" y="29"/>
                    <a:pt x="13" y="29"/>
                    <a:pt x="13" y="29"/>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95" name="Freeform 451"/>
            <p:cNvSpPr/>
            <p:nvPr/>
          </p:nvSpPr>
          <p:spPr bwMode="auto">
            <a:xfrm>
              <a:off x="5256213" y="3832225"/>
              <a:ext cx="169863" cy="390525"/>
            </a:xfrm>
            <a:custGeom>
              <a:avLst/>
              <a:gdLst>
                <a:gd name="T0" fmla="*/ 100 w 109"/>
                <a:gd name="T1" fmla="*/ 2 h 252"/>
                <a:gd name="T2" fmla="*/ 86 w 109"/>
                <a:gd name="T3" fmla="*/ 4 h 252"/>
                <a:gd name="T4" fmla="*/ 39 w 109"/>
                <a:gd name="T5" fmla="*/ 0 h 252"/>
                <a:gd name="T6" fmla="*/ 32 w 109"/>
                <a:gd name="T7" fmla="*/ 37 h 252"/>
                <a:gd name="T8" fmla="*/ 33 w 109"/>
                <a:gd name="T9" fmla="*/ 49 h 252"/>
                <a:gd name="T10" fmla="*/ 31 w 109"/>
                <a:gd name="T11" fmla="*/ 49 h 252"/>
                <a:gd name="T12" fmla="*/ 30 w 109"/>
                <a:gd name="T13" fmla="*/ 49 h 252"/>
                <a:gd name="T14" fmla="*/ 21 w 109"/>
                <a:gd name="T15" fmla="*/ 117 h 252"/>
                <a:gd name="T16" fmla="*/ 4 w 109"/>
                <a:gd name="T17" fmla="*/ 213 h 252"/>
                <a:gd name="T18" fmla="*/ 0 w 109"/>
                <a:gd name="T19" fmla="*/ 246 h 252"/>
                <a:gd name="T20" fmla="*/ 4 w 109"/>
                <a:gd name="T21" fmla="*/ 248 h 252"/>
                <a:gd name="T22" fmla="*/ 18 w 109"/>
                <a:gd name="T23" fmla="*/ 252 h 252"/>
                <a:gd name="T24" fmla="*/ 35 w 109"/>
                <a:gd name="T25" fmla="*/ 108 h 252"/>
                <a:gd name="T26" fmla="*/ 88 w 109"/>
                <a:gd name="T27" fmla="*/ 36 h 252"/>
                <a:gd name="T28" fmla="*/ 92 w 109"/>
                <a:gd name="T29" fmla="*/ 85 h 252"/>
                <a:gd name="T30" fmla="*/ 92 w 109"/>
                <a:gd name="T31" fmla="*/ 143 h 252"/>
                <a:gd name="T32" fmla="*/ 95 w 109"/>
                <a:gd name="T33" fmla="*/ 146 h 252"/>
                <a:gd name="T34" fmla="*/ 95 w 109"/>
                <a:gd name="T35" fmla="*/ 155 h 252"/>
                <a:gd name="T36" fmla="*/ 91 w 109"/>
                <a:gd name="T37" fmla="*/ 241 h 252"/>
                <a:gd name="T38" fmla="*/ 94 w 109"/>
                <a:gd name="T39" fmla="*/ 242 h 252"/>
                <a:gd name="T40" fmla="*/ 105 w 109"/>
                <a:gd name="T41" fmla="*/ 245 h 252"/>
                <a:gd name="T42" fmla="*/ 106 w 109"/>
                <a:gd name="T43" fmla="*/ 245 h 252"/>
                <a:gd name="T44" fmla="*/ 107 w 109"/>
                <a:gd name="T45" fmla="*/ 245 h 252"/>
                <a:gd name="T46" fmla="*/ 107 w 109"/>
                <a:gd name="T47" fmla="*/ 244 h 252"/>
                <a:gd name="T48" fmla="*/ 109 w 109"/>
                <a:gd name="T49" fmla="*/ 0 h 252"/>
                <a:gd name="T50" fmla="*/ 100 w 109"/>
                <a:gd name="T51" fmla="*/ 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9" h="252">
                  <a:moveTo>
                    <a:pt x="100" y="2"/>
                  </a:moveTo>
                  <a:cubicBezTo>
                    <a:pt x="96" y="3"/>
                    <a:pt x="91" y="4"/>
                    <a:pt x="86" y="4"/>
                  </a:cubicBezTo>
                  <a:cubicBezTo>
                    <a:pt x="72" y="5"/>
                    <a:pt x="56" y="4"/>
                    <a:pt x="39" y="0"/>
                  </a:cubicBezTo>
                  <a:cubicBezTo>
                    <a:pt x="32" y="37"/>
                    <a:pt x="32" y="37"/>
                    <a:pt x="32" y="37"/>
                  </a:cubicBezTo>
                  <a:cubicBezTo>
                    <a:pt x="33" y="49"/>
                    <a:pt x="33" y="49"/>
                    <a:pt x="33" y="49"/>
                  </a:cubicBezTo>
                  <a:cubicBezTo>
                    <a:pt x="33" y="49"/>
                    <a:pt x="32" y="49"/>
                    <a:pt x="31" y="49"/>
                  </a:cubicBezTo>
                  <a:cubicBezTo>
                    <a:pt x="31" y="49"/>
                    <a:pt x="31" y="49"/>
                    <a:pt x="30" y="49"/>
                  </a:cubicBezTo>
                  <a:cubicBezTo>
                    <a:pt x="21" y="117"/>
                    <a:pt x="21" y="117"/>
                    <a:pt x="21" y="117"/>
                  </a:cubicBezTo>
                  <a:cubicBezTo>
                    <a:pt x="4" y="213"/>
                    <a:pt x="4" y="213"/>
                    <a:pt x="4" y="213"/>
                  </a:cubicBezTo>
                  <a:cubicBezTo>
                    <a:pt x="0" y="246"/>
                    <a:pt x="0" y="246"/>
                    <a:pt x="0" y="246"/>
                  </a:cubicBezTo>
                  <a:cubicBezTo>
                    <a:pt x="1" y="246"/>
                    <a:pt x="3" y="247"/>
                    <a:pt x="4" y="248"/>
                  </a:cubicBezTo>
                  <a:cubicBezTo>
                    <a:pt x="8" y="251"/>
                    <a:pt x="13" y="252"/>
                    <a:pt x="18" y="252"/>
                  </a:cubicBezTo>
                  <a:cubicBezTo>
                    <a:pt x="35" y="108"/>
                    <a:pt x="35" y="108"/>
                    <a:pt x="35" y="108"/>
                  </a:cubicBezTo>
                  <a:cubicBezTo>
                    <a:pt x="88" y="36"/>
                    <a:pt x="88" y="36"/>
                    <a:pt x="88" y="36"/>
                  </a:cubicBezTo>
                  <a:cubicBezTo>
                    <a:pt x="92" y="85"/>
                    <a:pt x="92" y="85"/>
                    <a:pt x="92" y="85"/>
                  </a:cubicBezTo>
                  <a:cubicBezTo>
                    <a:pt x="92" y="143"/>
                    <a:pt x="92" y="143"/>
                    <a:pt x="92" y="143"/>
                  </a:cubicBezTo>
                  <a:cubicBezTo>
                    <a:pt x="95" y="146"/>
                    <a:pt x="95" y="146"/>
                    <a:pt x="95" y="146"/>
                  </a:cubicBezTo>
                  <a:cubicBezTo>
                    <a:pt x="95" y="155"/>
                    <a:pt x="95" y="155"/>
                    <a:pt x="95" y="155"/>
                  </a:cubicBezTo>
                  <a:cubicBezTo>
                    <a:pt x="91" y="184"/>
                    <a:pt x="90" y="212"/>
                    <a:pt x="91" y="241"/>
                  </a:cubicBezTo>
                  <a:cubicBezTo>
                    <a:pt x="92" y="241"/>
                    <a:pt x="93" y="242"/>
                    <a:pt x="94" y="242"/>
                  </a:cubicBezTo>
                  <a:cubicBezTo>
                    <a:pt x="97" y="243"/>
                    <a:pt x="101" y="244"/>
                    <a:pt x="105" y="245"/>
                  </a:cubicBezTo>
                  <a:cubicBezTo>
                    <a:pt x="105" y="245"/>
                    <a:pt x="105" y="245"/>
                    <a:pt x="106" y="245"/>
                  </a:cubicBezTo>
                  <a:cubicBezTo>
                    <a:pt x="106" y="245"/>
                    <a:pt x="106" y="245"/>
                    <a:pt x="107" y="245"/>
                  </a:cubicBezTo>
                  <a:cubicBezTo>
                    <a:pt x="107" y="244"/>
                    <a:pt x="107" y="244"/>
                    <a:pt x="107" y="244"/>
                  </a:cubicBezTo>
                  <a:cubicBezTo>
                    <a:pt x="109" y="0"/>
                    <a:pt x="109" y="0"/>
                    <a:pt x="109" y="0"/>
                  </a:cubicBezTo>
                  <a:cubicBezTo>
                    <a:pt x="106" y="1"/>
                    <a:pt x="103" y="2"/>
                    <a:pt x="100" y="2"/>
                  </a:cubicBezTo>
                  <a:close/>
                </a:path>
              </a:pathLst>
            </a:custGeom>
            <a:solidFill>
              <a:srgbClr val="B3BF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96" name="Freeform 452"/>
            <p:cNvSpPr/>
            <p:nvPr/>
          </p:nvSpPr>
          <p:spPr bwMode="auto">
            <a:xfrm>
              <a:off x="5422900" y="3813175"/>
              <a:ext cx="50800" cy="396875"/>
            </a:xfrm>
            <a:custGeom>
              <a:avLst/>
              <a:gdLst>
                <a:gd name="T0" fmla="*/ 32 w 33"/>
                <a:gd name="T1" fmla="*/ 11 h 256"/>
                <a:gd name="T2" fmla="*/ 28 w 33"/>
                <a:gd name="T3" fmla="*/ 9 h 256"/>
                <a:gd name="T4" fmla="*/ 28 w 33"/>
                <a:gd name="T5" fmla="*/ 0 h 256"/>
                <a:gd name="T6" fmla="*/ 2 w 33"/>
                <a:gd name="T7" fmla="*/ 12 h 256"/>
                <a:gd name="T8" fmla="*/ 0 w 33"/>
                <a:gd name="T9" fmla="*/ 256 h 256"/>
                <a:gd name="T10" fmla="*/ 15 w 33"/>
                <a:gd name="T11" fmla="*/ 255 h 256"/>
                <a:gd name="T12" fmla="*/ 20 w 33"/>
                <a:gd name="T13" fmla="*/ 105 h 256"/>
                <a:gd name="T14" fmla="*/ 27 w 33"/>
                <a:gd name="T15" fmla="*/ 64 h 256"/>
                <a:gd name="T16" fmla="*/ 29 w 33"/>
                <a:gd name="T17" fmla="*/ 42 h 256"/>
                <a:gd name="T18" fmla="*/ 33 w 33"/>
                <a:gd name="T19" fmla="*/ 31 h 256"/>
                <a:gd name="T20" fmla="*/ 32 w 33"/>
                <a:gd name="T21" fmla="*/ 1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256">
                  <a:moveTo>
                    <a:pt x="32" y="11"/>
                  </a:moveTo>
                  <a:cubicBezTo>
                    <a:pt x="28" y="9"/>
                    <a:pt x="28" y="9"/>
                    <a:pt x="28" y="9"/>
                  </a:cubicBezTo>
                  <a:cubicBezTo>
                    <a:pt x="28" y="0"/>
                    <a:pt x="28" y="0"/>
                    <a:pt x="28" y="0"/>
                  </a:cubicBezTo>
                  <a:cubicBezTo>
                    <a:pt x="20" y="5"/>
                    <a:pt x="11" y="9"/>
                    <a:pt x="2" y="12"/>
                  </a:cubicBezTo>
                  <a:cubicBezTo>
                    <a:pt x="0" y="256"/>
                    <a:pt x="0" y="256"/>
                    <a:pt x="0" y="256"/>
                  </a:cubicBezTo>
                  <a:cubicBezTo>
                    <a:pt x="15" y="255"/>
                    <a:pt x="15" y="255"/>
                    <a:pt x="15" y="255"/>
                  </a:cubicBezTo>
                  <a:cubicBezTo>
                    <a:pt x="20" y="105"/>
                    <a:pt x="20" y="105"/>
                    <a:pt x="20" y="105"/>
                  </a:cubicBezTo>
                  <a:cubicBezTo>
                    <a:pt x="27" y="64"/>
                    <a:pt x="27" y="64"/>
                    <a:pt x="27" y="64"/>
                  </a:cubicBezTo>
                  <a:cubicBezTo>
                    <a:pt x="29" y="42"/>
                    <a:pt x="29" y="42"/>
                    <a:pt x="29" y="42"/>
                  </a:cubicBezTo>
                  <a:cubicBezTo>
                    <a:pt x="33" y="31"/>
                    <a:pt x="33" y="31"/>
                    <a:pt x="33" y="31"/>
                  </a:cubicBezTo>
                  <a:cubicBezTo>
                    <a:pt x="32" y="11"/>
                    <a:pt x="32" y="11"/>
                    <a:pt x="32" y="11"/>
                  </a:cubicBezTo>
                  <a:close/>
                </a:path>
              </a:pathLst>
            </a:custGeom>
            <a:solidFill>
              <a:srgbClr val="8296A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97" name="Freeform 453"/>
            <p:cNvSpPr/>
            <p:nvPr/>
          </p:nvSpPr>
          <p:spPr bwMode="auto">
            <a:xfrm>
              <a:off x="5464175" y="3830638"/>
              <a:ext cx="25400" cy="90487"/>
            </a:xfrm>
            <a:custGeom>
              <a:avLst/>
              <a:gdLst>
                <a:gd name="T0" fmla="*/ 6 w 17"/>
                <a:gd name="T1" fmla="*/ 20 h 58"/>
                <a:gd name="T2" fmla="*/ 2 w 17"/>
                <a:gd name="T3" fmla="*/ 31 h 58"/>
                <a:gd name="T4" fmla="*/ 0 w 17"/>
                <a:gd name="T5" fmla="*/ 53 h 58"/>
                <a:gd name="T6" fmla="*/ 6 w 17"/>
                <a:gd name="T7" fmla="*/ 39 h 58"/>
                <a:gd name="T8" fmla="*/ 6 w 17"/>
                <a:gd name="T9" fmla="*/ 40 h 58"/>
                <a:gd name="T10" fmla="*/ 9 w 17"/>
                <a:gd name="T11" fmla="*/ 45 h 58"/>
                <a:gd name="T12" fmla="*/ 9 w 17"/>
                <a:gd name="T13" fmla="*/ 47 h 58"/>
                <a:gd name="T14" fmla="*/ 9 w 17"/>
                <a:gd name="T15" fmla="*/ 49 h 58"/>
                <a:gd name="T16" fmla="*/ 9 w 17"/>
                <a:gd name="T17" fmla="*/ 53 h 58"/>
                <a:gd name="T18" fmla="*/ 4 w 17"/>
                <a:gd name="T19" fmla="*/ 50 h 58"/>
                <a:gd name="T20" fmla="*/ 4 w 17"/>
                <a:gd name="T21" fmla="*/ 51 h 58"/>
                <a:gd name="T22" fmla="*/ 7 w 17"/>
                <a:gd name="T23" fmla="*/ 53 h 58"/>
                <a:gd name="T24" fmla="*/ 4 w 17"/>
                <a:gd name="T25" fmla="*/ 54 h 58"/>
                <a:gd name="T26" fmla="*/ 2 w 17"/>
                <a:gd name="T27" fmla="*/ 58 h 58"/>
                <a:gd name="T28" fmla="*/ 12 w 17"/>
                <a:gd name="T29" fmla="*/ 53 h 58"/>
                <a:gd name="T30" fmla="*/ 12 w 17"/>
                <a:gd name="T31" fmla="*/ 50 h 58"/>
                <a:gd name="T32" fmla="*/ 16 w 17"/>
                <a:gd name="T33" fmla="*/ 45 h 58"/>
                <a:gd name="T34" fmla="*/ 17 w 17"/>
                <a:gd name="T35" fmla="*/ 42 h 58"/>
                <a:gd name="T36" fmla="*/ 13 w 17"/>
                <a:gd name="T37" fmla="*/ 23 h 58"/>
                <a:gd name="T38" fmla="*/ 11 w 17"/>
                <a:gd name="T39" fmla="*/ 4 h 58"/>
                <a:gd name="T40" fmla="*/ 5 w 17"/>
                <a:gd name="T41" fmla="*/ 0 h 58"/>
                <a:gd name="T42" fmla="*/ 6 w 17"/>
                <a:gd name="T43" fmla="*/ 2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58">
                  <a:moveTo>
                    <a:pt x="6" y="20"/>
                  </a:moveTo>
                  <a:cubicBezTo>
                    <a:pt x="2" y="31"/>
                    <a:pt x="2" y="31"/>
                    <a:pt x="2" y="31"/>
                  </a:cubicBezTo>
                  <a:cubicBezTo>
                    <a:pt x="0" y="53"/>
                    <a:pt x="0" y="53"/>
                    <a:pt x="0" y="53"/>
                  </a:cubicBezTo>
                  <a:cubicBezTo>
                    <a:pt x="6" y="39"/>
                    <a:pt x="6" y="39"/>
                    <a:pt x="6" y="39"/>
                  </a:cubicBezTo>
                  <a:cubicBezTo>
                    <a:pt x="6" y="39"/>
                    <a:pt x="6" y="40"/>
                    <a:pt x="6" y="40"/>
                  </a:cubicBezTo>
                  <a:cubicBezTo>
                    <a:pt x="9" y="45"/>
                    <a:pt x="9" y="45"/>
                    <a:pt x="9" y="45"/>
                  </a:cubicBezTo>
                  <a:cubicBezTo>
                    <a:pt x="9" y="47"/>
                    <a:pt x="9" y="47"/>
                    <a:pt x="9" y="47"/>
                  </a:cubicBezTo>
                  <a:cubicBezTo>
                    <a:pt x="9" y="49"/>
                    <a:pt x="9" y="49"/>
                    <a:pt x="9" y="49"/>
                  </a:cubicBezTo>
                  <a:cubicBezTo>
                    <a:pt x="9" y="53"/>
                    <a:pt x="9" y="53"/>
                    <a:pt x="9" y="53"/>
                  </a:cubicBezTo>
                  <a:cubicBezTo>
                    <a:pt x="4" y="50"/>
                    <a:pt x="4" y="50"/>
                    <a:pt x="4" y="50"/>
                  </a:cubicBezTo>
                  <a:cubicBezTo>
                    <a:pt x="4" y="50"/>
                    <a:pt x="4" y="50"/>
                    <a:pt x="4" y="51"/>
                  </a:cubicBezTo>
                  <a:cubicBezTo>
                    <a:pt x="7" y="53"/>
                    <a:pt x="7" y="53"/>
                    <a:pt x="7" y="53"/>
                  </a:cubicBezTo>
                  <a:cubicBezTo>
                    <a:pt x="6" y="54"/>
                    <a:pt x="5" y="54"/>
                    <a:pt x="4" y="54"/>
                  </a:cubicBezTo>
                  <a:cubicBezTo>
                    <a:pt x="3" y="55"/>
                    <a:pt x="2" y="56"/>
                    <a:pt x="2" y="58"/>
                  </a:cubicBezTo>
                  <a:cubicBezTo>
                    <a:pt x="12" y="53"/>
                    <a:pt x="12" y="53"/>
                    <a:pt x="12" y="53"/>
                  </a:cubicBezTo>
                  <a:cubicBezTo>
                    <a:pt x="12" y="50"/>
                    <a:pt x="12" y="50"/>
                    <a:pt x="12" y="50"/>
                  </a:cubicBezTo>
                  <a:cubicBezTo>
                    <a:pt x="16" y="45"/>
                    <a:pt x="16" y="45"/>
                    <a:pt x="16" y="45"/>
                  </a:cubicBezTo>
                  <a:cubicBezTo>
                    <a:pt x="17" y="42"/>
                    <a:pt x="17" y="42"/>
                    <a:pt x="17" y="42"/>
                  </a:cubicBezTo>
                  <a:cubicBezTo>
                    <a:pt x="13" y="23"/>
                    <a:pt x="13" y="23"/>
                    <a:pt x="13" y="23"/>
                  </a:cubicBezTo>
                  <a:cubicBezTo>
                    <a:pt x="11" y="4"/>
                    <a:pt x="11" y="4"/>
                    <a:pt x="11" y="4"/>
                  </a:cubicBezTo>
                  <a:cubicBezTo>
                    <a:pt x="5" y="0"/>
                    <a:pt x="5" y="0"/>
                    <a:pt x="5" y="0"/>
                  </a:cubicBezTo>
                  <a:cubicBezTo>
                    <a:pt x="6" y="20"/>
                    <a:pt x="6" y="20"/>
                    <a:pt x="6" y="20"/>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98" name="Freeform 454"/>
            <p:cNvSpPr/>
            <p:nvPr/>
          </p:nvSpPr>
          <p:spPr bwMode="auto">
            <a:xfrm>
              <a:off x="5467350" y="3836988"/>
              <a:ext cx="26988" cy="85725"/>
            </a:xfrm>
            <a:custGeom>
              <a:avLst/>
              <a:gdLst>
                <a:gd name="T0" fmla="*/ 9 w 18"/>
                <a:gd name="T1" fmla="*/ 0 h 55"/>
                <a:gd name="T2" fmla="*/ 11 w 18"/>
                <a:gd name="T3" fmla="*/ 19 h 55"/>
                <a:gd name="T4" fmla="*/ 15 w 18"/>
                <a:gd name="T5" fmla="*/ 38 h 55"/>
                <a:gd name="T6" fmla="*/ 14 w 18"/>
                <a:gd name="T7" fmla="*/ 41 h 55"/>
                <a:gd name="T8" fmla="*/ 10 w 18"/>
                <a:gd name="T9" fmla="*/ 46 h 55"/>
                <a:gd name="T10" fmla="*/ 10 w 18"/>
                <a:gd name="T11" fmla="*/ 49 h 55"/>
                <a:gd name="T12" fmla="*/ 0 w 18"/>
                <a:gd name="T13" fmla="*/ 54 h 55"/>
                <a:gd name="T14" fmla="*/ 0 w 18"/>
                <a:gd name="T15" fmla="*/ 55 h 55"/>
                <a:gd name="T16" fmla="*/ 11 w 18"/>
                <a:gd name="T17" fmla="*/ 50 h 55"/>
                <a:gd name="T18" fmla="*/ 11 w 18"/>
                <a:gd name="T19" fmla="*/ 49 h 55"/>
                <a:gd name="T20" fmla="*/ 18 w 18"/>
                <a:gd name="T21" fmla="*/ 38 h 55"/>
                <a:gd name="T22" fmla="*/ 15 w 18"/>
                <a:gd name="T23" fmla="*/ 4 h 55"/>
                <a:gd name="T24" fmla="*/ 9 w 18"/>
                <a:gd name="T2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55">
                  <a:moveTo>
                    <a:pt x="9" y="0"/>
                  </a:moveTo>
                  <a:cubicBezTo>
                    <a:pt x="11" y="19"/>
                    <a:pt x="11" y="19"/>
                    <a:pt x="11" y="19"/>
                  </a:cubicBezTo>
                  <a:cubicBezTo>
                    <a:pt x="15" y="38"/>
                    <a:pt x="15" y="38"/>
                    <a:pt x="15" y="38"/>
                  </a:cubicBezTo>
                  <a:cubicBezTo>
                    <a:pt x="14" y="41"/>
                    <a:pt x="14" y="41"/>
                    <a:pt x="14" y="41"/>
                  </a:cubicBezTo>
                  <a:cubicBezTo>
                    <a:pt x="10" y="46"/>
                    <a:pt x="10" y="46"/>
                    <a:pt x="10" y="46"/>
                  </a:cubicBezTo>
                  <a:cubicBezTo>
                    <a:pt x="10" y="49"/>
                    <a:pt x="10" y="49"/>
                    <a:pt x="10" y="49"/>
                  </a:cubicBezTo>
                  <a:cubicBezTo>
                    <a:pt x="0" y="54"/>
                    <a:pt x="0" y="54"/>
                    <a:pt x="0" y="54"/>
                  </a:cubicBezTo>
                  <a:cubicBezTo>
                    <a:pt x="0" y="54"/>
                    <a:pt x="0" y="54"/>
                    <a:pt x="0" y="55"/>
                  </a:cubicBezTo>
                  <a:cubicBezTo>
                    <a:pt x="11" y="50"/>
                    <a:pt x="11" y="50"/>
                    <a:pt x="11" y="50"/>
                  </a:cubicBezTo>
                  <a:cubicBezTo>
                    <a:pt x="11" y="49"/>
                    <a:pt x="11" y="49"/>
                    <a:pt x="11" y="49"/>
                  </a:cubicBezTo>
                  <a:cubicBezTo>
                    <a:pt x="18" y="38"/>
                    <a:pt x="18" y="38"/>
                    <a:pt x="18" y="38"/>
                  </a:cubicBezTo>
                  <a:cubicBezTo>
                    <a:pt x="15" y="4"/>
                    <a:pt x="15" y="4"/>
                    <a:pt x="15" y="4"/>
                  </a:cubicBezTo>
                  <a:cubicBezTo>
                    <a:pt x="9" y="0"/>
                    <a:pt x="9" y="0"/>
                    <a:pt x="9" y="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99" name="Freeform 455"/>
            <p:cNvSpPr/>
            <p:nvPr/>
          </p:nvSpPr>
          <p:spPr bwMode="auto">
            <a:xfrm>
              <a:off x="5276850" y="3670300"/>
              <a:ext cx="42863" cy="169862"/>
            </a:xfrm>
            <a:custGeom>
              <a:avLst/>
              <a:gdLst>
                <a:gd name="T0" fmla="*/ 28 w 28"/>
                <a:gd name="T1" fmla="*/ 46 h 110"/>
                <a:gd name="T2" fmla="*/ 28 w 28"/>
                <a:gd name="T3" fmla="*/ 26 h 110"/>
                <a:gd name="T4" fmla="*/ 23 w 28"/>
                <a:gd name="T5" fmla="*/ 0 h 110"/>
                <a:gd name="T6" fmla="*/ 18 w 28"/>
                <a:gd name="T7" fmla="*/ 47 h 110"/>
                <a:gd name="T8" fmla="*/ 7 w 28"/>
                <a:gd name="T9" fmla="*/ 93 h 110"/>
                <a:gd name="T10" fmla="*/ 11 w 28"/>
                <a:gd name="T11" fmla="*/ 92 h 110"/>
                <a:gd name="T12" fmla="*/ 12 w 28"/>
                <a:gd name="T13" fmla="*/ 98 h 110"/>
                <a:gd name="T14" fmla="*/ 0 w 28"/>
                <a:gd name="T15" fmla="*/ 107 h 110"/>
                <a:gd name="T16" fmla="*/ 1 w 28"/>
                <a:gd name="T17" fmla="*/ 110 h 110"/>
                <a:gd name="T18" fmla="*/ 2 w 28"/>
                <a:gd name="T19" fmla="*/ 107 h 110"/>
                <a:gd name="T20" fmla="*/ 8 w 28"/>
                <a:gd name="T21" fmla="*/ 107 h 110"/>
                <a:gd name="T22" fmla="*/ 15 w 28"/>
                <a:gd name="T23" fmla="*/ 107 h 110"/>
                <a:gd name="T24" fmla="*/ 20 w 28"/>
                <a:gd name="T25" fmla="*/ 93 h 110"/>
                <a:gd name="T26" fmla="*/ 18 w 28"/>
                <a:gd name="T27" fmla="*/ 92 h 110"/>
                <a:gd name="T28" fmla="*/ 28 w 28"/>
                <a:gd name="T29" fmla="*/ 4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10">
                  <a:moveTo>
                    <a:pt x="28" y="46"/>
                  </a:moveTo>
                  <a:cubicBezTo>
                    <a:pt x="28" y="26"/>
                    <a:pt x="28" y="26"/>
                    <a:pt x="28" y="26"/>
                  </a:cubicBezTo>
                  <a:cubicBezTo>
                    <a:pt x="23" y="0"/>
                    <a:pt x="23" y="0"/>
                    <a:pt x="23" y="0"/>
                  </a:cubicBezTo>
                  <a:cubicBezTo>
                    <a:pt x="18" y="47"/>
                    <a:pt x="18" y="47"/>
                    <a:pt x="18" y="47"/>
                  </a:cubicBezTo>
                  <a:cubicBezTo>
                    <a:pt x="7" y="93"/>
                    <a:pt x="7" y="93"/>
                    <a:pt x="7" y="93"/>
                  </a:cubicBezTo>
                  <a:cubicBezTo>
                    <a:pt x="8" y="92"/>
                    <a:pt x="10" y="92"/>
                    <a:pt x="11" y="92"/>
                  </a:cubicBezTo>
                  <a:cubicBezTo>
                    <a:pt x="12" y="98"/>
                    <a:pt x="12" y="98"/>
                    <a:pt x="12" y="98"/>
                  </a:cubicBezTo>
                  <a:cubicBezTo>
                    <a:pt x="0" y="107"/>
                    <a:pt x="0" y="107"/>
                    <a:pt x="0" y="107"/>
                  </a:cubicBezTo>
                  <a:cubicBezTo>
                    <a:pt x="1" y="110"/>
                    <a:pt x="1" y="110"/>
                    <a:pt x="1" y="110"/>
                  </a:cubicBezTo>
                  <a:cubicBezTo>
                    <a:pt x="2" y="107"/>
                    <a:pt x="2" y="107"/>
                    <a:pt x="2" y="107"/>
                  </a:cubicBezTo>
                  <a:cubicBezTo>
                    <a:pt x="8" y="107"/>
                    <a:pt x="8" y="107"/>
                    <a:pt x="8" y="107"/>
                  </a:cubicBezTo>
                  <a:cubicBezTo>
                    <a:pt x="15" y="107"/>
                    <a:pt x="15" y="107"/>
                    <a:pt x="15" y="107"/>
                  </a:cubicBezTo>
                  <a:cubicBezTo>
                    <a:pt x="20" y="93"/>
                    <a:pt x="20" y="93"/>
                    <a:pt x="20" y="93"/>
                  </a:cubicBezTo>
                  <a:cubicBezTo>
                    <a:pt x="18" y="92"/>
                    <a:pt x="18" y="92"/>
                    <a:pt x="18" y="92"/>
                  </a:cubicBezTo>
                  <a:cubicBezTo>
                    <a:pt x="28" y="46"/>
                    <a:pt x="28" y="46"/>
                    <a:pt x="28" y="4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00" name="Freeform 456"/>
            <p:cNvSpPr/>
            <p:nvPr/>
          </p:nvSpPr>
          <p:spPr bwMode="auto">
            <a:xfrm>
              <a:off x="5275263" y="3835400"/>
              <a:ext cx="28575" cy="79375"/>
            </a:xfrm>
            <a:custGeom>
              <a:avLst/>
              <a:gdLst>
                <a:gd name="T0" fmla="*/ 3 w 19"/>
                <a:gd name="T1" fmla="*/ 0 h 51"/>
                <a:gd name="T2" fmla="*/ 2 w 19"/>
                <a:gd name="T3" fmla="*/ 3 h 51"/>
                <a:gd name="T4" fmla="*/ 4 w 19"/>
                <a:gd name="T5" fmla="*/ 16 h 51"/>
                <a:gd name="T6" fmla="*/ 0 w 19"/>
                <a:gd name="T7" fmla="*/ 38 h 51"/>
                <a:gd name="T8" fmla="*/ 2 w 19"/>
                <a:gd name="T9" fmla="*/ 41 h 51"/>
                <a:gd name="T10" fmla="*/ 3 w 19"/>
                <a:gd name="T11" fmla="*/ 38 h 51"/>
                <a:gd name="T12" fmla="*/ 5 w 19"/>
                <a:gd name="T13" fmla="*/ 46 h 51"/>
                <a:gd name="T14" fmla="*/ 7 w 19"/>
                <a:gd name="T15" fmla="*/ 51 h 51"/>
                <a:gd name="T16" fmla="*/ 10 w 19"/>
                <a:gd name="T17" fmla="*/ 51 h 51"/>
                <a:gd name="T18" fmla="*/ 7 w 19"/>
                <a:gd name="T19" fmla="*/ 48 h 51"/>
                <a:gd name="T20" fmla="*/ 6 w 19"/>
                <a:gd name="T21" fmla="*/ 37 h 51"/>
                <a:gd name="T22" fmla="*/ 14 w 19"/>
                <a:gd name="T23" fmla="*/ 34 h 51"/>
                <a:gd name="T24" fmla="*/ 18 w 19"/>
                <a:gd name="T25" fmla="*/ 47 h 51"/>
                <a:gd name="T26" fmla="*/ 19 w 19"/>
                <a:gd name="T27" fmla="*/ 47 h 51"/>
                <a:gd name="T28" fmla="*/ 15 w 19"/>
                <a:gd name="T29" fmla="*/ 27 h 51"/>
                <a:gd name="T30" fmla="*/ 9 w 19"/>
                <a:gd name="T31" fmla="*/ 14 h 51"/>
                <a:gd name="T32" fmla="*/ 9 w 19"/>
                <a:gd name="T33" fmla="*/ 0 h 51"/>
                <a:gd name="T34" fmla="*/ 3 w 19"/>
                <a:gd name="T3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51">
                  <a:moveTo>
                    <a:pt x="3" y="0"/>
                  </a:moveTo>
                  <a:cubicBezTo>
                    <a:pt x="2" y="3"/>
                    <a:pt x="2" y="3"/>
                    <a:pt x="2" y="3"/>
                  </a:cubicBezTo>
                  <a:cubicBezTo>
                    <a:pt x="4" y="16"/>
                    <a:pt x="4" y="16"/>
                    <a:pt x="4" y="16"/>
                  </a:cubicBezTo>
                  <a:cubicBezTo>
                    <a:pt x="0" y="38"/>
                    <a:pt x="0" y="38"/>
                    <a:pt x="0" y="38"/>
                  </a:cubicBezTo>
                  <a:cubicBezTo>
                    <a:pt x="2" y="41"/>
                    <a:pt x="2" y="41"/>
                    <a:pt x="2" y="41"/>
                  </a:cubicBezTo>
                  <a:cubicBezTo>
                    <a:pt x="3" y="38"/>
                    <a:pt x="3" y="38"/>
                    <a:pt x="3" y="38"/>
                  </a:cubicBezTo>
                  <a:cubicBezTo>
                    <a:pt x="5" y="46"/>
                    <a:pt x="5" y="46"/>
                    <a:pt x="5" y="46"/>
                  </a:cubicBezTo>
                  <a:cubicBezTo>
                    <a:pt x="7" y="51"/>
                    <a:pt x="7" y="51"/>
                    <a:pt x="7" y="51"/>
                  </a:cubicBezTo>
                  <a:cubicBezTo>
                    <a:pt x="10" y="51"/>
                    <a:pt x="10" y="51"/>
                    <a:pt x="10" y="51"/>
                  </a:cubicBezTo>
                  <a:cubicBezTo>
                    <a:pt x="7" y="48"/>
                    <a:pt x="7" y="48"/>
                    <a:pt x="7" y="48"/>
                  </a:cubicBezTo>
                  <a:cubicBezTo>
                    <a:pt x="6" y="37"/>
                    <a:pt x="6" y="37"/>
                    <a:pt x="6" y="37"/>
                  </a:cubicBezTo>
                  <a:cubicBezTo>
                    <a:pt x="14" y="34"/>
                    <a:pt x="14" y="34"/>
                    <a:pt x="14" y="34"/>
                  </a:cubicBezTo>
                  <a:cubicBezTo>
                    <a:pt x="14" y="42"/>
                    <a:pt x="16" y="46"/>
                    <a:pt x="18" y="47"/>
                  </a:cubicBezTo>
                  <a:cubicBezTo>
                    <a:pt x="19" y="47"/>
                    <a:pt x="19" y="47"/>
                    <a:pt x="19" y="47"/>
                  </a:cubicBezTo>
                  <a:cubicBezTo>
                    <a:pt x="15" y="27"/>
                    <a:pt x="15" y="27"/>
                    <a:pt x="15" y="27"/>
                  </a:cubicBezTo>
                  <a:cubicBezTo>
                    <a:pt x="9" y="14"/>
                    <a:pt x="9" y="14"/>
                    <a:pt x="9" y="14"/>
                  </a:cubicBezTo>
                  <a:cubicBezTo>
                    <a:pt x="9" y="0"/>
                    <a:pt x="9" y="0"/>
                    <a:pt x="9" y="0"/>
                  </a:cubicBezTo>
                  <a:cubicBezTo>
                    <a:pt x="3" y="0"/>
                    <a:pt x="3" y="0"/>
                    <a:pt x="3" y="0"/>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01" name="Freeform 457"/>
            <p:cNvSpPr/>
            <p:nvPr/>
          </p:nvSpPr>
          <p:spPr bwMode="auto">
            <a:xfrm>
              <a:off x="5289550" y="3835400"/>
              <a:ext cx="17463" cy="73025"/>
            </a:xfrm>
            <a:custGeom>
              <a:avLst/>
              <a:gdLst>
                <a:gd name="T0" fmla="*/ 0 w 12"/>
                <a:gd name="T1" fmla="*/ 0 h 47"/>
                <a:gd name="T2" fmla="*/ 0 w 12"/>
                <a:gd name="T3" fmla="*/ 14 h 47"/>
                <a:gd name="T4" fmla="*/ 6 w 12"/>
                <a:gd name="T5" fmla="*/ 27 h 47"/>
                <a:gd name="T6" fmla="*/ 10 w 12"/>
                <a:gd name="T7" fmla="*/ 47 h 47"/>
                <a:gd name="T8" fmla="*/ 12 w 12"/>
                <a:gd name="T9" fmla="*/ 47 h 47"/>
                <a:gd name="T10" fmla="*/ 11 w 12"/>
                <a:gd name="T11" fmla="*/ 35 h 47"/>
                <a:gd name="T12" fmla="*/ 10 w 12"/>
                <a:gd name="T13" fmla="*/ 24 h 47"/>
                <a:gd name="T14" fmla="*/ 7 w 12"/>
                <a:gd name="T15" fmla="*/ 15 h 47"/>
                <a:gd name="T16" fmla="*/ 7 w 12"/>
                <a:gd name="T17" fmla="*/ 0 h 47"/>
                <a:gd name="T18" fmla="*/ 0 w 12"/>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47">
                  <a:moveTo>
                    <a:pt x="0" y="0"/>
                  </a:moveTo>
                  <a:cubicBezTo>
                    <a:pt x="0" y="14"/>
                    <a:pt x="0" y="14"/>
                    <a:pt x="0" y="14"/>
                  </a:cubicBezTo>
                  <a:cubicBezTo>
                    <a:pt x="6" y="27"/>
                    <a:pt x="6" y="27"/>
                    <a:pt x="6" y="27"/>
                  </a:cubicBezTo>
                  <a:cubicBezTo>
                    <a:pt x="10" y="47"/>
                    <a:pt x="10" y="47"/>
                    <a:pt x="10" y="47"/>
                  </a:cubicBezTo>
                  <a:cubicBezTo>
                    <a:pt x="11" y="47"/>
                    <a:pt x="12" y="47"/>
                    <a:pt x="12" y="47"/>
                  </a:cubicBezTo>
                  <a:cubicBezTo>
                    <a:pt x="11" y="35"/>
                    <a:pt x="11" y="35"/>
                    <a:pt x="11" y="35"/>
                  </a:cubicBezTo>
                  <a:cubicBezTo>
                    <a:pt x="10" y="24"/>
                    <a:pt x="10" y="24"/>
                    <a:pt x="10" y="24"/>
                  </a:cubicBezTo>
                  <a:cubicBezTo>
                    <a:pt x="7" y="15"/>
                    <a:pt x="7" y="15"/>
                    <a:pt x="7" y="15"/>
                  </a:cubicBezTo>
                  <a:cubicBezTo>
                    <a:pt x="7" y="0"/>
                    <a:pt x="7" y="0"/>
                    <a:pt x="7" y="0"/>
                  </a:cubicBezTo>
                  <a:cubicBezTo>
                    <a:pt x="0" y="0"/>
                    <a:pt x="0" y="0"/>
                    <a:pt x="0" y="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02" name="Freeform 458"/>
            <p:cNvSpPr/>
            <p:nvPr/>
          </p:nvSpPr>
          <p:spPr bwMode="auto">
            <a:xfrm>
              <a:off x="5284788" y="3887788"/>
              <a:ext cx="17463" cy="26987"/>
            </a:xfrm>
            <a:custGeom>
              <a:avLst/>
              <a:gdLst>
                <a:gd name="T0" fmla="*/ 4 w 11"/>
                <a:gd name="T1" fmla="*/ 13 h 17"/>
                <a:gd name="T2" fmla="*/ 4 w 11"/>
                <a:gd name="T3" fmla="*/ 5 h 17"/>
                <a:gd name="T4" fmla="*/ 8 w 11"/>
                <a:gd name="T5" fmla="*/ 0 h 17"/>
                <a:gd name="T6" fmla="*/ 0 w 11"/>
                <a:gd name="T7" fmla="*/ 3 h 17"/>
                <a:gd name="T8" fmla="*/ 1 w 11"/>
                <a:gd name="T9" fmla="*/ 14 h 17"/>
                <a:gd name="T10" fmla="*/ 4 w 11"/>
                <a:gd name="T11" fmla="*/ 17 h 17"/>
                <a:gd name="T12" fmla="*/ 11 w 11"/>
                <a:gd name="T13" fmla="*/ 17 h 17"/>
                <a:gd name="T14" fmla="*/ 4 w 11"/>
                <a:gd name="T15" fmla="*/ 1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7">
                  <a:moveTo>
                    <a:pt x="4" y="13"/>
                  </a:moveTo>
                  <a:cubicBezTo>
                    <a:pt x="4" y="5"/>
                    <a:pt x="4" y="5"/>
                    <a:pt x="4" y="5"/>
                  </a:cubicBezTo>
                  <a:cubicBezTo>
                    <a:pt x="8" y="0"/>
                    <a:pt x="8" y="0"/>
                    <a:pt x="8" y="0"/>
                  </a:cubicBezTo>
                  <a:cubicBezTo>
                    <a:pt x="0" y="3"/>
                    <a:pt x="0" y="3"/>
                    <a:pt x="0" y="3"/>
                  </a:cubicBezTo>
                  <a:cubicBezTo>
                    <a:pt x="1" y="14"/>
                    <a:pt x="1" y="14"/>
                    <a:pt x="1" y="14"/>
                  </a:cubicBezTo>
                  <a:cubicBezTo>
                    <a:pt x="4" y="17"/>
                    <a:pt x="4" y="17"/>
                    <a:pt x="4" y="17"/>
                  </a:cubicBezTo>
                  <a:cubicBezTo>
                    <a:pt x="11" y="17"/>
                    <a:pt x="11" y="17"/>
                    <a:pt x="11" y="17"/>
                  </a:cubicBezTo>
                  <a:cubicBezTo>
                    <a:pt x="11" y="15"/>
                    <a:pt x="9" y="14"/>
                    <a:pt x="4" y="13"/>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03" name="Freeform 459"/>
            <p:cNvSpPr/>
            <p:nvPr/>
          </p:nvSpPr>
          <p:spPr bwMode="auto">
            <a:xfrm>
              <a:off x="5278438" y="3894138"/>
              <a:ext cx="4763" cy="12700"/>
            </a:xfrm>
            <a:custGeom>
              <a:avLst/>
              <a:gdLst>
                <a:gd name="T0" fmla="*/ 0 w 3"/>
                <a:gd name="T1" fmla="*/ 3 h 8"/>
                <a:gd name="T2" fmla="*/ 3 w 3"/>
                <a:gd name="T3" fmla="*/ 8 h 8"/>
                <a:gd name="T4" fmla="*/ 1 w 3"/>
                <a:gd name="T5" fmla="*/ 0 h 8"/>
                <a:gd name="T6" fmla="*/ 0 w 3"/>
                <a:gd name="T7" fmla="*/ 3 h 8"/>
                <a:gd name="T8" fmla="*/ 0 w 3"/>
                <a:gd name="T9" fmla="*/ 3 h 8"/>
              </a:gdLst>
              <a:ahLst/>
              <a:cxnLst>
                <a:cxn ang="0">
                  <a:pos x="T0" y="T1"/>
                </a:cxn>
                <a:cxn ang="0">
                  <a:pos x="T2" y="T3"/>
                </a:cxn>
                <a:cxn ang="0">
                  <a:pos x="T4" y="T5"/>
                </a:cxn>
                <a:cxn ang="0">
                  <a:pos x="T6" y="T7"/>
                </a:cxn>
                <a:cxn ang="0">
                  <a:pos x="T8" y="T9"/>
                </a:cxn>
              </a:cxnLst>
              <a:rect l="0" t="0" r="r" b="b"/>
              <a:pathLst>
                <a:path w="3" h="8">
                  <a:moveTo>
                    <a:pt x="0" y="3"/>
                  </a:moveTo>
                  <a:lnTo>
                    <a:pt x="3" y="8"/>
                  </a:lnTo>
                  <a:lnTo>
                    <a:pt x="1" y="0"/>
                  </a:lnTo>
                  <a:lnTo>
                    <a:pt x="0" y="3"/>
                  </a:lnTo>
                  <a:lnTo>
                    <a:pt x="0" y="3"/>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04" name="Freeform 460"/>
            <p:cNvSpPr/>
            <p:nvPr/>
          </p:nvSpPr>
          <p:spPr bwMode="auto">
            <a:xfrm>
              <a:off x="5284788" y="3887788"/>
              <a:ext cx="107950" cy="334962"/>
            </a:xfrm>
            <a:custGeom>
              <a:avLst/>
              <a:gdLst>
                <a:gd name="T0" fmla="*/ 37 w 70"/>
                <a:gd name="T1" fmla="*/ 88 h 216"/>
                <a:gd name="T2" fmla="*/ 37 w 70"/>
                <a:gd name="T3" fmla="*/ 87 h 216"/>
                <a:gd name="T4" fmla="*/ 41 w 70"/>
                <a:gd name="T5" fmla="*/ 68 h 216"/>
                <a:gd name="T6" fmla="*/ 70 w 70"/>
                <a:gd name="T7" fmla="*/ 0 h 216"/>
                <a:gd name="T8" fmla="*/ 17 w 70"/>
                <a:gd name="T9" fmla="*/ 72 h 216"/>
                <a:gd name="T10" fmla="*/ 0 w 70"/>
                <a:gd name="T11" fmla="*/ 216 h 216"/>
                <a:gd name="T12" fmla="*/ 11 w 70"/>
                <a:gd name="T13" fmla="*/ 216 h 216"/>
                <a:gd name="T14" fmla="*/ 23 w 70"/>
                <a:gd name="T15" fmla="*/ 213 h 216"/>
                <a:gd name="T16" fmla="*/ 24 w 70"/>
                <a:gd name="T17" fmla="*/ 198 h 216"/>
                <a:gd name="T18" fmla="*/ 24 w 70"/>
                <a:gd name="T19" fmla="*/ 198 h 216"/>
                <a:gd name="T20" fmla="*/ 37 w 70"/>
                <a:gd name="T21" fmla="*/ 8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216">
                  <a:moveTo>
                    <a:pt x="37" y="88"/>
                  </a:moveTo>
                  <a:cubicBezTo>
                    <a:pt x="37" y="88"/>
                    <a:pt x="37" y="87"/>
                    <a:pt x="37" y="87"/>
                  </a:cubicBezTo>
                  <a:cubicBezTo>
                    <a:pt x="40" y="81"/>
                    <a:pt x="42" y="74"/>
                    <a:pt x="41" y="68"/>
                  </a:cubicBezTo>
                  <a:cubicBezTo>
                    <a:pt x="49" y="44"/>
                    <a:pt x="59" y="21"/>
                    <a:pt x="70" y="0"/>
                  </a:cubicBezTo>
                  <a:cubicBezTo>
                    <a:pt x="17" y="72"/>
                    <a:pt x="17" y="72"/>
                    <a:pt x="17" y="72"/>
                  </a:cubicBezTo>
                  <a:cubicBezTo>
                    <a:pt x="0" y="216"/>
                    <a:pt x="0" y="216"/>
                    <a:pt x="0" y="216"/>
                  </a:cubicBezTo>
                  <a:cubicBezTo>
                    <a:pt x="11" y="216"/>
                    <a:pt x="11" y="216"/>
                    <a:pt x="11" y="216"/>
                  </a:cubicBezTo>
                  <a:cubicBezTo>
                    <a:pt x="15" y="215"/>
                    <a:pt x="19" y="214"/>
                    <a:pt x="23" y="213"/>
                  </a:cubicBezTo>
                  <a:cubicBezTo>
                    <a:pt x="24" y="198"/>
                    <a:pt x="24" y="198"/>
                    <a:pt x="24" y="198"/>
                  </a:cubicBezTo>
                  <a:cubicBezTo>
                    <a:pt x="24" y="198"/>
                    <a:pt x="24" y="198"/>
                    <a:pt x="24" y="198"/>
                  </a:cubicBezTo>
                  <a:cubicBezTo>
                    <a:pt x="24" y="160"/>
                    <a:pt x="29" y="123"/>
                    <a:pt x="37" y="88"/>
                  </a:cubicBezTo>
                  <a:close/>
                </a:path>
              </a:pathLst>
            </a:custGeom>
            <a:solidFill>
              <a:srgbClr val="8296A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05" name="Freeform 461"/>
            <p:cNvSpPr/>
            <p:nvPr/>
          </p:nvSpPr>
          <p:spPr bwMode="auto">
            <a:xfrm>
              <a:off x="5464175" y="3890963"/>
              <a:ext cx="14288" cy="23812"/>
            </a:xfrm>
            <a:custGeom>
              <a:avLst/>
              <a:gdLst>
                <a:gd name="T0" fmla="*/ 6 w 9"/>
                <a:gd name="T1" fmla="*/ 1 h 15"/>
                <a:gd name="T2" fmla="*/ 6 w 9"/>
                <a:gd name="T3" fmla="*/ 0 h 15"/>
                <a:gd name="T4" fmla="*/ 0 w 9"/>
                <a:gd name="T5" fmla="*/ 14 h 15"/>
                <a:gd name="T6" fmla="*/ 3 w 9"/>
                <a:gd name="T7" fmla="*/ 13 h 15"/>
                <a:gd name="T8" fmla="*/ 4 w 9"/>
                <a:gd name="T9" fmla="*/ 15 h 15"/>
                <a:gd name="T10" fmla="*/ 7 w 9"/>
                <a:gd name="T11" fmla="*/ 14 h 15"/>
                <a:gd name="T12" fmla="*/ 4 w 9"/>
                <a:gd name="T13" fmla="*/ 12 h 15"/>
                <a:gd name="T14" fmla="*/ 4 w 9"/>
                <a:gd name="T15" fmla="*/ 11 h 15"/>
                <a:gd name="T16" fmla="*/ 5 w 9"/>
                <a:gd name="T17" fmla="*/ 8 h 15"/>
                <a:gd name="T18" fmla="*/ 9 w 9"/>
                <a:gd name="T19" fmla="*/ 10 h 15"/>
                <a:gd name="T20" fmla="*/ 9 w 9"/>
                <a:gd name="T21" fmla="*/ 8 h 15"/>
                <a:gd name="T22" fmla="*/ 5 w 9"/>
                <a:gd name="T23" fmla="*/ 8 h 15"/>
                <a:gd name="T24" fmla="*/ 6 w 9"/>
                <a:gd name="T25" fmla="*/ 5 h 15"/>
                <a:gd name="T26" fmla="*/ 6 w 9"/>
                <a:gd name="T2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5">
                  <a:moveTo>
                    <a:pt x="6" y="1"/>
                  </a:moveTo>
                  <a:cubicBezTo>
                    <a:pt x="6" y="1"/>
                    <a:pt x="6" y="0"/>
                    <a:pt x="6" y="0"/>
                  </a:cubicBezTo>
                  <a:cubicBezTo>
                    <a:pt x="0" y="14"/>
                    <a:pt x="0" y="14"/>
                    <a:pt x="0" y="14"/>
                  </a:cubicBezTo>
                  <a:cubicBezTo>
                    <a:pt x="1" y="14"/>
                    <a:pt x="2" y="14"/>
                    <a:pt x="3" y="13"/>
                  </a:cubicBezTo>
                  <a:cubicBezTo>
                    <a:pt x="4" y="15"/>
                    <a:pt x="4" y="15"/>
                    <a:pt x="4" y="15"/>
                  </a:cubicBezTo>
                  <a:cubicBezTo>
                    <a:pt x="5" y="15"/>
                    <a:pt x="6" y="15"/>
                    <a:pt x="7" y="14"/>
                  </a:cubicBezTo>
                  <a:cubicBezTo>
                    <a:pt x="4" y="12"/>
                    <a:pt x="4" y="12"/>
                    <a:pt x="4" y="12"/>
                  </a:cubicBezTo>
                  <a:cubicBezTo>
                    <a:pt x="4" y="11"/>
                    <a:pt x="4" y="11"/>
                    <a:pt x="4" y="11"/>
                  </a:cubicBezTo>
                  <a:cubicBezTo>
                    <a:pt x="5" y="10"/>
                    <a:pt x="5" y="9"/>
                    <a:pt x="5" y="8"/>
                  </a:cubicBezTo>
                  <a:cubicBezTo>
                    <a:pt x="9" y="10"/>
                    <a:pt x="9" y="10"/>
                    <a:pt x="9" y="10"/>
                  </a:cubicBezTo>
                  <a:cubicBezTo>
                    <a:pt x="9" y="8"/>
                    <a:pt x="9" y="8"/>
                    <a:pt x="9" y="8"/>
                  </a:cubicBezTo>
                  <a:cubicBezTo>
                    <a:pt x="5" y="8"/>
                    <a:pt x="5" y="8"/>
                    <a:pt x="5" y="8"/>
                  </a:cubicBezTo>
                  <a:cubicBezTo>
                    <a:pt x="6" y="7"/>
                    <a:pt x="6" y="6"/>
                    <a:pt x="6" y="5"/>
                  </a:cubicBezTo>
                  <a:cubicBezTo>
                    <a:pt x="6" y="4"/>
                    <a:pt x="6" y="3"/>
                    <a:pt x="6" y="1"/>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06" name="Freeform 462"/>
            <p:cNvSpPr/>
            <p:nvPr/>
          </p:nvSpPr>
          <p:spPr bwMode="auto">
            <a:xfrm>
              <a:off x="5472113" y="3898900"/>
              <a:ext cx="6350" cy="4762"/>
            </a:xfrm>
            <a:custGeom>
              <a:avLst/>
              <a:gdLst>
                <a:gd name="T0" fmla="*/ 1 w 4"/>
                <a:gd name="T1" fmla="*/ 0 h 3"/>
                <a:gd name="T2" fmla="*/ 0 w 4"/>
                <a:gd name="T3" fmla="*/ 3 h 3"/>
                <a:gd name="T4" fmla="*/ 4 w 4"/>
                <a:gd name="T5" fmla="*/ 3 h 3"/>
                <a:gd name="T6" fmla="*/ 1 w 4"/>
                <a:gd name="T7" fmla="*/ 0 h 3"/>
              </a:gdLst>
              <a:ahLst/>
              <a:cxnLst>
                <a:cxn ang="0">
                  <a:pos x="T0" y="T1"/>
                </a:cxn>
                <a:cxn ang="0">
                  <a:pos x="T2" y="T3"/>
                </a:cxn>
                <a:cxn ang="0">
                  <a:pos x="T4" y="T5"/>
                </a:cxn>
                <a:cxn ang="0">
                  <a:pos x="T6" y="T7"/>
                </a:cxn>
              </a:cxnLst>
              <a:rect l="0" t="0" r="r" b="b"/>
              <a:pathLst>
                <a:path w="4" h="3">
                  <a:moveTo>
                    <a:pt x="1" y="0"/>
                  </a:moveTo>
                  <a:cubicBezTo>
                    <a:pt x="1" y="1"/>
                    <a:pt x="1" y="2"/>
                    <a:pt x="0" y="3"/>
                  </a:cubicBezTo>
                  <a:cubicBezTo>
                    <a:pt x="4" y="3"/>
                    <a:pt x="4" y="3"/>
                    <a:pt x="4" y="3"/>
                  </a:cubicBezTo>
                  <a:cubicBezTo>
                    <a:pt x="1" y="0"/>
                    <a:pt x="1" y="0"/>
                    <a:pt x="1" y="0"/>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07" name="Freeform 463"/>
            <p:cNvSpPr/>
            <p:nvPr/>
          </p:nvSpPr>
          <p:spPr bwMode="auto">
            <a:xfrm>
              <a:off x="5402263" y="4206875"/>
              <a:ext cx="42863" cy="34925"/>
            </a:xfrm>
            <a:custGeom>
              <a:avLst/>
              <a:gdLst>
                <a:gd name="T0" fmla="*/ 13 w 28"/>
                <a:gd name="T1" fmla="*/ 3 h 23"/>
                <a:gd name="T2" fmla="*/ 12 w 28"/>
                <a:gd name="T3" fmla="*/ 3 h 23"/>
                <a:gd name="T4" fmla="*/ 11 w 28"/>
                <a:gd name="T5" fmla="*/ 3 h 23"/>
                <a:gd name="T6" fmla="*/ 0 w 28"/>
                <a:gd name="T7" fmla="*/ 0 h 23"/>
                <a:gd name="T8" fmla="*/ 0 w 28"/>
                <a:gd name="T9" fmla="*/ 14 h 23"/>
                <a:gd name="T10" fmla="*/ 16 w 28"/>
                <a:gd name="T11" fmla="*/ 21 h 23"/>
                <a:gd name="T12" fmla="*/ 25 w 28"/>
                <a:gd name="T13" fmla="*/ 13 h 23"/>
                <a:gd name="T14" fmla="*/ 23 w 28"/>
                <a:gd name="T15" fmla="*/ 2 h 23"/>
                <a:gd name="T16" fmla="*/ 28 w 28"/>
                <a:gd name="T17" fmla="*/ 2 h 23"/>
                <a:gd name="T18" fmla="*/ 28 w 28"/>
                <a:gd name="T19" fmla="*/ 1 h 23"/>
                <a:gd name="T20" fmla="*/ 13 w 28"/>
                <a:gd name="T21" fmla="*/ 2 h 23"/>
                <a:gd name="T22" fmla="*/ 13 w 28"/>
                <a:gd name="T23"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3">
                  <a:moveTo>
                    <a:pt x="13" y="3"/>
                  </a:moveTo>
                  <a:cubicBezTo>
                    <a:pt x="12" y="3"/>
                    <a:pt x="12" y="3"/>
                    <a:pt x="12" y="3"/>
                  </a:cubicBezTo>
                  <a:cubicBezTo>
                    <a:pt x="11" y="3"/>
                    <a:pt x="11" y="3"/>
                    <a:pt x="11" y="3"/>
                  </a:cubicBezTo>
                  <a:cubicBezTo>
                    <a:pt x="7" y="2"/>
                    <a:pt x="3" y="1"/>
                    <a:pt x="0" y="0"/>
                  </a:cubicBezTo>
                  <a:cubicBezTo>
                    <a:pt x="0" y="14"/>
                    <a:pt x="0" y="14"/>
                    <a:pt x="0" y="14"/>
                  </a:cubicBezTo>
                  <a:cubicBezTo>
                    <a:pt x="5" y="20"/>
                    <a:pt x="10" y="23"/>
                    <a:pt x="16" y="21"/>
                  </a:cubicBezTo>
                  <a:cubicBezTo>
                    <a:pt x="21" y="21"/>
                    <a:pt x="24" y="18"/>
                    <a:pt x="25" y="13"/>
                  </a:cubicBezTo>
                  <a:cubicBezTo>
                    <a:pt x="23" y="2"/>
                    <a:pt x="23" y="2"/>
                    <a:pt x="23" y="2"/>
                  </a:cubicBezTo>
                  <a:cubicBezTo>
                    <a:pt x="25" y="2"/>
                    <a:pt x="26" y="2"/>
                    <a:pt x="28" y="2"/>
                  </a:cubicBezTo>
                  <a:cubicBezTo>
                    <a:pt x="28" y="1"/>
                    <a:pt x="28" y="1"/>
                    <a:pt x="28" y="1"/>
                  </a:cubicBezTo>
                  <a:cubicBezTo>
                    <a:pt x="13" y="2"/>
                    <a:pt x="13" y="2"/>
                    <a:pt x="13" y="2"/>
                  </a:cubicBezTo>
                  <a:cubicBezTo>
                    <a:pt x="13" y="3"/>
                    <a:pt x="13" y="3"/>
                    <a:pt x="13" y="3"/>
                  </a:cubicBezTo>
                  <a:close/>
                </a:path>
              </a:pathLst>
            </a:custGeom>
            <a:solidFill>
              <a:srgbClr val="28373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08" name="Freeform 464"/>
            <p:cNvSpPr/>
            <p:nvPr/>
          </p:nvSpPr>
          <p:spPr bwMode="auto">
            <a:xfrm>
              <a:off x="5248275" y="4216400"/>
              <a:ext cx="53975" cy="33337"/>
            </a:xfrm>
            <a:custGeom>
              <a:avLst/>
              <a:gdLst>
                <a:gd name="T0" fmla="*/ 9 w 34"/>
                <a:gd name="T1" fmla="*/ 0 h 22"/>
                <a:gd name="T2" fmla="*/ 1 w 34"/>
                <a:gd name="T3" fmla="*/ 19 h 22"/>
                <a:gd name="T4" fmla="*/ 28 w 34"/>
                <a:gd name="T5" fmla="*/ 16 h 22"/>
                <a:gd name="T6" fmla="*/ 28 w 34"/>
                <a:gd name="T7" fmla="*/ 11 h 22"/>
                <a:gd name="T8" fmla="*/ 33 w 34"/>
                <a:gd name="T9" fmla="*/ 11 h 22"/>
                <a:gd name="T10" fmla="*/ 33 w 34"/>
                <a:gd name="T11" fmla="*/ 4 h 22"/>
                <a:gd name="T12" fmla="*/ 34 w 34"/>
                <a:gd name="T13" fmla="*/ 4 h 22"/>
                <a:gd name="T14" fmla="*/ 23 w 34"/>
                <a:gd name="T15" fmla="*/ 4 h 22"/>
                <a:gd name="T16" fmla="*/ 9 w 34"/>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2">
                  <a:moveTo>
                    <a:pt x="9" y="0"/>
                  </a:moveTo>
                  <a:cubicBezTo>
                    <a:pt x="3" y="5"/>
                    <a:pt x="0" y="12"/>
                    <a:pt x="1" y="19"/>
                  </a:cubicBezTo>
                  <a:cubicBezTo>
                    <a:pt x="13" y="22"/>
                    <a:pt x="22" y="21"/>
                    <a:pt x="28" y="16"/>
                  </a:cubicBezTo>
                  <a:cubicBezTo>
                    <a:pt x="28" y="11"/>
                    <a:pt x="28" y="11"/>
                    <a:pt x="28" y="11"/>
                  </a:cubicBezTo>
                  <a:cubicBezTo>
                    <a:pt x="33" y="11"/>
                    <a:pt x="33" y="11"/>
                    <a:pt x="33" y="11"/>
                  </a:cubicBezTo>
                  <a:cubicBezTo>
                    <a:pt x="33" y="4"/>
                    <a:pt x="33" y="4"/>
                    <a:pt x="33" y="4"/>
                  </a:cubicBezTo>
                  <a:cubicBezTo>
                    <a:pt x="33" y="4"/>
                    <a:pt x="34" y="4"/>
                    <a:pt x="34" y="4"/>
                  </a:cubicBezTo>
                  <a:cubicBezTo>
                    <a:pt x="23" y="4"/>
                    <a:pt x="23" y="4"/>
                    <a:pt x="23" y="4"/>
                  </a:cubicBezTo>
                  <a:cubicBezTo>
                    <a:pt x="18" y="4"/>
                    <a:pt x="13" y="3"/>
                    <a:pt x="9" y="0"/>
                  </a:cubicBezTo>
                  <a:close/>
                </a:path>
              </a:pathLst>
            </a:custGeom>
            <a:solidFill>
              <a:srgbClr val="28373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09" name="Freeform 465"/>
            <p:cNvSpPr>
              <a:spLocks noEditPoints="1"/>
            </p:cNvSpPr>
            <p:nvPr/>
          </p:nvSpPr>
          <p:spPr bwMode="auto">
            <a:xfrm>
              <a:off x="5480050" y="3532188"/>
              <a:ext cx="196850" cy="796925"/>
            </a:xfrm>
            <a:custGeom>
              <a:avLst/>
              <a:gdLst>
                <a:gd name="T0" fmla="*/ 46 w 128"/>
                <a:gd name="T1" fmla="*/ 52 h 515"/>
                <a:gd name="T2" fmla="*/ 48 w 128"/>
                <a:gd name="T3" fmla="*/ 82 h 515"/>
                <a:gd name="T4" fmla="*/ 9 w 128"/>
                <a:gd name="T5" fmla="*/ 133 h 515"/>
                <a:gd name="T6" fmla="*/ 5 w 128"/>
                <a:gd name="T7" fmla="*/ 134 h 515"/>
                <a:gd name="T8" fmla="*/ 3 w 128"/>
                <a:gd name="T9" fmla="*/ 139 h 515"/>
                <a:gd name="T10" fmla="*/ 1 w 128"/>
                <a:gd name="T11" fmla="*/ 142 h 515"/>
                <a:gd name="T12" fmla="*/ 1 w 128"/>
                <a:gd name="T13" fmla="*/ 160 h 515"/>
                <a:gd name="T14" fmla="*/ 2 w 128"/>
                <a:gd name="T15" fmla="*/ 161 h 515"/>
                <a:gd name="T16" fmla="*/ 16 w 128"/>
                <a:gd name="T17" fmla="*/ 179 h 515"/>
                <a:gd name="T18" fmla="*/ 19 w 128"/>
                <a:gd name="T19" fmla="*/ 180 h 515"/>
                <a:gd name="T20" fmla="*/ 7 w 128"/>
                <a:gd name="T21" fmla="*/ 214 h 515"/>
                <a:gd name="T22" fmla="*/ 11 w 128"/>
                <a:gd name="T23" fmla="*/ 217 h 515"/>
                <a:gd name="T24" fmla="*/ 11 w 128"/>
                <a:gd name="T25" fmla="*/ 221 h 515"/>
                <a:gd name="T26" fmla="*/ 15 w 128"/>
                <a:gd name="T27" fmla="*/ 271 h 515"/>
                <a:gd name="T28" fmla="*/ 20 w 128"/>
                <a:gd name="T29" fmla="*/ 345 h 515"/>
                <a:gd name="T30" fmla="*/ 37 w 128"/>
                <a:gd name="T31" fmla="*/ 346 h 515"/>
                <a:gd name="T32" fmla="*/ 54 w 128"/>
                <a:gd name="T33" fmla="*/ 431 h 515"/>
                <a:gd name="T34" fmla="*/ 38 w 128"/>
                <a:gd name="T35" fmla="*/ 488 h 515"/>
                <a:gd name="T36" fmla="*/ 40 w 128"/>
                <a:gd name="T37" fmla="*/ 490 h 515"/>
                <a:gd name="T38" fmla="*/ 68 w 128"/>
                <a:gd name="T39" fmla="*/ 480 h 515"/>
                <a:gd name="T40" fmla="*/ 72 w 128"/>
                <a:gd name="T41" fmla="*/ 475 h 515"/>
                <a:gd name="T42" fmla="*/ 67 w 128"/>
                <a:gd name="T43" fmla="*/ 495 h 515"/>
                <a:gd name="T44" fmla="*/ 65 w 128"/>
                <a:gd name="T45" fmla="*/ 513 h 515"/>
                <a:gd name="T46" fmla="*/ 93 w 128"/>
                <a:gd name="T47" fmla="*/ 506 h 515"/>
                <a:gd name="T48" fmla="*/ 94 w 128"/>
                <a:gd name="T49" fmla="*/ 504 h 515"/>
                <a:gd name="T50" fmla="*/ 99 w 128"/>
                <a:gd name="T51" fmla="*/ 474 h 515"/>
                <a:gd name="T52" fmla="*/ 99 w 128"/>
                <a:gd name="T53" fmla="*/ 443 h 515"/>
                <a:gd name="T54" fmla="*/ 99 w 128"/>
                <a:gd name="T55" fmla="*/ 318 h 515"/>
                <a:gd name="T56" fmla="*/ 106 w 128"/>
                <a:gd name="T57" fmla="*/ 222 h 515"/>
                <a:gd name="T58" fmla="*/ 108 w 128"/>
                <a:gd name="T59" fmla="*/ 220 h 515"/>
                <a:gd name="T60" fmla="*/ 99 w 128"/>
                <a:gd name="T61" fmla="*/ 182 h 515"/>
                <a:gd name="T62" fmla="*/ 100 w 128"/>
                <a:gd name="T63" fmla="*/ 169 h 515"/>
                <a:gd name="T64" fmla="*/ 102 w 128"/>
                <a:gd name="T65" fmla="*/ 167 h 515"/>
                <a:gd name="T66" fmla="*/ 105 w 128"/>
                <a:gd name="T67" fmla="*/ 162 h 515"/>
                <a:gd name="T68" fmla="*/ 105 w 128"/>
                <a:gd name="T69" fmla="*/ 157 h 515"/>
                <a:gd name="T70" fmla="*/ 103 w 128"/>
                <a:gd name="T71" fmla="*/ 156 h 515"/>
                <a:gd name="T72" fmla="*/ 122 w 128"/>
                <a:gd name="T73" fmla="*/ 130 h 515"/>
                <a:gd name="T74" fmla="*/ 126 w 128"/>
                <a:gd name="T75" fmla="*/ 112 h 515"/>
                <a:gd name="T76" fmla="*/ 117 w 128"/>
                <a:gd name="T77" fmla="*/ 88 h 515"/>
                <a:gd name="T78" fmla="*/ 116 w 128"/>
                <a:gd name="T79" fmla="*/ 88 h 515"/>
                <a:gd name="T80" fmla="*/ 110 w 128"/>
                <a:gd name="T81" fmla="*/ 86 h 515"/>
                <a:gd name="T82" fmla="*/ 107 w 128"/>
                <a:gd name="T83" fmla="*/ 57 h 515"/>
                <a:gd name="T84" fmla="*/ 96 w 128"/>
                <a:gd name="T85" fmla="*/ 14 h 515"/>
                <a:gd name="T86" fmla="*/ 93 w 128"/>
                <a:gd name="T87" fmla="*/ 11 h 515"/>
                <a:gd name="T88" fmla="*/ 48 w 128"/>
                <a:gd name="T89" fmla="*/ 39 h 515"/>
                <a:gd name="T90" fmla="*/ 46 w 128"/>
                <a:gd name="T91" fmla="*/ 52 h 515"/>
                <a:gd name="T92" fmla="*/ 79 w 128"/>
                <a:gd name="T93" fmla="*/ 432 h 515"/>
                <a:gd name="T94" fmla="*/ 79 w 128"/>
                <a:gd name="T95" fmla="*/ 441 h 515"/>
                <a:gd name="T96" fmla="*/ 80 w 128"/>
                <a:gd name="T97" fmla="*/ 438 h 515"/>
                <a:gd name="T98" fmla="*/ 76 w 128"/>
                <a:gd name="T99" fmla="*/ 432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8" h="515">
                  <a:moveTo>
                    <a:pt x="46" y="52"/>
                  </a:moveTo>
                  <a:cubicBezTo>
                    <a:pt x="46" y="52"/>
                    <a:pt x="46" y="52"/>
                    <a:pt x="46" y="52"/>
                  </a:cubicBezTo>
                  <a:cubicBezTo>
                    <a:pt x="46" y="60"/>
                    <a:pt x="46" y="67"/>
                    <a:pt x="47" y="73"/>
                  </a:cubicBezTo>
                  <a:cubicBezTo>
                    <a:pt x="47" y="76"/>
                    <a:pt x="48" y="79"/>
                    <a:pt x="48" y="82"/>
                  </a:cubicBezTo>
                  <a:cubicBezTo>
                    <a:pt x="33" y="81"/>
                    <a:pt x="25" y="87"/>
                    <a:pt x="22" y="100"/>
                  </a:cubicBezTo>
                  <a:cubicBezTo>
                    <a:pt x="9" y="133"/>
                    <a:pt x="9" y="133"/>
                    <a:pt x="9" y="133"/>
                  </a:cubicBezTo>
                  <a:cubicBezTo>
                    <a:pt x="6" y="133"/>
                    <a:pt x="6" y="133"/>
                    <a:pt x="6" y="133"/>
                  </a:cubicBezTo>
                  <a:cubicBezTo>
                    <a:pt x="6" y="133"/>
                    <a:pt x="5" y="134"/>
                    <a:pt x="5" y="134"/>
                  </a:cubicBezTo>
                  <a:cubicBezTo>
                    <a:pt x="3" y="135"/>
                    <a:pt x="3" y="136"/>
                    <a:pt x="3" y="138"/>
                  </a:cubicBezTo>
                  <a:cubicBezTo>
                    <a:pt x="3" y="138"/>
                    <a:pt x="3" y="139"/>
                    <a:pt x="3" y="139"/>
                  </a:cubicBezTo>
                  <a:cubicBezTo>
                    <a:pt x="1" y="141"/>
                    <a:pt x="1" y="141"/>
                    <a:pt x="1" y="141"/>
                  </a:cubicBezTo>
                  <a:cubicBezTo>
                    <a:pt x="1" y="142"/>
                    <a:pt x="1" y="142"/>
                    <a:pt x="1" y="142"/>
                  </a:cubicBezTo>
                  <a:cubicBezTo>
                    <a:pt x="0" y="145"/>
                    <a:pt x="0" y="148"/>
                    <a:pt x="1" y="151"/>
                  </a:cubicBezTo>
                  <a:cubicBezTo>
                    <a:pt x="0" y="154"/>
                    <a:pt x="0" y="157"/>
                    <a:pt x="1" y="160"/>
                  </a:cubicBezTo>
                  <a:cubicBezTo>
                    <a:pt x="1" y="160"/>
                    <a:pt x="1" y="161"/>
                    <a:pt x="2" y="161"/>
                  </a:cubicBezTo>
                  <a:cubicBezTo>
                    <a:pt x="2" y="161"/>
                    <a:pt x="2" y="161"/>
                    <a:pt x="2" y="161"/>
                  </a:cubicBezTo>
                  <a:cubicBezTo>
                    <a:pt x="2" y="164"/>
                    <a:pt x="2" y="166"/>
                    <a:pt x="2" y="167"/>
                  </a:cubicBezTo>
                  <a:cubicBezTo>
                    <a:pt x="3" y="173"/>
                    <a:pt x="8" y="177"/>
                    <a:pt x="16" y="179"/>
                  </a:cubicBezTo>
                  <a:cubicBezTo>
                    <a:pt x="16" y="179"/>
                    <a:pt x="16" y="179"/>
                    <a:pt x="17" y="179"/>
                  </a:cubicBezTo>
                  <a:cubicBezTo>
                    <a:pt x="17" y="179"/>
                    <a:pt x="18" y="179"/>
                    <a:pt x="19" y="180"/>
                  </a:cubicBezTo>
                  <a:cubicBezTo>
                    <a:pt x="7" y="212"/>
                    <a:pt x="7" y="212"/>
                    <a:pt x="7" y="212"/>
                  </a:cubicBezTo>
                  <a:cubicBezTo>
                    <a:pt x="7" y="213"/>
                    <a:pt x="7" y="213"/>
                    <a:pt x="7" y="214"/>
                  </a:cubicBezTo>
                  <a:cubicBezTo>
                    <a:pt x="7" y="214"/>
                    <a:pt x="8" y="215"/>
                    <a:pt x="8" y="215"/>
                  </a:cubicBezTo>
                  <a:cubicBezTo>
                    <a:pt x="9" y="216"/>
                    <a:pt x="10" y="216"/>
                    <a:pt x="11" y="217"/>
                  </a:cubicBezTo>
                  <a:cubicBezTo>
                    <a:pt x="11" y="218"/>
                    <a:pt x="11" y="219"/>
                    <a:pt x="11" y="221"/>
                  </a:cubicBezTo>
                  <a:cubicBezTo>
                    <a:pt x="11" y="221"/>
                    <a:pt x="11" y="221"/>
                    <a:pt x="11" y="221"/>
                  </a:cubicBezTo>
                  <a:cubicBezTo>
                    <a:pt x="10" y="236"/>
                    <a:pt x="11" y="253"/>
                    <a:pt x="15" y="271"/>
                  </a:cubicBezTo>
                  <a:cubicBezTo>
                    <a:pt x="15" y="271"/>
                    <a:pt x="15" y="271"/>
                    <a:pt x="15" y="271"/>
                  </a:cubicBezTo>
                  <a:cubicBezTo>
                    <a:pt x="19" y="343"/>
                    <a:pt x="19" y="343"/>
                    <a:pt x="19" y="343"/>
                  </a:cubicBezTo>
                  <a:cubicBezTo>
                    <a:pt x="20" y="344"/>
                    <a:pt x="20" y="344"/>
                    <a:pt x="20" y="345"/>
                  </a:cubicBezTo>
                  <a:cubicBezTo>
                    <a:pt x="21" y="345"/>
                    <a:pt x="21" y="345"/>
                    <a:pt x="22" y="345"/>
                  </a:cubicBezTo>
                  <a:cubicBezTo>
                    <a:pt x="27" y="345"/>
                    <a:pt x="32" y="345"/>
                    <a:pt x="37" y="346"/>
                  </a:cubicBezTo>
                  <a:cubicBezTo>
                    <a:pt x="40" y="355"/>
                    <a:pt x="40" y="355"/>
                    <a:pt x="40" y="355"/>
                  </a:cubicBezTo>
                  <a:cubicBezTo>
                    <a:pt x="42" y="381"/>
                    <a:pt x="46" y="407"/>
                    <a:pt x="54" y="431"/>
                  </a:cubicBezTo>
                  <a:cubicBezTo>
                    <a:pt x="56" y="450"/>
                    <a:pt x="54" y="463"/>
                    <a:pt x="46" y="471"/>
                  </a:cubicBezTo>
                  <a:cubicBezTo>
                    <a:pt x="38" y="475"/>
                    <a:pt x="35" y="481"/>
                    <a:pt x="38" y="488"/>
                  </a:cubicBezTo>
                  <a:cubicBezTo>
                    <a:pt x="38" y="489"/>
                    <a:pt x="38" y="489"/>
                    <a:pt x="39" y="490"/>
                  </a:cubicBezTo>
                  <a:cubicBezTo>
                    <a:pt x="39" y="490"/>
                    <a:pt x="40" y="490"/>
                    <a:pt x="40" y="490"/>
                  </a:cubicBezTo>
                  <a:cubicBezTo>
                    <a:pt x="51" y="491"/>
                    <a:pt x="60" y="488"/>
                    <a:pt x="67" y="482"/>
                  </a:cubicBezTo>
                  <a:cubicBezTo>
                    <a:pt x="67" y="481"/>
                    <a:pt x="68" y="481"/>
                    <a:pt x="68" y="480"/>
                  </a:cubicBezTo>
                  <a:cubicBezTo>
                    <a:pt x="69" y="476"/>
                    <a:pt x="70" y="473"/>
                    <a:pt x="72" y="469"/>
                  </a:cubicBezTo>
                  <a:cubicBezTo>
                    <a:pt x="72" y="475"/>
                    <a:pt x="72" y="475"/>
                    <a:pt x="72" y="475"/>
                  </a:cubicBezTo>
                  <a:cubicBezTo>
                    <a:pt x="72" y="476"/>
                    <a:pt x="72" y="477"/>
                    <a:pt x="73" y="477"/>
                  </a:cubicBezTo>
                  <a:cubicBezTo>
                    <a:pt x="67" y="495"/>
                    <a:pt x="67" y="495"/>
                    <a:pt x="67" y="495"/>
                  </a:cubicBezTo>
                  <a:cubicBezTo>
                    <a:pt x="64" y="499"/>
                    <a:pt x="63" y="505"/>
                    <a:pt x="64" y="511"/>
                  </a:cubicBezTo>
                  <a:cubicBezTo>
                    <a:pt x="65" y="512"/>
                    <a:pt x="65" y="512"/>
                    <a:pt x="65" y="513"/>
                  </a:cubicBezTo>
                  <a:cubicBezTo>
                    <a:pt x="66" y="513"/>
                    <a:pt x="66" y="513"/>
                    <a:pt x="66" y="513"/>
                  </a:cubicBezTo>
                  <a:cubicBezTo>
                    <a:pt x="76" y="515"/>
                    <a:pt x="85" y="513"/>
                    <a:pt x="93" y="506"/>
                  </a:cubicBezTo>
                  <a:cubicBezTo>
                    <a:pt x="93" y="506"/>
                    <a:pt x="93" y="506"/>
                    <a:pt x="93" y="505"/>
                  </a:cubicBezTo>
                  <a:cubicBezTo>
                    <a:pt x="93" y="505"/>
                    <a:pt x="94" y="504"/>
                    <a:pt x="94" y="504"/>
                  </a:cubicBezTo>
                  <a:cubicBezTo>
                    <a:pt x="94" y="496"/>
                    <a:pt x="94" y="496"/>
                    <a:pt x="94" y="496"/>
                  </a:cubicBezTo>
                  <a:cubicBezTo>
                    <a:pt x="99" y="474"/>
                    <a:pt x="99" y="474"/>
                    <a:pt x="99" y="474"/>
                  </a:cubicBezTo>
                  <a:cubicBezTo>
                    <a:pt x="99" y="474"/>
                    <a:pt x="99" y="474"/>
                    <a:pt x="99" y="474"/>
                  </a:cubicBezTo>
                  <a:cubicBezTo>
                    <a:pt x="99" y="443"/>
                    <a:pt x="99" y="443"/>
                    <a:pt x="99" y="443"/>
                  </a:cubicBezTo>
                  <a:cubicBezTo>
                    <a:pt x="105" y="408"/>
                    <a:pt x="105" y="377"/>
                    <a:pt x="99" y="353"/>
                  </a:cubicBezTo>
                  <a:cubicBezTo>
                    <a:pt x="99" y="318"/>
                    <a:pt x="99" y="318"/>
                    <a:pt x="99" y="318"/>
                  </a:cubicBezTo>
                  <a:cubicBezTo>
                    <a:pt x="103" y="280"/>
                    <a:pt x="104" y="249"/>
                    <a:pt x="100" y="223"/>
                  </a:cubicBezTo>
                  <a:cubicBezTo>
                    <a:pt x="106" y="222"/>
                    <a:pt x="106" y="222"/>
                    <a:pt x="106" y="222"/>
                  </a:cubicBezTo>
                  <a:cubicBezTo>
                    <a:pt x="107" y="222"/>
                    <a:pt x="107" y="222"/>
                    <a:pt x="108" y="222"/>
                  </a:cubicBezTo>
                  <a:cubicBezTo>
                    <a:pt x="108" y="221"/>
                    <a:pt x="108" y="221"/>
                    <a:pt x="108" y="220"/>
                  </a:cubicBezTo>
                  <a:cubicBezTo>
                    <a:pt x="108" y="220"/>
                    <a:pt x="109" y="219"/>
                    <a:pt x="108" y="219"/>
                  </a:cubicBezTo>
                  <a:cubicBezTo>
                    <a:pt x="99" y="182"/>
                    <a:pt x="99" y="182"/>
                    <a:pt x="99" y="182"/>
                  </a:cubicBezTo>
                  <a:cubicBezTo>
                    <a:pt x="99" y="170"/>
                    <a:pt x="99" y="170"/>
                    <a:pt x="99" y="170"/>
                  </a:cubicBezTo>
                  <a:cubicBezTo>
                    <a:pt x="100" y="170"/>
                    <a:pt x="100" y="169"/>
                    <a:pt x="100" y="169"/>
                  </a:cubicBezTo>
                  <a:cubicBezTo>
                    <a:pt x="100" y="169"/>
                    <a:pt x="100" y="169"/>
                    <a:pt x="100" y="169"/>
                  </a:cubicBezTo>
                  <a:cubicBezTo>
                    <a:pt x="101" y="168"/>
                    <a:pt x="102" y="167"/>
                    <a:pt x="102" y="167"/>
                  </a:cubicBezTo>
                  <a:cubicBezTo>
                    <a:pt x="105" y="164"/>
                    <a:pt x="105" y="164"/>
                    <a:pt x="105" y="164"/>
                  </a:cubicBezTo>
                  <a:cubicBezTo>
                    <a:pt x="105" y="163"/>
                    <a:pt x="105" y="163"/>
                    <a:pt x="105" y="162"/>
                  </a:cubicBezTo>
                  <a:cubicBezTo>
                    <a:pt x="105" y="159"/>
                    <a:pt x="105" y="159"/>
                    <a:pt x="105" y="159"/>
                  </a:cubicBezTo>
                  <a:cubicBezTo>
                    <a:pt x="105" y="158"/>
                    <a:pt x="105" y="158"/>
                    <a:pt x="105" y="157"/>
                  </a:cubicBezTo>
                  <a:cubicBezTo>
                    <a:pt x="105" y="157"/>
                    <a:pt x="104" y="157"/>
                    <a:pt x="104" y="157"/>
                  </a:cubicBezTo>
                  <a:cubicBezTo>
                    <a:pt x="103" y="156"/>
                    <a:pt x="103" y="156"/>
                    <a:pt x="103" y="156"/>
                  </a:cubicBezTo>
                  <a:cubicBezTo>
                    <a:pt x="110" y="148"/>
                    <a:pt x="116" y="140"/>
                    <a:pt x="122" y="131"/>
                  </a:cubicBezTo>
                  <a:cubicBezTo>
                    <a:pt x="122" y="130"/>
                    <a:pt x="122" y="130"/>
                    <a:pt x="122" y="130"/>
                  </a:cubicBezTo>
                  <a:cubicBezTo>
                    <a:pt x="126" y="111"/>
                    <a:pt x="126" y="111"/>
                    <a:pt x="126" y="111"/>
                  </a:cubicBezTo>
                  <a:cubicBezTo>
                    <a:pt x="126" y="112"/>
                    <a:pt x="126" y="112"/>
                    <a:pt x="126" y="112"/>
                  </a:cubicBezTo>
                  <a:cubicBezTo>
                    <a:pt x="127" y="105"/>
                    <a:pt x="128" y="100"/>
                    <a:pt x="126" y="96"/>
                  </a:cubicBezTo>
                  <a:cubicBezTo>
                    <a:pt x="125" y="92"/>
                    <a:pt x="121" y="89"/>
                    <a:pt x="117" y="88"/>
                  </a:cubicBezTo>
                  <a:cubicBezTo>
                    <a:pt x="116" y="88"/>
                    <a:pt x="116" y="88"/>
                    <a:pt x="116" y="88"/>
                  </a:cubicBezTo>
                  <a:cubicBezTo>
                    <a:pt x="116" y="88"/>
                    <a:pt x="116" y="88"/>
                    <a:pt x="116" y="88"/>
                  </a:cubicBezTo>
                  <a:cubicBezTo>
                    <a:pt x="110" y="86"/>
                    <a:pt x="110" y="86"/>
                    <a:pt x="110" y="86"/>
                  </a:cubicBezTo>
                  <a:cubicBezTo>
                    <a:pt x="110" y="86"/>
                    <a:pt x="110" y="86"/>
                    <a:pt x="110" y="86"/>
                  </a:cubicBezTo>
                  <a:cubicBezTo>
                    <a:pt x="110" y="85"/>
                    <a:pt x="110" y="85"/>
                    <a:pt x="110" y="85"/>
                  </a:cubicBezTo>
                  <a:cubicBezTo>
                    <a:pt x="108" y="77"/>
                    <a:pt x="107" y="68"/>
                    <a:pt x="107" y="57"/>
                  </a:cubicBezTo>
                  <a:cubicBezTo>
                    <a:pt x="107" y="57"/>
                    <a:pt x="107" y="57"/>
                    <a:pt x="107" y="56"/>
                  </a:cubicBezTo>
                  <a:cubicBezTo>
                    <a:pt x="107" y="39"/>
                    <a:pt x="104" y="25"/>
                    <a:pt x="96" y="14"/>
                  </a:cubicBezTo>
                  <a:cubicBezTo>
                    <a:pt x="95" y="14"/>
                    <a:pt x="94" y="13"/>
                    <a:pt x="94" y="12"/>
                  </a:cubicBezTo>
                  <a:cubicBezTo>
                    <a:pt x="94" y="12"/>
                    <a:pt x="93" y="12"/>
                    <a:pt x="93" y="11"/>
                  </a:cubicBezTo>
                  <a:cubicBezTo>
                    <a:pt x="81" y="2"/>
                    <a:pt x="72" y="0"/>
                    <a:pt x="65" y="6"/>
                  </a:cubicBezTo>
                  <a:cubicBezTo>
                    <a:pt x="56" y="12"/>
                    <a:pt x="50" y="23"/>
                    <a:pt x="48" y="39"/>
                  </a:cubicBezTo>
                  <a:cubicBezTo>
                    <a:pt x="48" y="39"/>
                    <a:pt x="48" y="39"/>
                    <a:pt x="48" y="39"/>
                  </a:cubicBezTo>
                  <a:cubicBezTo>
                    <a:pt x="46" y="52"/>
                    <a:pt x="46" y="52"/>
                    <a:pt x="46" y="52"/>
                  </a:cubicBezTo>
                  <a:close/>
                  <a:moveTo>
                    <a:pt x="76" y="421"/>
                  </a:moveTo>
                  <a:cubicBezTo>
                    <a:pt x="77" y="425"/>
                    <a:pt x="78" y="428"/>
                    <a:pt x="79" y="432"/>
                  </a:cubicBezTo>
                  <a:cubicBezTo>
                    <a:pt x="80" y="435"/>
                    <a:pt x="80" y="438"/>
                    <a:pt x="80" y="442"/>
                  </a:cubicBezTo>
                  <a:cubicBezTo>
                    <a:pt x="80" y="441"/>
                    <a:pt x="79" y="441"/>
                    <a:pt x="79" y="441"/>
                  </a:cubicBezTo>
                  <a:cubicBezTo>
                    <a:pt x="80" y="439"/>
                    <a:pt x="80" y="439"/>
                    <a:pt x="80" y="439"/>
                  </a:cubicBezTo>
                  <a:cubicBezTo>
                    <a:pt x="80" y="439"/>
                    <a:pt x="80" y="438"/>
                    <a:pt x="80" y="438"/>
                  </a:cubicBezTo>
                  <a:cubicBezTo>
                    <a:pt x="80" y="437"/>
                    <a:pt x="80" y="437"/>
                    <a:pt x="79" y="437"/>
                  </a:cubicBezTo>
                  <a:cubicBezTo>
                    <a:pt x="76" y="432"/>
                    <a:pt x="76" y="432"/>
                    <a:pt x="76" y="432"/>
                  </a:cubicBezTo>
                  <a:cubicBezTo>
                    <a:pt x="76" y="421"/>
                    <a:pt x="76" y="421"/>
                    <a:pt x="76" y="421"/>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10" name="Freeform 466"/>
            <p:cNvSpPr/>
            <p:nvPr/>
          </p:nvSpPr>
          <p:spPr bwMode="auto">
            <a:xfrm>
              <a:off x="5553075" y="3536950"/>
              <a:ext cx="84138" cy="107950"/>
            </a:xfrm>
            <a:custGeom>
              <a:avLst/>
              <a:gdLst>
                <a:gd name="T0" fmla="*/ 44 w 54"/>
                <a:gd name="T1" fmla="*/ 11 h 70"/>
                <a:gd name="T2" fmla="*/ 19 w 54"/>
                <a:gd name="T3" fmla="*/ 5 h 70"/>
                <a:gd name="T4" fmla="*/ 3 w 54"/>
                <a:gd name="T5" fmla="*/ 36 h 70"/>
                <a:gd name="T6" fmla="*/ 1 w 54"/>
                <a:gd name="T7" fmla="*/ 49 h 70"/>
                <a:gd name="T8" fmla="*/ 1 w 54"/>
                <a:gd name="T9" fmla="*/ 70 h 70"/>
                <a:gd name="T10" fmla="*/ 8 w 54"/>
                <a:gd name="T11" fmla="*/ 47 h 70"/>
                <a:gd name="T12" fmla="*/ 7 w 54"/>
                <a:gd name="T13" fmla="*/ 36 h 70"/>
                <a:gd name="T14" fmla="*/ 17 w 54"/>
                <a:gd name="T15" fmla="*/ 14 h 70"/>
                <a:gd name="T16" fmla="*/ 22 w 54"/>
                <a:gd name="T17" fmla="*/ 9 h 70"/>
                <a:gd name="T18" fmla="*/ 35 w 54"/>
                <a:gd name="T19" fmla="*/ 18 h 70"/>
                <a:gd name="T20" fmla="*/ 46 w 54"/>
                <a:gd name="T21" fmla="*/ 40 h 70"/>
                <a:gd name="T22" fmla="*/ 50 w 54"/>
                <a:gd name="T23" fmla="*/ 54 h 70"/>
                <a:gd name="T24" fmla="*/ 45 w 54"/>
                <a:gd name="T25" fmla="*/ 13 h 70"/>
                <a:gd name="T26" fmla="*/ 44 w 54"/>
                <a:gd name="T27" fmla="*/ 1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70">
                  <a:moveTo>
                    <a:pt x="44" y="11"/>
                  </a:moveTo>
                  <a:cubicBezTo>
                    <a:pt x="33" y="2"/>
                    <a:pt x="24" y="0"/>
                    <a:pt x="19" y="5"/>
                  </a:cubicBezTo>
                  <a:cubicBezTo>
                    <a:pt x="10" y="11"/>
                    <a:pt x="5" y="21"/>
                    <a:pt x="3" y="36"/>
                  </a:cubicBezTo>
                  <a:cubicBezTo>
                    <a:pt x="1" y="49"/>
                    <a:pt x="1" y="49"/>
                    <a:pt x="1" y="49"/>
                  </a:cubicBezTo>
                  <a:cubicBezTo>
                    <a:pt x="0" y="57"/>
                    <a:pt x="0" y="64"/>
                    <a:pt x="1" y="70"/>
                  </a:cubicBezTo>
                  <a:cubicBezTo>
                    <a:pt x="6" y="69"/>
                    <a:pt x="8" y="62"/>
                    <a:pt x="8" y="47"/>
                  </a:cubicBezTo>
                  <a:cubicBezTo>
                    <a:pt x="7" y="44"/>
                    <a:pt x="7" y="40"/>
                    <a:pt x="7" y="36"/>
                  </a:cubicBezTo>
                  <a:cubicBezTo>
                    <a:pt x="9" y="28"/>
                    <a:pt x="12" y="20"/>
                    <a:pt x="17" y="14"/>
                  </a:cubicBezTo>
                  <a:cubicBezTo>
                    <a:pt x="19" y="12"/>
                    <a:pt x="20" y="10"/>
                    <a:pt x="22" y="9"/>
                  </a:cubicBezTo>
                  <a:cubicBezTo>
                    <a:pt x="27" y="10"/>
                    <a:pt x="31" y="14"/>
                    <a:pt x="35" y="18"/>
                  </a:cubicBezTo>
                  <a:cubicBezTo>
                    <a:pt x="38" y="27"/>
                    <a:pt x="41" y="34"/>
                    <a:pt x="46" y="40"/>
                  </a:cubicBezTo>
                  <a:cubicBezTo>
                    <a:pt x="50" y="54"/>
                    <a:pt x="50" y="54"/>
                    <a:pt x="50" y="54"/>
                  </a:cubicBezTo>
                  <a:cubicBezTo>
                    <a:pt x="54" y="41"/>
                    <a:pt x="53" y="27"/>
                    <a:pt x="45" y="13"/>
                  </a:cubicBezTo>
                  <a:cubicBezTo>
                    <a:pt x="45" y="12"/>
                    <a:pt x="44" y="11"/>
                    <a:pt x="44" y="11"/>
                  </a:cubicBezTo>
                  <a:close/>
                </a:path>
              </a:pathLst>
            </a:custGeom>
            <a:solidFill>
              <a:srgbClr val="EFE5C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11" name="Freeform 467"/>
            <p:cNvSpPr/>
            <p:nvPr/>
          </p:nvSpPr>
          <p:spPr bwMode="auto">
            <a:xfrm>
              <a:off x="5567363" y="3551238"/>
              <a:ext cx="57150" cy="180975"/>
            </a:xfrm>
            <a:custGeom>
              <a:avLst/>
              <a:gdLst>
                <a:gd name="T0" fmla="*/ 26 w 37"/>
                <a:gd name="T1" fmla="*/ 9 h 117"/>
                <a:gd name="T2" fmla="*/ 13 w 37"/>
                <a:gd name="T3" fmla="*/ 0 h 117"/>
                <a:gd name="T4" fmla="*/ 8 w 37"/>
                <a:gd name="T5" fmla="*/ 5 h 117"/>
                <a:gd name="T6" fmla="*/ 23 w 37"/>
                <a:gd name="T7" fmla="*/ 15 h 117"/>
                <a:gd name="T8" fmla="*/ 32 w 37"/>
                <a:gd name="T9" fmla="*/ 33 h 117"/>
                <a:gd name="T10" fmla="*/ 5 w 37"/>
                <a:gd name="T11" fmla="*/ 51 h 117"/>
                <a:gd name="T12" fmla="*/ 24 w 37"/>
                <a:gd name="T13" fmla="*/ 53 h 117"/>
                <a:gd name="T14" fmla="*/ 24 w 37"/>
                <a:gd name="T15" fmla="*/ 67 h 117"/>
                <a:gd name="T16" fmla="*/ 24 w 37"/>
                <a:gd name="T17" fmla="*/ 69 h 117"/>
                <a:gd name="T18" fmla="*/ 1 w 37"/>
                <a:gd name="T19" fmla="*/ 100 h 117"/>
                <a:gd name="T20" fmla="*/ 0 w 37"/>
                <a:gd name="T21" fmla="*/ 117 h 117"/>
                <a:gd name="T22" fmla="*/ 13 w 37"/>
                <a:gd name="T23" fmla="*/ 96 h 117"/>
                <a:gd name="T24" fmla="*/ 18 w 37"/>
                <a:gd name="T25" fmla="*/ 90 h 117"/>
                <a:gd name="T26" fmla="*/ 32 w 37"/>
                <a:gd name="T27" fmla="*/ 68 h 117"/>
                <a:gd name="T28" fmla="*/ 32 w 37"/>
                <a:gd name="T29" fmla="*/ 44 h 117"/>
                <a:gd name="T30" fmla="*/ 37 w 37"/>
                <a:gd name="T31" fmla="*/ 31 h 117"/>
                <a:gd name="T32" fmla="*/ 26 w 37"/>
                <a:gd name="T33" fmla="*/ 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117">
                  <a:moveTo>
                    <a:pt x="26" y="9"/>
                  </a:moveTo>
                  <a:cubicBezTo>
                    <a:pt x="22" y="5"/>
                    <a:pt x="18" y="1"/>
                    <a:pt x="13" y="0"/>
                  </a:cubicBezTo>
                  <a:cubicBezTo>
                    <a:pt x="11" y="1"/>
                    <a:pt x="10" y="3"/>
                    <a:pt x="8" y="5"/>
                  </a:cubicBezTo>
                  <a:cubicBezTo>
                    <a:pt x="15" y="5"/>
                    <a:pt x="20" y="8"/>
                    <a:pt x="23" y="15"/>
                  </a:cubicBezTo>
                  <a:cubicBezTo>
                    <a:pt x="26" y="23"/>
                    <a:pt x="29" y="29"/>
                    <a:pt x="32" y="33"/>
                  </a:cubicBezTo>
                  <a:cubicBezTo>
                    <a:pt x="29" y="47"/>
                    <a:pt x="20" y="53"/>
                    <a:pt x="5" y="51"/>
                  </a:cubicBezTo>
                  <a:cubicBezTo>
                    <a:pt x="10" y="56"/>
                    <a:pt x="17" y="57"/>
                    <a:pt x="24" y="53"/>
                  </a:cubicBezTo>
                  <a:cubicBezTo>
                    <a:pt x="24" y="67"/>
                    <a:pt x="24" y="67"/>
                    <a:pt x="24" y="67"/>
                  </a:cubicBezTo>
                  <a:cubicBezTo>
                    <a:pt x="24" y="68"/>
                    <a:pt x="24" y="68"/>
                    <a:pt x="24" y="69"/>
                  </a:cubicBezTo>
                  <a:cubicBezTo>
                    <a:pt x="18" y="82"/>
                    <a:pt x="11" y="92"/>
                    <a:pt x="1" y="100"/>
                  </a:cubicBezTo>
                  <a:cubicBezTo>
                    <a:pt x="0" y="117"/>
                    <a:pt x="0" y="117"/>
                    <a:pt x="0" y="117"/>
                  </a:cubicBezTo>
                  <a:cubicBezTo>
                    <a:pt x="13" y="96"/>
                    <a:pt x="13" y="96"/>
                    <a:pt x="13" y="96"/>
                  </a:cubicBezTo>
                  <a:cubicBezTo>
                    <a:pt x="15" y="94"/>
                    <a:pt x="16" y="92"/>
                    <a:pt x="18" y="90"/>
                  </a:cubicBezTo>
                  <a:cubicBezTo>
                    <a:pt x="24" y="84"/>
                    <a:pt x="28" y="77"/>
                    <a:pt x="32" y="68"/>
                  </a:cubicBezTo>
                  <a:cubicBezTo>
                    <a:pt x="32" y="44"/>
                    <a:pt x="32" y="44"/>
                    <a:pt x="32" y="44"/>
                  </a:cubicBezTo>
                  <a:cubicBezTo>
                    <a:pt x="34" y="40"/>
                    <a:pt x="36" y="36"/>
                    <a:pt x="37" y="31"/>
                  </a:cubicBezTo>
                  <a:cubicBezTo>
                    <a:pt x="32" y="25"/>
                    <a:pt x="29" y="18"/>
                    <a:pt x="26" y="9"/>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12" name="Freeform 468"/>
            <p:cNvSpPr/>
            <p:nvPr/>
          </p:nvSpPr>
          <p:spPr bwMode="auto">
            <a:xfrm>
              <a:off x="5564188" y="3559175"/>
              <a:ext cx="52388" cy="73025"/>
            </a:xfrm>
            <a:custGeom>
              <a:avLst/>
              <a:gdLst>
                <a:gd name="T0" fmla="*/ 0 w 34"/>
                <a:gd name="T1" fmla="*/ 22 h 48"/>
                <a:gd name="T2" fmla="*/ 1 w 34"/>
                <a:gd name="T3" fmla="*/ 33 h 48"/>
                <a:gd name="T4" fmla="*/ 6 w 34"/>
                <a:gd name="T5" fmla="*/ 44 h 48"/>
                <a:gd name="T6" fmla="*/ 7 w 34"/>
                <a:gd name="T7" fmla="*/ 46 h 48"/>
                <a:gd name="T8" fmla="*/ 34 w 34"/>
                <a:gd name="T9" fmla="*/ 28 h 48"/>
                <a:gd name="T10" fmla="*/ 25 w 34"/>
                <a:gd name="T11" fmla="*/ 10 h 48"/>
                <a:gd name="T12" fmla="*/ 10 w 34"/>
                <a:gd name="T13" fmla="*/ 0 h 48"/>
                <a:gd name="T14" fmla="*/ 0 w 34"/>
                <a:gd name="T15" fmla="*/ 22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48">
                  <a:moveTo>
                    <a:pt x="0" y="22"/>
                  </a:moveTo>
                  <a:cubicBezTo>
                    <a:pt x="0" y="26"/>
                    <a:pt x="0" y="30"/>
                    <a:pt x="1" y="33"/>
                  </a:cubicBezTo>
                  <a:cubicBezTo>
                    <a:pt x="2" y="37"/>
                    <a:pt x="3" y="41"/>
                    <a:pt x="6" y="44"/>
                  </a:cubicBezTo>
                  <a:cubicBezTo>
                    <a:pt x="6" y="45"/>
                    <a:pt x="6" y="45"/>
                    <a:pt x="7" y="46"/>
                  </a:cubicBezTo>
                  <a:cubicBezTo>
                    <a:pt x="22" y="48"/>
                    <a:pt x="31" y="42"/>
                    <a:pt x="34" y="28"/>
                  </a:cubicBezTo>
                  <a:cubicBezTo>
                    <a:pt x="31" y="24"/>
                    <a:pt x="28" y="18"/>
                    <a:pt x="25" y="10"/>
                  </a:cubicBezTo>
                  <a:cubicBezTo>
                    <a:pt x="22" y="3"/>
                    <a:pt x="17" y="0"/>
                    <a:pt x="10" y="0"/>
                  </a:cubicBezTo>
                  <a:cubicBezTo>
                    <a:pt x="5" y="6"/>
                    <a:pt x="2" y="14"/>
                    <a:pt x="0" y="22"/>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13" name="Freeform 469"/>
            <p:cNvSpPr/>
            <p:nvPr/>
          </p:nvSpPr>
          <p:spPr bwMode="auto">
            <a:xfrm>
              <a:off x="5554663" y="3609975"/>
              <a:ext cx="20638" cy="53975"/>
            </a:xfrm>
            <a:custGeom>
              <a:avLst/>
              <a:gdLst>
                <a:gd name="T0" fmla="*/ 12 w 13"/>
                <a:gd name="T1" fmla="*/ 11 h 35"/>
                <a:gd name="T2" fmla="*/ 7 w 13"/>
                <a:gd name="T3" fmla="*/ 0 h 35"/>
                <a:gd name="T4" fmla="*/ 0 w 13"/>
                <a:gd name="T5" fmla="*/ 23 h 35"/>
                <a:gd name="T6" fmla="*/ 3 w 13"/>
                <a:gd name="T7" fmla="*/ 35 h 35"/>
                <a:gd name="T8" fmla="*/ 13 w 13"/>
                <a:gd name="T9" fmla="*/ 28 h 35"/>
                <a:gd name="T10" fmla="*/ 13 w 13"/>
                <a:gd name="T11" fmla="*/ 13 h 35"/>
                <a:gd name="T12" fmla="*/ 12 w 13"/>
                <a:gd name="T13" fmla="*/ 11 h 35"/>
              </a:gdLst>
              <a:ahLst/>
              <a:cxnLst>
                <a:cxn ang="0">
                  <a:pos x="T0" y="T1"/>
                </a:cxn>
                <a:cxn ang="0">
                  <a:pos x="T2" y="T3"/>
                </a:cxn>
                <a:cxn ang="0">
                  <a:pos x="T4" y="T5"/>
                </a:cxn>
                <a:cxn ang="0">
                  <a:pos x="T6" y="T7"/>
                </a:cxn>
                <a:cxn ang="0">
                  <a:pos x="T8" y="T9"/>
                </a:cxn>
                <a:cxn ang="0">
                  <a:pos x="T10" y="T11"/>
                </a:cxn>
                <a:cxn ang="0">
                  <a:pos x="T12" y="T13"/>
                </a:cxn>
              </a:cxnLst>
              <a:rect l="0" t="0" r="r" b="b"/>
              <a:pathLst>
                <a:path w="13" h="35">
                  <a:moveTo>
                    <a:pt x="12" y="11"/>
                  </a:moveTo>
                  <a:cubicBezTo>
                    <a:pt x="9" y="8"/>
                    <a:pt x="8" y="4"/>
                    <a:pt x="7" y="0"/>
                  </a:cubicBezTo>
                  <a:cubicBezTo>
                    <a:pt x="7" y="15"/>
                    <a:pt x="5" y="22"/>
                    <a:pt x="0" y="23"/>
                  </a:cubicBezTo>
                  <a:cubicBezTo>
                    <a:pt x="1" y="27"/>
                    <a:pt x="2" y="31"/>
                    <a:pt x="3" y="35"/>
                  </a:cubicBezTo>
                  <a:cubicBezTo>
                    <a:pt x="13" y="28"/>
                    <a:pt x="13" y="28"/>
                    <a:pt x="13" y="28"/>
                  </a:cubicBezTo>
                  <a:cubicBezTo>
                    <a:pt x="13" y="13"/>
                    <a:pt x="13" y="13"/>
                    <a:pt x="13" y="13"/>
                  </a:cubicBezTo>
                  <a:cubicBezTo>
                    <a:pt x="12" y="12"/>
                    <a:pt x="12" y="12"/>
                    <a:pt x="12" y="11"/>
                  </a:cubicBezTo>
                  <a:close/>
                </a:path>
              </a:pathLst>
            </a:custGeom>
            <a:solidFill>
              <a:srgbClr val="D7C5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14" name="Freeform 470"/>
            <p:cNvSpPr/>
            <p:nvPr/>
          </p:nvSpPr>
          <p:spPr bwMode="auto">
            <a:xfrm>
              <a:off x="5568950" y="3629025"/>
              <a:ext cx="36513" cy="76200"/>
            </a:xfrm>
            <a:custGeom>
              <a:avLst/>
              <a:gdLst>
                <a:gd name="T0" fmla="*/ 23 w 23"/>
                <a:gd name="T1" fmla="*/ 2 h 49"/>
                <a:gd name="T2" fmla="*/ 4 w 23"/>
                <a:gd name="T3" fmla="*/ 0 h 49"/>
                <a:gd name="T4" fmla="*/ 4 w 23"/>
                <a:gd name="T5" fmla="*/ 15 h 49"/>
                <a:gd name="T6" fmla="*/ 4 w 23"/>
                <a:gd name="T7" fmla="*/ 20 h 49"/>
                <a:gd name="T8" fmla="*/ 0 w 23"/>
                <a:gd name="T9" fmla="*/ 45 h 49"/>
                <a:gd name="T10" fmla="*/ 0 w 23"/>
                <a:gd name="T11" fmla="*/ 49 h 49"/>
                <a:gd name="T12" fmla="*/ 23 w 23"/>
                <a:gd name="T13" fmla="*/ 18 h 49"/>
                <a:gd name="T14" fmla="*/ 23 w 23"/>
                <a:gd name="T15" fmla="*/ 16 h 49"/>
                <a:gd name="T16" fmla="*/ 23 w 23"/>
                <a:gd name="T17"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9">
                  <a:moveTo>
                    <a:pt x="23" y="2"/>
                  </a:moveTo>
                  <a:cubicBezTo>
                    <a:pt x="16" y="6"/>
                    <a:pt x="9" y="5"/>
                    <a:pt x="4" y="0"/>
                  </a:cubicBezTo>
                  <a:cubicBezTo>
                    <a:pt x="4" y="15"/>
                    <a:pt x="4" y="15"/>
                    <a:pt x="4" y="15"/>
                  </a:cubicBezTo>
                  <a:cubicBezTo>
                    <a:pt x="4" y="20"/>
                    <a:pt x="4" y="20"/>
                    <a:pt x="4" y="20"/>
                  </a:cubicBezTo>
                  <a:cubicBezTo>
                    <a:pt x="1" y="27"/>
                    <a:pt x="0" y="36"/>
                    <a:pt x="0" y="45"/>
                  </a:cubicBezTo>
                  <a:cubicBezTo>
                    <a:pt x="0" y="49"/>
                    <a:pt x="0" y="49"/>
                    <a:pt x="0" y="49"/>
                  </a:cubicBezTo>
                  <a:cubicBezTo>
                    <a:pt x="10" y="41"/>
                    <a:pt x="17" y="31"/>
                    <a:pt x="23" y="18"/>
                  </a:cubicBezTo>
                  <a:cubicBezTo>
                    <a:pt x="23" y="17"/>
                    <a:pt x="23" y="17"/>
                    <a:pt x="23" y="16"/>
                  </a:cubicBezTo>
                  <a:cubicBezTo>
                    <a:pt x="23" y="2"/>
                    <a:pt x="23" y="2"/>
                    <a:pt x="23" y="2"/>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15" name="Freeform 471"/>
            <p:cNvSpPr/>
            <p:nvPr/>
          </p:nvSpPr>
          <p:spPr bwMode="auto">
            <a:xfrm>
              <a:off x="5495925" y="3662363"/>
              <a:ext cx="60325" cy="87312"/>
            </a:xfrm>
            <a:custGeom>
              <a:avLst/>
              <a:gdLst>
                <a:gd name="T0" fmla="*/ 14 w 39"/>
                <a:gd name="T1" fmla="*/ 27 h 57"/>
                <a:gd name="T2" fmla="*/ 18 w 39"/>
                <a:gd name="T3" fmla="*/ 19 h 57"/>
                <a:gd name="T4" fmla="*/ 15 w 39"/>
                <a:gd name="T5" fmla="*/ 57 h 57"/>
                <a:gd name="T6" fmla="*/ 39 w 39"/>
                <a:gd name="T7" fmla="*/ 53 h 57"/>
                <a:gd name="T8" fmla="*/ 29 w 39"/>
                <a:gd name="T9" fmla="*/ 14 h 57"/>
                <a:gd name="T10" fmla="*/ 36 w 39"/>
                <a:gd name="T11" fmla="*/ 7 h 57"/>
                <a:gd name="T12" fmla="*/ 32 w 39"/>
                <a:gd name="T13" fmla="*/ 7 h 57"/>
                <a:gd name="T14" fmla="*/ 38 w 39"/>
                <a:gd name="T15" fmla="*/ 1 h 57"/>
                <a:gd name="T16" fmla="*/ 14 w 39"/>
                <a:gd name="T17" fmla="*/ 16 h 57"/>
                <a:gd name="T18" fmla="*/ 0 w 39"/>
                <a:gd name="T19" fmla="*/ 52 h 57"/>
                <a:gd name="T20" fmla="*/ 5 w 39"/>
                <a:gd name="T21" fmla="*/ 52 h 57"/>
                <a:gd name="T22" fmla="*/ 7 w 39"/>
                <a:gd name="T23" fmla="*/ 54 h 57"/>
                <a:gd name="T24" fmla="*/ 11 w 39"/>
                <a:gd name="T25" fmla="*/ 56 h 57"/>
                <a:gd name="T26" fmla="*/ 14 w 39"/>
                <a:gd name="T2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7">
                  <a:moveTo>
                    <a:pt x="14" y="27"/>
                  </a:moveTo>
                  <a:cubicBezTo>
                    <a:pt x="18" y="19"/>
                    <a:pt x="18" y="19"/>
                    <a:pt x="18" y="19"/>
                  </a:cubicBezTo>
                  <a:cubicBezTo>
                    <a:pt x="15" y="57"/>
                    <a:pt x="15" y="57"/>
                    <a:pt x="15" y="57"/>
                  </a:cubicBezTo>
                  <a:cubicBezTo>
                    <a:pt x="39" y="53"/>
                    <a:pt x="39" y="53"/>
                    <a:pt x="39" y="53"/>
                  </a:cubicBezTo>
                  <a:cubicBezTo>
                    <a:pt x="29" y="14"/>
                    <a:pt x="29" y="14"/>
                    <a:pt x="29" y="14"/>
                  </a:cubicBezTo>
                  <a:cubicBezTo>
                    <a:pt x="36" y="7"/>
                    <a:pt x="36" y="7"/>
                    <a:pt x="36" y="7"/>
                  </a:cubicBezTo>
                  <a:cubicBezTo>
                    <a:pt x="32" y="7"/>
                    <a:pt x="32" y="7"/>
                    <a:pt x="32" y="7"/>
                  </a:cubicBezTo>
                  <a:cubicBezTo>
                    <a:pt x="38" y="1"/>
                    <a:pt x="38" y="1"/>
                    <a:pt x="38" y="1"/>
                  </a:cubicBezTo>
                  <a:cubicBezTo>
                    <a:pt x="24" y="0"/>
                    <a:pt x="16" y="5"/>
                    <a:pt x="14" y="16"/>
                  </a:cubicBezTo>
                  <a:cubicBezTo>
                    <a:pt x="0" y="52"/>
                    <a:pt x="0" y="52"/>
                    <a:pt x="0" y="52"/>
                  </a:cubicBezTo>
                  <a:cubicBezTo>
                    <a:pt x="5" y="52"/>
                    <a:pt x="5" y="52"/>
                    <a:pt x="5" y="52"/>
                  </a:cubicBezTo>
                  <a:cubicBezTo>
                    <a:pt x="7" y="54"/>
                    <a:pt x="7" y="54"/>
                    <a:pt x="7" y="54"/>
                  </a:cubicBezTo>
                  <a:cubicBezTo>
                    <a:pt x="11" y="56"/>
                    <a:pt x="11" y="56"/>
                    <a:pt x="11" y="56"/>
                  </a:cubicBezTo>
                  <a:cubicBezTo>
                    <a:pt x="14" y="27"/>
                    <a:pt x="14" y="27"/>
                    <a:pt x="14" y="27"/>
                  </a:cubicBezTo>
                  <a:close/>
                </a:path>
              </a:pathLst>
            </a:custGeom>
            <a:solidFill>
              <a:srgbClr val="9C9F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16" name="Freeform 472"/>
            <p:cNvSpPr/>
            <p:nvPr/>
          </p:nvSpPr>
          <p:spPr bwMode="auto">
            <a:xfrm>
              <a:off x="5513388" y="3690938"/>
              <a:ext cx="11113" cy="58737"/>
            </a:xfrm>
            <a:custGeom>
              <a:avLst/>
              <a:gdLst>
                <a:gd name="T0" fmla="*/ 7 w 7"/>
                <a:gd name="T1" fmla="*/ 0 h 37"/>
                <a:gd name="T2" fmla="*/ 3 w 7"/>
                <a:gd name="T3" fmla="*/ 8 h 37"/>
                <a:gd name="T4" fmla="*/ 0 w 7"/>
                <a:gd name="T5" fmla="*/ 37 h 37"/>
                <a:gd name="T6" fmla="*/ 4 w 7"/>
                <a:gd name="T7" fmla="*/ 37 h 37"/>
                <a:gd name="T8" fmla="*/ 7 w 7"/>
                <a:gd name="T9" fmla="*/ 0 h 37"/>
                <a:gd name="T10" fmla="*/ 7 w 7"/>
                <a:gd name="T11" fmla="*/ 0 h 37"/>
              </a:gdLst>
              <a:ahLst/>
              <a:cxnLst>
                <a:cxn ang="0">
                  <a:pos x="T0" y="T1"/>
                </a:cxn>
                <a:cxn ang="0">
                  <a:pos x="T2" y="T3"/>
                </a:cxn>
                <a:cxn ang="0">
                  <a:pos x="T4" y="T5"/>
                </a:cxn>
                <a:cxn ang="0">
                  <a:pos x="T6" y="T7"/>
                </a:cxn>
                <a:cxn ang="0">
                  <a:pos x="T8" y="T9"/>
                </a:cxn>
                <a:cxn ang="0">
                  <a:pos x="T10" y="T11"/>
                </a:cxn>
              </a:cxnLst>
              <a:rect l="0" t="0" r="r" b="b"/>
              <a:pathLst>
                <a:path w="7" h="37">
                  <a:moveTo>
                    <a:pt x="7" y="0"/>
                  </a:moveTo>
                  <a:lnTo>
                    <a:pt x="3" y="8"/>
                  </a:lnTo>
                  <a:lnTo>
                    <a:pt x="0" y="37"/>
                  </a:lnTo>
                  <a:lnTo>
                    <a:pt x="4" y="37"/>
                  </a:lnTo>
                  <a:lnTo>
                    <a:pt x="7" y="0"/>
                  </a:lnTo>
                  <a:lnTo>
                    <a:pt x="7" y="0"/>
                  </a:lnTo>
                  <a:close/>
                </a:path>
              </a:pathLst>
            </a:custGeom>
            <a:solidFill>
              <a:srgbClr val="7C7F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17" name="Freeform 473"/>
            <p:cNvSpPr/>
            <p:nvPr/>
          </p:nvSpPr>
          <p:spPr bwMode="auto">
            <a:xfrm>
              <a:off x="5548313" y="3652838"/>
              <a:ext cx="47625" cy="96837"/>
            </a:xfrm>
            <a:custGeom>
              <a:avLst/>
              <a:gdLst>
                <a:gd name="T0" fmla="*/ 18 w 31"/>
                <a:gd name="T1" fmla="*/ 5 h 63"/>
                <a:gd name="T2" fmla="*/ 18 w 31"/>
                <a:gd name="T3" fmla="*/ 0 h 63"/>
                <a:gd name="T4" fmla="*/ 8 w 31"/>
                <a:gd name="T5" fmla="*/ 7 h 63"/>
                <a:gd name="T6" fmla="*/ 3 w 31"/>
                <a:gd name="T7" fmla="*/ 13 h 63"/>
                <a:gd name="T8" fmla="*/ 8 w 31"/>
                <a:gd name="T9" fmla="*/ 13 h 63"/>
                <a:gd name="T10" fmla="*/ 0 w 31"/>
                <a:gd name="T11" fmla="*/ 20 h 63"/>
                <a:gd name="T12" fmla="*/ 10 w 31"/>
                <a:gd name="T13" fmla="*/ 63 h 63"/>
                <a:gd name="T14" fmla="*/ 26 w 31"/>
                <a:gd name="T15" fmla="*/ 45 h 63"/>
                <a:gd name="T16" fmla="*/ 28 w 31"/>
                <a:gd name="T17" fmla="*/ 43 h 63"/>
                <a:gd name="T18" fmla="*/ 31 w 31"/>
                <a:gd name="T19" fmla="*/ 24 h 63"/>
                <a:gd name="T20" fmla="*/ 26 w 31"/>
                <a:gd name="T21" fmla="*/ 30 h 63"/>
                <a:gd name="T22" fmla="*/ 13 w 31"/>
                <a:gd name="T23" fmla="*/ 51 h 63"/>
                <a:gd name="T24" fmla="*/ 14 w 31"/>
                <a:gd name="T25" fmla="*/ 34 h 63"/>
                <a:gd name="T26" fmla="*/ 14 w 31"/>
                <a:gd name="T27" fmla="*/ 30 h 63"/>
                <a:gd name="T28" fmla="*/ 18 w 31"/>
                <a:gd name="T29"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63">
                  <a:moveTo>
                    <a:pt x="18" y="5"/>
                  </a:moveTo>
                  <a:cubicBezTo>
                    <a:pt x="18" y="0"/>
                    <a:pt x="18" y="0"/>
                    <a:pt x="18" y="0"/>
                  </a:cubicBezTo>
                  <a:cubicBezTo>
                    <a:pt x="8" y="7"/>
                    <a:pt x="8" y="7"/>
                    <a:pt x="8" y="7"/>
                  </a:cubicBezTo>
                  <a:cubicBezTo>
                    <a:pt x="3" y="13"/>
                    <a:pt x="3" y="13"/>
                    <a:pt x="3" y="13"/>
                  </a:cubicBezTo>
                  <a:cubicBezTo>
                    <a:pt x="8" y="13"/>
                    <a:pt x="8" y="13"/>
                    <a:pt x="8" y="13"/>
                  </a:cubicBezTo>
                  <a:cubicBezTo>
                    <a:pt x="0" y="20"/>
                    <a:pt x="0" y="20"/>
                    <a:pt x="0" y="20"/>
                  </a:cubicBezTo>
                  <a:cubicBezTo>
                    <a:pt x="10" y="63"/>
                    <a:pt x="10" y="63"/>
                    <a:pt x="10" y="63"/>
                  </a:cubicBezTo>
                  <a:cubicBezTo>
                    <a:pt x="26" y="45"/>
                    <a:pt x="26" y="45"/>
                    <a:pt x="26" y="45"/>
                  </a:cubicBezTo>
                  <a:cubicBezTo>
                    <a:pt x="28" y="43"/>
                    <a:pt x="28" y="43"/>
                    <a:pt x="28" y="43"/>
                  </a:cubicBezTo>
                  <a:cubicBezTo>
                    <a:pt x="28" y="38"/>
                    <a:pt x="29" y="32"/>
                    <a:pt x="31" y="24"/>
                  </a:cubicBezTo>
                  <a:cubicBezTo>
                    <a:pt x="29" y="26"/>
                    <a:pt x="28" y="28"/>
                    <a:pt x="26" y="30"/>
                  </a:cubicBezTo>
                  <a:cubicBezTo>
                    <a:pt x="13" y="51"/>
                    <a:pt x="13" y="51"/>
                    <a:pt x="13" y="51"/>
                  </a:cubicBezTo>
                  <a:cubicBezTo>
                    <a:pt x="14" y="34"/>
                    <a:pt x="14" y="34"/>
                    <a:pt x="14" y="34"/>
                  </a:cubicBezTo>
                  <a:cubicBezTo>
                    <a:pt x="14" y="30"/>
                    <a:pt x="14" y="30"/>
                    <a:pt x="14" y="30"/>
                  </a:cubicBezTo>
                  <a:cubicBezTo>
                    <a:pt x="14" y="21"/>
                    <a:pt x="15" y="12"/>
                    <a:pt x="18" y="5"/>
                  </a:cubicBezTo>
                  <a:close/>
                </a:path>
              </a:pathLst>
            </a:custGeom>
            <a:solidFill>
              <a:srgbClr val="494E5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18" name="Freeform 474"/>
            <p:cNvSpPr/>
            <p:nvPr/>
          </p:nvSpPr>
          <p:spPr bwMode="auto">
            <a:xfrm>
              <a:off x="5519738" y="3673475"/>
              <a:ext cx="42863" cy="76200"/>
            </a:xfrm>
            <a:custGeom>
              <a:avLst/>
              <a:gdLst>
                <a:gd name="T0" fmla="*/ 18 w 27"/>
                <a:gd name="T1" fmla="*/ 7 h 48"/>
                <a:gd name="T2" fmla="*/ 25 w 27"/>
                <a:gd name="T3" fmla="*/ 0 h 48"/>
                <a:gd name="T4" fmla="*/ 20 w 27"/>
                <a:gd name="T5" fmla="*/ 0 h 48"/>
                <a:gd name="T6" fmla="*/ 14 w 27"/>
                <a:gd name="T7" fmla="*/ 7 h 48"/>
                <a:gd name="T8" fmla="*/ 23 w 27"/>
                <a:gd name="T9" fmla="*/ 45 h 48"/>
                <a:gd name="T10" fmla="*/ 0 w 27"/>
                <a:gd name="T11" fmla="*/ 48 h 48"/>
                <a:gd name="T12" fmla="*/ 27 w 27"/>
                <a:gd name="T13" fmla="*/ 48 h 48"/>
                <a:gd name="T14" fmla="*/ 18 w 27"/>
                <a:gd name="T15" fmla="*/ 7 h 48"/>
                <a:gd name="T16" fmla="*/ 18 w 27"/>
                <a:gd name="T17" fmla="*/ 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48">
                  <a:moveTo>
                    <a:pt x="18" y="7"/>
                  </a:moveTo>
                  <a:lnTo>
                    <a:pt x="25" y="0"/>
                  </a:lnTo>
                  <a:lnTo>
                    <a:pt x="20" y="0"/>
                  </a:lnTo>
                  <a:lnTo>
                    <a:pt x="14" y="7"/>
                  </a:lnTo>
                  <a:lnTo>
                    <a:pt x="23" y="45"/>
                  </a:lnTo>
                  <a:lnTo>
                    <a:pt x="0" y="48"/>
                  </a:lnTo>
                  <a:lnTo>
                    <a:pt x="27" y="48"/>
                  </a:lnTo>
                  <a:lnTo>
                    <a:pt x="18" y="7"/>
                  </a:lnTo>
                  <a:lnTo>
                    <a:pt x="18" y="7"/>
                  </a:lnTo>
                  <a:close/>
                </a:path>
              </a:pathLst>
            </a:custGeom>
            <a:solidFill>
              <a:srgbClr val="7C7F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19" name="Freeform 475"/>
            <p:cNvSpPr/>
            <p:nvPr/>
          </p:nvSpPr>
          <p:spPr bwMode="auto">
            <a:xfrm>
              <a:off x="5546725" y="3663950"/>
              <a:ext cx="12700" cy="9525"/>
            </a:xfrm>
            <a:custGeom>
              <a:avLst/>
              <a:gdLst>
                <a:gd name="T0" fmla="*/ 4 w 9"/>
                <a:gd name="T1" fmla="*/ 6 h 6"/>
                <a:gd name="T2" fmla="*/ 9 w 9"/>
                <a:gd name="T3" fmla="*/ 0 h 6"/>
                <a:gd name="T4" fmla="*/ 6 w 9"/>
                <a:gd name="T5" fmla="*/ 0 h 6"/>
                <a:gd name="T6" fmla="*/ 0 w 9"/>
                <a:gd name="T7" fmla="*/ 6 h 6"/>
                <a:gd name="T8" fmla="*/ 4 w 9"/>
                <a:gd name="T9" fmla="*/ 6 h 6"/>
              </a:gdLst>
              <a:ahLst/>
              <a:cxnLst>
                <a:cxn ang="0">
                  <a:pos x="T0" y="T1"/>
                </a:cxn>
                <a:cxn ang="0">
                  <a:pos x="T2" y="T3"/>
                </a:cxn>
                <a:cxn ang="0">
                  <a:pos x="T4" y="T5"/>
                </a:cxn>
                <a:cxn ang="0">
                  <a:pos x="T6" y="T7"/>
                </a:cxn>
                <a:cxn ang="0">
                  <a:pos x="T8" y="T9"/>
                </a:cxn>
              </a:cxnLst>
              <a:rect l="0" t="0" r="r" b="b"/>
              <a:pathLst>
                <a:path w="9" h="6">
                  <a:moveTo>
                    <a:pt x="4" y="6"/>
                  </a:moveTo>
                  <a:cubicBezTo>
                    <a:pt x="9" y="0"/>
                    <a:pt x="9" y="0"/>
                    <a:pt x="9" y="0"/>
                  </a:cubicBezTo>
                  <a:cubicBezTo>
                    <a:pt x="8" y="0"/>
                    <a:pt x="7" y="0"/>
                    <a:pt x="6" y="0"/>
                  </a:cubicBezTo>
                  <a:cubicBezTo>
                    <a:pt x="0" y="6"/>
                    <a:pt x="0" y="6"/>
                    <a:pt x="0" y="6"/>
                  </a:cubicBezTo>
                  <a:cubicBezTo>
                    <a:pt x="4" y="6"/>
                    <a:pt x="4" y="6"/>
                    <a:pt x="4" y="6"/>
                  </a:cubicBezTo>
                  <a:close/>
                </a:path>
              </a:pathLst>
            </a:custGeom>
            <a:solidFill>
              <a:srgbClr val="7C7F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20" name="Freeform 476"/>
            <p:cNvSpPr/>
            <p:nvPr/>
          </p:nvSpPr>
          <p:spPr bwMode="auto">
            <a:xfrm>
              <a:off x="5562600" y="3670300"/>
              <a:ext cx="80963" cy="79375"/>
            </a:xfrm>
            <a:custGeom>
              <a:avLst/>
              <a:gdLst>
                <a:gd name="T0" fmla="*/ 18 w 52"/>
                <a:gd name="T1" fmla="*/ 32 h 52"/>
                <a:gd name="T2" fmla="*/ 16 w 52"/>
                <a:gd name="T3" fmla="*/ 34 h 52"/>
                <a:gd name="T4" fmla="*/ 21 w 52"/>
                <a:gd name="T5" fmla="*/ 47 h 52"/>
                <a:gd name="T6" fmla="*/ 0 w 52"/>
                <a:gd name="T7" fmla="*/ 52 h 52"/>
                <a:gd name="T8" fmla="*/ 21 w 52"/>
                <a:gd name="T9" fmla="*/ 52 h 52"/>
                <a:gd name="T10" fmla="*/ 48 w 52"/>
                <a:gd name="T11" fmla="*/ 15 h 52"/>
                <a:gd name="T12" fmla="*/ 52 w 52"/>
                <a:gd name="T13" fmla="*/ 0 h 52"/>
                <a:gd name="T14" fmla="*/ 39 w 52"/>
                <a:gd name="T15" fmla="*/ 24 h 52"/>
                <a:gd name="T16" fmla="*/ 23 w 52"/>
                <a:gd name="T17" fmla="*/ 41 h 52"/>
                <a:gd name="T18" fmla="*/ 18 w 52"/>
                <a:gd name="T19"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18" y="32"/>
                  </a:moveTo>
                  <a:cubicBezTo>
                    <a:pt x="16" y="34"/>
                    <a:pt x="16" y="34"/>
                    <a:pt x="16" y="34"/>
                  </a:cubicBezTo>
                  <a:cubicBezTo>
                    <a:pt x="21" y="47"/>
                    <a:pt x="21" y="47"/>
                    <a:pt x="21" y="47"/>
                  </a:cubicBezTo>
                  <a:cubicBezTo>
                    <a:pt x="0" y="52"/>
                    <a:pt x="0" y="52"/>
                    <a:pt x="0" y="52"/>
                  </a:cubicBezTo>
                  <a:cubicBezTo>
                    <a:pt x="21" y="52"/>
                    <a:pt x="21" y="52"/>
                    <a:pt x="21" y="52"/>
                  </a:cubicBezTo>
                  <a:cubicBezTo>
                    <a:pt x="48" y="15"/>
                    <a:pt x="48" y="15"/>
                    <a:pt x="48" y="15"/>
                  </a:cubicBezTo>
                  <a:cubicBezTo>
                    <a:pt x="52" y="0"/>
                    <a:pt x="52" y="0"/>
                    <a:pt x="52" y="0"/>
                  </a:cubicBezTo>
                  <a:cubicBezTo>
                    <a:pt x="50" y="8"/>
                    <a:pt x="46" y="16"/>
                    <a:pt x="39" y="24"/>
                  </a:cubicBezTo>
                  <a:cubicBezTo>
                    <a:pt x="35" y="26"/>
                    <a:pt x="29" y="32"/>
                    <a:pt x="23" y="41"/>
                  </a:cubicBezTo>
                  <a:cubicBezTo>
                    <a:pt x="20" y="39"/>
                    <a:pt x="19" y="36"/>
                    <a:pt x="18" y="32"/>
                  </a:cubicBezTo>
                  <a:close/>
                </a:path>
              </a:pathLst>
            </a:custGeom>
            <a:solidFill>
              <a:srgbClr val="7C7F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21" name="Freeform 477"/>
            <p:cNvSpPr/>
            <p:nvPr/>
          </p:nvSpPr>
          <p:spPr bwMode="auto">
            <a:xfrm>
              <a:off x="5591175" y="3557588"/>
              <a:ext cx="53975" cy="176212"/>
            </a:xfrm>
            <a:custGeom>
              <a:avLst/>
              <a:gdLst>
                <a:gd name="T0" fmla="*/ 0 w 35"/>
                <a:gd name="T1" fmla="*/ 105 h 114"/>
                <a:gd name="T2" fmla="*/ 5 w 35"/>
                <a:gd name="T3" fmla="*/ 114 h 114"/>
                <a:gd name="T4" fmla="*/ 21 w 35"/>
                <a:gd name="T5" fmla="*/ 97 h 114"/>
                <a:gd name="T6" fmla="*/ 34 w 35"/>
                <a:gd name="T7" fmla="*/ 73 h 114"/>
                <a:gd name="T8" fmla="*/ 34 w 35"/>
                <a:gd name="T9" fmla="*/ 72 h 114"/>
                <a:gd name="T10" fmla="*/ 35 w 35"/>
                <a:gd name="T11" fmla="*/ 72 h 114"/>
                <a:gd name="T12" fmla="*/ 35 w 35"/>
                <a:gd name="T13" fmla="*/ 69 h 114"/>
                <a:gd name="T14" fmla="*/ 32 w 35"/>
                <a:gd name="T15" fmla="*/ 41 h 114"/>
                <a:gd name="T16" fmla="*/ 21 w 35"/>
                <a:gd name="T17" fmla="*/ 0 h 114"/>
                <a:gd name="T18" fmla="*/ 26 w 35"/>
                <a:gd name="T19" fmla="*/ 41 h 114"/>
                <a:gd name="T20" fmla="*/ 22 w 35"/>
                <a:gd name="T21" fmla="*/ 27 h 114"/>
                <a:gd name="T22" fmla="*/ 17 w 35"/>
                <a:gd name="T23" fmla="*/ 40 h 114"/>
                <a:gd name="T24" fmla="*/ 17 w 35"/>
                <a:gd name="T25" fmla="*/ 64 h 114"/>
                <a:gd name="T26" fmla="*/ 3 w 35"/>
                <a:gd name="T27" fmla="*/ 86 h 114"/>
                <a:gd name="T28" fmla="*/ 0 w 35"/>
                <a:gd name="T29" fmla="*/ 10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114">
                  <a:moveTo>
                    <a:pt x="0" y="105"/>
                  </a:moveTo>
                  <a:cubicBezTo>
                    <a:pt x="1" y="109"/>
                    <a:pt x="2" y="112"/>
                    <a:pt x="5" y="114"/>
                  </a:cubicBezTo>
                  <a:cubicBezTo>
                    <a:pt x="11" y="105"/>
                    <a:pt x="17" y="99"/>
                    <a:pt x="21" y="97"/>
                  </a:cubicBezTo>
                  <a:cubicBezTo>
                    <a:pt x="28" y="89"/>
                    <a:pt x="32" y="81"/>
                    <a:pt x="34" y="73"/>
                  </a:cubicBezTo>
                  <a:cubicBezTo>
                    <a:pt x="34" y="73"/>
                    <a:pt x="34" y="73"/>
                    <a:pt x="34" y="72"/>
                  </a:cubicBezTo>
                  <a:cubicBezTo>
                    <a:pt x="35" y="72"/>
                    <a:pt x="35" y="72"/>
                    <a:pt x="35" y="72"/>
                  </a:cubicBezTo>
                  <a:cubicBezTo>
                    <a:pt x="35" y="71"/>
                    <a:pt x="35" y="70"/>
                    <a:pt x="35" y="69"/>
                  </a:cubicBezTo>
                  <a:cubicBezTo>
                    <a:pt x="34" y="62"/>
                    <a:pt x="32" y="52"/>
                    <a:pt x="32" y="41"/>
                  </a:cubicBezTo>
                  <a:cubicBezTo>
                    <a:pt x="33" y="24"/>
                    <a:pt x="29" y="11"/>
                    <a:pt x="21" y="0"/>
                  </a:cubicBezTo>
                  <a:cubicBezTo>
                    <a:pt x="29" y="14"/>
                    <a:pt x="30" y="28"/>
                    <a:pt x="26" y="41"/>
                  </a:cubicBezTo>
                  <a:cubicBezTo>
                    <a:pt x="22" y="27"/>
                    <a:pt x="22" y="27"/>
                    <a:pt x="22" y="27"/>
                  </a:cubicBezTo>
                  <a:cubicBezTo>
                    <a:pt x="21" y="32"/>
                    <a:pt x="19" y="36"/>
                    <a:pt x="17" y="40"/>
                  </a:cubicBezTo>
                  <a:cubicBezTo>
                    <a:pt x="17" y="64"/>
                    <a:pt x="17" y="64"/>
                    <a:pt x="17" y="64"/>
                  </a:cubicBezTo>
                  <a:cubicBezTo>
                    <a:pt x="13" y="73"/>
                    <a:pt x="9" y="80"/>
                    <a:pt x="3" y="86"/>
                  </a:cubicBezTo>
                  <a:cubicBezTo>
                    <a:pt x="1" y="94"/>
                    <a:pt x="0" y="100"/>
                    <a:pt x="0" y="105"/>
                  </a:cubicBezTo>
                  <a:close/>
                </a:path>
              </a:pathLst>
            </a:custGeom>
            <a:solidFill>
              <a:srgbClr val="D7C5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22" name="Freeform 478"/>
            <p:cNvSpPr/>
            <p:nvPr/>
          </p:nvSpPr>
          <p:spPr bwMode="auto">
            <a:xfrm>
              <a:off x="5511800" y="3668713"/>
              <a:ext cx="147638" cy="112712"/>
            </a:xfrm>
            <a:custGeom>
              <a:avLst/>
              <a:gdLst>
                <a:gd name="T0" fmla="*/ 95 w 95"/>
                <a:gd name="T1" fmla="*/ 3 h 73"/>
                <a:gd name="T2" fmla="*/ 86 w 95"/>
                <a:gd name="T3" fmla="*/ 0 h 73"/>
                <a:gd name="T4" fmla="*/ 85 w 95"/>
                <a:gd name="T5" fmla="*/ 0 h 73"/>
                <a:gd name="T6" fmla="*/ 85 w 95"/>
                <a:gd name="T7" fmla="*/ 1 h 73"/>
                <a:gd name="T8" fmla="*/ 81 w 95"/>
                <a:gd name="T9" fmla="*/ 16 h 73"/>
                <a:gd name="T10" fmla="*/ 54 w 95"/>
                <a:gd name="T11" fmla="*/ 53 h 73"/>
                <a:gd name="T12" fmla="*/ 33 w 95"/>
                <a:gd name="T13" fmla="*/ 53 h 73"/>
                <a:gd name="T14" fmla="*/ 5 w 95"/>
                <a:gd name="T15" fmla="*/ 53 h 73"/>
                <a:gd name="T16" fmla="*/ 0 w 95"/>
                <a:gd name="T17" fmla="*/ 66 h 73"/>
                <a:gd name="T18" fmla="*/ 61 w 95"/>
                <a:gd name="T19" fmla="*/ 73 h 73"/>
                <a:gd name="T20" fmla="*/ 84 w 95"/>
                <a:gd name="T21" fmla="*/ 41 h 73"/>
                <a:gd name="T22" fmla="*/ 95 w 95"/>
                <a:gd name="T23" fmla="*/ 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73">
                  <a:moveTo>
                    <a:pt x="95" y="3"/>
                  </a:moveTo>
                  <a:cubicBezTo>
                    <a:pt x="86" y="0"/>
                    <a:pt x="86" y="0"/>
                    <a:pt x="86" y="0"/>
                  </a:cubicBezTo>
                  <a:cubicBezTo>
                    <a:pt x="86" y="0"/>
                    <a:pt x="86" y="0"/>
                    <a:pt x="85" y="0"/>
                  </a:cubicBezTo>
                  <a:cubicBezTo>
                    <a:pt x="85" y="1"/>
                    <a:pt x="85" y="1"/>
                    <a:pt x="85" y="1"/>
                  </a:cubicBezTo>
                  <a:cubicBezTo>
                    <a:pt x="81" y="16"/>
                    <a:pt x="81" y="16"/>
                    <a:pt x="81" y="16"/>
                  </a:cubicBezTo>
                  <a:cubicBezTo>
                    <a:pt x="54" y="53"/>
                    <a:pt x="54" y="53"/>
                    <a:pt x="54" y="53"/>
                  </a:cubicBezTo>
                  <a:cubicBezTo>
                    <a:pt x="33" y="53"/>
                    <a:pt x="33" y="53"/>
                    <a:pt x="33" y="53"/>
                  </a:cubicBezTo>
                  <a:cubicBezTo>
                    <a:pt x="5" y="53"/>
                    <a:pt x="5" y="53"/>
                    <a:pt x="5" y="53"/>
                  </a:cubicBezTo>
                  <a:cubicBezTo>
                    <a:pt x="2" y="57"/>
                    <a:pt x="1" y="61"/>
                    <a:pt x="0" y="66"/>
                  </a:cubicBezTo>
                  <a:cubicBezTo>
                    <a:pt x="61" y="73"/>
                    <a:pt x="61" y="73"/>
                    <a:pt x="61" y="73"/>
                  </a:cubicBezTo>
                  <a:cubicBezTo>
                    <a:pt x="84" y="41"/>
                    <a:pt x="84" y="41"/>
                    <a:pt x="84" y="41"/>
                  </a:cubicBezTo>
                  <a:cubicBezTo>
                    <a:pt x="92" y="31"/>
                    <a:pt x="95" y="19"/>
                    <a:pt x="95" y="3"/>
                  </a:cubicBezTo>
                  <a:close/>
                </a:path>
              </a:pathLst>
            </a:custGeom>
            <a:solidFill>
              <a:srgbClr val="9C9F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23" name="Freeform 479"/>
            <p:cNvSpPr/>
            <p:nvPr/>
          </p:nvSpPr>
          <p:spPr bwMode="auto">
            <a:xfrm>
              <a:off x="5510213" y="3673475"/>
              <a:ext cx="165100" cy="125412"/>
            </a:xfrm>
            <a:custGeom>
              <a:avLst/>
              <a:gdLst>
                <a:gd name="T0" fmla="*/ 96 w 106"/>
                <a:gd name="T1" fmla="*/ 0 h 81"/>
                <a:gd name="T2" fmla="*/ 85 w 106"/>
                <a:gd name="T3" fmla="*/ 38 h 81"/>
                <a:gd name="T4" fmla="*/ 62 w 106"/>
                <a:gd name="T5" fmla="*/ 70 h 81"/>
                <a:gd name="T6" fmla="*/ 1 w 106"/>
                <a:gd name="T7" fmla="*/ 63 h 81"/>
                <a:gd name="T8" fmla="*/ 1 w 106"/>
                <a:gd name="T9" fmla="*/ 75 h 81"/>
                <a:gd name="T10" fmla="*/ 36 w 106"/>
                <a:gd name="T11" fmla="*/ 79 h 81"/>
                <a:gd name="T12" fmla="*/ 66 w 106"/>
                <a:gd name="T13" fmla="*/ 79 h 81"/>
                <a:gd name="T14" fmla="*/ 69 w 106"/>
                <a:gd name="T15" fmla="*/ 76 h 81"/>
                <a:gd name="T16" fmla="*/ 76 w 106"/>
                <a:gd name="T17" fmla="*/ 69 h 81"/>
                <a:gd name="T18" fmla="*/ 78 w 106"/>
                <a:gd name="T19" fmla="*/ 68 h 81"/>
                <a:gd name="T20" fmla="*/ 79 w 106"/>
                <a:gd name="T21" fmla="*/ 66 h 81"/>
                <a:gd name="T22" fmla="*/ 99 w 106"/>
                <a:gd name="T23" fmla="*/ 38 h 81"/>
                <a:gd name="T24" fmla="*/ 103 w 106"/>
                <a:gd name="T25" fmla="*/ 20 h 81"/>
                <a:gd name="T26" fmla="*/ 96 w 106"/>
                <a:gd name="T2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81">
                  <a:moveTo>
                    <a:pt x="96" y="0"/>
                  </a:moveTo>
                  <a:cubicBezTo>
                    <a:pt x="96" y="16"/>
                    <a:pt x="93" y="28"/>
                    <a:pt x="85" y="38"/>
                  </a:cubicBezTo>
                  <a:cubicBezTo>
                    <a:pt x="62" y="70"/>
                    <a:pt x="62" y="70"/>
                    <a:pt x="62" y="70"/>
                  </a:cubicBezTo>
                  <a:cubicBezTo>
                    <a:pt x="1" y="63"/>
                    <a:pt x="1" y="63"/>
                    <a:pt x="1" y="63"/>
                  </a:cubicBezTo>
                  <a:cubicBezTo>
                    <a:pt x="0" y="67"/>
                    <a:pt x="0" y="70"/>
                    <a:pt x="1" y="75"/>
                  </a:cubicBezTo>
                  <a:cubicBezTo>
                    <a:pt x="36" y="79"/>
                    <a:pt x="36" y="79"/>
                    <a:pt x="36" y="79"/>
                  </a:cubicBezTo>
                  <a:cubicBezTo>
                    <a:pt x="47" y="81"/>
                    <a:pt x="57" y="81"/>
                    <a:pt x="66" y="79"/>
                  </a:cubicBezTo>
                  <a:cubicBezTo>
                    <a:pt x="67" y="78"/>
                    <a:pt x="68" y="77"/>
                    <a:pt x="69" y="76"/>
                  </a:cubicBezTo>
                  <a:cubicBezTo>
                    <a:pt x="72" y="74"/>
                    <a:pt x="74" y="72"/>
                    <a:pt x="76" y="69"/>
                  </a:cubicBezTo>
                  <a:cubicBezTo>
                    <a:pt x="77" y="69"/>
                    <a:pt x="77" y="68"/>
                    <a:pt x="78" y="68"/>
                  </a:cubicBezTo>
                  <a:cubicBezTo>
                    <a:pt x="78" y="67"/>
                    <a:pt x="79" y="66"/>
                    <a:pt x="79" y="66"/>
                  </a:cubicBezTo>
                  <a:cubicBezTo>
                    <a:pt x="87" y="57"/>
                    <a:pt x="94" y="48"/>
                    <a:pt x="99" y="38"/>
                  </a:cubicBezTo>
                  <a:cubicBezTo>
                    <a:pt x="103" y="20"/>
                    <a:pt x="103" y="20"/>
                    <a:pt x="103" y="20"/>
                  </a:cubicBezTo>
                  <a:cubicBezTo>
                    <a:pt x="106" y="8"/>
                    <a:pt x="104" y="1"/>
                    <a:pt x="96" y="0"/>
                  </a:cubicBezTo>
                  <a:close/>
                </a:path>
              </a:pathLst>
            </a:custGeom>
            <a:solidFill>
              <a:srgbClr val="7C7F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24" name="Freeform 480"/>
            <p:cNvSpPr/>
            <p:nvPr/>
          </p:nvSpPr>
          <p:spPr bwMode="auto">
            <a:xfrm>
              <a:off x="5630863" y="3775075"/>
              <a:ext cx="6350" cy="7937"/>
            </a:xfrm>
            <a:custGeom>
              <a:avLst/>
              <a:gdLst>
                <a:gd name="T0" fmla="*/ 1 w 4"/>
                <a:gd name="T1" fmla="*/ 0 h 5"/>
                <a:gd name="T2" fmla="*/ 0 w 4"/>
                <a:gd name="T3" fmla="*/ 2 h 5"/>
                <a:gd name="T4" fmla="*/ 4 w 4"/>
                <a:gd name="T5" fmla="*/ 5 h 5"/>
                <a:gd name="T6" fmla="*/ 4 w 4"/>
                <a:gd name="T7" fmla="*/ 2 h 5"/>
                <a:gd name="T8" fmla="*/ 1 w 4"/>
                <a:gd name="T9" fmla="*/ 0 h 5"/>
              </a:gdLst>
              <a:ahLst/>
              <a:cxnLst>
                <a:cxn ang="0">
                  <a:pos x="T0" y="T1"/>
                </a:cxn>
                <a:cxn ang="0">
                  <a:pos x="T2" y="T3"/>
                </a:cxn>
                <a:cxn ang="0">
                  <a:pos x="T4" y="T5"/>
                </a:cxn>
                <a:cxn ang="0">
                  <a:pos x="T6" y="T7"/>
                </a:cxn>
                <a:cxn ang="0">
                  <a:pos x="T8" y="T9"/>
                </a:cxn>
              </a:cxnLst>
              <a:rect l="0" t="0" r="r" b="b"/>
              <a:pathLst>
                <a:path w="4" h="5">
                  <a:moveTo>
                    <a:pt x="1" y="0"/>
                  </a:moveTo>
                  <a:cubicBezTo>
                    <a:pt x="1" y="0"/>
                    <a:pt x="0" y="1"/>
                    <a:pt x="0" y="2"/>
                  </a:cubicBezTo>
                  <a:cubicBezTo>
                    <a:pt x="4" y="5"/>
                    <a:pt x="4" y="5"/>
                    <a:pt x="4" y="5"/>
                  </a:cubicBezTo>
                  <a:cubicBezTo>
                    <a:pt x="4" y="2"/>
                    <a:pt x="4" y="2"/>
                    <a:pt x="4" y="2"/>
                  </a:cubicBezTo>
                  <a:cubicBezTo>
                    <a:pt x="1" y="0"/>
                    <a:pt x="1" y="0"/>
                    <a:pt x="1" y="0"/>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25" name="Freeform 481"/>
            <p:cNvSpPr/>
            <p:nvPr/>
          </p:nvSpPr>
          <p:spPr bwMode="auto">
            <a:xfrm>
              <a:off x="5616575" y="3779838"/>
              <a:ext cx="20638" cy="11112"/>
            </a:xfrm>
            <a:custGeom>
              <a:avLst/>
              <a:gdLst>
                <a:gd name="T0" fmla="*/ 9 w 13"/>
                <a:gd name="T1" fmla="*/ 7 h 7"/>
                <a:gd name="T2" fmla="*/ 11 w 13"/>
                <a:gd name="T3" fmla="*/ 5 h 7"/>
                <a:gd name="T4" fmla="*/ 5 w 13"/>
                <a:gd name="T5" fmla="*/ 5 h 7"/>
                <a:gd name="T6" fmla="*/ 13 w 13"/>
                <a:gd name="T7" fmla="*/ 2 h 7"/>
                <a:gd name="T8" fmla="*/ 7 w 13"/>
                <a:gd name="T9" fmla="*/ 0 h 7"/>
                <a:gd name="T10" fmla="*/ 0 w 13"/>
                <a:gd name="T11" fmla="*/ 7 h 7"/>
                <a:gd name="T12" fmla="*/ 9 w 13"/>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9" y="7"/>
                  </a:moveTo>
                  <a:cubicBezTo>
                    <a:pt x="10" y="6"/>
                    <a:pt x="10" y="6"/>
                    <a:pt x="11" y="5"/>
                  </a:cubicBezTo>
                  <a:cubicBezTo>
                    <a:pt x="5" y="5"/>
                    <a:pt x="5" y="5"/>
                    <a:pt x="5" y="5"/>
                  </a:cubicBezTo>
                  <a:cubicBezTo>
                    <a:pt x="13" y="2"/>
                    <a:pt x="13" y="2"/>
                    <a:pt x="13" y="2"/>
                  </a:cubicBezTo>
                  <a:cubicBezTo>
                    <a:pt x="7" y="0"/>
                    <a:pt x="7" y="0"/>
                    <a:pt x="7" y="0"/>
                  </a:cubicBezTo>
                  <a:cubicBezTo>
                    <a:pt x="5" y="3"/>
                    <a:pt x="3" y="5"/>
                    <a:pt x="0" y="7"/>
                  </a:cubicBezTo>
                  <a:cubicBezTo>
                    <a:pt x="9" y="7"/>
                    <a:pt x="9" y="7"/>
                    <a:pt x="9" y="7"/>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26" name="Freeform 482"/>
            <p:cNvSpPr/>
            <p:nvPr/>
          </p:nvSpPr>
          <p:spPr bwMode="auto">
            <a:xfrm>
              <a:off x="5624513" y="3783013"/>
              <a:ext cx="12700" cy="4762"/>
            </a:xfrm>
            <a:custGeom>
              <a:avLst/>
              <a:gdLst>
                <a:gd name="T0" fmla="*/ 0 w 8"/>
                <a:gd name="T1" fmla="*/ 3 h 3"/>
                <a:gd name="T2" fmla="*/ 6 w 8"/>
                <a:gd name="T3" fmla="*/ 3 h 3"/>
                <a:gd name="T4" fmla="*/ 8 w 8"/>
                <a:gd name="T5" fmla="*/ 0 h 3"/>
                <a:gd name="T6" fmla="*/ 0 w 8"/>
                <a:gd name="T7" fmla="*/ 3 h 3"/>
                <a:gd name="T8" fmla="*/ 0 w 8"/>
                <a:gd name="T9" fmla="*/ 3 h 3"/>
              </a:gdLst>
              <a:ahLst/>
              <a:cxnLst>
                <a:cxn ang="0">
                  <a:pos x="T0" y="T1"/>
                </a:cxn>
                <a:cxn ang="0">
                  <a:pos x="T2" y="T3"/>
                </a:cxn>
                <a:cxn ang="0">
                  <a:pos x="T4" y="T5"/>
                </a:cxn>
                <a:cxn ang="0">
                  <a:pos x="T6" y="T7"/>
                </a:cxn>
                <a:cxn ang="0">
                  <a:pos x="T8" y="T9"/>
                </a:cxn>
              </a:cxnLst>
              <a:rect l="0" t="0" r="r" b="b"/>
              <a:pathLst>
                <a:path w="8" h="3">
                  <a:moveTo>
                    <a:pt x="0" y="3"/>
                  </a:moveTo>
                  <a:lnTo>
                    <a:pt x="6" y="3"/>
                  </a:lnTo>
                  <a:lnTo>
                    <a:pt x="8" y="0"/>
                  </a:lnTo>
                  <a:lnTo>
                    <a:pt x="0" y="3"/>
                  </a:lnTo>
                  <a:lnTo>
                    <a:pt x="0" y="3"/>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27" name="Freeform 483"/>
            <p:cNvSpPr/>
            <p:nvPr/>
          </p:nvSpPr>
          <p:spPr bwMode="auto">
            <a:xfrm>
              <a:off x="5627688" y="3778250"/>
              <a:ext cx="9525" cy="4762"/>
            </a:xfrm>
            <a:custGeom>
              <a:avLst/>
              <a:gdLst>
                <a:gd name="T0" fmla="*/ 0 w 6"/>
                <a:gd name="T1" fmla="*/ 1 h 3"/>
                <a:gd name="T2" fmla="*/ 6 w 6"/>
                <a:gd name="T3" fmla="*/ 3 h 3"/>
                <a:gd name="T4" fmla="*/ 2 w 6"/>
                <a:gd name="T5" fmla="*/ 0 h 3"/>
                <a:gd name="T6" fmla="*/ 0 w 6"/>
                <a:gd name="T7" fmla="*/ 1 h 3"/>
              </a:gdLst>
              <a:ahLst/>
              <a:cxnLst>
                <a:cxn ang="0">
                  <a:pos x="T0" y="T1"/>
                </a:cxn>
                <a:cxn ang="0">
                  <a:pos x="T2" y="T3"/>
                </a:cxn>
                <a:cxn ang="0">
                  <a:pos x="T4" y="T5"/>
                </a:cxn>
                <a:cxn ang="0">
                  <a:pos x="T6" y="T7"/>
                </a:cxn>
              </a:cxnLst>
              <a:rect l="0" t="0" r="r" b="b"/>
              <a:pathLst>
                <a:path w="6" h="3">
                  <a:moveTo>
                    <a:pt x="0" y="1"/>
                  </a:moveTo>
                  <a:cubicBezTo>
                    <a:pt x="6" y="3"/>
                    <a:pt x="6" y="3"/>
                    <a:pt x="6" y="3"/>
                  </a:cubicBezTo>
                  <a:cubicBezTo>
                    <a:pt x="2" y="0"/>
                    <a:pt x="2" y="0"/>
                    <a:pt x="2" y="0"/>
                  </a:cubicBezTo>
                  <a:cubicBezTo>
                    <a:pt x="1" y="0"/>
                    <a:pt x="1" y="1"/>
                    <a:pt x="0" y="1"/>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28" name="Freeform 484"/>
            <p:cNvSpPr/>
            <p:nvPr/>
          </p:nvSpPr>
          <p:spPr bwMode="auto">
            <a:xfrm>
              <a:off x="5487988" y="3790950"/>
              <a:ext cx="155575" cy="85725"/>
            </a:xfrm>
            <a:custGeom>
              <a:avLst/>
              <a:gdLst>
                <a:gd name="T0" fmla="*/ 91 w 101"/>
                <a:gd name="T1" fmla="*/ 16 h 56"/>
                <a:gd name="T2" fmla="*/ 91 w 101"/>
                <a:gd name="T3" fmla="*/ 2 h 56"/>
                <a:gd name="T4" fmla="*/ 81 w 101"/>
                <a:gd name="T5" fmla="*/ 3 h 56"/>
                <a:gd name="T6" fmla="*/ 79 w 101"/>
                <a:gd name="T7" fmla="*/ 6 h 56"/>
                <a:gd name="T8" fmla="*/ 27 w 101"/>
                <a:gd name="T9" fmla="*/ 6 h 56"/>
                <a:gd name="T10" fmla="*/ 0 w 101"/>
                <a:gd name="T11" fmla="*/ 0 h 56"/>
                <a:gd name="T12" fmla="*/ 12 w 101"/>
                <a:gd name="T13" fmla="*/ 9 h 56"/>
                <a:gd name="T14" fmla="*/ 18 w 101"/>
                <a:gd name="T15" fmla="*/ 10 h 56"/>
                <a:gd name="T16" fmla="*/ 33 w 101"/>
                <a:gd name="T17" fmla="*/ 12 h 56"/>
                <a:gd name="T18" fmla="*/ 20 w 101"/>
                <a:gd name="T19" fmla="*/ 38 h 56"/>
                <a:gd name="T20" fmla="*/ 7 w 101"/>
                <a:gd name="T21" fmla="*/ 41 h 56"/>
                <a:gd name="T22" fmla="*/ 5 w 101"/>
                <a:gd name="T23" fmla="*/ 46 h 56"/>
                <a:gd name="T24" fmla="*/ 8 w 101"/>
                <a:gd name="T25" fmla="*/ 49 h 56"/>
                <a:gd name="T26" fmla="*/ 28 w 101"/>
                <a:gd name="T27" fmla="*/ 41 h 56"/>
                <a:gd name="T28" fmla="*/ 29 w 101"/>
                <a:gd name="T29" fmla="*/ 39 h 56"/>
                <a:gd name="T30" fmla="*/ 40 w 101"/>
                <a:gd name="T31" fmla="*/ 12 h 56"/>
                <a:gd name="T32" fmla="*/ 44 w 101"/>
                <a:gd name="T33" fmla="*/ 12 h 56"/>
                <a:gd name="T34" fmla="*/ 77 w 101"/>
                <a:gd name="T35" fmla="*/ 9 h 56"/>
                <a:gd name="T36" fmla="*/ 90 w 101"/>
                <a:gd name="T37" fmla="*/ 43 h 56"/>
                <a:gd name="T38" fmla="*/ 49 w 101"/>
                <a:gd name="T39" fmla="*/ 46 h 56"/>
                <a:gd name="T40" fmla="*/ 67 w 101"/>
                <a:gd name="T41" fmla="*/ 55 h 56"/>
                <a:gd name="T42" fmla="*/ 92 w 101"/>
                <a:gd name="T43" fmla="*/ 53 h 56"/>
                <a:gd name="T44" fmla="*/ 101 w 101"/>
                <a:gd name="T45" fmla="*/ 52 h 56"/>
                <a:gd name="T46" fmla="*/ 91 w 101"/>
                <a:gd name="T47"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1" h="56">
                  <a:moveTo>
                    <a:pt x="91" y="16"/>
                  </a:moveTo>
                  <a:cubicBezTo>
                    <a:pt x="91" y="2"/>
                    <a:pt x="91" y="2"/>
                    <a:pt x="91" y="2"/>
                  </a:cubicBezTo>
                  <a:cubicBezTo>
                    <a:pt x="89" y="3"/>
                    <a:pt x="86" y="4"/>
                    <a:pt x="81" y="3"/>
                  </a:cubicBezTo>
                  <a:cubicBezTo>
                    <a:pt x="79" y="6"/>
                    <a:pt x="79" y="6"/>
                    <a:pt x="79" y="6"/>
                  </a:cubicBezTo>
                  <a:cubicBezTo>
                    <a:pt x="61" y="9"/>
                    <a:pt x="44" y="9"/>
                    <a:pt x="27" y="6"/>
                  </a:cubicBezTo>
                  <a:cubicBezTo>
                    <a:pt x="18" y="6"/>
                    <a:pt x="9" y="4"/>
                    <a:pt x="0" y="0"/>
                  </a:cubicBezTo>
                  <a:cubicBezTo>
                    <a:pt x="1" y="5"/>
                    <a:pt x="5" y="8"/>
                    <a:pt x="12" y="9"/>
                  </a:cubicBezTo>
                  <a:cubicBezTo>
                    <a:pt x="14" y="10"/>
                    <a:pt x="16" y="10"/>
                    <a:pt x="18" y="10"/>
                  </a:cubicBezTo>
                  <a:cubicBezTo>
                    <a:pt x="23" y="11"/>
                    <a:pt x="28" y="11"/>
                    <a:pt x="33" y="12"/>
                  </a:cubicBezTo>
                  <a:cubicBezTo>
                    <a:pt x="20" y="38"/>
                    <a:pt x="20" y="38"/>
                    <a:pt x="20" y="38"/>
                  </a:cubicBezTo>
                  <a:cubicBezTo>
                    <a:pt x="15" y="41"/>
                    <a:pt x="11" y="42"/>
                    <a:pt x="7" y="41"/>
                  </a:cubicBezTo>
                  <a:cubicBezTo>
                    <a:pt x="5" y="46"/>
                    <a:pt x="5" y="46"/>
                    <a:pt x="5" y="46"/>
                  </a:cubicBezTo>
                  <a:cubicBezTo>
                    <a:pt x="6" y="47"/>
                    <a:pt x="7" y="48"/>
                    <a:pt x="8" y="49"/>
                  </a:cubicBezTo>
                  <a:cubicBezTo>
                    <a:pt x="16" y="54"/>
                    <a:pt x="23" y="51"/>
                    <a:pt x="28" y="41"/>
                  </a:cubicBezTo>
                  <a:cubicBezTo>
                    <a:pt x="28" y="41"/>
                    <a:pt x="28" y="40"/>
                    <a:pt x="29" y="39"/>
                  </a:cubicBezTo>
                  <a:cubicBezTo>
                    <a:pt x="40" y="12"/>
                    <a:pt x="40" y="12"/>
                    <a:pt x="40" y="12"/>
                  </a:cubicBezTo>
                  <a:cubicBezTo>
                    <a:pt x="41" y="12"/>
                    <a:pt x="43" y="12"/>
                    <a:pt x="44" y="12"/>
                  </a:cubicBezTo>
                  <a:cubicBezTo>
                    <a:pt x="55" y="12"/>
                    <a:pt x="66" y="11"/>
                    <a:pt x="77" y="9"/>
                  </a:cubicBezTo>
                  <a:cubicBezTo>
                    <a:pt x="90" y="43"/>
                    <a:pt x="90" y="43"/>
                    <a:pt x="90" y="43"/>
                  </a:cubicBezTo>
                  <a:cubicBezTo>
                    <a:pt x="77" y="47"/>
                    <a:pt x="64" y="49"/>
                    <a:pt x="49" y="46"/>
                  </a:cubicBezTo>
                  <a:cubicBezTo>
                    <a:pt x="52" y="53"/>
                    <a:pt x="58" y="56"/>
                    <a:pt x="67" y="55"/>
                  </a:cubicBezTo>
                  <a:cubicBezTo>
                    <a:pt x="92" y="53"/>
                    <a:pt x="92" y="53"/>
                    <a:pt x="92" y="53"/>
                  </a:cubicBezTo>
                  <a:cubicBezTo>
                    <a:pt x="101" y="52"/>
                    <a:pt x="101" y="52"/>
                    <a:pt x="101" y="52"/>
                  </a:cubicBezTo>
                  <a:cubicBezTo>
                    <a:pt x="91" y="16"/>
                    <a:pt x="91" y="16"/>
                    <a:pt x="91" y="16"/>
                  </a:cubicBezTo>
                  <a:close/>
                </a:path>
              </a:pathLst>
            </a:custGeom>
            <a:solidFill>
              <a:srgbClr val="7C7F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29" name="Freeform 485"/>
            <p:cNvSpPr/>
            <p:nvPr/>
          </p:nvSpPr>
          <p:spPr bwMode="auto">
            <a:xfrm>
              <a:off x="5613400" y="3790950"/>
              <a:ext cx="17463" cy="6350"/>
            </a:xfrm>
            <a:custGeom>
              <a:avLst/>
              <a:gdLst>
                <a:gd name="T0" fmla="*/ 10 w 12"/>
                <a:gd name="T1" fmla="*/ 2 h 4"/>
                <a:gd name="T2" fmla="*/ 12 w 12"/>
                <a:gd name="T3" fmla="*/ 0 h 4"/>
                <a:gd name="T4" fmla="*/ 3 w 12"/>
                <a:gd name="T5" fmla="*/ 0 h 4"/>
                <a:gd name="T6" fmla="*/ 0 w 12"/>
                <a:gd name="T7" fmla="*/ 3 h 4"/>
                <a:gd name="T8" fmla="*/ 10 w 12"/>
                <a:gd name="T9" fmla="*/ 2 h 4"/>
              </a:gdLst>
              <a:ahLst/>
              <a:cxnLst>
                <a:cxn ang="0">
                  <a:pos x="T0" y="T1"/>
                </a:cxn>
                <a:cxn ang="0">
                  <a:pos x="T2" y="T3"/>
                </a:cxn>
                <a:cxn ang="0">
                  <a:pos x="T4" y="T5"/>
                </a:cxn>
                <a:cxn ang="0">
                  <a:pos x="T6" y="T7"/>
                </a:cxn>
                <a:cxn ang="0">
                  <a:pos x="T8" y="T9"/>
                </a:cxn>
              </a:cxnLst>
              <a:rect l="0" t="0" r="r" b="b"/>
              <a:pathLst>
                <a:path w="12" h="4">
                  <a:moveTo>
                    <a:pt x="10" y="2"/>
                  </a:moveTo>
                  <a:cubicBezTo>
                    <a:pt x="11" y="1"/>
                    <a:pt x="12" y="1"/>
                    <a:pt x="12" y="0"/>
                  </a:cubicBezTo>
                  <a:cubicBezTo>
                    <a:pt x="3" y="0"/>
                    <a:pt x="3" y="0"/>
                    <a:pt x="3" y="0"/>
                  </a:cubicBezTo>
                  <a:cubicBezTo>
                    <a:pt x="2" y="1"/>
                    <a:pt x="1" y="2"/>
                    <a:pt x="0" y="3"/>
                  </a:cubicBezTo>
                  <a:cubicBezTo>
                    <a:pt x="5" y="4"/>
                    <a:pt x="8" y="3"/>
                    <a:pt x="10" y="2"/>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30" name="Freeform 486"/>
            <p:cNvSpPr/>
            <p:nvPr/>
          </p:nvSpPr>
          <p:spPr bwMode="auto">
            <a:xfrm>
              <a:off x="5562600" y="3722688"/>
              <a:ext cx="33338" cy="26987"/>
            </a:xfrm>
            <a:custGeom>
              <a:avLst/>
              <a:gdLst>
                <a:gd name="T0" fmla="*/ 0 w 21"/>
                <a:gd name="T1" fmla="*/ 17 h 17"/>
                <a:gd name="T2" fmla="*/ 21 w 21"/>
                <a:gd name="T3" fmla="*/ 13 h 17"/>
                <a:gd name="T4" fmla="*/ 16 w 21"/>
                <a:gd name="T5" fmla="*/ 0 h 17"/>
                <a:gd name="T6" fmla="*/ 0 w 21"/>
                <a:gd name="T7" fmla="*/ 17 h 17"/>
                <a:gd name="T8" fmla="*/ 0 w 21"/>
                <a:gd name="T9" fmla="*/ 17 h 17"/>
              </a:gdLst>
              <a:ahLst/>
              <a:cxnLst>
                <a:cxn ang="0">
                  <a:pos x="T0" y="T1"/>
                </a:cxn>
                <a:cxn ang="0">
                  <a:pos x="T2" y="T3"/>
                </a:cxn>
                <a:cxn ang="0">
                  <a:pos x="T4" y="T5"/>
                </a:cxn>
                <a:cxn ang="0">
                  <a:pos x="T6" y="T7"/>
                </a:cxn>
                <a:cxn ang="0">
                  <a:pos x="T8" y="T9"/>
                </a:cxn>
              </a:cxnLst>
              <a:rect l="0" t="0" r="r" b="b"/>
              <a:pathLst>
                <a:path w="21" h="17">
                  <a:moveTo>
                    <a:pt x="0" y="17"/>
                  </a:moveTo>
                  <a:lnTo>
                    <a:pt x="21" y="13"/>
                  </a:lnTo>
                  <a:lnTo>
                    <a:pt x="16" y="0"/>
                  </a:lnTo>
                  <a:lnTo>
                    <a:pt x="0" y="17"/>
                  </a:lnTo>
                  <a:lnTo>
                    <a:pt x="0" y="17"/>
                  </a:lnTo>
                  <a:close/>
                </a:path>
              </a:pathLst>
            </a:custGeom>
            <a:solidFill>
              <a:srgbClr val="9C9F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31" name="Freeform 487"/>
            <p:cNvSpPr/>
            <p:nvPr/>
          </p:nvSpPr>
          <p:spPr bwMode="auto">
            <a:xfrm>
              <a:off x="5486400" y="3770313"/>
              <a:ext cx="127000" cy="34925"/>
            </a:xfrm>
            <a:custGeom>
              <a:avLst/>
              <a:gdLst>
                <a:gd name="T0" fmla="*/ 82 w 82"/>
                <a:gd name="T1" fmla="*/ 16 h 22"/>
                <a:gd name="T2" fmla="*/ 52 w 82"/>
                <a:gd name="T3" fmla="*/ 16 h 22"/>
                <a:gd name="T4" fmla="*/ 17 w 82"/>
                <a:gd name="T5" fmla="*/ 12 h 22"/>
                <a:gd name="T6" fmla="*/ 17 w 82"/>
                <a:gd name="T7" fmla="*/ 0 h 22"/>
                <a:gd name="T8" fmla="*/ 2 w 82"/>
                <a:gd name="T9" fmla="*/ 5 h 22"/>
                <a:gd name="T10" fmla="*/ 1 w 82"/>
                <a:gd name="T11" fmla="*/ 13 h 22"/>
                <a:gd name="T12" fmla="*/ 28 w 82"/>
                <a:gd name="T13" fmla="*/ 19 h 22"/>
                <a:gd name="T14" fmla="*/ 80 w 82"/>
                <a:gd name="T15" fmla="*/ 19 h 22"/>
                <a:gd name="T16" fmla="*/ 82 w 82"/>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2">
                  <a:moveTo>
                    <a:pt x="82" y="16"/>
                  </a:moveTo>
                  <a:cubicBezTo>
                    <a:pt x="73" y="18"/>
                    <a:pt x="63" y="18"/>
                    <a:pt x="52" y="16"/>
                  </a:cubicBezTo>
                  <a:cubicBezTo>
                    <a:pt x="17" y="12"/>
                    <a:pt x="17" y="12"/>
                    <a:pt x="17" y="12"/>
                  </a:cubicBezTo>
                  <a:cubicBezTo>
                    <a:pt x="16" y="7"/>
                    <a:pt x="16" y="4"/>
                    <a:pt x="17" y="0"/>
                  </a:cubicBezTo>
                  <a:cubicBezTo>
                    <a:pt x="12" y="3"/>
                    <a:pt x="7" y="5"/>
                    <a:pt x="2" y="5"/>
                  </a:cubicBezTo>
                  <a:cubicBezTo>
                    <a:pt x="1" y="8"/>
                    <a:pt x="0" y="11"/>
                    <a:pt x="1" y="13"/>
                  </a:cubicBezTo>
                  <a:cubicBezTo>
                    <a:pt x="10" y="17"/>
                    <a:pt x="19" y="19"/>
                    <a:pt x="28" y="19"/>
                  </a:cubicBezTo>
                  <a:cubicBezTo>
                    <a:pt x="45" y="22"/>
                    <a:pt x="62" y="22"/>
                    <a:pt x="80" y="19"/>
                  </a:cubicBezTo>
                  <a:cubicBezTo>
                    <a:pt x="82" y="16"/>
                    <a:pt x="82" y="16"/>
                    <a:pt x="82" y="16"/>
                  </a:cubicBezTo>
                  <a:close/>
                </a:path>
              </a:pathLst>
            </a:custGeom>
            <a:solidFill>
              <a:srgbClr val="9C9F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32" name="Freeform 488"/>
            <p:cNvSpPr/>
            <p:nvPr/>
          </p:nvSpPr>
          <p:spPr bwMode="auto">
            <a:xfrm>
              <a:off x="5554663" y="3805238"/>
              <a:ext cx="71438" cy="61912"/>
            </a:xfrm>
            <a:custGeom>
              <a:avLst/>
              <a:gdLst>
                <a:gd name="T0" fmla="*/ 33 w 46"/>
                <a:gd name="T1" fmla="*/ 0 h 40"/>
                <a:gd name="T2" fmla="*/ 0 w 46"/>
                <a:gd name="T3" fmla="*/ 3 h 40"/>
                <a:gd name="T4" fmla="*/ 3 w 46"/>
                <a:gd name="T5" fmla="*/ 31 h 40"/>
                <a:gd name="T6" fmla="*/ 4 w 46"/>
                <a:gd name="T7" fmla="*/ 34 h 40"/>
                <a:gd name="T8" fmla="*/ 5 w 46"/>
                <a:gd name="T9" fmla="*/ 37 h 40"/>
                <a:gd name="T10" fmla="*/ 46 w 46"/>
                <a:gd name="T11" fmla="*/ 34 h 40"/>
                <a:gd name="T12" fmla="*/ 33 w 46"/>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46" h="40">
                  <a:moveTo>
                    <a:pt x="33" y="0"/>
                  </a:moveTo>
                  <a:cubicBezTo>
                    <a:pt x="22" y="2"/>
                    <a:pt x="11" y="3"/>
                    <a:pt x="0" y="3"/>
                  </a:cubicBezTo>
                  <a:cubicBezTo>
                    <a:pt x="3" y="31"/>
                    <a:pt x="3" y="31"/>
                    <a:pt x="3" y="31"/>
                  </a:cubicBezTo>
                  <a:cubicBezTo>
                    <a:pt x="3" y="32"/>
                    <a:pt x="4" y="33"/>
                    <a:pt x="4" y="34"/>
                  </a:cubicBezTo>
                  <a:cubicBezTo>
                    <a:pt x="4" y="35"/>
                    <a:pt x="5" y="36"/>
                    <a:pt x="5" y="37"/>
                  </a:cubicBezTo>
                  <a:cubicBezTo>
                    <a:pt x="20" y="40"/>
                    <a:pt x="33" y="38"/>
                    <a:pt x="46" y="34"/>
                  </a:cubicBezTo>
                  <a:cubicBezTo>
                    <a:pt x="33" y="0"/>
                    <a:pt x="33" y="0"/>
                    <a:pt x="33" y="0"/>
                  </a:cubicBezTo>
                  <a:close/>
                </a:path>
              </a:pathLst>
            </a:custGeom>
            <a:solidFill>
              <a:srgbClr val="9C9F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33" name="Freeform 489"/>
            <p:cNvSpPr/>
            <p:nvPr/>
          </p:nvSpPr>
          <p:spPr bwMode="auto">
            <a:xfrm>
              <a:off x="5530850" y="3810000"/>
              <a:ext cx="30163" cy="47625"/>
            </a:xfrm>
            <a:custGeom>
              <a:avLst/>
              <a:gdLst>
                <a:gd name="T0" fmla="*/ 16 w 20"/>
                <a:gd name="T1" fmla="*/ 0 h 31"/>
                <a:gd name="T2" fmla="*/ 12 w 20"/>
                <a:gd name="T3" fmla="*/ 0 h 31"/>
                <a:gd name="T4" fmla="*/ 1 w 20"/>
                <a:gd name="T5" fmla="*/ 27 h 31"/>
                <a:gd name="T6" fmla="*/ 0 w 20"/>
                <a:gd name="T7" fmla="*/ 29 h 31"/>
                <a:gd name="T8" fmla="*/ 20 w 20"/>
                <a:gd name="T9" fmla="*/ 31 h 31"/>
                <a:gd name="T10" fmla="*/ 19 w 20"/>
                <a:gd name="T11" fmla="*/ 28 h 31"/>
                <a:gd name="T12" fmla="*/ 16 w 20"/>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0" h="31">
                  <a:moveTo>
                    <a:pt x="16" y="0"/>
                  </a:moveTo>
                  <a:cubicBezTo>
                    <a:pt x="15" y="0"/>
                    <a:pt x="13" y="0"/>
                    <a:pt x="12" y="0"/>
                  </a:cubicBezTo>
                  <a:cubicBezTo>
                    <a:pt x="1" y="27"/>
                    <a:pt x="1" y="27"/>
                    <a:pt x="1" y="27"/>
                  </a:cubicBezTo>
                  <a:cubicBezTo>
                    <a:pt x="0" y="28"/>
                    <a:pt x="0" y="29"/>
                    <a:pt x="0" y="29"/>
                  </a:cubicBezTo>
                  <a:cubicBezTo>
                    <a:pt x="20" y="31"/>
                    <a:pt x="20" y="31"/>
                    <a:pt x="20" y="31"/>
                  </a:cubicBezTo>
                  <a:cubicBezTo>
                    <a:pt x="20" y="30"/>
                    <a:pt x="19" y="29"/>
                    <a:pt x="19" y="28"/>
                  </a:cubicBezTo>
                  <a:cubicBezTo>
                    <a:pt x="16" y="0"/>
                    <a:pt x="16" y="0"/>
                    <a:pt x="16" y="0"/>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34" name="Freeform 490"/>
            <p:cNvSpPr/>
            <p:nvPr/>
          </p:nvSpPr>
          <p:spPr bwMode="auto">
            <a:xfrm>
              <a:off x="5484813" y="3749675"/>
              <a:ext cx="34925" cy="28575"/>
            </a:xfrm>
            <a:custGeom>
              <a:avLst/>
              <a:gdLst>
                <a:gd name="T0" fmla="*/ 23 w 23"/>
                <a:gd name="T1" fmla="*/ 1 h 19"/>
                <a:gd name="T2" fmla="*/ 19 w 23"/>
                <a:gd name="T3" fmla="*/ 0 h 19"/>
                <a:gd name="T4" fmla="*/ 14 w 23"/>
                <a:gd name="T5" fmla="*/ 9 h 19"/>
                <a:gd name="T6" fmla="*/ 0 w 23"/>
                <a:gd name="T7" fmla="*/ 11 h 19"/>
                <a:gd name="T8" fmla="*/ 0 w 23"/>
                <a:gd name="T9" fmla="*/ 19 h 19"/>
                <a:gd name="T10" fmla="*/ 3 w 23"/>
                <a:gd name="T11" fmla="*/ 19 h 19"/>
                <a:gd name="T12" fmla="*/ 18 w 23"/>
                <a:gd name="T13" fmla="*/ 14 h 19"/>
                <a:gd name="T14" fmla="*/ 23 w 23"/>
                <a:gd name="T15" fmla="*/ 1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9">
                  <a:moveTo>
                    <a:pt x="23" y="1"/>
                  </a:moveTo>
                  <a:cubicBezTo>
                    <a:pt x="19" y="0"/>
                    <a:pt x="19" y="0"/>
                    <a:pt x="19" y="0"/>
                  </a:cubicBezTo>
                  <a:cubicBezTo>
                    <a:pt x="14" y="9"/>
                    <a:pt x="14" y="9"/>
                    <a:pt x="14" y="9"/>
                  </a:cubicBezTo>
                  <a:cubicBezTo>
                    <a:pt x="10" y="11"/>
                    <a:pt x="6" y="12"/>
                    <a:pt x="0" y="11"/>
                  </a:cubicBezTo>
                  <a:cubicBezTo>
                    <a:pt x="0" y="14"/>
                    <a:pt x="0" y="16"/>
                    <a:pt x="0" y="19"/>
                  </a:cubicBezTo>
                  <a:cubicBezTo>
                    <a:pt x="1" y="19"/>
                    <a:pt x="2" y="19"/>
                    <a:pt x="3" y="19"/>
                  </a:cubicBezTo>
                  <a:cubicBezTo>
                    <a:pt x="8" y="19"/>
                    <a:pt x="13" y="17"/>
                    <a:pt x="18" y="14"/>
                  </a:cubicBezTo>
                  <a:cubicBezTo>
                    <a:pt x="19" y="9"/>
                    <a:pt x="20" y="5"/>
                    <a:pt x="23" y="1"/>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35" name="Freeform 491"/>
            <p:cNvSpPr/>
            <p:nvPr/>
          </p:nvSpPr>
          <p:spPr bwMode="auto">
            <a:xfrm>
              <a:off x="5483225" y="3743325"/>
              <a:ext cx="30163" cy="23812"/>
            </a:xfrm>
            <a:custGeom>
              <a:avLst/>
              <a:gdLst>
                <a:gd name="T0" fmla="*/ 15 w 20"/>
                <a:gd name="T1" fmla="*/ 13 h 16"/>
                <a:gd name="T2" fmla="*/ 20 w 20"/>
                <a:gd name="T3" fmla="*/ 4 h 16"/>
                <a:gd name="T4" fmla="*/ 16 w 20"/>
                <a:gd name="T5" fmla="*/ 2 h 16"/>
                <a:gd name="T6" fmla="*/ 14 w 20"/>
                <a:gd name="T7" fmla="*/ 0 h 16"/>
                <a:gd name="T8" fmla="*/ 9 w 20"/>
                <a:gd name="T9" fmla="*/ 0 h 16"/>
                <a:gd name="T10" fmla="*/ 4 w 20"/>
                <a:gd name="T11" fmla="*/ 0 h 16"/>
                <a:gd name="T12" fmla="*/ 4 w 20"/>
                <a:gd name="T13" fmla="*/ 4 h 16"/>
                <a:gd name="T14" fmla="*/ 1 w 20"/>
                <a:gd name="T15" fmla="*/ 7 h 16"/>
                <a:gd name="T16" fmla="*/ 1 w 20"/>
                <a:gd name="T17" fmla="*/ 15 h 16"/>
                <a:gd name="T18" fmla="*/ 15 w 20"/>
                <a:gd name="T19"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6">
                  <a:moveTo>
                    <a:pt x="15" y="13"/>
                  </a:moveTo>
                  <a:cubicBezTo>
                    <a:pt x="20" y="4"/>
                    <a:pt x="20" y="4"/>
                    <a:pt x="20" y="4"/>
                  </a:cubicBezTo>
                  <a:cubicBezTo>
                    <a:pt x="16" y="2"/>
                    <a:pt x="16" y="2"/>
                    <a:pt x="16" y="2"/>
                  </a:cubicBezTo>
                  <a:cubicBezTo>
                    <a:pt x="14" y="0"/>
                    <a:pt x="14" y="0"/>
                    <a:pt x="14" y="0"/>
                  </a:cubicBezTo>
                  <a:cubicBezTo>
                    <a:pt x="9" y="0"/>
                    <a:pt x="9" y="0"/>
                    <a:pt x="9" y="0"/>
                  </a:cubicBezTo>
                  <a:cubicBezTo>
                    <a:pt x="4" y="0"/>
                    <a:pt x="4" y="0"/>
                    <a:pt x="4" y="0"/>
                  </a:cubicBezTo>
                  <a:cubicBezTo>
                    <a:pt x="3" y="1"/>
                    <a:pt x="3" y="2"/>
                    <a:pt x="4" y="4"/>
                  </a:cubicBezTo>
                  <a:cubicBezTo>
                    <a:pt x="1" y="7"/>
                    <a:pt x="1" y="7"/>
                    <a:pt x="1" y="7"/>
                  </a:cubicBezTo>
                  <a:cubicBezTo>
                    <a:pt x="0" y="10"/>
                    <a:pt x="0" y="12"/>
                    <a:pt x="1" y="15"/>
                  </a:cubicBezTo>
                  <a:cubicBezTo>
                    <a:pt x="7" y="16"/>
                    <a:pt x="11" y="15"/>
                    <a:pt x="15" y="13"/>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36" name="Freeform 492"/>
            <p:cNvSpPr/>
            <p:nvPr/>
          </p:nvSpPr>
          <p:spPr bwMode="auto">
            <a:xfrm>
              <a:off x="5497513" y="3806825"/>
              <a:ext cx="41275" cy="49212"/>
            </a:xfrm>
            <a:custGeom>
              <a:avLst/>
              <a:gdLst>
                <a:gd name="T0" fmla="*/ 26 w 26"/>
                <a:gd name="T1" fmla="*/ 2 h 32"/>
                <a:gd name="T2" fmla="*/ 11 w 26"/>
                <a:gd name="T3" fmla="*/ 0 h 32"/>
                <a:gd name="T4" fmla="*/ 0 w 26"/>
                <a:gd name="T5" fmla="*/ 31 h 32"/>
                <a:gd name="T6" fmla="*/ 13 w 26"/>
                <a:gd name="T7" fmla="*/ 28 h 32"/>
                <a:gd name="T8" fmla="*/ 26 w 26"/>
                <a:gd name="T9" fmla="*/ 2 h 32"/>
              </a:gdLst>
              <a:ahLst/>
              <a:cxnLst>
                <a:cxn ang="0">
                  <a:pos x="T0" y="T1"/>
                </a:cxn>
                <a:cxn ang="0">
                  <a:pos x="T2" y="T3"/>
                </a:cxn>
                <a:cxn ang="0">
                  <a:pos x="T4" y="T5"/>
                </a:cxn>
                <a:cxn ang="0">
                  <a:pos x="T6" y="T7"/>
                </a:cxn>
                <a:cxn ang="0">
                  <a:pos x="T8" y="T9"/>
                </a:cxn>
              </a:cxnLst>
              <a:rect l="0" t="0" r="r" b="b"/>
              <a:pathLst>
                <a:path w="26" h="32">
                  <a:moveTo>
                    <a:pt x="26" y="2"/>
                  </a:moveTo>
                  <a:cubicBezTo>
                    <a:pt x="21" y="1"/>
                    <a:pt x="16" y="1"/>
                    <a:pt x="11" y="0"/>
                  </a:cubicBezTo>
                  <a:cubicBezTo>
                    <a:pt x="0" y="31"/>
                    <a:pt x="0" y="31"/>
                    <a:pt x="0" y="31"/>
                  </a:cubicBezTo>
                  <a:cubicBezTo>
                    <a:pt x="4" y="32"/>
                    <a:pt x="8" y="31"/>
                    <a:pt x="13" y="28"/>
                  </a:cubicBezTo>
                  <a:cubicBezTo>
                    <a:pt x="26" y="2"/>
                    <a:pt x="26" y="2"/>
                    <a:pt x="26" y="2"/>
                  </a:cubicBezTo>
                  <a:close/>
                </a:path>
              </a:pathLst>
            </a:custGeom>
            <a:solidFill>
              <a:srgbClr val="9C9F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37" name="Freeform 493"/>
            <p:cNvSpPr/>
            <p:nvPr/>
          </p:nvSpPr>
          <p:spPr bwMode="auto">
            <a:xfrm>
              <a:off x="5499100" y="3854450"/>
              <a:ext cx="136525" cy="225425"/>
            </a:xfrm>
            <a:custGeom>
              <a:avLst/>
              <a:gdLst>
                <a:gd name="T0" fmla="*/ 20 w 88"/>
                <a:gd name="T1" fmla="*/ 0 h 146"/>
                <a:gd name="T2" fmla="*/ 0 w 88"/>
                <a:gd name="T3" fmla="*/ 8 h 146"/>
                <a:gd name="T4" fmla="*/ 0 w 88"/>
                <a:gd name="T5" fmla="*/ 13 h 146"/>
                <a:gd name="T6" fmla="*/ 31 w 88"/>
                <a:gd name="T7" fmla="*/ 13 h 146"/>
                <a:gd name="T8" fmla="*/ 67 w 88"/>
                <a:gd name="T9" fmla="*/ 27 h 146"/>
                <a:gd name="T10" fmla="*/ 59 w 88"/>
                <a:gd name="T11" fmla="*/ 122 h 146"/>
                <a:gd name="T12" fmla="*/ 9 w 88"/>
                <a:gd name="T13" fmla="*/ 135 h 146"/>
                <a:gd name="T14" fmla="*/ 26 w 88"/>
                <a:gd name="T15" fmla="*/ 136 h 146"/>
                <a:gd name="T16" fmla="*/ 48 w 88"/>
                <a:gd name="T17" fmla="*/ 140 h 146"/>
                <a:gd name="T18" fmla="*/ 53 w 88"/>
                <a:gd name="T19" fmla="*/ 142 h 146"/>
                <a:gd name="T20" fmla="*/ 83 w 88"/>
                <a:gd name="T21" fmla="*/ 145 h 146"/>
                <a:gd name="T22" fmla="*/ 83 w 88"/>
                <a:gd name="T23" fmla="*/ 109 h 146"/>
                <a:gd name="T24" fmla="*/ 84 w 88"/>
                <a:gd name="T25" fmla="*/ 12 h 146"/>
                <a:gd name="T26" fmla="*/ 59 w 88"/>
                <a:gd name="T27" fmla="*/ 14 h 146"/>
                <a:gd name="T28" fmla="*/ 41 w 88"/>
                <a:gd name="T29" fmla="*/ 5 h 146"/>
                <a:gd name="T30" fmla="*/ 40 w 88"/>
                <a:gd name="T31" fmla="*/ 2 h 146"/>
                <a:gd name="T32" fmla="*/ 20 w 88"/>
                <a:gd name="T3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146">
                  <a:moveTo>
                    <a:pt x="20" y="0"/>
                  </a:moveTo>
                  <a:cubicBezTo>
                    <a:pt x="15" y="10"/>
                    <a:pt x="8" y="13"/>
                    <a:pt x="0" y="8"/>
                  </a:cubicBezTo>
                  <a:cubicBezTo>
                    <a:pt x="0" y="9"/>
                    <a:pt x="0" y="11"/>
                    <a:pt x="0" y="13"/>
                  </a:cubicBezTo>
                  <a:cubicBezTo>
                    <a:pt x="10" y="18"/>
                    <a:pt x="21" y="18"/>
                    <a:pt x="31" y="13"/>
                  </a:cubicBezTo>
                  <a:cubicBezTo>
                    <a:pt x="42" y="23"/>
                    <a:pt x="54" y="27"/>
                    <a:pt x="67" y="27"/>
                  </a:cubicBezTo>
                  <a:cubicBezTo>
                    <a:pt x="70" y="61"/>
                    <a:pt x="67" y="92"/>
                    <a:pt x="59" y="122"/>
                  </a:cubicBezTo>
                  <a:cubicBezTo>
                    <a:pt x="9" y="135"/>
                    <a:pt x="9" y="135"/>
                    <a:pt x="9" y="135"/>
                  </a:cubicBezTo>
                  <a:cubicBezTo>
                    <a:pt x="14" y="135"/>
                    <a:pt x="20" y="135"/>
                    <a:pt x="26" y="136"/>
                  </a:cubicBezTo>
                  <a:cubicBezTo>
                    <a:pt x="33" y="137"/>
                    <a:pt x="40" y="138"/>
                    <a:pt x="48" y="140"/>
                  </a:cubicBezTo>
                  <a:cubicBezTo>
                    <a:pt x="50" y="141"/>
                    <a:pt x="52" y="142"/>
                    <a:pt x="53" y="142"/>
                  </a:cubicBezTo>
                  <a:cubicBezTo>
                    <a:pt x="64" y="145"/>
                    <a:pt x="74" y="146"/>
                    <a:pt x="83" y="145"/>
                  </a:cubicBezTo>
                  <a:cubicBezTo>
                    <a:pt x="83" y="109"/>
                    <a:pt x="83" y="109"/>
                    <a:pt x="83" y="109"/>
                  </a:cubicBezTo>
                  <a:cubicBezTo>
                    <a:pt x="88" y="71"/>
                    <a:pt x="88" y="38"/>
                    <a:pt x="84" y="12"/>
                  </a:cubicBezTo>
                  <a:cubicBezTo>
                    <a:pt x="59" y="14"/>
                    <a:pt x="59" y="14"/>
                    <a:pt x="59" y="14"/>
                  </a:cubicBezTo>
                  <a:cubicBezTo>
                    <a:pt x="50" y="15"/>
                    <a:pt x="44" y="12"/>
                    <a:pt x="41" y="5"/>
                  </a:cubicBezTo>
                  <a:cubicBezTo>
                    <a:pt x="41" y="4"/>
                    <a:pt x="40" y="3"/>
                    <a:pt x="40" y="2"/>
                  </a:cubicBezTo>
                  <a:cubicBezTo>
                    <a:pt x="20" y="0"/>
                    <a:pt x="20" y="0"/>
                    <a:pt x="20"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38" name="Freeform 494"/>
            <p:cNvSpPr/>
            <p:nvPr/>
          </p:nvSpPr>
          <p:spPr bwMode="auto">
            <a:xfrm>
              <a:off x="5499100" y="3873500"/>
              <a:ext cx="109538" cy="188912"/>
            </a:xfrm>
            <a:custGeom>
              <a:avLst/>
              <a:gdLst>
                <a:gd name="T0" fmla="*/ 67 w 70"/>
                <a:gd name="T1" fmla="*/ 14 h 122"/>
                <a:gd name="T2" fmla="*/ 31 w 70"/>
                <a:gd name="T3" fmla="*/ 0 h 122"/>
                <a:gd name="T4" fmla="*/ 0 w 70"/>
                <a:gd name="T5" fmla="*/ 0 h 122"/>
                <a:gd name="T6" fmla="*/ 4 w 70"/>
                <a:gd name="T7" fmla="*/ 50 h 122"/>
                <a:gd name="T8" fmla="*/ 9 w 70"/>
                <a:gd name="T9" fmla="*/ 122 h 122"/>
                <a:gd name="T10" fmla="*/ 59 w 70"/>
                <a:gd name="T11" fmla="*/ 109 h 122"/>
                <a:gd name="T12" fmla="*/ 67 w 70"/>
                <a:gd name="T13" fmla="*/ 14 h 122"/>
              </a:gdLst>
              <a:ahLst/>
              <a:cxnLst>
                <a:cxn ang="0">
                  <a:pos x="T0" y="T1"/>
                </a:cxn>
                <a:cxn ang="0">
                  <a:pos x="T2" y="T3"/>
                </a:cxn>
                <a:cxn ang="0">
                  <a:pos x="T4" y="T5"/>
                </a:cxn>
                <a:cxn ang="0">
                  <a:pos x="T6" y="T7"/>
                </a:cxn>
                <a:cxn ang="0">
                  <a:pos x="T8" y="T9"/>
                </a:cxn>
                <a:cxn ang="0">
                  <a:pos x="T10" y="T11"/>
                </a:cxn>
                <a:cxn ang="0">
                  <a:pos x="T12" y="T13"/>
                </a:cxn>
              </a:cxnLst>
              <a:rect l="0" t="0" r="r" b="b"/>
              <a:pathLst>
                <a:path w="70" h="122">
                  <a:moveTo>
                    <a:pt x="67" y="14"/>
                  </a:moveTo>
                  <a:cubicBezTo>
                    <a:pt x="54" y="14"/>
                    <a:pt x="42" y="10"/>
                    <a:pt x="31" y="0"/>
                  </a:cubicBezTo>
                  <a:cubicBezTo>
                    <a:pt x="21" y="5"/>
                    <a:pt x="10" y="5"/>
                    <a:pt x="0" y="0"/>
                  </a:cubicBezTo>
                  <a:cubicBezTo>
                    <a:pt x="0" y="15"/>
                    <a:pt x="1" y="31"/>
                    <a:pt x="4" y="50"/>
                  </a:cubicBezTo>
                  <a:cubicBezTo>
                    <a:pt x="9" y="122"/>
                    <a:pt x="9" y="122"/>
                    <a:pt x="9" y="122"/>
                  </a:cubicBezTo>
                  <a:cubicBezTo>
                    <a:pt x="59" y="109"/>
                    <a:pt x="59" y="109"/>
                    <a:pt x="59" y="109"/>
                  </a:cubicBezTo>
                  <a:cubicBezTo>
                    <a:pt x="67" y="79"/>
                    <a:pt x="70" y="48"/>
                    <a:pt x="67" y="14"/>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39" name="Freeform 495"/>
            <p:cNvSpPr/>
            <p:nvPr/>
          </p:nvSpPr>
          <p:spPr bwMode="auto">
            <a:xfrm>
              <a:off x="5540375" y="4064000"/>
              <a:ext cx="58738" cy="204787"/>
            </a:xfrm>
            <a:custGeom>
              <a:avLst/>
              <a:gdLst>
                <a:gd name="T0" fmla="*/ 0 w 38"/>
                <a:gd name="T1" fmla="*/ 0 h 132"/>
                <a:gd name="T2" fmla="*/ 21 w 38"/>
                <a:gd name="T3" fmla="*/ 13 h 132"/>
                <a:gd name="T4" fmla="*/ 29 w 38"/>
                <a:gd name="T5" fmla="*/ 94 h 132"/>
                <a:gd name="T6" fmla="*/ 16 w 38"/>
                <a:gd name="T7" fmla="*/ 130 h 132"/>
                <a:gd name="T8" fmla="*/ 23 w 38"/>
                <a:gd name="T9" fmla="*/ 132 h 132"/>
                <a:gd name="T10" fmla="*/ 33 w 38"/>
                <a:gd name="T11" fmla="*/ 112 h 132"/>
                <a:gd name="T12" fmla="*/ 37 w 38"/>
                <a:gd name="T13" fmla="*/ 98 h 132"/>
                <a:gd name="T14" fmla="*/ 38 w 38"/>
                <a:gd name="T15" fmla="*/ 94 h 132"/>
                <a:gd name="T16" fmla="*/ 34 w 38"/>
                <a:gd name="T17" fmla="*/ 89 h 132"/>
                <a:gd name="T18" fmla="*/ 34 w 38"/>
                <a:gd name="T19" fmla="*/ 52 h 132"/>
                <a:gd name="T20" fmla="*/ 32 w 38"/>
                <a:gd name="T21" fmla="*/ 28 h 132"/>
                <a:gd name="T22" fmla="*/ 27 w 38"/>
                <a:gd name="T23" fmla="*/ 6 h 132"/>
                <a:gd name="T24" fmla="*/ 22 w 38"/>
                <a:gd name="T25" fmla="*/ 4 h 132"/>
                <a:gd name="T26" fmla="*/ 0 w 38"/>
                <a:gd name="T2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32">
                  <a:moveTo>
                    <a:pt x="0" y="0"/>
                  </a:moveTo>
                  <a:cubicBezTo>
                    <a:pt x="21" y="13"/>
                    <a:pt x="21" y="13"/>
                    <a:pt x="21" y="13"/>
                  </a:cubicBezTo>
                  <a:cubicBezTo>
                    <a:pt x="29" y="94"/>
                    <a:pt x="29" y="94"/>
                    <a:pt x="29" y="94"/>
                  </a:cubicBezTo>
                  <a:cubicBezTo>
                    <a:pt x="28" y="108"/>
                    <a:pt x="24" y="120"/>
                    <a:pt x="16" y="130"/>
                  </a:cubicBezTo>
                  <a:cubicBezTo>
                    <a:pt x="23" y="132"/>
                    <a:pt x="23" y="132"/>
                    <a:pt x="23" y="132"/>
                  </a:cubicBezTo>
                  <a:cubicBezTo>
                    <a:pt x="33" y="112"/>
                    <a:pt x="33" y="112"/>
                    <a:pt x="33" y="112"/>
                  </a:cubicBezTo>
                  <a:cubicBezTo>
                    <a:pt x="37" y="98"/>
                    <a:pt x="37" y="98"/>
                    <a:pt x="37" y="98"/>
                  </a:cubicBezTo>
                  <a:cubicBezTo>
                    <a:pt x="38" y="94"/>
                    <a:pt x="38" y="94"/>
                    <a:pt x="38" y="94"/>
                  </a:cubicBezTo>
                  <a:cubicBezTo>
                    <a:pt x="34" y="89"/>
                    <a:pt x="34" y="89"/>
                    <a:pt x="34" y="89"/>
                  </a:cubicBezTo>
                  <a:cubicBezTo>
                    <a:pt x="34" y="52"/>
                    <a:pt x="34" y="52"/>
                    <a:pt x="34" y="52"/>
                  </a:cubicBezTo>
                  <a:cubicBezTo>
                    <a:pt x="33" y="44"/>
                    <a:pt x="32" y="36"/>
                    <a:pt x="32" y="28"/>
                  </a:cubicBezTo>
                  <a:cubicBezTo>
                    <a:pt x="29" y="21"/>
                    <a:pt x="27" y="13"/>
                    <a:pt x="27" y="6"/>
                  </a:cubicBezTo>
                  <a:cubicBezTo>
                    <a:pt x="26" y="6"/>
                    <a:pt x="24" y="5"/>
                    <a:pt x="22" y="4"/>
                  </a:cubicBezTo>
                  <a:cubicBezTo>
                    <a:pt x="14" y="2"/>
                    <a:pt x="7" y="1"/>
                    <a:pt x="0" y="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40" name="Freeform 496"/>
            <p:cNvSpPr>
              <a:spLocks noEditPoints="1"/>
            </p:cNvSpPr>
            <p:nvPr/>
          </p:nvSpPr>
          <p:spPr bwMode="auto">
            <a:xfrm>
              <a:off x="5540375" y="4064000"/>
              <a:ext cx="44450" cy="201612"/>
            </a:xfrm>
            <a:custGeom>
              <a:avLst/>
              <a:gdLst>
                <a:gd name="T0" fmla="*/ 21 w 29"/>
                <a:gd name="T1" fmla="*/ 13 h 130"/>
                <a:gd name="T2" fmla="*/ 0 w 29"/>
                <a:gd name="T3" fmla="*/ 0 h 130"/>
                <a:gd name="T4" fmla="*/ 4 w 29"/>
                <a:gd name="T5" fmla="*/ 10 h 130"/>
                <a:gd name="T6" fmla="*/ 17 w 29"/>
                <a:gd name="T7" fmla="*/ 87 h 130"/>
                <a:gd name="T8" fmla="*/ 9 w 29"/>
                <a:gd name="T9" fmla="*/ 129 h 130"/>
                <a:gd name="T10" fmla="*/ 16 w 29"/>
                <a:gd name="T11" fmla="*/ 130 h 130"/>
                <a:gd name="T12" fmla="*/ 29 w 29"/>
                <a:gd name="T13" fmla="*/ 94 h 130"/>
                <a:gd name="T14" fmla="*/ 21 w 29"/>
                <a:gd name="T15" fmla="*/ 13 h 130"/>
                <a:gd name="T16" fmla="*/ 6 w 29"/>
                <a:gd name="T17" fmla="*/ 10 h 130"/>
                <a:gd name="T18" fmla="*/ 4 w 29"/>
                <a:gd name="T19" fmla="*/ 5 h 130"/>
                <a:gd name="T20" fmla="*/ 8 w 29"/>
                <a:gd name="T21" fmla="*/ 7 h 130"/>
                <a:gd name="T22" fmla="*/ 17 w 29"/>
                <a:gd name="T23" fmla="*/ 72 h 130"/>
                <a:gd name="T24" fmla="*/ 23 w 29"/>
                <a:gd name="T25" fmla="*/ 98 h 130"/>
                <a:gd name="T26" fmla="*/ 19 w 29"/>
                <a:gd name="T27" fmla="*/ 122 h 130"/>
                <a:gd name="T28" fmla="*/ 15 w 29"/>
                <a:gd name="T29" fmla="*/ 128 h 130"/>
                <a:gd name="T30" fmla="*/ 13 w 29"/>
                <a:gd name="T31" fmla="*/ 128 h 130"/>
                <a:gd name="T32" fmla="*/ 19 w 29"/>
                <a:gd name="T33" fmla="*/ 87 h 130"/>
                <a:gd name="T34" fmla="*/ 19 w 29"/>
                <a:gd name="T35" fmla="*/ 86 h 130"/>
                <a:gd name="T36" fmla="*/ 6 w 29"/>
                <a:gd name="T37" fmla="*/ 10 h 130"/>
                <a:gd name="T38" fmla="*/ 6 w 29"/>
                <a:gd name="T39" fmla="*/ 1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130">
                  <a:moveTo>
                    <a:pt x="21" y="13"/>
                  </a:moveTo>
                  <a:cubicBezTo>
                    <a:pt x="0" y="0"/>
                    <a:pt x="0" y="0"/>
                    <a:pt x="0" y="0"/>
                  </a:cubicBezTo>
                  <a:cubicBezTo>
                    <a:pt x="4" y="10"/>
                    <a:pt x="4" y="10"/>
                    <a:pt x="4" y="10"/>
                  </a:cubicBezTo>
                  <a:cubicBezTo>
                    <a:pt x="5" y="37"/>
                    <a:pt x="10" y="62"/>
                    <a:pt x="17" y="87"/>
                  </a:cubicBezTo>
                  <a:cubicBezTo>
                    <a:pt x="20" y="107"/>
                    <a:pt x="17" y="121"/>
                    <a:pt x="9" y="129"/>
                  </a:cubicBezTo>
                  <a:cubicBezTo>
                    <a:pt x="16" y="130"/>
                    <a:pt x="16" y="130"/>
                    <a:pt x="16" y="130"/>
                  </a:cubicBezTo>
                  <a:cubicBezTo>
                    <a:pt x="24" y="120"/>
                    <a:pt x="28" y="108"/>
                    <a:pt x="29" y="94"/>
                  </a:cubicBezTo>
                  <a:cubicBezTo>
                    <a:pt x="21" y="13"/>
                    <a:pt x="21" y="13"/>
                    <a:pt x="21" y="13"/>
                  </a:cubicBezTo>
                  <a:close/>
                  <a:moveTo>
                    <a:pt x="6" y="10"/>
                  </a:moveTo>
                  <a:cubicBezTo>
                    <a:pt x="4" y="5"/>
                    <a:pt x="4" y="5"/>
                    <a:pt x="4" y="5"/>
                  </a:cubicBezTo>
                  <a:cubicBezTo>
                    <a:pt x="8" y="7"/>
                    <a:pt x="8" y="7"/>
                    <a:pt x="8" y="7"/>
                  </a:cubicBezTo>
                  <a:cubicBezTo>
                    <a:pt x="17" y="72"/>
                    <a:pt x="17" y="72"/>
                    <a:pt x="17" y="72"/>
                  </a:cubicBezTo>
                  <a:cubicBezTo>
                    <a:pt x="22" y="81"/>
                    <a:pt x="23" y="90"/>
                    <a:pt x="23" y="98"/>
                  </a:cubicBezTo>
                  <a:cubicBezTo>
                    <a:pt x="23" y="107"/>
                    <a:pt x="22" y="115"/>
                    <a:pt x="19" y="122"/>
                  </a:cubicBezTo>
                  <a:cubicBezTo>
                    <a:pt x="18" y="124"/>
                    <a:pt x="17" y="126"/>
                    <a:pt x="15" y="128"/>
                  </a:cubicBezTo>
                  <a:cubicBezTo>
                    <a:pt x="13" y="128"/>
                    <a:pt x="13" y="128"/>
                    <a:pt x="13" y="128"/>
                  </a:cubicBezTo>
                  <a:cubicBezTo>
                    <a:pt x="20" y="119"/>
                    <a:pt x="22" y="105"/>
                    <a:pt x="19" y="87"/>
                  </a:cubicBezTo>
                  <a:cubicBezTo>
                    <a:pt x="19" y="86"/>
                    <a:pt x="19" y="86"/>
                    <a:pt x="19" y="86"/>
                  </a:cubicBezTo>
                  <a:cubicBezTo>
                    <a:pt x="12" y="62"/>
                    <a:pt x="7" y="36"/>
                    <a:pt x="6" y="10"/>
                  </a:cubicBezTo>
                  <a:cubicBezTo>
                    <a:pt x="6" y="10"/>
                    <a:pt x="6" y="10"/>
                    <a:pt x="6" y="10"/>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41" name="Freeform 497"/>
            <p:cNvSpPr/>
            <p:nvPr/>
          </p:nvSpPr>
          <p:spPr bwMode="auto">
            <a:xfrm>
              <a:off x="5546725" y="4071938"/>
              <a:ext cx="28575" cy="190500"/>
            </a:xfrm>
            <a:custGeom>
              <a:avLst/>
              <a:gdLst>
                <a:gd name="T0" fmla="*/ 0 w 19"/>
                <a:gd name="T1" fmla="*/ 0 h 123"/>
                <a:gd name="T2" fmla="*/ 2 w 19"/>
                <a:gd name="T3" fmla="*/ 5 h 123"/>
                <a:gd name="T4" fmla="*/ 2 w 19"/>
                <a:gd name="T5" fmla="*/ 5 h 123"/>
                <a:gd name="T6" fmla="*/ 15 w 19"/>
                <a:gd name="T7" fmla="*/ 81 h 123"/>
                <a:gd name="T8" fmla="*/ 15 w 19"/>
                <a:gd name="T9" fmla="*/ 82 h 123"/>
                <a:gd name="T10" fmla="*/ 9 w 19"/>
                <a:gd name="T11" fmla="*/ 123 h 123"/>
                <a:gd name="T12" fmla="*/ 11 w 19"/>
                <a:gd name="T13" fmla="*/ 123 h 123"/>
                <a:gd name="T14" fmla="*/ 15 w 19"/>
                <a:gd name="T15" fmla="*/ 117 h 123"/>
                <a:gd name="T16" fmla="*/ 19 w 19"/>
                <a:gd name="T17" fmla="*/ 93 h 123"/>
                <a:gd name="T18" fmla="*/ 13 w 19"/>
                <a:gd name="T19" fmla="*/ 67 h 123"/>
                <a:gd name="T20" fmla="*/ 4 w 19"/>
                <a:gd name="T21" fmla="*/ 2 h 123"/>
                <a:gd name="T22" fmla="*/ 0 w 19"/>
                <a:gd name="T2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23">
                  <a:moveTo>
                    <a:pt x="0" y="0"/>
                  </a:moveTo>
                  <a:cubicBezTo>
                    <a:pt x="2" y="5"/>
                    <a:pt x="2" y="5"/>
                    <a:pt x="2" y="5"/>
                  </a:cubicBezTo>
                  <a:cubicBezTo>
                    <a:pt x="2" y="5"/>
                    <a:pt x="2" y="5"/>
                    <a:pt x="2" y="5"/>
                  </a:cubicBezTo>
                  <a:cubicBezTo>
                    <a:pt x="3" y="31"/>
                    <a:pt x="8" y="57"/>
                    <a:pt x="15" y="81"/>
                  </a:cubicBezTo>
                  <a:cubicBezTo>
                    <a:pt x="15" y="81"/>
                    <a:pt x="15" y="81"/>
                    <a:pt x="15" y="82"/>
                  </a:cubicBezTo>
                  <a:cubicBezTo>
                    <a:pt x="18" y="100"/>
                    <a:pt x="16" y="114"/>
                    <a:pt x="9" y="123"/>
                  </a:cubicBezTo>
                  <a:cubicBezTo>
                    <a:pt x="11" y="123"/>
                    <a:pt x="11" y="123"/>
                    <a:pt x="11" y="123"/>
                  </a:cubicBezTo>
                  <a:cubicBezTo>
                    <a:pt x="13" y="121"/>
                    <a:pt x="14" y="119"/>
                    <a:pt x="15" y="117"/>
                  </a:cubicBezTo>
                  <a:cubicBezTo>
                    <a:pt x="18" y="110"/>
                    <a:pt x="19" y="102"/>
                    <a:pt x="19" y="93"/>
                  </a:cubicBezTo>
                  <a:cubicBezTo>
                    <a:pt x="19" y="85"/>
                    <a:pt x="18" y="76"/>
                    <a:pt x="13" y="67"/>
                  </a:cubicBezTo>
                  <a:cubicBezTo>
                    <a:pt x="4" y="2"/>
                    <a:pt x="4" y="2"/>
                    <a:pt x="4" y="2"/>
                  </a:cubicBezTo>
                  <a:cubicBezTo>
                    <a:pt x="0" y="0"/>
                    <a:pt x="0" y="0"/>
                    <a:pt x="0" y="0"/>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42" name="Freeform 498"/>
            <p:cNvSpPr>
              <a:spLocks noEditPoints="1"/>
            </p:cNvSpPr>
            <p:nvPr/>
          </p:nvSpPr>
          <p:spPr bwMode="auto">
            <a:xfrm>
              <a:off x="5581650" y="4073525"/>
              <a:ext cx="42863" cy="225425"/>
            </a:xfrm>
            <a:custGeom>
              <a:avLst/>
              <a:gdLst>
                <a:gd name="T0" fmla="*/ 5 w 28"/>
                <a:gd name="T1" fmla="*/ 22 h 146"/>
                <a:gd name="T2" fmla="*/ 7 w 28"/>
                <a:gd name="T3" fmla="*/ 46 h 146"/>
                <a:gd name="T4" fmla="*/ 16 w 28"/>
                <a:gd name="T5" fmla="*/ 81 h 146"/>
                <a:gd name="T6" fmla="*/ 16 w 28"/>
                <a:gd name="T7" fmla="*/ 104 h 146"/>
                <a:gd name="T8" fmla="*/ 12 w 28"/>
                <a:gd name="T9" fmla="*/ 118 h 146"/>
                <a:gd name="T10" fmla="*/ 10 w 28"/>
                <a:gd name="T11" fmla="*/ 125 h 146"/>
                <a:gd name="T12" fmla="*/ 3 w 28"/>
                <a:gd name="T13" fmla="*/ 146 h 146"/>
                <a:gd name="T14" fmla="*/ 12 w 28"/>
                <a:gd name="T15" fmla="*/ 146 h 146"/>
                <a:gd name="T16" fmla="*/ 25 w 28"/>
                <a:gd name="T17" fmla="*/ 96 h 146"/>
                <a:gd name="T18" fmla="*/ 25 w 28"/>
                <a:gd name="T19" fmla="*/ 18 h 146"/>
                <a:gd name="T20" fmla="*/ 0 w 28"/>
                <a:gd name="T21" fmla="*/ 0 h 146"/>
                <a:gd name="T22" fmla="*/ 5 w 28"/>
                <a:gd name="T23" fmla="*/ 22 h 146"/>
                <a:gd name="T24" fmla="*/ 3 w 28"/>
                <a:gd name="T25" fmla="*/ 4 h 146"/>
                <a:gd name="T26" fmla="*/ 6 w 28"/>
                <a:gd name="T27" fmla="*/ 6 h 146"/>
                <a:gd name="T28" fmla="*/ 11 w 28"/>
                <a:gd name="T29" fmla="*/ 23 h 146"/>
                <a:gd name="T30" fmla="*/ 15 w 28"/>
                <a:gd name="T31" fmla="*/ 61 h 146"/>
                <a:gd name="T32" fmla="*/ 21 w 28"/>
                <a:gd name="T33" fmla="*/ 83 h 146"/>
                <a:gd name="T34" fmla="*/ 18 w 28"/>
                <a:gd name="T35" fmla="*/ 113 h 146"/>
                <a:gd name="T36" fmla="*/ 8 w 28"/>
                <a:gd name="T37" fmla="*/ 144 h 146"/>
                <a:gd name="T38" fmla="*/ 6 w 28"/>
                <a:gd name="T39" fmla="*/ 144 h 146"/>
                <a:gd name="T40" fmla="*/ 14 w 28"/>
                <a:gd name="T41" fmla="*/ 119 h 146"/>
                <a:gd name="T42" fmla="*/ 14 w 28"/>
                <a:gd name="T43" fmla="*/ 119 h 146"/>
                <a:gd name="T44" fmla="*/ 18 w 28"/>
                <a:gd name="T45" fmla="*/ 104 h 146"/>
                <a:gd name="T46" fmla="*/ 18 w 28"/>
                <a:gd name="T47" fmla="*/ 80 h 146"/>
                <a:gd name="T48" fmla="*/ 18 w 28"/>
                <a:gd name="T49" fmla="*/ 80 h 146"/>
                <a:gd name="T50" fmla="*/ 9 w 28"/>
                <a:gd name="T51" fmla="*/ 46 h 146"/>
                <a:gd name="T52" fmla="*/ 7 w 28"/>
                <a:gd name="T53" fmla="*/ 22 h 146"/>
                <a:gd name="T54" fmla="*/ 7 w 28"/>
                <a:gd name="T55" fmla="*/ 21 h 146"/>
                <a:gd name="T56" fmla="*/ 3 w 28"/>
                <a:gd name="T57" fmla="*/ 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146">
                  <a:moveTo>
                    <a:pt x="5" y="22"/>
                  </a:moveTo>
                  <a:cubicBezTo>
                    <a:pt x="5" y="30"/>
                    <a:pt x="6" y="38"/>
                    <a:pt x="7" y="46"/>
                  </a:cubicBezTo>
                  <a:cubicBezTo>
                    <a:pt x="9" y="58"/>
                    <a:pt x="12" y="70"/>
                    <a:pt x="16" y="81"/>
                  </a:cubicBezTo>
                  <a:cubicBezTo>
                    <a:pt x="17" y="89"/>
                    <a:pt x="17" y="96"/>
                    <a:pt x="16" y="104"/>
                  </a:cubicBezTo>
                  <a:cubicBezTo>
                    <a:pt x="15" y="109"/>
                    <a:pt x="14" y="113"/>
                    <a:pt x="12" y="118"/>
                  </a:cubicBezTo>
                  <a:cubicBezTo>
                    <a:pt x="10" y="125"/>
                    <a:pt x="10" y="125"/>
                    <a:pt x="10" y="125"/>
                  </a:cubicBezTo>
                  <a:cubicBezTo>
                    <a:pt x="3" y="146"/>
                    <a:pt x="3" y="146"/>
                    <a:pt x="3" y="146"/>
                  </a:cubicBezTo>
                  <a:cubicBezTo>
                    <a:pt x="12" y="146"/>
                    <a:pt x="12" y="146"/>
                    <a:pt x="12" y="146"/>
                  </a:cubicBezTo>
                  <a:cubicBezTo>
                    <a:pt x="19" y="132"/>
                    <a:pt x="23" y="115"/>
                    <a:pt x="25" y="96"/>
                  </a:cubicBezTo>
                  <a:cubicBezTo>
                    <a:pt x="28" y="67"/>
                    <a:pt x="28" y="40"/>
                    <a:pt x="25" y="18"/>
                  </a:cubicBezTo>
                  <a:cubicBezTo>
                    <a:pt x="0" y="0"/>
                    <a:pt x="0" y="0"/>
                    <a:pt x="0" y="0"/>
                  </a:cubicBezTo>
                  <a:cubicBezTo>
                    <a:pt x="0" y="7"/>
                    <a:pt x="2" y="15"/>
                    <a:pt x="5" y="22"/>
                  </a:cubicBezTo>
                  <a:close/>
                  <a:moveTo>
                    <a:pt x="3" y="4"/>
                  </a:moveTo>
                  <a:cubicBezTo>
                    <a:pt x="6" y="6"/>
                    <a:pt x="6" y="6"/>
                    <a:pt x="6" y="6"/>
                  </a:cubicBezTo>
                  <a:cubicBezTo>
                    <a:pt x="11" y="23"/>
                    <a:pt x="11" y="23"/>
                    <a:pt x="11" y="23"/>
                  </a:cubicBezTo>
                  <a:cubicBezTo>
                    <a:pt x="10" y="36"/>
                    <a:pt x="11" y="49"/>
                    <a:pt x="15" y="61"/>
                  </a:cubicBezTo>
                  <a:cubicBezTo>
                    <a:pt x="18" y="69"/>
                    <a:pt x="20" y="77"/>
                    <a:pt x="21" y="83"/>
                  </a:cubicBezTo>
                  <a:cubicBezTo>
                    <a:pt x="22" y="94"/>
                    <a:pt x="21" y="104"/>
                    <a:pt x="18" y="113"/>
                  </a:cubicBezTo>
                  <a:cubicBezTo>
                    <a:pt x="8" y="144"/>
                    <a:pt x="8" y="144"/>
                    <a:pt x="8" y="144"/>
                  </a:cubicBezTo>
                  <a:cubicBezTo>
                    <a:pt x="6" y="144"/>
                    <a:pt x="6" y="144"/>
                    <a:pt x="6" y="144"/>
                  </a:cubicBezTo>
                  <a:cubicBezTo>
                    <a:pt x="14" y="119"/>
                    <a:pt x="14" y="119"/>
                    <a:pt x="14" y="119"/>
                  </a:cubicBezTo>
                  <a:cubicBezTo>
                    <a:pt x="14" y="119"/>
                    <a:pt x="14" y="119"/>
                    <a:pt x="14" y="119"/>
                  </a:cubicBezTo>
                  <a:cubicBezTo>
                    <a:pt x="16" y="114"/>
                    <a:pt x="17" y="109"/>
                    <a:pt x="18" y="104"/>
                  </a:cubicBezTo>
                  <a:cubicBezTo>
                    <a:pt x="19" y="96"/>
                    <a:pt x="19" y="89"/>
                    <a:pt x="18" y="80"/>
                  </a:cubicBezTo>
                  <a:cubicBezTo>
                    <a:pt x="18" y="80"/>
                    <a:pt x="18" y="80"/>
                    <a:pt x="18" y="80"/>
                  </a:cubicBezTo>
                  <a:cubicBezTo>
                    <a:pt x="14" y="69"/>
                    <a:pt x="11" y="58"/>
                    <a:pt x="9" y="46"/>
                  </a:cubicBezTo>
                  <a:cubicBezTo>
                    <a:pt x="8" y="38"/>
                    <a:pt x="7" y="30"/>
                    <a:pt x="7" y="22"/>
                  </a:cubicBezTo>
                  <a:cubicBezTo>
                    <a:pt x="7" y="22"/>
                    <a:pt x="7" y="21"/>
                    <a:pt x="7" y="21"/>
                  </a:cubicBezTo>
                  <a:cubicBezTo>
                    <a:pt x="4" y="16"/>
                    <a:pt x="3" y="10"/>
                    <a:pt x="3" y="4"/>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43" name="Freeform 499"/>
            <p:cNvSpPr/>
            <p:nvPr/>
          </p:nvSpPr>
          <p:spPr bwMode="auto">
            <a:xfrm>
              <a:off x="5586413" y="4079875"/>
              <a:ext cx="28575" cy="217487"/>
            </a:xfrm>
            <a:custGeom>
              <a:avLst/>
              <a:gdLst>
                <a:gd name="T0" fmla="*/ 3 w 19"/>
                <a:gd name="T1" fmla="*/ 2 h 140"/>
                <a:gd name="T2" fmla="*/ 0 w 19"/>
                <a:gd name="T3" fmla="*/ 0 h 140"/>
                <a:gd name="T4" fmla="*/ 4 w 19"/>
                <a:gd name="T5" fmla="*/ 17 h 140"/>
                <a:gd name="T6" fmla="*/ 4 w 19"/>
                <a:gd name="T7" fmla="*/ 18 h 140"/>
                <a:gd name="T8" fmla="*/ 6 w 19"/>
                <a:gd name="T9" fmla="*/ 42 h 140"/>
                <a:gd name="T10" fmla="*/ 15 w 19"/>
                <a:gd name="T11" fmla="*/ 76 h 140"/>
                <a:gd name="T12" fmla="*/ 15 w 19"/>
                <a:gd name="T13" fmla="*/ 76 h 140"/>
                <a:gd name="T14" fmla="*/ 15 w 19"/>
                <a:gd name="T15" fmla="*/ 100 h 140"/>
                <a:gd name="T16" fmla="*/ 11 w 19"/>
                <a:gd name="T17" fmla="*/ 115 h 140"/>
                <a:gd name="T18" fmla="*/ 11 w 19"/>
                <a:gd name="T19" fmla="*/ 115 h 140"/>
                <a:gd name="T20" fmla="*/ 3 w 19"/>
                <a:gd name="T21" fmla="*/ 140 h 140"/>
                <a:gd name="T22" fmla="*/ 5 w 19"/>
                <a:gd name="T23" fmla="*/ 140 h 140"/>
                <a:gd name="T24" fmla="*/ 15 w 19"/>
                <a:gd name="T25" fmla="*/ 109 h 140"/>
                <a:gd name="T26" fmla="*/ 18 w 19"/>
                <a:gd name="T27" fmla="*/ 79 h 140"/>
                <a:gd name="T28" fmla="*/ 12 w 19"/>
                <a:gd name="T29" fmla="*/ 57 h 140"/>
                <a:gd name="T30" fmla="*/ 8 w 19"/>
                <a:gd name="T31" fmla="*/ 19 h 140"/>
                <a:gd name="T32" fmla="*/ 3 w 19"/>
                <a:gd name="T33" fmla="*/ 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40">
                  <a:moveTo>
                    <a:pt x="3" y="2"/>
                  </a:moveTo>
                  <a:cubicBezTo>
                    <a:pt x="0" y="0"/>
                    <a:pt x="0" y="0"/>
                    <a:pt x="0" y="0"/>
                  </a:cubicBezTo>
                  <a:cubicBezTo>
                    <a:pt x="0" y="6"/>
                    <a:pt x="1" y="12"/>
                    <a:pt x="4" y="17"/>
                  </a:cubicBezTo>
                  <a:cubicBezTo>
                    <a:pt x="4" y="17"/>
                    <a:pt x="4" y="18"/>
                    <a:pt x="4" y="18"/>
                  </a:cubicBezTo>
                  <a:cubicBezTo>
                    <a:pt x="4" y="26"/>
                    <a:pt x="5" y="34"/>
                    <a:pt x="6" y="42"/>
                  </a:cubicBezTo>
                  <a:cubicBezTo>
                    <a:pt x="8" y="54"/>
                    <a:pt x="11" y="65"/>
                    <a:pt x="15" y="76"/>
                  </a:cubicBezTo>
                  <a:cubicBezTo>
                    <a:pt x="15" y="76"/>
                    <a:pt x="15" y="76"/>
                    <a:pt x="15" y="76"/>
                  </a:cubicBezTo>
                  <a:cubicBezTo>
                    <a:pt x="16" y="85"/>
                    <a:pt x="16" y="92"/>
                    <a:pt x="15" y="100"/>
                  </a:cubicBezTo>
                  <a:cubicBezTo>
                    <a:pt x="14" y="105"/>
                    <a:pt x="13" y="110"/>
                    <a:pt x="11" y="115"/>
                  </a:cubicBezTo>
                  <a:cubicBezTo>
                    <a:pt x="11" y="115"/>
                    <a:pt x="11" y="115"/>
                    <a:pt x="11" y="115"/>
                  </a:cubicBezTo>
                  <a:cubicBezTo>
                    <a:pt x="3" y="140"/>
                    <a:pt x="3" y="140"/>
                    <a:pt x="3" y="140"/>
                  </a:cubicBezTo>
                  <a:cubicBezTo>
                    <a:pt x="5" y="140"/>
                    <a:pt x="5" y="140"/>
                    <a:pt x="5" y="140"/>
                  </a:cubicBezTo>
                  <a:cubicBezTo>
                    <a:pt x="15" y="109"/>
                    <a:pt x="15" y="109"/>
                    <a:pt x="15" y="109"/>
                  </a:cubicBezTo>
                  <a:cubicBezTo>
                    <a:pt x="18" y="100"/>
                    <a:pt x="19" y="90"/>
                    <a:pt x="18" y="79"/>
                  </a:cubicBezTo>
                  <a:cubicBezTo>
                    <a:pt x="17" y="73"/>
                    <a:pt x="15" y="65"/>
                    <a:pt x="12" y="57"/>
                  </a:cubicBezTo>
                  <a:cubicBezTo>
                    <a:pt x="8" y="45"/>
                    <a:pt x="7" y="32"/>
                    <a:pt x="8" y="19"/>
                  </a:cubicBezTo>
                  <a:cubicBezTo>
                    <a:pt x="3" y="2"/>
                    <a:pt x="3" y="2"/>
                    <a:pt x="3" y="2"/>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44" name="Freeform 500"/>
            <p:cNvSpPr/>
            <p:nvPr/>
          </p:nvSpPr>
          <p:spPr bwMode="auto">
            <a:xfrm>
              <a:off x="5581650" y="4073525"/>
              <a:ext cx="55563" cy="225425"/>
            </a:xfrm>
            <a:custGeom>
              <a:avLst/>
              <a:gdLst>
                <a:gd name="T0" fmla="*/ 0 w 36"/>
                <a:gd name="T1" fmla="*/ 0 h 146"/>
                <a:gd name="T2" fmla="*/ 25 w 36"/>
                <a:gd name="T3" fmla="*/ 18 h 146"/>
                <a:gd name="T4" fmla="*/ 25 w 36"/>
                <a:gd name="T5" fmla="*/ 96 h 146"/>
                <a:gd name="T6" fmla="*/ 12 w 36"/>
                <a:gd name="T7" fmla="*/ 146 h 146"/>
                <a:gd name="T8" fmla="*/ 22 w 36"/>
                <a:gd name="T9" fmla="*/ 146 h 146"/>
                <a:gd name="T10" fmla="*/ 30 w 36"/>
                <a:gd name="T11" fmla="*/ 117 h 146"/>
                <a:gd name="T12" fmla="*/ 30 w 36"/>
                <a:gd name="T13" fmla="*/ 93 h 146"/>
                <a:gd name="T14" fmla="*/ 30 w 36"/>
                <a:gd name="T15" fmla="*/ 3 h 146"/>
                <a:gd name="T16" fmla="*/ 0 w 36"/>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46">
                  <a:moveTo>
                    <a:pt x="0" y="0"/>
                  </a:moveTo>
                  <a:cubicBezTo>
                    <a:pt x="25" y="18"/>
                    <a:pt x="25" y="18"/>
                    <a:pt x="25" y="18"/>
                  </a:cubicBezTo>
                  <a:cubicBezTo>
                    <a:pt x="28" y="40"/>
                    <a:pt x="28" y="67"/>
                    <a:pt x="25" y="96"/>
                  </a:cubicBezTo>
                  <a:cubicBezTo>
                    <a:pt x="23" y="115"/>
                    <a:pt x="19" y="132"/>
                    <a:pt x="12" y="146"/>
                  </a:cubicBezTo>
                  <a:cubicBezTo>
                    <a:pt x="22" y="146"/>
                    <a:pt x="22" y="146"/>
                    <a:pt x="22" y="146"/>
                  </a:cubicBezTo>
                  <a:cubicBezTo>
                    <a:pt x="25" y="139"/>
                    <a:pt x="28" y="129"/>
                    <a:pt x="30" y="117"/>
                  </a:cubicBezTo>
                  <a:cubicBezTo>
                    <a:pt x="30" y="93"/>
                    <a:pt x="30" y="93"/>
                    <a:pt x="30" y="93"/>
                  </a:cubicBezTo>
                  <a:cubicBezTo>
                    <a:pt x="36" y="58"/>
                    <a:pt x="36" y="28"/>
                    <a:pt x="30" y="3"/>
                  </a:cubicBezTo>
                  <a:cubicBezTo>
                    <a:pt x="21" y="4"/>
                    <a:pt x="11" y="3"/>
                    <a:pt x="0" y="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45" name="Freeform 501"/>
            <p:cNvSpPr/>
            <p:nvPr/>
          </p:nvSpPr>
          <p:spPr bwMode="auto">
            <a:xfrm>
              <a:off x="5581650" y="4254500"/>
              <a:ext cx="46038" cy="71437"/>
            </a:xfrm>
            <a:custGeom>
              <a:avLst/>
              <a:gdLst>
                <a:gd name="T0" fmla="*/ 30 w 30"/>
                <a:gd name="T1" fmla="*/ 7 h 46"/>
                <a:gd name="T2" fmla="*/ 30 w 30"/>
                <a:gd name="T3" fmla="*/ 0 h 46"/>
                <a:gd name="T4" fmla="*/ 22 w 30"/>
                <a:gd name="T5" fmla="*/ 29 h 46"/>
                <a:gd name="T6" fmla="*/ 12 w 30"/>
                <a:gd name="T7" fmla="*/ 29 h 46"/>
                <a:gd name="T8" fmla="*/ 3 w 30"/>
                <a:gd name="T9" fmla="*/ 29 h 46"/>
                <a:gd name="T10" fmla="*/ 1 w 30"/>
                <a:gd name="T11" fmla="*/ 44 h 46"/>
                <a:gd name="T12" fmla="*/ 25 w 30"/>
                <a:gd name="T13" fmla="*/ 37 h 46"/>
                <a:gd name="T14" fmla="*/ 25 w 30"/>
                <a:gd name="T15" fmla="*/ 29 h 46"/>
                <a:gd name="T16" fmla="*/ 30 w 30"/>
                <a:gd name="T17"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6">
                  <a:moveTo>
                    <a:pt x="30" y="7"/>
                  </a:moveTo>
                  <a:cubicBezTo>
                    <a:pt x="30" y="0"/>
                    <a:pt x="30" y="0"/>
                    <a:pt x="30" y="0"/>
                  </a:cubicBezTo>
                  <a:cubicBezTo>
                    <a:pt x="28" y="12"/>
                    <a:pt x="25" y="22"/>
                    <a:pt x="22" y="29"/>
                  </a:cubicBezTo>
                  <a:cubicBezTo>
                    <a:pt x="12" y="29"/>
                    <a:pt x="12" y="29"/>
                    <a:pt x="12" y="29"/>
                  </a:cubicBezTo>
                  <a:cubicBezTo>
                    <a:pt x="3" y="29"/>
                    <a:pt x="3" y="29"/>
                    <a:pt x="3" y="29"/>
                  </a:cubicBezTo>
                  <a:cubicBezTo>
                    <a:pt x="0" y="33"/>
                    <a:pt x="0" y="38"/>
                    <a:pt x="1" y="44"/>
                  </a:cubicBezTo>
                  <a:cubicBezTo>
                    <a:pt x="10" y="46"/>
                    <a:pt x="18" y="43"/>
                    <a:pt x="25" y="37"/>
                  </a:cubicBezTo>
                  <a:cubicBezTo>
                    <a:pt x="25" y="29"/>
                    <a:pt x="25" y="29"/>
                    <a:pt x="25" y="29"/>
                  </a:cubicBezTo>
                  <a:cubicBezTo>
                    <a:pt x="30" y="7"/>
                    <a:pt x="30" y="7"/>
                    <a:pt x="30" y="7"/>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46" name="Freeform 502"/>
            <p:cNvSpPr/>
            <p:nvPr/>
          </p:nvSpPr>
          <p:spPr bwMode="auto">
            <a:xfrm>
              <a:off x="5538788" y="4216400"/>
              <a:ext cx="68263" cy="71437"/>
            </a:xfrm>
            <a:custGeom>
              <a:avLst/>
              <a:gdLst>
                <a:gd name="T0" fmla="*/ 44 w 44"/>
                <a:gd name="T1" fmla="*/ 12 h 46"/>
                <a:gd name="T2" fmla="*/ 38 w 44"/>
                <a:gd name="T3" fmla="*/ 0 h 46"/>
                <a:gd name="T4" fmla="*/ 34 w 44"/>
                <a:gd name="T5" fmla="*/ 14 h 46"/>
                <a:gd name="T6" fmla="*/ 24 w 44"/>
                <a:gd name="T7" fmla="*/ 34 h 46"/>
                <a:gd name="T8" fmla="*/ 17 w 44"/>
                <a:gd name="T9" fmla="*/ 32 h 46"/>
                <a:gd name="T10" fmla="*/ 10 w 44"/>
                <a:gd name="T11" fmla="*/ 31 h 46"/>
                <a:gd name="T12" fmla="*/ 2 w 44"/>
                <a:gd name="T13" fmla="*/ 45 h 46"/>
                <a:gd name="T14" fmla="*/ 27 w 44"/>
                <a:gd name="T15" fmla="*/ 38 h 46"/>
                <a:gd name="T16" fmla="*/ 36 w 44"/>
                <a:gd name="T17" fmla="*/ 18 h 46"/>
                <a:gd name="T18" fmla="*/ 36 w 44"/>
                <a:gd name="T19" fmla="*/ 33 h 46"/>
                <a:gd name="T20" fmla="*/ 38 w 44"/>
                <a:gd name="T21" fmla="*/ 33 h 46"/>
                <a:gd name="T22" fmla="*/ 40 w 44"/>
                <a:gd name="T23" fmla="*/ 18 h 46"/>
                <a:gd name="T24" fmla="*/ 44 w 44"/>
                <a:gd name="T25" fmla="*/ 1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46">
                  <a:moveTo>
                    <a:pt x="44" y="12"/>
                  </a:moveTo>
                  <a:cubicBezTo>
                    <a:pt x="43" y="6"/>
                    <a:pt x="42" y="2"/>
                    <a:pt x="38" y="0"/>
                  </a:cubicBezTo>
                  <a:cubicBezTo>
                    <a:pt x="34" y="14"/>
                    <a:pt x="34" y="14"/>
                    <a:pt x="34" y="14"/>
                  </a:cubicBezTo>
                  <a:cubicBezTo>
                    <a:pt x="24" y="34"/>
                    <a:pt x="24" y="34"/>
                    <a:pt x="24" y="34"/>
                  </a:cubicBezTo>
                  <a:cubicBezTo>
                    <a:pt x="17" y="32"/>
                    <a:pt x="17" y="32"/>
                    <a:pt x="17" y="32"/>
                  </a:cubicBezTo>
                  <a:cubicBezTo>
                    <a:pt x="10" y="31"/>
                    <a:pt x="10" y="31"/>
                    <a:pt x="10" y="31"/>
                  </a:cubicBezTo>
                  <a:cubicBezTo>
                    <a:pt x="3" y="35"/>
                    <a:pt x="0" y="39"/>
                    <a:pt x="2" y="45"/>
                  </a:cubicBezTo>
                  <a:cubicBezTo>
                    <a:pt x="12" y="46"/>
                    <a:pt x="21" y="43"/>
                    <a:pt x="27" y="38"/>
                  </a:cubicBezTo>
                  <a:cubicBezTo>
                    <a:pt x="29" y="30"/>
                    <a:pt x="32" y="24"/>
                    <a:pt x="36" y="18"/>
                  </a:cubicBezTo>
                  <a:cubicBezTo>
                    <a:pt x="36" y="33"/>
                    <a:pt x="36" y="33"/>
                    <a:pt x="36" y="33"/>
                  </a:cubicBezTo>
                  <a:cubicBezTo>
                    <a:pt x="38" y="33"/>
                    <a:pt x="38" y="33"/>
                    <a:pt x="38" y="33"/>
                  </a:cubicBezTo>
                  <a:cubicBezTo>
                    <a:pt x="40" y="18"/>
                    <a:pt x="40" y="18"/>
                    <a:pt x="40" y="18"/>
                  </a:cubicBezTo>
                  <a:cubicBezTo>
                    <a:pt x="44" y="12"/>
                    <a:pt x="44" y="12"/>
                    <a:pt x="44" y="12"/>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500" advTm="0">
        <p:checker dir="vert"/>
      </p:transition>
    </mc:Choice>
    <mc:Fallback>
      <p:transition spd="slow" advTm="0">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down)">
                                      <p:cBhvr>
                                        <p:cTn id="7" dur="300"/>
                                        <p:tgtEl>
                                          <p:spTgt spid="103"/>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p:tgtEl>
                                          <p:spTgt spid="94"/>
                                        </p:tgtEl>
                                        <p:attrNameLst>
                                          <p:attrName>ppt_x</p:attrName>
                                        </p:attrNameLst>
                                      </p:cBhvr>
                                      <p:tavLst>
                                        <p:tav tm="0">
                                          <p:val>
                                            <p:strVal val="#ppt_x-#ppt_w*1.125000"/>
                                          </p:val>
                                        </p:tav>
                                        <p:tav tm="100000">
                                          <p:val>
                                            <p:strVal val="#ppt_x"/>
                                          </p:val>
                                        </p:tav>
                                      </p:tavLst>
                                    </p:anim>
                                    <p:animEffect transition="in" filter="wipe(right)">
                                      <p:cBhvr>
                                        <p:cTn id="12" dur="500"/>
                                        <p:tgtEl>
                                          <p:spTgt spid="94"/>
                                        </p:tgtEl>
                                      </p:cBhvr>
                                    </p:animEffect>
                                  </p:childTnLst>
                                </p:cTn>
                              </p:par>
                              <p:par>
                                <p:cTn id="13" presetID="1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ppt_x</p:attrName>
                                        </p:attrNameLst>
                                      </p:cBhvr>
                                      <p:tavLst>
                                        <p:tav tm="0">
                                          <p:val>
                                            <p:strVal val="#ppt_x-#ppt_w*1.125000"/>
                                          </p:val>
                                        </p:tav>
                                        <p:tav tm="100000">
                                          <p:val>
                                            <p:strVal val="#ppt_x"/>
                                          </p:val>
                                        </p:tav>
                                      </p:tavLst>
                                    </p:anim>
                                    <p:animEffect transition="in" filter="wipe(right)">
                                      <p:cBhvr>
                                        <p:cTn id="16" dur="500"/>
                                        <p:tgtEl>
                                          <p:spTgt spid="1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fade">
                                      <p:cBhvr>
                                        <p:cTn id="24" dur="2000"/>
                                        <p:tgtEl>
                                          <p:spTgt spid="67"/>
                                        </p:tgtEl>
                                      </p:cBhvr>
                                    </p:animEffect>
                                  </p:childTnLst>
                                </p:cTn>
                              </p:par>
                            </p:childTnLst>
                          </p:cTn>
                        </p:par>
                        <p:par>
                          <p:cTn id="25" fill="hold">
                            <p:stCondLst>
                              <p:cond delay="3000"/>
                            </p:stCondLst>
                            <p:childTnLst>
                              <p:par>
                                <p:cTn id="26" presetID="22" presetClass="entr" presetSubtype="4" fill="hold" nodeType="afterEffect">
                                  <p:stCondLst>
                                    <p:cond delay="0"/>
                                  </p:stCondLst>
                                  <p:childTnLst>
                                    <p:set>
                                      <p:cBhvr>
                                        <p:cTn id="27" dur="1" fill="hold">
                                          <p:stCondLst>
                                            <p:cond delay="0"/>
                                          </p:stCondLst>
                                        </p:cTn>
                                        <p:tgtEl>
                                          <p:spTgt spid="130"/>
                                        </p:tgtEl>
                                        <p:attrNameLst>
                                          <p:attrName>style.visibility</p:attrName>
                                        </p:attrNameLst>
                                      </p:cBhvr>
                                      <p:to>
                                        <p:strVal val="visible"/>
                                      </p:to>
                                    </p:set>
                                    <p:animEffect transition="in" filter="wipe(down)">
                                      <p:cBhvr>
                                        <p:cTn id="28" dur="500"/>
                                        <p:tgtEl>
                                          <p:spTgt spid="130"/>
                                        </p:tgtEl>
                                      </p:cBhvr>
                                    </p:animEffect>
                                  </p:childTnLst>
                                </p:cTn>
                              </p:par>
                              <p:par>
                                <p:cTn id="29" presetID="22" presetClass="entr" presetSubtype="1" fill="hold" nodeType="with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wipe(up)">
                                      <p:cBhvr>
                                        <p:cTn id="31" dur="500"/>
                                        <p:tgtEl>
                                          <p:spTgt spid="68"/>
                                        </p:tgtEl>
                                      </p:cBhvr>
                                    </p:animEffect>
                                  </p:childTnLst>
                                </p:cTn>
                              </p:par>
                            </p:childTnLst>
                          </p:cTn>
                        </p:par>
                        <p:par>
                          <p:cTn id="32" fill="hold">
                            <p:stCondLst>
                              <p:cond delay="3500"/>
                            </p:stCondLst>
                            <p:childTnLst>
                              <p:par>
                                <p:cTn id="33" presetID="53" presetClass="entr" presetSubtype="16" fill="hold"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par>
                                <p:cTn id="38" presetID="53" presetClass="entr" presetSubtype="16"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500" fill="hold"/>
                                        <p:tgtEl>
                                          <p:spTgt spid="78"/>
                                        </p:tgtEl>
                                        <p:attrNameLst>
                                          <p:attrName>ppt_w</p:attrName>
                                        </p:attrNameLst>
                                      </p:cBhvr>
                                      <p:tavLst>
                                        <p:tav tm="0">
                                          <p:val>
                                            <p:fltVal val="0"/>
                                          </p:val>
                                        </p:tav>
                                        <p:tav tm="100000">
                                          <p:val>
                                            <p:strVal val="#ppt_w"/>
                                          </p:val>
                                        </p:tav>
                                      </p:tavLst>
                                    </p:anim>
                                    <p:anim calcmode="lin" valueType="num">
                                      <p:cBhvr>
                                        <p:cTn id="41" dur="500" fill="hold"/>
                                        <p:tgtEl>
                                          <p:spTgt spid="78"/>
                                        </p:tgtEl>
                                        <p:attrNameLst>
                                          <p:attrName>ppt_h</p:attrName>
                                        </p:attrNameLst>
                                      </p:cBhvr>
                                      <p:tavLst>
                                        <p:tav tm="0">
                                          <p:val>
                                            <p:fltVal val="0"/>
                                          </p:val>
                                        </p:tav>
                                        <p:tav tm="100000">
                                          <p:val>
                                            <p:strVal val="#ppt_h"/>
                                          </p:val>
                                        </p:tav>
                                      </p:tavLst>
                                    </p:anim>
                                    <p:animEffect transition="in" filter="fade">
                                      <p:cBhvr>
                                        <p:cTn id="42" dur="500"/>
                                        <p:tgtEl>
                                          <p:spTgt spid="78"/>
                                        </p:tgtEl>
                                      </p:cBhvr>
                                    </p:animEffect>
                                  </p:childTnLst>
                                </p:cTn>
                              </p:par>
                              <p:par>
                                <p:cTn id="43" presetID="53" presetClass="entr" presetSubtype="16" fill="hold" nodeType="with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p:cTn id="45" dur="500" fill="hold"/>
                                        <p:tgtEl>
                                          <p:spTgt spid="75"/>
                                        </p:tgtEl>
                                        <p:attrNameLst>
                                          <p:attrName>ppt_w</p:attrName>
                                        </p:attrNameLst>
                                      </p:cBhvr>
                                      <p:tavLst>
                                        <p:tav tm="0">
                                          <p:val>
                                            <p:fltVal val="0"/>
                                          </p:val>
                                        </p:tav>
                                        <p:tav tm="100000">
                                          <p:val>
                                            <p:strVal val="#ppt_w"/>
                                          </p:val>
                                        </p:tav>
                                      </p:tavLst>
                                    </p:anim>
                                    <p:anim calcmode="lin" valueType="num">
                                      <p:cBhvr>
                                        <p:cTn id="46" dur="500" fill="hold"/>
                                        <p:tgtEl>
                                          <p:spTgt spid="75"/>
                                        </p:tgtEl>
                                        <p:attrNameLst>
                                          <p:attrName>ppt_h</p:attrName>
                                        </p:attrNameLst>
                                      </p:cBhvr>
                                      <p:tavLst>
                                        <p:tav tm="0">
                                          <p:val>
                                            <p:fltVal val="0"/>
                                          </p:val>
                                        </p:tav>
                                        <p:tav tm="100000">
                                          <p:val>
                                            <p:strVal val="#ppt_h"/>
                                          </p:val>
                                        </p:tav>
                                      </p:tavLst>
                                    </p:anim>
                                    <p:animEffect transition="in" filter="fade">
                                      <p:cBhvr>
                                        <p:cTn id="47" dur="500"/>
                                        <p:tgtEl>
                                          <p:spTgt spid="75"/>
                                        </p:tgtEl>
                                      </p:cBhvr>
                                    </p:animEffect>
                                  </p:childTnLst>
                                </p:cTn>
                              </p:par>
                              <p:par>
                                <p:cTn id="48" presetID="53" presetClass="entr" presetSubtype="16" fill="hold" nodeType="withEffect">
                                  <p:stCondLst>
                                    <p:cond delay="0"/>
                                  </p:stCondLst>
                                  <p:childTnLst>
                                    <p:set>
                                      <p:cBhvr>
                                        <p:cTn id="49" dur="1" fill="hold">
                                          <p:stCondLst>
                                            <p:cond delay="0"/>
                                          </p:stCondLst>
                                        </p:cTn>
                                        <p:tgtEl>
                                          <p:spTgt spid="87"/>
                                        </p:tgtEl>
                                        <p:attrNameLst>
                                          <p:attrName>style.visibility</p:attrName>
                                        </p:attrNameLst>
                                      </p:cBhvr>
                                      <p:to>
                                        <p:strVal val="visible"/>
                                      </p:to>
                                    </p:set>
                                    <p:anim calcmode="lin" valueType="num">
                                      <p:cBhvr>
                                        <p:cTn id="50" dur="500" fill="hold"/>
                                        <p:tgtEl>
                                          <p:spTgt spid="87"/>
                                        </p:tgtEl>
                                        <p:attrNameLst>
                                          <p:attrName>ppt_w</p:attrName>
                                        </p:attrNameLst>
                                      </p:cBhvr>
                                      <p:tavLst>
                                        <p:tav tm="0">
                                          <p:val>
                                            <p:fltVal val="0"/>
                                          </p:val>
                                        </p:tav>
                                        <p:tav tm="100000">
                                          <p:val>
                                            <p:strVal val="#ppt_w"/>
                                          </p:val>
                                        </p:tav>
                                      </p:tavLst>
                                    </p:anim>
                                    <p:anim calcmode="lin" valueType="num">
                                      <p:cBhvr>
                                        <p:cTn id="51" dur="500" fill="hold"/>
                                        <p:tgtEl>
                                          <p:spTgt spid="87"/>
                                        </p:tgtEl>
                                        <p:attrNameLst>
                                          <p:attrName>ppt_h</p:attrName>
                                        </p:attrNameLst>
                                      </p:cBhvr>
                                      <p:tavLst>
                                        <p:tav tm="0">
                                          <p:val>
                                            <p:fltVal val="0"/>
                                          </p:val>
                                        </p:tav>
                                        <p:tav tm="100000">
                                          <p:val>
                                            <p:strVal val="#ppt_h"/>
                                          </p:val>
                                        </p:tav>
                                      </p:tavLst>
                                    </p:anim>
                                    <p:animEffect transition="in" filter="fade">
                                      <p:cBhvr>
                                        <p:cTn id="52" dur="500"/>
                                        <p:tgtEl>
                                          <p:spTgt spid="87"/>
                                        </p:tgtEl>
                                      </p:cBhvr>
                                    </p:animEffect>
                                  </p:childTnLst>
                                </p:cTn>
                              </p:par>
                              <p:par>
                                <p:cTn id="53" presetID="53" presetClass="entr" presetSubtype="16" fill="hold" nodeType="withEffect">
                                  <p:stCondLst>
                                    <p:cond delay="0"/>
                                  </p:stCondLst>
                                  <p:childTnLst>
                                    <p:set>
                                      <p:cBhvr>
                                        <p:cTn id="54" dur="1" fill="hold">
                                          <p:stCondLst>
                                            <p:cond delay="0"/>
                                          </p:stCondLst>
                                        </p:cTn>
                                        <p:tgtEl>
                                          <p:spTgt spid="90"/>
                                        </p:tgtEl>
                                        <p:attrNameLst>
                                          <p:attrName>style.visibility</p:attrName>
                                        </p:attrNameLst>
                                      </p:cBhvr>
                                      <p:to>
                                        <p:strVal val="visible"/>
                                      </p:to>
                                    </p:set>
                                    <p:anim calcmode="lin" valueType="num">
                                      <p:cBhvr>
                                        <p:cTn id="55" dur="500" fill="hold"/>
                                        <p:tgtEl>
                                          <p:spTgt spid="90"/>
                                        </p:tgtEl>
                                        <p:attrNameLst>
                                          <p:attrName>ppt_w</p:attrName>
                                        </p:attrNameLst>
                                      </p:cBhvr>
                                      <p:tavLst>
                                        <p:tav tm="0">
                                          <p:val>
                                            <p:fltVal val="0"/>
                                          </p:val>
                                        </p:tav>
                                        <p:tav tm="100000">
                                          <p:val>
                                            <p:strVal val="#ppt_w"/>
                                          </p:val>
                                        </p:tav>
                                      </p:tavLst>
                                    </p:anim>
                                    <p:anim calcmode="lin" valueType="num">
                                      <p:cBhvr>
                                        <p:cTn id="56" dur="500" fill="hold"/>
                                        <p:tgtEl>
                                          <p:spTgt spid="90"/>
                                        </p:tgtEl>
                                        <p:attrNameLst>
                                          <p:attrName>ppt_h</p:attrName>
                                        </p:attrNameLst>
                                      </p:cBhvr>
                                      <p:tavLst>
                                        <p:tav tm="0">
                                          <p:val>
                                            <p:fltVal val="0"/>
                                          </p:val>
                                        </p:tav>
                                        <p:tav tm="100000">
                                          <p:val>
                                            <p:strVal val="#ppt_h"/>
                                          </p:val>
                                        </p:tav>
                                      </p:tavLst>
                                    </p:anim>
                                    <p:animEffect transition="in" filter="fade">
                                      <p:cBhvr>
                                        <p:cTn id="57" dur="500"/>
                                        <p:tgtEl>
                                          <p:spTgt spid="90"/>
                                        </p:tgtEl>
                                      </p:cBhvr>
                                    </p:animEffect>
                                  </p:childTnLst>
                                </p:cTn>
                              </p:par>
                            </p:childTnLst>
                          </p:cTn>
                        </p:par>
                        <p:par>
                          <p:cTn id="58" fill="hold">
                            <p:stCondLst>
                              <p:cond delay="4000"/>
                            </p:stCondLst>
                            <p:childTnLst>
                              <p:par>
                                <p:cTn id="59" presetID="42" presetClass="entr" presetSubtype="0" fill="hold" nodeType="afterEffect">
                                  <p:stCondLst>
                                    <p:cond delay="0"/>
                                  </p:stCondLst>
                                  <p:childTnLst>
                                    <p:set>
                                      <p:cBhvr>
                                        <p:cTn id="60" dur="1" fill="hold">
                                          <p:stCondLst>
                                            <p:cond delay="0"/>
                                          </p:stCondLst>
                                        </p:cTn>
                                        <p:tgtEl>
                                          <p:spTgt spid="93"/>
                                        </p:tgtEl>
                                        <p:attrNameLst>
                                          <p:attrName>style.visibility</p:attrName>
                                        </p:attrNameLst>
                                      </p:cBhvr>
                                      <p:to>
                                        <p:strVal val="visible"/>
                                      </p:to>
                                    </p:set>
                                    <p:animEffect transition="in" filter="fade">
                                      <p:cBhvr>
                                        <p:cTn id="61" dur="1000"/>
                                        <p:tgtEl>
                                          <p:spTgt spid="93"/>
                                        </p:tgtEl>
                                      </p:cBhvr>
                                    </p:animEffect>
                                    <p:anim calcmode="lin" valueType="num">
                                      <p:cBhvr>
                                        <p:cTn id="62" dur="1000" fill="hold"/>
                                        <p:tgtEl>
                                          <p:spTgt spid="93"/>
                                        </p:tgtEl>
                                        <p:attrNameLst>
                                          <p:attrName>ppt_x</p:attrName>
                                        </p:attrNameLst>
                                      </p:cBhvr>
                                      <p:tavLst>
                                        <p:tav tm="0">
                                          <p:val>
                                            <p:strVal val="#ppt_x"/>
                                          </p:val>
                                        </p:tav>
                                        <p:tav tm="100000">
                                          <p:val>
                                            <p:strVal val="#ppt_x"/>
                                          </p:val>
                                        </p:tav>
                                      </p:tavLst>
                                    </p:anim>
                                    <p:anim calcmode="lin" valueType="num">
                                      <p:cBhvr>
                                        <p:cTn id="63" dur="1000" fill="hold"/>
                                        <p:tgtEl>
                                          <p:spTgt spid="93"/>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124"/>
                                        </p:tgtEl>
                                        <p:attrNameLst>
                                          <p:attrName>style.visibility</p:attrName>
                                        </p:attrNameLst>
                                      </p:cBhvr>
                                      <p:to>
                                        <p:strVal val="visible"/>
                                      </p:to>
                                    </p:set>
                                    <p:animEffect transition="in" filter="fade">
                                      <p:cBhvr>
                                        <p:cTn id="66" dur="1000"/>
                                        <p:tgtEl>
                                          <p:spTgt spid="124"/>
                                        </p:tgtEl>
                                      </p:cBhvr>
                                    </p:animEffect>
                                    <p:anim calcmode="lin" valueType="num">
                                      <p:cBhvr>
                                        <p:cTn id="67" dur="1000" fill="hold"/>
                                        <p:tgtEl>
                                          <p:spTgt spid="124"/>
                                        </p:tgtEl>
                                        <p:attrNameLst>
                                          <p:attrName>ppt_x</p:attrName>
                                        </p:attrNameLst>
                                      </p:cBhvr>
                                      <p:tavLst>
                                        <p:tav tm="0">
                                          <p:val>
                                            <p:strVal val="#ppt_x"/>
                                          </p:val>
                                        </p:tav>
                                        <p:tav tm="100000">
                                          <p:val>
                                            <p:strVal val="#ppt_x"/>
                                          </p:val>
                                        </p:tav>
                                      </p:tavLst>
                                    </p:anim>
                                    <p:anim calcmode="lin" valueType="num">
                                      <p:cBhvr>
                                        <p:cTn id="68" dur="1000" fill="hold"/>
                                        <p:tgtEl>
                                          <p:spTgt spid="124"/>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127"/>
                                        </p:tgtEl>
                                        <p:attrNameLst>
                                          <p:attrName>style.visibility</p:attrName>
                                        </p:attrNameLst>
                                      </p:cBhvr>
                                      <p:to>
                                        <p:strVal val="visible"/>
                                      </p:to>
                                    </p:set>
                                    <p:animEffect transition="in" filter="fade">
                                      <p:cBhvr>
                                        <p:cTn id="71" dur="1000"/>
                                        <p:tgtEl>
                                          <p:spTgt spid="127"/>
                                        </p:tgtEl>
                                      </p:cBhvr>
                                    </p:animEffect>
                                    <p:anim calcmode="lin" valueType="num">
                                      <p:cBhvr>
                                        <p:cTn id="72" dur="1000" fill="hold"/>
                                        <p:tgtEl>
                                          <p:spTgt spid="127"/>
                                        </p:tgtEl>
                                        <p:attrNameLst>
                                          <p:attrName>ppt_x</p:attrName>
                                        </p:attrNameLst>
                                      </p:cBhvr>
                                      <p:tavLst>
                                        <p:tav tm="0">
                                          <p:val>
                                            <p:strVal val="#ppt_x"/>
                                          </p:val>
                                        </p:tav>
                                        <p:tav tm="100000">
                                          <p:val>
                                            <p:strVal val="#ppt_x"/>
                                          </p:val>
                                        </p:tav>
                                      </p:tavLst>
                                    </p:anim>
                                    <p:anim calcmode="lin" valueType="num">
                                      <p:cBhvr>
                                        <p:cTn id="73" dur="1000" fill="hold"/>
                                        <p:tgtEl>
                                          <p:spTgt spid="12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117"/>
                                        </p:tgtEl>
                                        <p:attrNameLst>
                                          <p:attrName>style.visibility</p:attrName>
                                        </p:attrNameLst>
                                      </p:cBhvr>
                                      <p:to>
                                        <p:strVal val="visible"/>
                                      </p:to>
                                    </p:set>
                                    <p:animEffect transition="in" filter="fade">
                                      <p:cBhvr>
                                        <p:cTn id="76" dur="1000"/>
                                        <p:tgtEl>
                                          <p:spTgt spid="117"/>
                                        </p:tgtEl>
                                      </p:cBhvr>
                                    </p:animEffect>
                                    <p:anim calcmode="lin" valueType="num">
                                      <p:cBhvr>
                                        <p:cTn id="77" dur="1000" fill="hold"/>
                                        <p:tgtEl>
                                          <p:spTgt spid="117"/>
                                        </p:tgtEl>
                                        <p:attrNameLst>
                                          <p:attrName>ppt_x</p:attrName>
                                        </p:attrNameLst>
                                      </p:cBhvr>
                                      <p:tavLst>
                                        <p:tav tm="0">
                                          <p:val>
                                            <p:strVal val="#ppt_x"/>
                                          </p:val>
                                        </p:tav>
                                        <p:tav tm="100000">
                                          <p:val>
                                            <p:strVal val="#ppt_x"/>
                                          </p:val>
                                        </p:tav>
                                      </p:tavLst>
                                    </p:anim>
                                    <p:anim calcmode="lin" valueType="num">
                                      <p:cBhvr>
                                        <p:cTn id="78" dur="1000" fill="hold"/>
                                        <p:tgtEl>
                                          <p:spTgt spid="117"/>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97"/>
                                        </p:tgtEl>
                                        <p:attrNameLst>
                                          <p:attrName>style.visibility</p:attrName>
                                        </p:attrNameLst>
                                      </p:cBhvr>
                                      <p:to>
                                        <p:strVal val="visible"/>
                                      </p:to>
                                    </p:set>
                                    <p:animEffect transition="in" filter="fade">
                                      <p:cBhvr>
                                        <p:cTn id="81" dur="1000"/>
                                        <p:tgtEl>
                                          <p:spTgt spid="97"/>
                                        </p:tgtEl>
                                      </p:cBhvr>
                                    </p:animEffect>
                                    <p:anim calcmode="lin" valueType="num">
                                      <p:cBhvr>
                                        <p:cTn id="82" dur="1000" fill="hold"/>
                                        <p:tgtEl>
                                          <p:spTgt spid="97"/>
                                        </p:tgtEl>
                                        <p:attrNameLst>
                                          <p:attrName>ppt_x</p:attrName>
                                        </p:attrNameLst>
                                      </p:cBhvr>
                                      <p:tavLst>
                                        <p:tav tm="0">
                                          <p:val>
                                            <p:strVal val="#ppt_x"/>
                                          </p:val>
                                        </p:tav>
                                        <p:tav tm="100000">
                                          <p:val>
                                            <p:strVal val="#ppt_x"/>
                                          </p:val>
                                        </p:tav>
                                      </p:tavLst>
                                    </p:anim>
                                    <p:anim calcmode="lin" valueType="num">
                                      <p:cBhvr>
                                        <p:cTn id="83"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116" grpId="0"/>
      <p:bldP spid="6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右箭头 102"/>
          <p:cNvSpPr/>
          <p:nvPr/>
        </p:nvSpPr>
        <p:spPr>
          <a:xfrm>
            <a:off x="646881" y="242193"/>
            <a:ext cx="274777" cy="274777"/>
          </a:xfrm>
          <a:prstGeom prst="rightArrow">
            <a:avLst/>
          </a:prstGeom>
          <a:solidFill>
            <a:srgbClr val="0070C0"/>
          </a:solidFill>
          <a:ln w="28575">
            <a:solidFill>
              <a:srgbClr val="F2F2F2"/>
            </a:solidFill>
          </a:ln>
          <a:effectLst>
            <a:outerShdw blurRad="88900" dist="75434" dir="2700003"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94" name="TextBox 93"/>
          <p:cNvSpPr txBox="1"/>
          <p:nvPr/>
        </p:nvSpPr>
        <p:spPr>
          <a:xfrm>
            <a:off x="908957" y="206330"/>
            <a:ext cx="1364476" cy="400110"/>
          </a:xfrm>
          <a:prstGeom prst="rect">
            <a:avLst/>
          </a:prstGeom>
          <a:noFill/>
        </p:spPr>
        <p:txBody>
          <a:bodyPr wrap="none" rtlCol="0">
            <a:spAutoFit/>
          </a:bodyPr>
          <a:lstStyle/>
          <a:p>
            <a:r>
              <a:rPr lang="zh-CN" altLang="en-US" sz="2000" spc="300" dirty="0">
                <a:cs typeface="+mn-ea"/>
                <a:sym typeface="+mn-lt"/>
              </a:rPr>
              <a:t>专业技能</a:t>
            </a:r>
            <a:endParaRPr lang="zh-CN" altLang="en-US" sz="2000" spc="300" dirty="0">
              <a:cs typeface="+mn-ea"/>
              <a:sym typeface="+mn-lt"/>
            </a:endParaRPr>
          </a:p>
        </p:txBody>
      </p:sp>
      <p:sp>
        <p:nvSpPr>
          <p:cNvPr id="116" name="TextBox 115"/>
          <p:cNvSpPr txBox="1"/>
          <p:nvPr/>
        </p:nvSpPr>
        <p:spPr>
          <a:xfrm>
            <a:off x="2441103" y="267886"/>
            <a:ext cx="611065" cy="338554"/>
          </a:xfrm>
          <a:prstGeom prst="rect">
            <a:avLst/>
          </a:prstGeom>
          <a:noFill/>
        </p:spPr>
        <p:txBody>
          <a:bodyPr wrap="none" rtlCol="0">
            <a:spAutoFit/>
          </a:bodyPr>
          <a:lstStyle/>
          <a:p>
            <a:r>
              <a:rPr lang="en-US" altLang="zh-CN" sz="1600" dirty="0">
                <a:cs typeface="+mn-ea"/>
                <a:sym typeface="+mn-lt"/>
              </a:rPr>
              <a:t>SKILL</a:t>
            </a:r>
            <a:endParaRPr lang="zh-CN" altLang="en-US" sz="1600" dirty="0">
              <a:cs typeface="+mn-ea"/>
              <a:sym typeface="+mn-lt"/>
            </a:endParaRPr>
          </a:p>
        </p:txBody>
      </p:sp>
      <p:cxnSp>
        <p:nvCxnSpPr>
          <p:cNvPr id="14" name="直接连接符 13"/>
          <p:cNvCxnSpPr/>
          <p:nvPr/>
        </p:nvCxnSpPr>
        <p:spPr>
          <a:xfrm>
            <a:off x="2307128" y="288300"/>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609990" y="6382589"/>
            <a:ext cx="877163" cy="369332"/>
          </a:xfrm>
          <a:prstGeom prst="rect">
            <a:avLst/>
          </a:prstGeom>
          <a:noFill/>
        </p:spPr>
        <p:txBody>
          <a:bodyPr wrap="none" rtlCol="0">
            <a:spAutoFit/>
          </a:bodyPr>
          <a:lstStyle/>
          <a:p>
            <a:r>
              <a:rPr lang="zh-CN" altLang="en-US" sz="1800" dirty="0">
                <a:cs typeface="+mn-ea"/>
                <a:sym typeface="+mn-lt"/>
              </a:rPr>
              <a:t>延时符</a:t>
            </a:r>
            <a:endParaRPr lang="zh-CN" altLang="en-US" sz="1800" dirty="0">
              <a:cs typeface="+mn-ea"/>
              <a:sym typeface="+mn-lt"/>
            </a:endParaRPr>
          </a:p>
        </p:txBody>
      </p:sp>
      <p:sp>
        <p:nvSpPr>
          <p:cNvPr id="20" name="任意多边形 19"/>
          <p:cNvSpPr/>
          <p:nvPr/>
        </p:nvSpPr>
        <p:spPr>
          <a:xfrm>
            <a:off x="2747265" y="1106773"/>
            <a:ext cx="4845302" cy="3733715"/>
          </a:xfrm>
          <a:custGeom>
            <a:avLst/>
            <a:gdLst>
              <a:gd name="connsiteX0" fmla="*/ 6128642 w 6460402"/>
              <a:gd name="connsiteY0" fmla="*/ 2544539 h 4978287"/>
              <a:gd name="connsiteX1" fmla="*/ 6128642 w 6460402"/>
              <a:gd name="connsiteY1" fmla="*/ 2578165 h 4978287"/>
              <a:gd name="connsiteX2" fmla="*/ 6205767 w 6460402"/>
              <a:gd name="connsiteY2" fmla="*/ 2578165 h 4978287"/>
              <a:gd name="connsiteX3" fmla="*/ 6205767 w 6460402"/>
              <a:gd name="connsiteY3" fmla="*/ 2544539 h 4978287"/>
              <a:gd name="connsiteX4" fmla="*/ 6128642 w 6460402"/>
              <a:gd name="connsiteY4" fmla="*/ 2359082 h 4978287"/>
              <a:gd name="connsiteX5" fmla="*/ 6128642 w 6460402"/>
              <a:gd name="connsiteY5" fmla="*/ 2374918 h 4978287"/>
              <a:gd name="connsiteX6" fmla="*/ 6205767 w 6460402"/>
              <a:gd name="connsiteY6" fmla="*/ 2374918 h 4978287"/>
              <a:gd name="connsiteX7" fmla="*/ 6205767 w 6460402"/>
              <a:gd name="connsiteY7" fmla="*/ 2359082 h 4978287"/>
              <a:gd name="connsiteX8" fmla="*/ 6128642 w 6460402"/>
              <a:gd name="connsiteY8" fmla="*/ 2175435 h 4978287"/>
              <a:gd name="connsiteX9" fmla="*/ 6128642 w 6460402"/>
              <a:gd name="connsiteY9" fmla="*/ 2189461 h 4978287"/>
              <a:gd name="connsiteX10" fmla="*/ 6205767 w 6460402"/>
              <a:gd name="connsiteY10" fmla="*/ 2189461 h 4978287"/>
              <a:gd name="connsiteX11" fmla="*/ 6205767 w 6460402"/>
              <a:gd name="connsiteY11" fmla="*/ 2175435 h 4978287"/>
              <a:gd name="connsiteX12" fmla="*/ 550566 w 6460402"/>
              <a:gd name="connsiteY12" fmla="*/ 0 h 4978287"/>
              <a:gd name="connsiteX13" fmla="*/ 1089947 w 6460402"/>
              <a:gd name="connsiteY13" fmla="*/ 439608 h 4978287"/>
              <a:gd name="connsiteX14" fmla="*/ 1094328 w 6460402"/>
              <a:gd name="connsiteY14" fmla="*/ 483067 h 4978287"/>
              <a:gd name="connsiteX15" fmla="*/ 3355244 w 6460402"/>
              <a:gd name="connsiteY15" fmla="*/ 483067 h 4978287"/>
              <a:gd name="connsiteX16" fmla="*/ 3774352 w 6460402"/>
              <a:gd name="connsiteY16" fmla="*/ 902175 h 4978287"/>
              <a:gd name="connsiteX17" fmla="*/ 3774352 w 6460402"/>
              <a:gd name="connsiteY17" fmla="*/ 1433662 h 4978287"/>
              <a:gd name="connsiteX18" fmla="*/ 3776218 w 6460402"/>
              <a:gd name="connsiteY18" fmla="*/ 1433662 h 4978287"/>
              <a:gd name="connsiteX19" fmla="*/ 3776218 w 6460402"/>
              <a:gd name="connsiteY19" fmla="*/ 1732154 h 4978287"/>
              <a:gd name="connsiteX20" fmla="*/ 4049878 w 6460402"/>
              <a:gd name="connsiteY20" fmla="*/ 2005814 h 4978287"/>
              <a:gd name="connsiteX21" fmla="*/ 5752319 w 6460402"/>
              <a:gd name="connsiteY21" fmla="*/ 2005814 h 4978287"/>
              <a:gd name="connsiteX22" fmla="*/ 5752319 w 6460402"/>
              <a:gd name="connsiteY22" fmla="*/ 1999666 h 4978287"/>
              <a:gd name="connsiteX23" fmla="*/ 6128642 w 6460402"/>
              <a:gd name="connsiteY23" fmla="*/ 1999666 h 4978287"/>
              <a:gd name="connsiteX24" fmla="*/ 6128642 w 6460402"/>
              <a:gd name="connsiteY24" fmla="*/ 2005814 h 4978287"/>
              <a:gd name="connsiteX25" fmla="*/ 6205767 w 6460402"/>
              <a:gd name="connsiteY25" fmla="*/ 2005814 h 4978287"/>
              <a:gd name="connsiteX26" fmla="*/ 6205767 w 6460402"/>
              <a:gd name="connsiteY26" fmla="*/ 2005162 h 4978287"/>
              <a:gd name="connsiteX27" fmla="*/ 6460402 w 6460402"/>
              <a:gd name="connsiteY27" fmla="*/ 2005162 h 4978287"/>
              <a:gd name="connsiteX28" fmla="*/ 6460402 w 6460402"/>
              <a:gd name="connsiteY28" fmla="*/ 2740090 h 4978287"/>
              <a:gd name="connsiteX29" fmla="*/ 6227992 w 6460402"/>
              <a:gd name="connsiteY29" fmla="*/ 2740090 h 4978287"/>
              <a:gd name="connsiteX30" fmla="*/ 4948699 w 6460402"/>
              <a:gd name="connsiteY30" fmla="*/ 2747786 h 4978287"/>
              <a:gd name="connsiteX31" fmla="*/ 4699917 w 6460402"/>
              <a:gd name="connsiteY31" fmla="*/ 3021446 h 4978287"/>
              <a:gd name="connsiteX32" fmla="*/ 4699917 w 6460402"/>
              <a:gd name="connsiteY32" fmla="*/ 3886050 h 4978287"/>
              <a:gd name="connsiteX33" fmla="*/ 4722636 w 6460402"/>
              <a:gd name="connsiteY33" fmla="*/ 3888341 h 4978287"/>
              <a:gd name="connsiteX34" fmla="*/ 5162244 w 6460402"/>
              <a:gd name="connsiteY34" fmla="*/ 4427721 h 4978287"/>
              <a:gd name="connsiteX35" fmla="*/ 4611678 w 6460402"/>
              <a:gd name="connsiteY35" fmla="*/ 4978287 h 4978287"/>
              <a:gd name="connsiteX36" fmla="*/ 4061112 w 6460402"/>
              <a:gd name="connsiteY36" fmla="*/ 4427721 h 4978287"/>
              <a:gd name="connsiteX37" fmla="*/ 4500720 w 6460402"/>
              <a:gd name="connsiteY37" fmla="*/ 3888341 h 4978287"/>
              <a:gd name="connsiteX38" fmla="*/ 4525038 w 6460402"/>
              <a:gd name="connsiteY38" fmla="*/ 3885889 h 4978287"/>
              <a:gd name="connsiteX39" fmla="*/ 4525038 w 6460402"/>
              <a:gd name="connsiteY39" fmla="*/ 2997273 h 4978287"/>
              <a:gd name="connsiteX40" fmla="*/ 4906045 w 6460402"/>
              <a:gd name="connsiteY40" fmla="*/ 2578165 h 4978287"/>
              <a:gd name="connsiteX41" fmla="*/ 5752319 w 6460402"/>
              <a:gd name="connsiteY41" fmla="*/ 2578165 h 4978287"/>
              <a:gd name="connsiteX42" fmla="*/ 5752319 w 6460402"/>
              <a:gd name="connsiteY42" fmla="*/ 2544539 h 4978287"/>
              <a:gd name="connsiteX43" fmla="*/ 4621379 w 6460402"/>
              <a:gd name="connsiteY43" fmla="*/ 2544539 h 4978287"/>
              <a:gd name="connsiteX44" fmla="*/ 4347719 w 6460402"/>
              <a:gd name="connsiteY44" fmla="*/ 2818199 h 4978287"/>
              <a:gd name="connsiteX45" fmla="*/ 4347719 w 6460402"/>
              <a:gd name="connsiteY45" fmla="*/ 3200314 h 4978287"/>
              <a:gd name="connsiteX46" fmla="*/ 4345853 w 6460402"/>
              <a:gd name="connsiteY46" fmla="*/ 3200314 h 4978287"/>
              <a:gd name="connsiteX47" fmla="*/ 4345853 w 6460402"/>
              <a:gd name="connsiteY47" fmla="*/ 3217647 h 4978287"/>
              <a:gd name="connsiteX48" fmla="*/ 3926745 w 6460402"/>
              <a:gd name="connsiteY48" fmla="*/ 3636755 h 4978287"/>
              <a:gd name="connsiteX49" fmla="*/ 1502623 w 6460402"/>
              <a:gd name="connsiteY49" fmla="*/ 3636755 h 4978287"/>
              <a:gd name="connsiteX50" fmla="*/ 1500080 w 6460402"/>
              <a:gd name="connsiteY50" fmla="*/ 3661988 h 4978287"/>
              <a:gd name="connsiteX51" fmla="*/ 960699 w 6460402"/>
              <a:gd name="connsiteY51" fmla="*/ 4101596 h 4978287"/>
              <a:gd name="connsiteX52" fmla="*/ 410133 w 6460402"/>
              <a:gd name="connsiteY52" fmla="*/ 3551030 h 4978287"/>
              <a:gd name="connsiteX53" fmla="*/ 960699 w 6460402"/>
              <a:gd name="connsiteY53" fmla="*/ 3000464 h 4978287"/>
              <a:gd name="connsiteX54" fmla="*/ 1500080 w 6460402"/>
              <a:gd name="connsiteY54" fmla="*/ 3440072 h 4978287"/>
              <a:gd name="connsiteX55" fmla="*/ 1502808 w 6460402"/>
              <a:gd name="connsiteY55" fmla="*/ 3467134 h 4978287"/>
              <a:gd name="connsiteX56" fmla="*/ 3879826 w 6460402"/>
              <a:gd name="connsiteY56" fmla="*/ 3467134 h 4978287"/>
              <a:gd name="connsiteX57" fmla="*/ 4153486 w 6460402"/>
              <a:gd name="connsiteY57" fmla="*/ 3193474 h 4978287"/>
              <a:gd name="connsiteX58" fmla="*/ 4153486 w 6460402"/>
              <a:gd name="connsiteY58" fmla="*/ 2935531 h 4978287"/>
              <a:gd name="connsiteX59" fmla="*/ 4155352 w 6460402"/>
              <a:gd name="connsiteY59" fmla="*/ 2935531 h 4978287"/>
              <a:gd name="connsiteX60" fmla="*/ 4155352 w 6460402"/>
              <a:gd name="connsiteY60" fmla="*/ 2794026 h 4978287"/>
              <a:gd name="connsiteX61" fmla="*/ 4574460 w 6460402"/>
              <a:gd name="connsiteY61" fmla="*/ 2374918 h 4978287"/>
              <a:gd name="connsiteX62" fmla="*/ 5752319 w 6460402"/>
              <a:gd name="connsiteY62" fmla="*/ 2374918 h 4978287"/>
              <a:gd name="connsiteX63" fmla="*/ 5752319 w 6460402"/>
              <a:gd name="connsiteY63" fmla="*/ 2359082 h 4978287"/>
              <a:gd name="connsiteX64" fmla="*/ 2802547 w 6460402"/>
              <a:gd name="connsiteY64" fmla="*/ 2359082 h 4978287"/>
              <a:gd name="connsiteX65" fmla="*/ 2799911 w 6460402"/>
              <a:gd name="connsiteY65" fmla="*/ 2385229 h 4978287"/>
              <a:gd name="connsiteX66" fmla="*/ 2260530 w 6460402"/>
              <a:gd name="connsiteY66" fmla="*/ 2824837 h 4978287"/>
              <a:gd name="connsiteX67" fmla="*/ 1709964 w 6460402"/>
              <a:gd name="connsiteY67" fmla="*/ 2274271 h 4978287"/>
              <a:gd name="connsiteX68" fmla="*/ 2260530 w 6460402"/>
              <a:gd name="connsiteY68" fmla="*/ 1723705 h 4978287"/>
              <a:gd name="connsiteX69" fmla="*/ 2799911 w 6460402"/>
              <a:gd name="connsiteY69" fmla="*/ 2163313 h 4978287"/>
              <a:gd name="connsiteX70" fmla="*/ 2802547 w 6460402"/>
              <a:gd name="connsiteY70" fmla="*/ 2189461 h 4978287"/>
              <a:gd name="connsiteX71" fmla="*/ 5752319 w 6460402"/>
              <a:gd name="connsiteY71" fmla="*/ 2189461 h 4978287"/>
              <a:gd name="connsiteX72" fmla="*/ 5752319 w 6460402"/>
              <a:gd name="connsiteY72" fmla="*/ 2175435 h 4978287"/>
              <a:gd name="connsiteX73" fmla="*/ 4002959 w 6460402"/>
              <a:gd name="connsiteY73" fmla="*/ 2175435 h 4978287"/>
              <a:gd name="connsiteX74" fmla="*/ 3583851 w 6460402"/>
              <a:gd name="connsiteY74" fmla="*/ 1756327 h 4978287"/>
              <a:gd name="connsiteX75" fmla="*/ 3583851 w 6460402"/>
              <a:gd name="connsiteY75" fmla="*/ 1605112 h 4978287"/>
              <a:gd name="connsiteX76" fmla="*/ 3581985 w 6460402"/>
              <a:gd name="connsiteY76" fmla="*/ 1605112 h 4978287"/>
              <a:gd name="connsiteX77" fmla="*/ 3581985 w 6460402"/>
              <a:gd name="connsiteY77" fmla="*/ 926348 h 4978287"/>
              <a:gd name="connsiteX78" fmla="*/ 3308325 w 6460402"/>
              <a:gd name="connsiteY78" fmla="*/ 652688 h 4978287"/>
              <a:gd name="connsiteX79" fmla="*/ 1090838 w 6460402"/>
              <a:gd name="connsiteY79" fmla="*/ 652688 h 4978287"/>
              <a:gd name="connsiteX80" fmla="*/ 1089947 w 6460402"/>
              <a:gd name="connsiteY80" fmla="*/ 661524 h 4978287"/>
              <a:gd name="connsiteX81" fmla="*/ 550566 w 6460402"/>
              <a:gd name="connsiteY81" fmla="*/ 1101132 h 4978287"/>
              <a:gd name="connsiteX82" fmla="*/ 0 w 6460402"/>
              <a:gd name="connsiteY82" fmla="*/ 550566 h 4978287"/>
              <a:gd name="connsiteX83" fmla="*/ 550566 w 6460402"/>
              <a:gd name="connsiteY83" fmla="*/ 0 h 497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460402" h="4978287">
                <a:moveTo>
                  <a:pt x="6128642" y="2544539"/>
                </a:moveTo>
                <a:lnTo>
                  <a:pt x="6128642" y="2578165"/>
                </a:lnTo>
                <a:lnTo>
                  <a:pt x="6205767" y="2578165"/>
                </a:lnTo>
                <a:lnTo>
                  <a:pt x="6205767" y="2544539"/>
                </a:lnTo>
                <a:close/>
                <a:moveTo>
                  <a:pt x="6128642" y="2359082"/>
                </a:moveTo>
                <a:lnTo>
                  <a:pt x="6128642" y="2374918"/>
                </a:lnTo>
                <a:lnTo>
                  <a:pt x="6205767" y="2374918"/>
                </a:lnTo>
                <a:lnTo>
                  <a:pt x="6205767" y="2359082"/>
                </a:lnTo>
                <a:close/>
                <a:moveTo>
                  <a:pt x="6128642" y="2175435"/>
                </a:moveTo>
                <a:lnTo>
                  <a:pt x="6128642" y="2189461"/>
                </a:lnTo>
                <a:lnTo>
                  <a:pt x="6205767" y="2189461"/>
                </a:lnTo>
                <a:lnTo>
                  <a:pt x="6205767" y="2175435"/>
                </a:lnTo>
                <a:close/>
                <a:moveTo>
                  <a:pt x="550566" y="0"/>
                </a:moveTo>
                <a:cubicBezTo>
                  <a:pt x="816627" y="0"/>
                  <a:pt x="1038609" y="188724"/>
                  <a:pt x="1089947" y="439608"/>
                </a:cubicBezTo>
                <a:lnTo>
                  <a:pt x="1094328" y="483067"/>
                </a:lnTo>
                <a:lnTo>
                  <a:pt x="3355244" y="483067"/>
                </a:lnTo>
                <a:cubicBezTo>
                  <a:pt x="3586711" y="483067"/>
                  <a:pt x="3774352" y="670708"/>
                  <a:pt x="3774352" y="902175"/>
                </a:cubicBezTo>
                <a:lnTo>
                  <a:pt x="3774352" y="1433662"/>
                </a:lnTo>
                <a:lnTo>
                  <a:pt x="3776218" y="1433662"/>
                </a:lnTo>
                <a:lnTo>
                  <a:pt x="3776218" y="1732154"/>
                </a:lnTo>
                <a:cubicBezTo>
                  <a:pt x="3776218" y="1883292"/>
                  <a:pt x="3898740" y="2005814"/>
                  <a:pt x="4049878" y="2005814"/>
                </a:cubicBezTo>
                <a:lnTo>
                  <a:pt x="5752319" y="2005814"/>
                </a:lnTo>
                <a:lnTo>
                  <a:pt x="5752319" y="1999666"/>
                </a:lnTo>
                <a:lnTo>
                  <a:pt x="6128642" y="1999666"/>
                </a:lnTo>
                <a:lnTo>
                  <a:pt x="6128642" y="2005814"/>
                </a:lnTo>
                <a:lnTo>
                  <a:pt x="6205767" y="2005814"/>
                </a:lnTo>
                <a:lnTo>
                  <a:pt x="6205767" y="2005162"/>
                </a:lnTo>
                <a:lnTo>
                  <a:pt x="6460402" y="2005162"/>
                </a:lnTo>
                <a:lnTo>
                  <a:pt x="6460402" y="2740090"/>
                </a:lnTo>
                <a:lnTo>
                  <a:pt x="6227992" y="2740090"/>
                </a:lnTo>
                <a:lnTo>
                  <a:pt x="4948699" y="2747786"/>
                </a:lnTo>
                <a:cubicBezTo>
                  <a:pt x="4811301" y="2747786"/>
                  <a:pt x="4699917" y="2870308"/>
                  <a:pt x="4699917" y="3021446"/>
                </a:cubicBezTo>
                <a:lnTo>
                  <a:pt x="4699917" y="3886050"/>
                </a:lnTo>
                <a:lnTo>
                  <a:pt x="4722636" y="3888341"/>
                </a:lnTo>
                <a:cubicBezTo>
                  <a:pt x="4973520" y="3939679"/>
                  <a:pt x="5162244" y="4161661"/>
                  <a:pt x="5162244" y="4427721"/>
                </a:cubicBezTo>
                <a:cubicBezTo>
                  <a:pt x="5162244" y="4731790"/>
                  <a:pt x="4915747" y="4978287"/>
                  <a:pt x="4611678" y="4978287"/>
                </a:cubicBezTo>
                <a:cubicBezTo>
                  <a:pt x="4307609" y="4978287"/>
                  <a:pt x="4061112" y="4731790"/>
                  <a:pt x="4061112" y="4427721"/>
                </a:cubicBezTo>
                <a:cubicBezTo>
                  <a:pt x="4061112" y="4161661"/>
                  <a:pt x="4249837" y="3939679"/>
                  <a:pt x="4500720" y="3888341"/>
                </a:cubicBezTo>
                <a:lnTo>
                  <a:pt x="4525038" y="3885889"/>
                </a:lnTo>
                <a:lnTo>
                  <a:pt x="4525038" y="2997273"/>
                </a:lnTo>
                <a:cubicBezTo>
                  <a:pt x="4525038" y="2765806"/>
                  <a:pt x="4695621" y="2578165"/>
                  <a:pt x="4906045" y="2578165"/>
                </a:cubicBezTo>
                <a:lnTo>
                  <a:pt x="5752319" y="2578165"/>
                </a:lnTo>
                <a:lnTo>
                  <a:pt x="5752319" y="2544539"/>
                </a:lnTo>
                <a:lnTo>
                  <a:pt x="4621379" y="2544539"/>
                </a:lnTo>
                <a:cubicBezTo>
                  <a:pt x="4470241" y="2544539"/>
                  <a:pt x="4347719" y="2667061"/>
                  <a:pt x="4347719" y="2818199"/>
                </a:cubicBezTo>
                <a:lnTo>
                  <a:pt x="4347719" y="3200314"/>
                </a:lnTo>
                <a:lnTo>
                  <a:pt x="4345853" y="3200314"/>
                </a:lnTo>
                <a:lnTo>
                  <a:pt x="4345853" y="3217647"/>
                </a:lnTo>
                <a:cubicBezTo>
                  <a:pt x="4345853" y="3449114"/>
                  <a:pt x="4158212" y="3636755"/>
                  <a:pt x="3926745" y="3636755"/>
                </a:cubicBezTo>
                <a:lnTo>
                  <a:pt x="1502623" y="3636755"/>
                </a:lnTo>
                <a:lnTo>
                  <a:pt x="1500080" y="3661988"/>
                </a:lnTo>
                <a:cubicBezTo>
                  <a:pt x="1448742" y="3912872"/>
                  <a:pt x="1226760" y="4101596"/>
                  <a:pt x="960699" y="4101596"/>
                </a:cubicBezTo>
                <a:cubicBezTo>
                  <a:pt x="656630" y="4101596"/>
                  <a:pt x="410133" y="3855099"/>
                  <a:pt x="410133" y="3551030"/>
                </a:cubicBezTo>
                <a:cubicBezTo>
                  <a:pt x="410133" y="3246961"/>
                  <a:pt x="656630" y="3000464"/>
                  <a:pt x="960699" y="3000464"/>
                </a:cubicBezTo>
                <a:cubicBezTo>
                  <a:pt x="1226760" y="3000464"/>
                  <a:pt x="1448742" y="3189188"/>
                  <a:pt x="1500080" y="3440072"/>
                </a:cubicBezTo>
                <a:lnTo>
                  <a:pt x="1502808" y="3467134"/>
                </a:lnTo>
                <a:lnTo>
                  <a:pt x="3879826" y="3467134"/>
                </a:lnTo>
                <a:cubicBezTo>
                  <a:pt x="4030964" y="3467134"/>
                  <a:pt x="4153486" y="3344612"/>
                  <a:pt x="4153486" y="3193474"/>
                </a:cubicBezTo>
                <a:lnTo>
                  <a:pt x="4153486" y="2935531"/>
                </a:lnTo>
                <a:lnTo>
                  <a:pt x="4155352" y="2935531"/>
                </a:lnTo>
                <a:lnTo>
                  <a:pt x="4155352" y="2794026"/>
                </a:lnTo>
                <a:cubicBezTo>
                  <a:pt x="4155352" y="2562559"/>
                  <a:pt x="4342993" y="2374918"/>
                  <a:pt x="4574460" y="2374918"/>
                </a:cubicBezTo>
                <a:lnTo>
                  <a:pt x="5752319" y="2374918"/>
                </a:lnTo>
                <a:lnTo>
                  <a:pt x="5752319" y="2359082"/>
                </a:lnTo>
                <a:lnTo>
                  <a:pt x="2802547" y="2359082"/>
                </a:lnTo>
                <a:lnTo>
                  <a:pt x="2799911" y="2385229"/>
                </a:lnTo>
                <a:cubicBezTo>
                  <a:pt x="2748573" y="2636113"/>
                  <a:pt x="2526591" y="2824837"/>
                  <a:pt x="2260530" y="2824837"/>
                </a:cubicBezTo>
                <a:cubicBezTo>
                  <a:pt x="1956461" y="2824837"/>
                  <a:pt x="1709964" y="2578340"/>
                  <a:pt x="1709964" y="2274271"/>
                </a:cubicBezTo>
                <a:cubicBezTo>
                  <a:pt x="1709964" y="1970202"/>
                  <a:pt x="1956461" y="1723705"/>
                  <a:pt x="2260530" y="1723705"/>
                </a:cubicBezTo>
                <a:cubicBezTo>
                  <a:pt x="2526591" y="1723705"/>
                  <a:pt x="2748573" y="1912429"/>
                  <a:pt x="2799911" y="2163313"/>
                </a:cubicBezTo>
                <a:lnTo>
                  <a:pt x="2802547" y="2189461"/>
                </a:lnTo>
                <a:lnTo>
                  <a:pt x="5752319" y="2189461"/>
                </a:lnTo>
                <a:lnTo>
                  <a:pt x="5752319" y="2175435"/>
                </a:lnTo>
                <a:lnTo>
                  <a:pt x="4002959" y="2175435"/>
                </a:lnTo>
                <a:cubicBezTo>
                  <a:pt x="3771492" y="2175435"/>
                  <a:pt x="3583851" y="1987794"/>
                  <a:pt x="3583851" y="1756327"/>
                </a:cubicBezTo>
                <a:lnTo>
                  <a:pt x="3583851" y="1605112"/>
                </a:lnTo>
                <a:lnTo>
                  <a:pt x="3581985" y="1605112"/>
                </a:lnTo>
                <a:lnTo>
                  <a:pt x="3581985" y="926348"/>
                </a:lnTo>
                <a:cubicBezTo>
                  <a:pt x="3581985" y="775210"/>
                  <a:pt x="3459463" y="652688"/>
                  <a:pt x="3308325" y="652688"/>
                </a:cubicBezTo>
                <a:lnTo>
                  <a:pt x="1090838" y="652688"/>
                </a:lnTo>
                <a:lnTo>
                  <a:pt x="1089947" y="661524"/>
                </a:lnTo>
                <a:cubicBezTo>
                  <a:pt x="1038609" y="912408"/>
                  <a:pt x="816627" y="1101132"/>
                  <a:pt x="550566" y="1101132"/>
                </a:cubicBezTo>
                <a:cubicBezTo>
                  <a:pt x="246497" y="1101132"/>
                  <a:pt x="0" y="854635"/>
                  <a:pt x="0" y="550566"/>
                </a:cubicBezTo>
                <a:cubicBezTo>
                  <a:pt x="0" y="246497"/>
                  <a:pt x="246497" y="0"/>
                  <a:pt x="550566" y="0"/>
                </a:cubicBezTo>
                <a:close/>
              </a:path>
            </a:pathLst>
          </a:custGeom>
          <a:solidFill>
            <a:schemeClr val="bg1"/>
          </a:solidFill>
          <a:ln>
            <a:noFill/>
          </a:ln>
          <a:effectLst>
            <a:outerShdw dist="127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nvGrpSpPr>
          <p:cNvPr id="22" name="组合 21"/>
          <p:cNvGrpSpPr/>
          <p:nvPr/>
        </p:nvGrpSpPr>
        <p:grpSpPr>
          <a:xfrm>
            <a:off x="3706575" y="746390"/>
            <a:ext cx="1804768" cy="848244"/>
            <a:chOff x="2665566" y="1142711"/>
            <a:chExt cx="2406357" cy="1130992"/>
          </a:xfrm>
        </p:grpSpPr>
        <p:sp>
          <p:nvSpPr>
            <p:cNvPr id="23" name="文本框 22"/>
            <p:cNvSpPr txBox="1"/>
            <p:nvPr/>
          </p:nvSpPr>
          <p:spPr bwMode="auto">
            <a:xfrm>
              <a:off x="2665566" y="1541195"/>
              <a:ext cx="2406357" cy="732508"/>
            </a:xfrm>
            <a:prstGeom prst="rect">
              <a:avLst/>
            </a:prstGeom>
            <a:noFill/>
          </p:spPr>
          <p:txBody>
            <a:bodyPr wrap="square">
              <a:spAutoFit/>
            </a:bodyPr>
            <a:lstStyle/>
            <a:p>
              <a:pPr algn="r">
                <a:lnSpc>
                  <a:spcPct val="110000"/>
                </a:lnSpc>
                <a:defRPr/>
              </a:pPr>
              <a:r>
                <a:rPr lang="zh-CN" altLang="en-US" sz="900" dirty="0">
                  <a:latin typeface="微软雅黑" panose="020B0503020204020204" pitchFamily="34" charset="-122"/>
                  <a:ea typeface="微软雅黑" panose="020B0503020204020204" pitchFamily="34" charset="-122"/>
                </a:rPr>
                <a:t>点击输入具体内容点击输入具体内容点击输入具体内容点击输入具体内容</a:t>
              </a:r>
              <a:endParaRPr lang="zh-CN" altLang="en-US" sz="900" dirty="0">
                <a:latin typeface="微软雅黑" panose="020B0503020204020204" pitchFamily="34" charset="-122"/>
                <a:ea typeface="微软雅黑" panose="020B0503020204020204" pitchFamily="34" charset="-122"/>
              </a:endParaRPr>
            </a:p>
          </p:txBody>
        </p:sp>
        <p:sp>
          <p:nvSpPr>
            <p:cNvPr id="24" name="文本框 23"/>
            <p:cNvSpPr txBox="1"/>
            <p:nvPr/>
          </p:nvSpPr>
          <p:spPr bwMode="auto">
            <a:xfrm>
              <a:off x="2716685" y="1221162"/>
              <a:ext cx="1922797" cy="430887"/>
            </a:xfrm>
            <a:prstGeom prst="rect">
              <a:avLst/>
            </a:prstGeom>
            <a:noFill/>
          </p:spPr>
          <p:txBody>
            <a:bodyPr>
              <a:spAutoFit/>
            </a:bodyPr>
            <a:lstStyle/>
            <a:p>
              <a:pPr algn="r">
                <a:defRPr/>
              </a:pPr>
              <a:r>
                <a:rPr lang="zh-CN" altLang="en-US" sz="1500" dirty="0">
                  <a:latin typeface="时尚中黑简体" panose="01010104010101010101" pitchFamily="2" charset="-122"/>
                  <a:ea typeface="时尚中黑简体" panose="01010104010101010101" pitchFamily="2" charset="-122"/>
                </a:rPr>
                <a:t>技能存储</a:t>
              </a:r>
              <a:endParaRPr lang="zh-CN" altLang="en-US" sz="1500" dirty="0">
                <a:latin typeface="时尚中黑简体" panose="01010104010101010101" pitchFamily="2" charset="-122"/>
                <a:ea typeface="时尚中黑简体" panose="01010104010101010101" pitchFamily="2" charset="-122"/>
              </a:endParaRPr>
            </a:p>
          </p:txBody>
        </p:sp>
        <p:sp>
          <p:nvSpPr>
            <p:cNvPr id="25" name="文本框 24"/>
            <p:cNvSpPr txBox="1"/>
            <p:nvPr/>
          </p:nvSpPr>
          <p:spPr>
            <a:xfrm>
              <a:off x="4477367" y="1142711"/>
              <a:ext cx="579636" cy="553997"/>
            </a:xfrm>
            <a:prstGeom prst="rect">
              <a:avLst/>
            </a:prstGeom>
            <a:noFill/>
          </p:spPr>
          <p:txBody>
            <a:bodyPr wrap="square" rtlCol="0">
              <a:spAutoFit/>
            </a:bodyPr>
            <a:lstStyle/>
            <a:p>
              <a:pPr algn="ctr"/>
              <a:r>
                <a:rPr lang="en-US" altLang="zh-CN" sz="2100" dirty="0">
                  <a:latin typeface="Impact" panose="020B0806030902050204" pitchFamily="34" charset="0"/>
                </a:rPr>
                <a:t>01</a:t>
              </a:r>
              <a:endParaRPr lang="zh-CN" altLang="en-US" sz="2100" dirty="0">
                <a:latin typeface="Impact" panose="020B0806030902050204" pitchFamily="34" charset="0"/>
              </a:endParaRPr>
            </a:p>
          </p:txBody>
        </p:sp>
      </p:grpSp>
      <p:sp>
        <p:nvSpPr>
          <p:cNvPr id="26" name="等腰三角形 25"/>
          <p:cNvSpPr/>
          <p:nvPr/>
        </p:nvSpPr>
        <p:spPr>
          <a:xfrm rot="5400000">
            <a:off x="7271830" y="2482628"/>
            <a:ext cx="1042805" cy="898970"/>
          </a:xfrm>
          <a:prstGeom prst="triangle">
            <a:avLst/>
          </a:prstGeom>
          <a:gradFill>
            <a:gsLst>
              <a:gs pos="50000">
                <a:schemeClr val="bg1"/>
              </a:gs>
              <a:gs pos="50000">
                <a:srgbClr val="E8E8E8"/>
              </a:gs>
            </a:gsLst>
            <a:lin ang="0" scaled="0"/>
          </a:gradFill>
          <a:ln>
            <a:noFill/>
          </a:ln>
          <a:effectLst>
            <a:outerShdw dist="101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nvGrpSpPr>
          <p:cNvPr id="27" name="组合 26"/>
          <p:cNvGrpSpPr/>
          <p:nvPr/>
        </p:nvGrpSpPr>
        <p:grpSpPr>
          <a:xfrm>
            <a:off x="6979390" y="2606522"/>
            <a:ext cx="82115" cy="558311"/>
            <a:chOff x="7917305" y="1679687"/>
            <a:chExt cx="213360" cy="853440"/>
          </a:xfrm>
          <a:solidFill>
            <a:schemeClr val="tx1"/>
          </a:solidFill>
        </p:grpSpPr>
        <p:sp>
          <p:nvSpPr>
            <p:cNvPr id="28" name="矩形 27"/>
            <p:cNvSpPr/>
            <p:nvPr/>
          </p:nvSpPr>
          <p:spPr>
            <a:xfrm>
              <a:off x="7917305" y="1679687"/>
              <a:ext cx="213360" cy="213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29" name="矩形 28"/>
            <p:cNvSpPr/>
            <p:nvPr/>
          </p:nvSpPr>
          <p:spPr>
            <a:xfrm>
              <a:off x="7917305" y="1893047"/>
              <a:ext cx="213360" cy="213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30" name="矩形 29"/>
            <p:cNvSpPr/>
            <p:nvPr/>
          </p:nvSpPr>
          <p:spPr>
            <a:xfrm>
              <a:off x="7917305" y="2106407"/>
              <a:ext cx="213360" cy="213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31" name="矩形 30"/>
            <p:cNvSpPr/>
            <p:nvPr/>
          </p:nvSpPr>
          <p:spPr>
            <a:xfrm>
              <a:off x="7917305" y="2319767"/>
              <a:ext cx="213360" cy="213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grpSp>
        <p:nvGrpSpPr>
          <p:cNvPr id="32" name="组合 31"/>
          <p:cNvGrpSpPr/>
          <p:nvPr/>
        </p:nvGrpSpPr>
        <p:grpSpPr>
          <a:xfrm flipH="1">
            <a:off x="1044159" y="3413260"/>
            <a:ext cx="1804768" cy="848244"/>
            <a:chOff x="2665566" y="1142711"/>
            <a:chExt cx="2406357" cy="1130992"/>
          </a:xfrm>
        </p:grpSpPr>
        <p:sp>
          <p:nvSpPr>
            <p:cNvPr id="33" name="文本框 32"/>
            <p:cNvSpPr txBox="1"/>
            <p:nvPr/>
          </p:nvSpPr>
          <p:spPr bwMode="auto">
            <a:xfrm>
              <a:off x="2665566" y="1541195"/>
              <a:ext cx="2406357" cy="732508"/>
            </a:xfrm>
            <a:prstGeom prst="rect">
              <a:avLst/>
            </a:prstGeom>
            <a:noFill/>
          </p:spPr>
          <p:txBody>
            <a:bodyPr wrap="square">
              <a:spAutoFit/>
            </a:bodyPr>
            <a:lstStyle/>
            <a:p>
              <a:pPr>
                <a:lnSpc>
                  <a:spcPct val="110000"/>
                </a:lnSpc>
                <a:defRPr/>
              </a:pPr>
              <a:r>
                <a:rPr lang="zh-CN" altLang="en-US" sz="900" dirty="0">
                  <a:latin typeface="微软雅黑" panose="020B0503020204020204" pitchFamily="34" charset="-122"/>
                  <a:ea typeface="微软雅黑" panose="020B0503020204020204" pitchFamily="34" charset="-122"/>
                </a:rPr>
                <a:t>点击输入具体内容点击输入具体内容点击输入具体内容点击输入具体内容</a:t>
              </a:r>
              <a:endParaRPr lang="zh-CN" altLang="en-US" sz="900" dirty="0">
                <a:latin typeface="微软雅黑" panose="020B0503020204020204" pitchFamily="34" charset="-122"/>
                <a:ea typeface="微软雅黑" panose="020B0503020204020204" pitchFamily="34" charset="-122"/>
              </a:endParaRPr>
            </a:p>
          </p:txBody>
        </p:sp>
        <p:sp>
          <p:nvSpPr>
            <p:cNvPr id="34" name="文本框 33"/>
            <p:cNvSpPr txBox="1"/>
            <p:nvPr/>
          </p:nvSpPr>
          <p:spPr bwMode="auto">
            <a:xfrm>
              <a:off x="2716685" y="1221162"/>
              <a:ext cx="1922797" cy="430887"/>
            </a:xfrm>
            <a:prstGeom prst="rect">
              <a:avLst/>
            </a:prstGeom>
            <a:noFill/>
          </p:spPr>
          <p:txBody>
            <a:bodyPr>
              <a:spAutoFit/>
            </a:bodyPr>
            <a:lstStyle/>
            <a:p>
              <a:pPr>
                <a:defRPr/>
              </a:pPr>
              <a:r>
                <a:rPr lang="zh-CN" altLang="en-US" sz="1500" dirty="0">
                  <a:latin typeface="时尚中黑简体" panose="01010104010101010101" pitchFamily="2" charset="-122"/>
                  <a:ea typeface="时尚中黑简体" panose="01010104010101010101" pitchFamily="2" charset="-122"/>
                </a:rPr>
                <a:t>技能消化</a:t>
              </a:r>
              <a:endParaRPr lang="zh-CN" altLang="en-US" sz="1500" dirty="0">
                <a:latin typeface="时尚中黑简体" panose="01010104010101010101" pitchFamily="2" charset="-122"/>
                <a:ea typeface="时尚中黑简体" panose="01010104010101010101" pitchFamily="2" charset="-122"/>
              </a:endParaRPr>
            </a:p>
          </p:txBody>
        </p:sp>
        <p:sp>
          <p:nvSpPr>
            <p:cNvPr id="35" name="文本框 34"/>
            <p:cNvSpPr txBox="1"/>
            <p:nvPr/>
          </p:nvSpPr>
          <p:spPr>
            <a:xfrm>
              <a:off x="4351512" y="1142711"/>
              <a:ext cx="705492" cy="553997"/>
            </a:xfrm>
            <a:prstGeom prst="rect">
              <a:avLst/>
            </a:prstGeom>
            <a:noFill/>
          </p:spPr>
          <p:txBody>
            <a:bodyPr wrap="square" rtlCol="0">
              <a:spAutoFit/>
            </a:bodyPr>
            <a:lstStyle/>
            <a:p>
              <a:r>
                <a:rPr lang="en-US" altLang="zh-CN" sz="2100" dirty="0">
                  <a:latin typeface="Impact" panose="020B0806030902050204" pitchFamily="34" charset="0"/>
                </a:rPr>
                <a:t>03</a:t>
              </a:r>
              <a:endParaRPr lang="zh-CN" altLang="en-US" sz="2100" dirty="0">
                <a:latin typeface="Impact" panose="020B0806030902050204" pitchFamily="34" charset="0"/>
              </a:endParaRPr>
            </a:p>
          </p:txBody>
        </p:sp>
      </p:grpSp>
      <p:grpSp>
        <p:nvGrpSpPr>
          <p:cNvPr id="36" name="组合 35"/>
          <p:cNvGrpSpPr/>
          <p:nvPr/>
        </p:nvGrpSpPr>
        <p:grpSpPr>
          <a:xfrm flipH="1">
            <a:off x="3758994" y="4113984"/>
            <a:ext cx="1804768" cy="837600"/>
            <a:chOff x="2665566" y="1142711"/>
            <a:chExt cx="2406357" cy="1116800"/>
          </a:xfrm>
        </p:grpSpPr>
        <p:sp>
          <p:nvSpPr>
            <p:cNvPr id="37" name="文本框 36"/>
            <p:cNvSpPr txBox="1"/>
            <p:nvPr/>
          </p:nvSpPr>
          <p:spPr bwMode="auto">
            <a:xfrm>
              <a:off x="2665566" y="1541195"/>
              <a:ext cx="2406357" cy="718316"/>
            </a:xfrm>
            <a:prstGeom prst="rect">
              <a:avLst/>
            </a:prstGeom>
            <a:noFill/>
          </p:spPr>
          <p:txBody>
            <a:bodyPr wrap="square">
              <a:spAutoFit/>
            </a:bodyPr>
            <a:lstStyle/>
            <a:p>
              <a:pPr>
                <a:lnSpc>
                  <a:spcPct val="110000"/>
                </a:lnSpc>
                <a:defRPr/>
              </a:pPr>
              <a:r>
                <a:rPr lang="zh-CN" altLang="en-US" sz="900" dirty="0">
                  <a:latin typeface="微软雅黑" panose="020B0503020204020204" pitchFamily="34" charset="-122"/>
                  <a:ea typeface="微软雅黑" panose="020B0503020204020204" pitchFamily="34" charset="-122"/>
                </a:rPr>
                <a:t>点击输入具体内容点击输入具体内容点击输入具体内容点击输入具体内容</a:t>
              </a:r>
              <a:endParaRPr lang="zh-CN" altLang="en-US" sz="900" dirty="0">
                <a:latin typeface="微软雅黑" panose="020B0503020204020204" pitchFamily="34" charset="-122"/>
                <a:ea typeface="微软雅黑" panose="020B0503020204020204" pitchFamily="34" charset="-122"/>
              </a:endParaRPr>
            </a:p>
          </p:txBody>
        </p:sp>
        <p:sp>
          <p:nvSpPr>
            <p:cNvPr id="38" name="文本框 37"/>
            <p:cNvSpPr txBox="1"/>
            <p:nvPr/>
          </p:nvSpPr>
          <p:spPr bwMode="auto">
            <a:xfrm>
              <a:off x="2716685" y="1221162"/>
              <a:ext cx="1922797" cy="430887"/>
            </a:xfrm>
            <a:prstGeom prst="rect">
              <a:avLst/>
            </a:prstGeom>
            <a:noFill/>
          </p:spPr>
          <p:txBody>
            <a:bodyPr>
              <a:spAutoFit/>
            </a:bodyPr>
            <a:lstStyle/>
            <a:p>
              <a:pPr>
                <a:defRPr/>
              </a:pPr>
              <a:r>
                <a:rPr lang="zh-CN" altLang="en-US" sz="1500" dirty="0">
                  <a:latin typeface="时尚中黑简体" panose="01010104010101010101" pitchFamily="2" charset="-122"/>
                  <a:ea typeface="时尚中黑简体" panose="01010104010101010101" pitchFamily="2" charset="-122"/>
                </a:rPr>
                <a:t>技能使用</a:t>
              </a:r>
              <a:endParaRPr lang="zh-CN" altLang="en-US" sz="1500" dirty="0">
                <a:latin typeface="时尚中黑简体" panose="01010104010101010101" pitchFamily="2" charset="-122"/>
                <a:ea typeface="时尚中黑简体" panose="01010104010101010101" pitchFamily="2" charset="-122"/>
              </a:endParaRPr>
            </a:p>
          </p:txBody>
        </p:sp>
        <p:sp>
          <p:nvSpPr>
            <p:cNvPr id="39" name="文本框 38"/>
            <p:cNvSpPr txBox="1"/>
            <p:nvPr/>
          </p:nvSpPr>
          <p:spPr>
            <a:xfrm>
              <a:off x="4147650" y="1142711"/>
              <a:ext cx="909355" cy="553997"/>
            </a:xfrm>
            <a:prstGeom prst="rect">
              <a:avLst/>
            </a:prstGeom>
            <a:noFill/>
          </p:spPr>
          <p:txBody>
            <a:bodyPr wrap="square" rtlCol="0">
              <a:spAutoFit/>
            </a:bodyPr>
            <a:lstStyle/>
            <a:p>
              <a:r>
                <a:rPr lang="en-US" altLang="zh-CN" sz="2100" dirty="0">
                  <a:latin typeface="Impact" panose="020B0806030902050204" pitchFamily="34" charset="0"/>
                </a:rPr>
                <a:t>04</a:t>
              </a:r>
              <a:endParaRPr lang="zh-CN" altLang="en-US" sz="2100" dirty="0">
                <a:latin typeface="Impact" panose="020B0806030902050204" pitchFamily="34" charset="0"/>
              </a:endParaRPr>
            </a:p>
          </p:txBody>
        </p:sp>
      </p:grpSp>
      <p:grpSp>
        <p:nvGrpSpPr>
          <p:cNvPr id="40" name="组合 39"/>
          <p:cNvGrpSpPr/>
          <p:nvPr/>
        </p:nvGrpSpPr>
        <p:grpSpPr>
          <a:xfrm flipH="1">
            <a:off x="1981419" y="2457082"/>
            <a:ext cx="1804768" cy="848244"/>
            <a:chOff x="2665566" y="1142711"/>
            <a:chExt cx="2406357" cy="1130992"/>
          </a:xfrm>
        </p:grpSpPr>
        <p:sp>
          <p:nvSpPr>
            <p:cNvPr id="41" name="文本框 40"/>
            <p:cNvSpPr txBox="1"/>
            <p:nvPr/>
          </p:nvSpPr>
          <p:spPr bwMode="auto">
            <a:xfrm>
              <a:off x="2665566" y="1541195"/>
              <a:ext cx="2406357" cy="732508"/>
            </a:xfrm>
            <a:prstGeom prst="rect">
              <a:avLst/>
            </a:prstGeom>
            <a:noFill/>
          </p:spPr>
          <p:txBody>
            <a:bodyPr wrap="square">
              <a:spAutoFit/>
            </a:bodyPr>
            <a:lstStyle/>
            <a:p>
              <a:pPr>
                <a:lnSpc>
                  <a:spcPct val="110000"/>
                </a:lnSpc>
                <a:defRPr/>
              </a:pPr>
              <a:r>
                <a:rPr lang="zh-CN" altLang="en-US" sz="900" dirty="0">
                  <a:latin typeface="微软雅黑" panose="020B0503020204020204" pitchFamily="34" charset="-122"/>
                  <a:ea typeface="微软雅黑" panose="020B0503020204020204" pitchFamily="34" charset="-122"/>
                </a:rPr>
                <a:t>点击输入具体内容点击输入具体内容点击输入具体内容点击输入具体内容</a:t>
              </a:r>
              <a:endParaRPr lang="zh-CN" altLang="en-US" sz="900" dirty="0">
                <a:latin typeface="微软雅黑" panose="020B0503020204020204" pitchFamily="34" charset="-122"/>
                <a:ea typeface="微软雅黑" panose="020B0503020204020204" pitchFamily="34" charset="-122"/>
              </a:endParaRPr>
            </a:p>
          </p:txBody>
        </p:sp>
        <p:sp>
          <p:nvSpPr>
            <p:cNvPr id="42" name="文本框 41"/>
            <p:cNvSpPr txBox="1"/>
            <p:nvPr/>
          </p:nvSpPr>
          <p:spPr bwMode="auto">
            <a:xfrm>
              <a:off x="2716685" y="1221162"/>
              <a:ext cx="1922797" cy="430887"/>
            </a:xfrm>
            <a:prstGeom prst="rect">
              <a:avLst/>
            </a:prstGeom>
            <a:noFill/>
          </p:spPr>
          <p:txBody>
            <a:bodyPr>
              <a:spAutoFit/>
            </a:bodyPr>
            <a:lstStyle/>
            <a:p>
              <a:pPr>
                <a:defRPr/>
              </a:pPr>
              <a:r>
                <a:rPr lang="zh-CN" altLang="en-US" sz="1500" dirty="0">
                  <a:latin typeface="时尚中黑简体" panose="01010104010101010101" pitchFamily="2" charset="-122"/>
                  <a:ea typeface="时尚中黑简体" panose="01010104010101010101" pitchFamily="2" charset="-122"/>
                </a:rPr>
                <a:t>技能培训</a:t>
              </a:r>
              <a:endParaRPr lang="zh-CN" altLang="en-US" sz="1500" dirty="0">
                <a:latin typeface="时尚中黑简体" panose="01010104010101010101" pitchFamily="2" charset="-122"/>
                <a:ea typeface="时尚中黑简体" panose="01010104010101010101" pitchFamily="2" charset="-122"/>
              </a:endParaRPr>
            </a:p>
          </p:txBody>
        </p:sp>
        <p:sp>
          <p:nvSpPr>
            <p:cNvPr id="43" name="文本框 42"/>
            <p:cNvSpPr txBox="1"/>
            <p:nvPr/>
          </p:nvSpPr>
          <p:spPr>
            <a:xfrm>
              <a:off x="4339728" y="1142711"/>
              <a:ext cx="717276" cy="553997"/>
            </a:xfrm>
            <a:prstGeom prst="rect">
              <a:avLst/>
            </a:prstGeom>
            <a:noFill/>
          </p:spPr>
          <p:txBody>
            <a:bodyPr wrap="square" rtlCol="0">
              <a:spAutoFit/>
            </a:bodyPr>
            <a:lstStyle/>
            <a:p>
              <a:r>
                <a:rPr lang="en-US" altLang="zh-CN" sz="2100" dirty="0">
                  <a:latin typeface="Impact" panose="020B0806030902050204" pitchFamily="34" charset="0"/>
                </a:rPr>
                <a:t>02</a:t>
              </a:r>
              <a:endParaRPr lang="zh-CN" altLang="en-US" sz="2100" dirty="0">
                <a:latin typeface="Impact" panose="020B0806030902050204" pitchFamily="34" charset="0"/>
              </a:endParaRPr>
            </a:p>
          </p:txBody>
        </p:sp>
      </p:grpSp>
      <p:grpSp>
        <p:nvGrpSpPr>
          <p:cNvPr id="44" name="组合 43"/>
          <p:cNvGrpSpPr/>
          <p:nvPr/>
        </p:nvGrpSpPr>
        <p:grpSpPr>
          <a:xfrm>
            <a:off x="5450027" y="3986336"/>
            <a:ext cx="1105361" cy="901502"/>
            <a:chOff x="5450027" y="3986336"/>
            <a:chExt cx="1105361" cy="901502"/>
          </a:xfrm>
        </p:grpSpPr>
        <p:sp>
          <p:nvSpPr>
            <p:cNvPr id="45" name="椭圆 44"/>
            <p:cNvSpPr/>
            <p:nvPr/>
          </p:nvSpPr>
          <p:spPr>
            <a:xfrm>
              <a:off x="5856660" y="4078200"/>
              <a:ext cx="698728" cy="69872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46" name="椭圆 45"/>
            <p:cNvSpPr/>
            <p:nvPr/>
          </p:nvSpPr>
          <p:spPr>
            <a:xfrm>
              <a:off x="5919853" y="4141393"/>
              <a:ext cx="572339" cy="572339"/>
            </a:xfrm>
            <a:prstGeom prst="ellipse">
              <a:avLst/>
            </a:prstGeom>
            <a:solidFill>
              <a:srgbClr val="0070C0"/>
            </a:solidFill>
            <a:ln>
              <a:noFill/>
            </a:ln>
            <a:effectLst>
              <a:innerShdw dist="88900" dir="13500000">
                <a:schemeClr val="accent4">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nvGrpSpPr>
            <p:cNvPr id="47" name="组合 46"/>
            <p:cNvGrpSpPr/>
            <p:nvPr/>
          </p:nvGrpSpPr>
          <p:grpSpPr>
            <a:xfrm rot="16200000" flipH="1">
              <a:off x="5344272" y="4092091"/>
              <a:ext cx="901502" cy="689992"/>
              <a:chOff x="911201" y="1622002"/>
              <a:chExt cx="2283025" cy="1747386"/>
            </a:xfrm>
          </p:grpSpPr>
          <p:sp>
            <p:nvSpPr>
              <p:cNvPr id="57" name="矩形 56"/>
              <p:cNvSpPr/>
              <p:nvPr/>
            </p:nvSpPr>
            <p:spPr>
              <a:xfrm>
                <a:off x="2026099" y="1679379"/>
                <a:ext cx="60759" cy="4896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58" name="任意多边形 57"/>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59" name="椭圆 58"/>
              <p:cNvSpPr/>
              <p:nvPr/>
            </p:nvSpPr>
            <p:spPr>
              <a:xfrm>
                <a:off x="911201" y="2587444"/>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60" name="椭圆 59"/>
              <p:cNvSpPr/>
              <p:nvPr/>
            </p:nvSpPr>
            <p:spPr>
              <a:xfrm>
                <a:off x="3095293" y="2587444"/>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61" name="椭圆 60"/>
              <p:cNvSpPr/>
              <p:nvPr/>
            </p:nvSpPr>
            <p:spPr>
              <a:xfrm>
                <a:off x="1952570" y="2048530"/>
                <a:ext cx="209661" cy="209661"/>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62" name="椭圆 61"/>
              <p:cNvSpPr/>
              <p:nvPr/>
            </p:nvSpPr>
            <p:spPr>
              <a:xfrm>
                <a:off x="2007933" y="2106832"/>
                <a:ext cx="98933" cy="98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63" name="椭圆 62"/>
              <p:cNvSpPr/>
              <p:nvPr/>
            </p:nvSpPr>
            <p:spPr>
              <a:xfrm>
                <a:off x="2007011" y="1622002"/>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grpSp>
          <p:nvGrpSpPr>
            <p:cNvPr id="48" name="组合 47"/>
            <p:cNvGrpSpPr/>
            <p:nvPr/>
          </p:nvGrpSpPr>
          <p:grpSpPr>
            <a:xfrm>
              <a:off x="6096353" y="4316632"/>
              <a:ext cx="219341" cy="231061"/>
              <a:chOff x="6596990" y="5657399"/>
              <a:chExt cx="428184" cy="496168"/>
            </a:xfrm>
            <a:solidFill>
              <a:schemeClr val="bg1"/>
            </a:solidFill>
          </p:grpSpPr>
          <p:sp>
            <p:nvSpPr>
              <p:cNvPr id="49" name="Freeform 25"/>
              <p:cNvSpPr/>
              <p:nvPr/>
            </p:nvSpPr>
            <p:spPr bwMode="auto">
              <a:xfrm>
                <a:off x="6678095" y="6064113"/>
                <a:ext cx="265975" cy="89454"/>
              </a:xfrm>
              <a:custGeom>
                <a:avLst/>
                <a:gdLst>
                  <a:gd name="T0" fmla="*/ 86 w 94"/>
                  <a:gd name="T1" fmla="*/ 22 h 32"/>
                  <a:gd name="T2" fmla="*/ 64 w 94"/>
                  <a:gd name="T3" fmla="*/ 22 h 32"/>
                  <a:gd name="T4" fmla="*/ 64 w 94"/>
                  <a:gd name="T5" fmla="*/ 0 h 32"/>
                  <a:gd name="T6" fmla="*/ 31 w 94"/>
                  <a:gd name="T7" fmla="*/ 0 h 32"/>
                  <a:gd name="T8" fmla="*/ 31 w 94"/>
                  <a:gd name="T9" fmla="*/ 22 h 32"/>
                  <a:gd name="T10" fmla="*/ 8 w 94"/>
                  <a:gd name="T11" fmla="*/ 22 h 32"/>
                  <a:gd name="T12" fmla="*/ 0 w 94"/>
                  <a:gd name="T13" fmla="*/ 27 h 32"/>
                  <a:gd name="T14" fmla="*/ 0 w 94"/>
                  <a:gd name="T15" fmla="*/ 32 h 32"/>
                  <a:gd name="T16" fmla="*/ 94 w 94"/>
                  <a:gd name="T17" fmla="*/ 32 h 32"/>
                  <a:gd name="T18" fmla="*/ 94 w 94"/>
                  <a:gd name="T19" fmla="*/ 27 h 32"/>
                  <a:gd name="T20" fmla="*/ 86 w 94"/>
                  <a:gd name="T21"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32">
                    <a:moveTo>
                      <a:pt x="86" y="22"/>
                    </a:moveTo>
                    <a:cubicBezTo>
                      <a:pt x="64" y="22"/>
                      <a:pt x="64" y="22"/>
                      <a:pt x="64" y="22"/>
                    </a:cubicBezTo>
                    <a:cubicBezTo>
                      <a:pt x="64" y="0"/>
                      <a:pt x="64" y="0"/>
                      <a:pt x="64" y="0"/>
                    </a:cubicBezTo>
                    <a:cubicBezTo>
                      <a:pt x="31" y="0"/>
                      <a:pt x="31" y="0"/>
                      <a:pt x="31" y="0"/>
                    </a:cubicBezTo>
                    <a:cubicBezTo>
                      <a:pt x="31" y="22"/>
                      <a:pt x="31" y="22"/>
                      <a:pt x="31" y="22"/>
                    </a:cubicBezTo>
                    <a:cubicBezTo>
                      <a:pt x="8" y="22"/>
                      <a:pt x="8" y="22"/>
                      <a:pt x="8" y="22"/>
                    </a:cubicBezTo>
                    <a:cubicBezTo>
                      <a:pt x="4" y="22"/>
                      <a:pt x="0" y="24"/>
                      <a:pt x="0" y="27"/>
                    </a:cubicBezTo>
                    <a:cubicBezTo>
                      <a:pt x="0" y="32"/>
                      <a:pt x="0" y="32"/>
                      <a:pt x="0" y="32"/>
                    </a:cubicBezTo>
                    <a:cubicBezTo>
                      <a:pt x="94" y="32"/>
                      <a:pt x="94" y="32"/>
                      <a:pt x="94" y="32"/>
                    </a:cubicBezTo>
                    <a:cubicBezTo>
                      <a:pt x="94" y="27"/>
                      <a:pt x="94" y="27"/>
                      <a:pt x="94" y="27"/>
                    </a:cubicBezTo>
                    <a:cubicBezTo>
                      <a:pt x="94" y="24"/>
                      <a:pt x="90" y="22"/>
                      <a:pt x="8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0" name="Freeform 26"/>
              <p:cNvSpPr/>
              <p:nvPr/>
            </p:nvSpPr>
            <p:spPr bwMode="auto">
              <a:xfrm>
                <a:off x="6718647" y="5789789"/>
                <a:ext cx="66792" cy="124042"/>
              </a:xfrm>
              <a:custGeom>
                <a:avLst/>
                <a:gdLst>
                  <a:gd name="T0" fmla="*/ 15 w 24"/>
                  <a:gd name="T1" fmla="*/ 18 h 44"/>
                  <a:gd name="T2" fmla="*/ 9 w 24"/>
                  <a:gd name="T3" fmla="*/ 14 h 44"/>
                  <a:gd name="T4" fmla="*/ 13 w 24"/>
                  <a:gd name="T5" fmla="*/ 11 h 44"/>
                  <a:gd name="T6" fmla="*/ 21 w 24"/>
                  <a:gd name="T7" fmla="*/ 13 h 44"/>
                  <a:gd name="T8" fmla="*/ 23 w 24"/>
                  <a:gd name="T9" fmla="*/ 6 h 44"/>
                  <a:gd name="T10" fmla="*/ 15 w 24"/>
                  <a:gd name="T11" fmla="*/ 5 h 44"/>
                  <a:gd name="T12" fmla="*/ 15 w 24"/>
                  <a:gd name="T13" fmla="*/ 0 h 44"/>
                  <a:gd name="T14" fmla="*/ 9 w 24"/>
                  <a:gd name="T15" fmla="*/ 0 h 44"/>
                  <a:gd name="T16" fmla="*/ 9 w 24"/>
                  <a:gd name="T17" fmla="*/ 5 h 44"/>
                  <a:gd name="T18" fmla="*/ 0 w 24"/>
                  <a:gd name="T19" fmla="*/ 15 h 44"/>
                  <a:gd name="T20" fmla="*/ 10 w 24"/>
                  <a:gd name="T21" fmla="*/ 25 h 44"/>
                  <a:gd name="T22" fmla="*/ 16 w 24"/>
                  <a:gd name="T23" fmla="*/ 29 h 44"/>
                  <a:gd name="T24" fmla="*/ 11 w 24"/>
                  <a:gd name="T25" fmla="*/ 33 h 44"/>
                  <a:gd name="T26" fmla="*/ 2 w 24"/>
                  <a:gd name="T27" fmla="*/ 30 h 44"/>
                  <a:gd name="T28" fmla="*/ 0 w 24"/>
                  <a:gd name="T29" fmla="*/ 37 h 44"/>
                  <a:gd name="T30" fmla="*/ 9 w 24"/>
                  <a:gd name="T31" fmla="*/ 39 h 44"/>
                  <a:gd name="T32" fmla="*/ 9 w 24"/>
                  <a:gd name="T33" fmla="*/ 44 h 44"/>
                  <a:gd name="T34" fmla="*/ 15 w 24"/>
                  <a:gd name="T35" fmla="*/ 44 h 44"/>
                  <a:gd name="T36" fmla="*/ 15 w 24"/>
                  <a:gd name="T37" fmla="*/ 38 h 44"/>
                  <a:gd name="T38" fmla="*/ 24 w 24"/>
                  <a:gd name="T39" fmla="*/ 29 h 44"/>
                  <a:gd name="T40" fmla="*/ 15 w 24"/>
                  <a:gd name="T41"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44">
                    <a:moveTo>
                      <a:pt x="15" y="18"/>
                    </a:moveTo>
                    <a:cubicBezTo>
                      <a:pt x="10" y="17"/>
                      <a:pt x="9" y="15"/>
                      <a:pt x="9" y="14"/>
                    </a:cubicBezTo>
                    <a:cubicBezTo>
                      <a:pt x="9" y="12"/>
                      <a:pt x="10" y="11"/>
                      <a:pt x="13" y="11"/>
                    </a:cubicBezTo>
                    <a:cubicBezTo>
                      <a:pt x="17" y="11"/>
                      <a:pt x="20" y="12"/>
                      <a:pt x="21" y="13"/>
                    </a:cubicBezTo>
                    <a:cubicBezTo>
                      <a:pt x="23" y="6"/>
                      <a:pt x="23" y="6"/>
                      <a:pt x="23" y="6"/>
                    </a:cubicBezTo>
                    <a:cubicBezTo>
                      <a:pt x="21" y="6"/>
                      <a:pt x="18" y="5"/>
                      <a:pt x="15" y="5"/>
                    </a:cubicBezTo>
                    <a:cubicBezTo>
                      <a:pt x="15" y="0"/>
                      <a:pt x="15" y="0"/>
                      <a:pt x="15" y="0"/>
                    </a:cubicBezTo>
                    <a:cubicBezTo>
                      <a:pt x="9" y="0"/>
                      <a:pt x="9" y="0"/>
                      <a:pt x="9" y="0"/>
                    </a:cubicBezTo>
                    <a:cubicBezTo>
                      <a:pt x="9" y="5"/>
                      <a:pt x="9" y="5"/>
                      <a:pt x="9" y="5"/>
                    </a:cubicBezTo>
                    <a:cubicBezTo>
                      <a:pt x="4" y="6"/>
                      <a:pt x="0" y="10"/>
                      <a:pt x="0" y="15"/>
                    </a:cubicBezTo>
                    <a:cubicBezTo>
                      <a:pt x="0" y="20"/>
                      <a:pt x="4" y="23"/>
                      <a:pt x="10" y="25"/>
                    </a:cubicBezTo>
                    <a:cubicBezTo>
                      <a:pt x="14" y="26"/>
                      <a:pt x="16" y="27"/>
                      <a:pt x="16" y="29"/>
                    </a:cubicBezTo>
                    <a:cubicBezTo>
                      <a:pt x="16" y="31"/>
                      <a:pt x="14" y="33"/>
                      <a:pt x="11" y="33"/>
                    </a:cubicBezTo>
                    <a:cubicBezTo>
                      <a:pt x="7" y="33"/>
                      <a:pt x="4" y="32"/>
                      <a:pt x="2" y="30"/>
                    </a:cubicBezTo>
                    <a:cubicBezTo>
                      <a:pt x="0" y="37"/>
                      <a:pt x="0" y="37"/>
                      <a:pt x="0" y="37"/>
                    </a:cubicBezTo>
                    <a:cubicBezTo>
                      <a:pt x="2" y="38"/>
                      <a:pt x="6" y="39"/>
                      <a:pt x="9" y="39"/>
                    </a:cubicBezTo>
                    <a:cubicBezTo>
                      <a:pt x="9" y="44"/>
                      <a:pt x="9" y="44"/>
                      <a:pt x="9" y="44"/>
                    </a:cubicBezTo>
                    <a:cubicBezTo>
                      <a:pt x="15" y="44"/>
                      <a:pt x="15" y="44"/>
                      <a:pt x="15" y="44"/>
                    </a:cubicBezTo>
                    <a:cubicBezTo>
                      <a:pt x="15" y="38"/>
                      <a:pt x="15" y="38"/>
                      <a:pt x="15" y="38"/>
                    </a:cubicBezTo>
                    <a:cubicBezTo>
                      <a:pt x="21" y="37"/>
                      <a:pt x="24" y="33"/>
                      <a:pt x="24" y="29"/>
                    </a:cubicBezTo>
                    <a:cubicBezTo>
                      <a:pt x="24" y="24"/>
                      <a:pt x="22" y="21"/>
                      <a:pt x="15"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1" name="Freeform 27"/>
              <p:cNvSpPr>
                <a:spLocks noEditPoints="1"/>
              </p:cNvSpPr>
              <p:nvPr/>
            </p:nvSpPr>
            <p:spPr bwMode="auto">
              <a:xfrm>
                <a:off x="6655434" y="5758779"/>
                <a:ext cx="192027" cy="186063"/>
              </a:xfrm>
              <a:custGeom>
                <a:avLst/>
                <a:gdLst>
                  <a:gd name="T0" fmla="*/ 34 w 68"/>
                  <a:gd name="T1" fmla="*/ 0 h 66"/>
                  <a:gd name="T2" fmla="*/ 0 w 68"/>
                  <a:gd name="T3" fmla="*/ 33 h 66"/>
                  <a:gd name="T4" fmla="*/ 34 w 68"/>
                  <a:gd name="T5" fmla="*/ 66 h 66"/>
                  <a:gd name="T6" fmla="*/ 68 w 68"/>
                  <a:gd name="T7" fmla="*/ 33 h 66"/>
                  <a:gd name="T8" fmla="*/ 34 w 68"/>
                  <a:gd name="T9" fmla="*/ 0 h 66"/>
                  <a:gd name="T10" fmla="*/ 34 w 68"/>
                  <a:gd name="T11" fmla="*/ 59 h 66"/>
                  <a:gd name="T12" fmla="*/ 7 w 68"/>
                  <a:gd name="T13" fmla="*/ 33 h 66"/>
                  <a:gd name="T14" fmla="*/ 34 w 68"/>
                  <a:gd name="T15" fmla="*/ 7 h 66"/>
                  <a:gd name="T16" fmla="*/ 60 w 68"/>
                  <a:gd name="T17" fmla="*/ 33 h 66"/>
                  <a:gd name="T18" fmla="*/ 34 w 68"/>
                  <a:gd name="T19"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6">
                    <a:moveTo>
                      <a:pt x="34" y="0"/>
                    </a:moveTo>
                    <a:cubicBezTo>
                      <a:pt x="15" y="0"/>
                      <a:pt x="0" y="15"/>
                      <a:pt x="0" y="33"/>
                    </a:cubicBezTo>
                    <a:cubicBezTo>
                      <a:pt x="0" y="51"/>
                      <a:pt x="15" y="66"/>
                      <a:pt x="34" y="66"/>
                    </a:cubicBezTo>
                    <a:cubicBezTo>
                      <a:pt x="53" y="66"/>
                      <a:pt x="68" y="51"/>
                      <a:pt x="68" y="33"/>
                    </a:cubicBezTo>
                    <a:cubicBezTo>
                      <a:pt x="68" y="15"/>
                      <a:pt x="53" y="0"/>
                      <a:pt x="34" y="0"/>
                    </a:cubicBezTo>
                    <a:close/>
                    <a:moveTo>
                      <a:pt x="34" y="59"/>
                    </a:moveTo>
                    <a:cubicBezTo>
                      <a:pt x="19" y="59"/>
                      <a:pt x="7" y="47"/>
                      <a:pt x="7" y="33"/>
                    </a:cubicBezTo>
                    <a:cubicBezTo>
                      <a:pt x="7" y="19"/>
                      <a:pt x="19" y="7"/>
                      <a:pt x="34" y="7"/>
                    </a:cubicBezTo>
                    <a:cubicBezTo>
                      <a:pt x="49" y="7"/>
                      <a:pt x="60" y="19"/>
                      <a:pt x="60" y="33"/>
                    </a:cubicBezTo>
                    <a:cubicBezTo>
                      <a:pt x="60" y="47"/>
                      <a:pt x="49" y="59"/>
                      <a:pt x="3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2" name="Freeform 28"/>
              <p:cNvSpPr/>
              <p:nvPr/>
            </p:nvSpPr>
            <p:spPr bwMode="auto">
              <a:xfrm>
                <a:off x="6876085" y="5680060"/>
                <a:ext cx="53672" cy="98995"/>
              </a:xfrm>
              <a:custGeom>
                <a:avLst/>
                <a:gdLst>
                  <a:gd name="T0" fmla="*/ 8 w 19"/>
                  <a:gd name="T1" fmla="*/ 26 h 35"/>
                  <a:gd name="T2" fmla="*/ 1 w 19"/>
                  <a:gd name="T3" fmla="*/ 24 h 35"/>
                  <a:gd name="T4" fmla="*/ 0 w 19"/>
                  <a:gd name="T5" fmla="*/ 29 h 35"/>
                  <a:gd name="T6" fmla="*/ 7 w 19"/>
                  <a:gd name="T7" fmla="*/ 31 h 35"/>
                  <a:gd name="T8" fmla="*/ 7 w 19"/>
                  <a:gd name="T9" fmla="*/ 35 h 35"/>
                  <a:gd name="T10" fmla="*/ 11 w 19"/>
                  <a:gd name="T11" fmla="*/ 35 h 35"/>
                  <a:gd name="T12" fmla="*/ 11 w 19"/>
                  <a:gd name="T13" fmla="*/ 30 h 35"/>
                  <a:gd name="T14" fmla="*/ 19 w 19"/>
                  <a:gd name="T15" fmla="*/ 23 h 35"/>
                  <a:gd name="T16" fmla="*/ 12 w 19"/>
                  <a:gd name="T17" fmla="*/ 15 h 35"/>
                  <a:gd name="T18" fmla="*/ 7 w 19"/>
                  <a:gd name="T19" fmla="*/ 11 h 35"/>
                  <a:gd name="T20" fmla="*/ 10 w 19"/>
                  <a:gd name="T21" fmla="*/ 9 h 35"/>
                  <a:gd name="T22" fmla="*/ 16 w 19"/>
                  <a:gd name="T23" fmla="*/ 10 h 35"/>
                  <a:gd name="T24" fmla="*/ 18 w 19"/>
                  <a:gd name="T25" fmla="*/ 5 h 35"/>
                  <a:gd name="T26" fmla="*/ 12 w 19"/>
                  <a:gd name="T27" fmla="*/ 4 h 35"/>
                  <a:gd name="T28" fmla="*/ 12 w 19"/>
                  <a:gd name="T29" fmla="*/ 0 h 35"/>
                  <a:gd name="T30" fmla="*/ 7 w 19"/>
                  <a:gd name="T31" fmla="*/ 0 h 35"/>
                  <a:gd name="T32" fmla="*/ 7 w 19"/>
                  <a:gd name="T33" fmla="*/ 4 h 35"/>
                  <a:gd name="T34" fmla="*/ 0 w 19"/>
                  <a:gd name="T35" fmla="*/ 12 h 35"/>
                  <a:gd name="T36" fmla="*/ 8 w 19"/>
                  <a:gd name="T37" fmla="*/ 19 h 35"/>
                  <a:gd name="T38" fmla="*/ 12 w 19"/>
                  <a:gd name="T39" fmla="*/ 23 h 35"/>
                  <a:gd name="T40" fmla="*/ 8 w 19"/>
                  <a:gd name="T41"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35">
                    <a:moveTo>
                      <a:pt x="8" y="26"/>
                    </a:moveTo>
                    <a:cubicBezTo>
                      <a:pt x="6" y="26"/>
                      <a:pt x="3" y="25"/>
                      <a:pt x="1" y="24"/>
                    </a:cubicBezTo>
                    <a:cubicBezTo>
                      <a:pt x="0" y="29"/>
                      <a:pt x="0" y="29"/>
                      <a:pt x="0" y="29"/>
                    </a:cubicBezTo>
                    <a:cubicBezTo>
                      <a:pt x="2" y="30"/>
                      <a:pt x="4" y="31"/>
                      <a:pt x="7" y="31"/>
                    </a:cubicBezTo>
                    <a:cubicBezTo>
                      <a:pt x="7" y="35"/>
                      <a:pt x="7" y="35"/>
                      <a:pt x="7" y="35"/>
                    </a:cubicBezTo>
                    <a:cubicBezTo>
                      <a:pt x="11" y="35"/>
                      <a:pt x="11" y="35"/>
                      <a:pt x="11" y="35"/>
                    </a:cubicBezTo>
                    <a:cubicBezTo>
                      <a:pt x="11" y="30"/>
                      <a:pt x="11" y="30"/>
                      <a:pt x="11" y="30"/>
                    </a:cubicBezTo>
                    <a:cubicBezTo>
                      <a:pt x="16" y="30"/>
                      <a:pt x="19" y="26"/>
                      <a:pt x="19" y="23"/>
                    </a:cubicBezTo>
                    <a:cubicBezTo>
                      <a:pt x="19" y="19"/>
                      <a:pt x="17" y="16"/>
                      <a:pt x="12" y="15"/>
                    </a:cubicBezTo>
                    <a:cubicBezTo>
                      <a:pt x="8" y="13"/>
                      <a:pt x="7" y="12"/>
                      <a:pt x="7" y="11"/>
                    </a:cubicBezTo>
                    <a:cubicBezTo>
                      <a:pt x="7" y="10"/>
                      <a:pt x="8" y="9"/>
                      <a:pt x="10" y="9"/>
                    </a:cubicBezTo>
                    <a:cubicBezTo>
                      <a:pt x="13" y="9"/>
                      <a:pt x="15" y="10"/>
                      <a:pt x="16" y="10"/>
                    </a:cubicBezTo>
                    <a:cubicBezTo>
                      <a:pt x="18" y="5"/>
                      <a:pt x="18" y="5"/>
                      <a:pt x="18" y="5"/>
                    </a:cubicBezTo>
                    <a:cubicBezTo>
                      <a:pt x="16" y="5"/>
                      <a:pt x="14" y="4"/>
                      <a:pt x="12" y="4"/>
                    </a:cubicBezTo>
                    <a:cubicBezTo>
                      <a:pt x="12" y="0"/>
                      <a:pt x="12" y="0"/>
                      <a:pt x="12" y="0"/>
                    </a:cubicBezTo>
                    <a:cubicBezTo>
                      <a:pt x="7" y="0"/>
                      <a:pt x="7" y="0"/>
                      <a:pt x="7" y="0"/>
                    </a:cubicBezTo>
                    <a:cubicBezTo>
                      <a:pt x="7" y="4"/>
                      <a:pt x="7" y="4"/>
                      <a:pt x="7" y="4"/>
                    </a:cubicBezTo>
                    <a:cubicBezTo>
                      <a:pt x="3" y="5"/>
                      <a:pt x="0" y="8"/>
                      <a:pt x="0" y="12"/>
                    </a:cubicBezTo>
                    <a:cubicBezTo>
                      <a:pt x="0" y="16"/>
                      <a:pt x="3" y="18"/>
                      <a:pt x="8" y="19"/>
                    </a:cubicBezTo>
                    <a:cubicBezTo>
                      <a:pt x="11" y="21"/>
                      <a:pt x="12" y="22"/>
                      <a:pt x="12" y="23"/>
                    </a:cubicBezTo>
                    <a:cubicBezTo>
                      <a:pt x="12" y="25"/>
                      <a:pt x="11" y="26"/>
                      <a:pt x="8"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3" name="Freeform 29"/>
              <p:cNvSpPr>
                <a:spLocks noEditPoints="1"/>
              </p:cNvSpPr>
              <p:nvPr/>
            </p:nvSpPr>
            <p:spPr bwMode="auto">
              <a:xfrm>
                <a:off x="6596990" y="5700336"/>
                <a:ext cx="428184" cy="357814"/>
              </a:xfrm>
              <a:custGeom>
                <a:avLst/>
                <a:gdLst>
                  <a:gd name="T0" fmla="*/ 143 w 152"/>
                  <a:gd name="T1" fmla="*/ 0 h 127"/>
                  <a:gd name="T2" fmla="*/ 136 w 152"/>
                  <a:gd name="T3" fmla="*/ 0 h 127"/>
                  <a:gd name="T4" fmla="*/ 138 w 152"/>
                  <a:gd name="T5" fmla="*/ 9 h 127"/>
                  <a:gd name="T6" fmla="*/ 143 w 152"/>
                  <a:gd name="T7" fmla="*/ 9 h 127"/>
                  <a:gd name="T8" fmla="*/ 143 w 152"/>
                  <a:gd name="T9" fmla="*/ 101 h 127"/>
                  <a:gd name="T10" fmla="*/ 9 w 152"/>
                  <a:gd name="T11" fmla="*/ 101 h 127"/>
                  <a:gd name="T12" fmla="*/ 9 w 152"/>
                  <a:gd name="T13" fmla="*/ 9 h 127"/>
                  <a:gd name="T14" fmla="*/ 79 w 152"/>
                  <a:gd name="T15" fmla="*/ 9 h 127"/>
                  <a:gd name="T16" fmla="*/ 81 w 152"/>
                  <a:gd name="T17" fmla="*/ 0 h 127"/>
                  <a:gd name="T18" fmla="*/ 9 w 152"/>
                  <a:gd name="T19" fmla="*/ 0 h 127"/>
                  <a:gd name="T20" fmla="*/ 0 w 152"/>
                  <a:gd name="T21" fmla="*/ 9 h 127"/>
                  <a:gd name="T22" fmla="*/ 0 w 152"/>
                  <a:gd name="T23" fmla="*/ 118 h 127"/>
                  <a:gd name="T24" fmla="*/ 9 w 152"/>
                  <a:gd name="T25" fmla="*/ 127 h 127"/>
                  <a:gd name="T26" fmla="*/ 143 w 152"/>
                  <a:gd name="T27" fmla="*/ 127 h 127"/>
                  <a:gd name="T28" fmla="*/ 152 w 152"/>
                  <a:gd name="T29" fmla="*/ 118 h 127"/>
                  <a:gd name="T30" fmla="*/ 152 w 152"/>
                  <a:gd name="T31" fmla="*/ 9 h 127"/>
                  <a:gd name="T32" fmla="*/ 143 w 152"/>
                  <a:gd name="T33" fmla="*/ 0 h 127"/>
                  <a:gd name="T34" fmla="*/ 76 w 152"/>
                  <a:gd name="T35" fmla="*/ 120 h 127"/>
                  <a:gd name="T36" fmla="*/ 70 w 152"/>
                  <a:gd name="T37" fmla="*/ 114 h 127"/>
                  <a:gd name="T38" fmla="*/ 76 w 152"/>
                  <a:gd name="T39" fmla="*/ 107 h 127"/>
                  <a:gd name="T40" fmla="*/ 83 w 152"/>
                  <a:gd name="T41" fmla="*/ 114 h 127"/>
                  <a:gd name="T42" fmla="*/ 76 w 152"/>
                  <a:gd name="T43" fmla="*/ 1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2" h="127">
                    <a:moveTo>
                      <a:pt x="143" y="0"/>
                    </a:moveTo>
                    <a:cubicBezTo>
                      <a:pt x="136" y="0"/>
                      <a:pt x="136" y="0"/>
                      <a:pt x="136" y="0"/>
                    </a:cubicBezTo>
                    <a:cubicBezTo>
                      <a:pt x="137" y="3"/>
                      <a:pt x="138" y="6"/>
                      <a:pt x="138" y="9"/>
                    </a:cubicBezTo>
                    <a:cubicBezTo>
                      <a:pt x="143" y="9"/>
                      <a:pt x="143" y="9"/>
                      <a:pt x="143" y="9"/>
                    </a:cubicBezTo>
                    <a:cubicBezTo>
                      <a:pt x="143" y="101"/>
                      <a:pt x="143" y="101"/>
                      <a:pt x="143" y="101"/>
                    </a:cubicBezTo>
                    <a:cubicBezTo>
                      <a:pt x="9" y="101"/>
                      <a:pt x="9" y="101"/>
                      <a:pt x="9" y="101"/>
                    </a:cubicBezTo>
                    <a:cubicBezTo>
                      <a:pt x="9" y="9"/>
                      <a:pt x="9" y="9"/>
                      <a:pt x="9" y="9"/>
                    </a:cubicBezTo>
                    <a:cubicBezTo>
                      <a:pt x="79" y="9"/>
                      <a:pt x="79" y="9"/>
                      <a:pt x="79" y="9"/>
                    </a:cubicBezTo>
                    <a:cubicBezTo>
                      <a:pt x="79" y="6"/>
                      <a:pt x="80" y="3"/>
                      <a:pt x="81" y="0"/>
                    </a:cubicBezTo>
                    <a:cubicBezTo>
                      <a:pt x="9" y="0"/>
                      <a:pt x="9" y="0"/>
                      <a:pt x="9" y="0"/>
                    </a:cubicBezTo>
                    <a:cubicBezTo>
                      <a:pt x="4" y="0"/>
                      <a:pt x="0" y="4"/>
                      <a:pt x="0" y="9"/>
                    </a:cubicBezTo>
                    <a:cubicBezTo>
                      <a:pt x="0" y="118"/>
                      <a:pt x="0" y="118"/>
                      <a:pt x="0" y="118"/>
                    </a:cubicBezTo>
                    <a:cubicBezTo>
                      <a:pt x="0" y="123"/>
                      <a:pt x="4" y="127"/>
                      <a:pt x="9" y="127"/>
                    </a:cubicBezTo>
                    <a:cubicBezTo>
                      <a:pt x="143" y="127"/>
                      <a:pt x="143" y="127"/>
                      <a:pt x="143" y="127"/>
                    </a:cubicBezTo>
                    <a:cubicBezTo>
                      <a:pt x="148" y="127"/>
                      <a:pt x="152" y="123"/>
                      <a:pt x="152" y="118"/>
                    </a:cubicBezTo>
                    <a:cubicBezTo>
                      <a:pt x="152" y="9"/>
                      <a:pt x="152" y="9"/>
                      <a:pt x="152" y="9"/>
                    </a:cubicBezTo>
                    <a:cubicBezTo>
                      <a:pt x="152" y="4"/>
                      <a:pt x="148" y="0"/>
                      <a:pt x="143" y="0"/>
                    </a:cubicBezTo>
                    <a:close/>
                    <a:moveTo>
                      <a:pt x="76" y="120"/>
                    </a:moveTo>
                    <a:cubicBezTo>
                      <a:pt x="73" y="120"/>
                      <a:pt x="70" y="117"/>
                      <a:pt x="70" y="114"/>
                    </a:cubicBezTo>
                    <a:cubicBezTo>
                      <a:pt x="70" y="110"/>
                      <a:pt x="73" y="107"/>
                      <a:pt x="76" y="107"/>
                    </a:cubicBezTo>
                    <a:cubicBezTo>
                      <a:pt x="80" y="107"/>
                      <a:pt x="83" y="110"/>
                      <a:pt x="83" y="114"/>
                    </a:cubicBezTo>
                    <a:cubicBezTo>
                      <a:pt x="83" y="117"/>
                      <a:pt x="80" y="120"/>
                      <a:pt x="76"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4" name="Freeform 30"/>
              <p:cNvSpPr>
                <a:spLocks noEditPoints="1"/>
              </p:cNvSpPr>
              <p:nvPr/>
            </p:nvSpPr>
            <p:spPr bwMode="auto">
              <a:xfrm>
                <a:off x="6828377" y="5657399"/>
                <a:ext cx="149089" cy="144319"/>
              </a:xfrm>
              <a:custGeom>
                <a:avLst/>
                <a:gdLst>
                  <a:gd name="T0" fmla="*/ 26 w 53"/>
                  <a:gd name="T1" fmla="*/ 51 h 51"/>
                  <a:gd name="T2" fmla="*/ 53 w 53"/>
                  <a:gd name="T3" fmla="*/ 25 h 51"/>
                  <a:gd name="T4" fmla="*/ 26 w 53"/>
                  <a:gd name="T5" fmla="*/ 0 h 51"/>
                  <a:gd name="T6" fmla="*/ 0 w 53"/>
                  <a:gd name="T7" fmla="*/ 25 h 51"/>
                  <a:gd name="T8" fmla="*/ 26 w 53"/>
                  <a:gd name="T9" fmla="*/ 51 h 51"/>
                  <a:gd name="T10" fmla="*/ 26 w 53"/>
                  <a:gd name="T11" fmla="*/ 5 h 51"/>
                  <a:gd name="T12" fmla="*/ 47 w 53"/>
                  <a:gd name="T13" fmla="*/ 25 h 51"/>
                  <a:gd name="T14" fmla="*/ 26 w 53"/>
                  <a:gd name="T15" fmla="*/ 46 h 51"/>
                  <a:gd name="T16" fmla="*/ 6 w 53"/>
                  <a:gd name="T17" fmla="*/ 25 h 51"/>
                  <a:gd name="T18" fmla="*/ 26 w 53"/>
                  <a:gd name="T19"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1">
                    <a:moveTo>
                      <a:pt x="26" y="51"/>
                    </a:moveTo>
                    <a:cubicBezTo>
                      <a:pt x="41" y="51"/>
                      <a:pt x="53" y="40"/>
                      <a:pt x="53" y="25"/>
                    </a:cubicBezTo>
                    <a:cubicBezTo>
                      <a:pt x="53" y="11"/>
                      <a:pt x="41" y="0"/>
                      <a:pt x="26" y="0"/>
                    </a:cubicBezTo>
                    <a:cubicBezTo>
                      <a:pt x="12" y="0"/>
                      <a:pt x="0" y="11"/>
                      <a:pt x="0" y="25"/>
                    </a:cubicBezTo>
                    <a:cubicBezTo>
                      <a:pt x="0" y="40"/>
                      <a:pt x="12" y="51"/>
                      <a:pt x="26" y="51"/>
                    </a:cubicBezTo>
                    <a:close/>
                    <a:moveTo>
                      <a:pt x="26" y="5"/>
                    </a:moveTo>
                    <a:cubicBezTo>
                      <a:pt x="38" y="5"/>
                      <a:pt x="47" y="14"/>
                      <a:pt x="47" y="25"/>
                    </a:cubicBezTo>
                    <a:cubicBezTo>
                      <a:pt x="47" y="37"/>
                      <a:pt x="38" y="46"/>
                      <a:pt x="26" y="46"/>
                    </a:cubicBezTo>
                    <a:cubicBezTo>
                      <a:pt x="15" y="46"/>
                      <a:pt x="6" y="37"/>
                      <a:pt x="6" y="25"/>
                    </a:cubicBezTo>
                    <a:cubicBezTo>
                      <a:pt x="6" y="14"/>
                      <a:pt x="15" y="5"/>
                      <a:pt x="2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5" name="Freeform 31"/>
              <p:cNvSpPr/>
              <p:nvPr/>
            </p:nvSpPr>
            <p:spPr bwMode="auto">
              <a:xfrm>
                <a:off x="6898747" y="5855389"/>
                <a:ext cx="41745" cy="78719"/>
              </a:xfrm>
              <a:custGeom>
                <a:avLst/>
                <a:gdLst>
                  <a:gd name="T0" fmla="*/ 9 w 15"/>
                  <a:gd name="T1" fmla="*/ 11 h 28"/>
                  <a:gd name="T2" fmla="*/ 5 w 15"/>
                  <a:gd name="T3" fmla="*/ 8 h 28"/>
                  <a:gd name="T4" fmla="*/ 8 w 15"/>
                  <a:gd name="T5" fmla="*/ 6 h 28"/>
                  <a:gd name="T6" fmla="*/ 13 w 15"/>
                  <a:gd name="T7" fmla="*/ 8 h 28"/>
                  <a:gd name="T8" fmla="*/ 14 w 15"/>
                  <a:gd name="T9" fmla="*/ 4 h 28"/>
                  <a:gd name="T10" fmla="*/ 9 w 15"/>
                  <a:gd name="T11" fmla="*/ 3 h 28"/>
                  <a:gd name="T12" fmla="*/ 9 w 15"/>
                  <a:gd name="T13" fmla="*/ 0 h 28"/>
                  <a:gd name="T14" fmla="*/ 6 w 15"/>
                  <a:gd name="T15" fmla="*/ 0 h 28"/>
                  <a:gd name="T16" fmla="*/ 6 w 15"/>
                  <a:gd name="T17" fmla="*/ 3 h 28"/>
                  <a:gd name="T18" fmla="*/ 0 w 15"/>
                  <a:gd name="T19" fmla="*/ 9 h 28"/>
                  <a:gd name="T20" fmla="*/ 6 w 15"/>
                  <a:gd name="T21" fmla="*/ 15 h 28"/>
                  <a:gd name="T22" fmla="*/ 10 w 15"/>
                  <a:gd name="T23" fmla="*/ 18 h 28"/>
                  <a:gd name="T24" fmla="*/ 7 w 15"/>
                  <a:gd name="T25" fmla="*/ 20 h 28"/>
                  <a:gd name="T26" fmla="*/ 1 w 15"/>
                  <a:gd name="T27" fmla="*/ 19 h 28"/>
                  <a:gd name="T28" fmla="*/ 0 w 15"/>
                  <a:gd name="T29" fmla="*/ 23 h 28"/>
                  <a:gd name="T30" fmla="*/ 6 w 15"/>
                  <a:gd name="T31" fmla="*/ 24 h 28"/>
                  <a:gd name="T32" fmla="*/ 6 w 15"/>
                  <a:gd name="T33" fmla="*/ 28 h 28"/>
                  <a:gd name="T34" fmla="*/ 9 w 15"/>
                  <a:gd name="T35" fmla="*/ 28 h 28"/>
                  <a:gd name="T36" fmla="*/ 9 w 15"/>
                  <a:gd name="T37" fmla="*/ 24 h 28"/>
                  <a:gd name="T38" fmla="*/ 15 w 15"/>
                  <a:gd name="T39" fmla="*/ 18 h 28"/>
                  <a:gd name="T40" fmla="*/ 9 w 15"/>
                  <a:gd name="T41"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8">
                    <a:moveTo>
                      <a:pt x="9" y="11"/>
                    </a:moveTo>
                    <a:cubicBezTo>
                      <a:pt x="6" y="10"/>
                      <a:pt x="5" y="10"/>
                      <a:pt x="5" y="8"/>
                    </a:cubicBezTo>
                    <a:cubicBezTo>
                      <a:pt x="5" y="7"/>
                      <a:pt x="6" y="6"/>
                      <a:pt x="8" y="6"/>
                    </a:cubicBezTo>
                    <a:cubicBezTo>
                      <a:pt x="11" y="6"/>
                      <a:pt x="12" y="7"/>
                      <a:pt x="13" y="8"/>
                    </a:cubicBezTo>
                    <a:cubicBezTo>
                      <a:pt x="14" y="4"/>
                      <a:pt x="14" y="4"/>
                      <a:pt x="14" y="4"/>
                    </a:cubicBezTo>
                    <a:cubicBezTo>
                      <a:pt x="13" y="3"/>
                      <a:pt x="11" y="3"/>
                      <a:pt x="9" y="3"/>
                    </a:cubicBezTo>
                    <a:cubicBezTo>
                      <a:pt x="9" y="0"/>
                      <a:pt x="9" y="0"/>
                      <a:pt x="9" y="0"/>
                    </a:cubicBezTo>
                    <a:cubicBezTo>
                      <a:pt x="6" y="0"/>
                      <a:pt x="6" y="0"/>
                      <a:pt x="6" y="0"/>
                    </a:cubicBezTo>
                    <a:cubicBezTo>
                      <a:pt x="6" y="3"/>
                      <a:pt x="6" y="3"/>
                      <a:pt x="6" y="3"/>
                    </a:cubicBezTo>
                    <a:cubicBezTo>
                      <a:pt x="2" y="4"/>
                      <a:pt x="0" y="6"/>
                      <a:pt x="0" y="9"/>
                    </a:cubicBezTo>
                    <a:cubicBezTo>
                      <a:pt x="0" y="12"/>
                      <a:pt x="3" y="14"/>
                      <a:pt x="6" y="15"/>
                    </a:cubicBezTo>
                    <a:cubicBezTo>
                      <a:pt x="9" y="16"/>
                      <a:pt x="10" y="17"/>
                      <a:pt x="10" y="18"/>
                    </a:cubicBezTo>
                    <a:cubicBezTo>
                      <a:pt x="10" y="20"/>
                      <a:pt x="9" y="20"/>
                      <a:pt x="7" y="20"/>
                    </a:cubicBezTo>
                    <a:cubicBezTo>
                      <a:pt x="4" y="20"/>
                      <a:pt x="2" y="20"/>
                      <a:pt x="1" y="19"/>
                    </a:cubicBezTo>
                    <a:cubicBezTo>
                      <a:pt x="0" y="23"/>
                      <a:pt x="0" y="23"/>
                      <a:pt x="0" y="23"/>
                    </a:cubicBezTo>
                    <a:cubicBezTo>
                      <a:pt x="1" y="24"/>
                      <a:pt x="3" y="24"/>
                      <a:pt x="6" y="24"/>
                    </a:cubicBezTo>
                    <a:cubicBezTo>
                      <a:pt x="6" y="28"/>
                      <a:pt x="6" y="28"/>
                      <a:pt x="6" y="28"/>
                    </a:cubicBezTo>
                    <a:cubicBezTo>
                      <a:pt x="9" y="28"/>
                      <a:pt x="9" y="28"/>
                      <a:pt x="9" y="28"/>
                    </a:cubicBezTo>
                    <a:cubicBezTo>
                      <a:pt x="9" y="24"/>
                      <a:pt x="9" y="24"/>
                      <a:pt x="9" y="24"/>
                    </a:cubicBezTo>
                    <a:cubicBezTo>
                      <a:pt x="13" y="23"/>
                      <a:pt x="15" y="21"/>
                      <a:pt x="15" y="18"/>
                    </a:cubicBezTo>
                    <a:cubicBezTo>
                      <a:pt x="15" y="15"/>
                      <a:pt x="13" y="13"/>
                      <a:pt x="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6" name="Freeform 32"/>
              <p:cNvSpPr>
                <a:spLocks noEditPoints="1"/>
              </p:cNvSpPr>
              <p:nvPr/>
            </p:nvSpPr>
            <p:spPr bwMode="auto">
              <a:xfrm>
                <a:off x="6859387" y="5835112"/>
                <a:ext cx="121657" cy="118079"/>
              </a:xfrm>
              <a:custGeom>
                <a:avLst/>
                <a:gdLst>
                  <a:gd name="T0" fmla="*/ 21 w 43"/>
                  <a:gd name="T1" fmla="*/ 0 h 42"/>
                  <a:gd name="T2" fmla="*/ 0 w 43"/>
                  <a:gd name="T3" fmla="*/ 21 h 42"/>
                  <a:gd name="T4" fmla="*/ 21 w 43"/>
                  <a:gd name="T5" fmla="*/ 42 h 42"/>
                  <a:gd name="T6" fmla="*/ 43 w 43"/>
                  <a:gd name="T7" fmla="*/ 21 h 42"/>
                  <a:gd name="T8" fmla="*/ 21 w 43"/>
                  <a:gd name="T9" fmla="*/ 0 h 42"/>
                  <a:gd name="T10" fmla="*/ 21 w 43"/>
                  <a:gd name="T11" fmla="*/ 37 h 42"/>
                  <a:gd name="T12" fmla="*/ 5 w 43"/>
                  <a:gd name="T13" fmla="*/ 21 h 42"/>
                  <a:gd name="T14" fmla="*/ 21 w 43"/>
                  <a:gd name="T15" fmla="*/ 4 h 42"/>
                  <a:gd name="T16" fmla="*/ 38 w 43"/>
                  <a:gd name="T17" fmla="*/ 21 h 42"/>
                  <a:gd name="T18" fmla="*/ 21 w 43"/>
                  <a:gd name="T19"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2">
                    <a:moveTo>
                      <a:pt x="21" y="0"/>
                    </a:moveTo>
                    <a:cubicBezTo>
                      <a:pt x="10" y="0"/>
                      <a:pt x="0" y="9"/>
                      <a:pt x="0" y="21"/>
                    </a:cubicBezTo>
                    <a:cubicBezTo>
                      <a:pt x="0" y="32"/>
                      <a:pt x="10" y="42"/>
                      <a:pt x="21" y="42"/>
                    </a:cubicBezTo>
                    <a:cubicBezTo>
                      <a:pt x="33" y="42"/>
                      <a:pt x="43" y="32"/>
                      <a:pt x="43" y="21"/>
                    </a:cubicBezTo>
                    <a:cubicBezTo>
                      <a:pt x="43" y="9"/>
                      <a:pt x="33" y="0"/>
                      <a:pt x="21" y="0"/>
                    </a:cubicBezTo>
                    <a:close/>
                    <a:moveTo>
                      <a:pt x="21" y="37"/>
                    </a:moveTo>
                    <a:cubicBezTo>
                      <a:pt x="12" y="37"/>
                      <a:pt x="5" y="30"/>
                      <a:pt x="5" y="21"/>
                    </a:cubicBezTo>
                    <a:cubicBezTo>
                      <a:pt x="5" y="12"/>
                      <a:pt x="12" y="4"/>
                      <a:pt x="21" y="4"/>
                    </a:cubicBezTo>
                    <a:cubicBezTo>
                      <a:pt x="31" y="4"/>
                      <a:pt x="38" y="12"/>
                      <a:pt x="38" y="21"/>
                    </a:cubicBezTo>
                    <a:cubicBezTo>
                      <a:pt x="38" y="30"/>
                      <a:pt x="31" y="37"/>
                      <a:pt x="2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grpSp>
        <p:nvGrpSpPr>
          <p:cNvPr id="64" name="组合 63"/>
          <p:cNvGrpSpPr/>
          <p:nvPr/>
        </p:nvGrpSpPr>
        <p:grpSpPr>
          <a:xfrm>
            <a:off x="2741834" y="3319293"/>
            <a:ext cx="1075320" cy="901502"/>
            <a:chOff x="2741834" y="3319293"/>
            <a:chExt cx="1075320" cy="901502"/>
          </a:xfrm>
        </p:grpSpPr>
        <p:sp>
          <p:nvSpPr>
            <p:cNvPr id="65" name="椭圆 64"/>
            <p:cNvSpPr/>
            <p:nvPr/>
          </p:nvSpPr>
          <p:spPr>
            <a:xfrm>
              <a:off x="3118426" y="3420682"/>
              <a:ext cx="698728" cy="69872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66" name="椭圆 65"/>
            <p:cNvSpPr/>
            <p:nvPr/>
          </p:nvSpPr>
          <p:spPr>
            <a:xfrm>
              <a:off x="3181619" y="3483875"/>
              <a:ext cx="572339" cy="572339"/>
            </a:xfrm>
            <a:prstGeom prst="ellipse">
              <a:avLst/>
            </a:prstGeom>
            <a:solidFill>
              <a:srgbClr val="0070C0"/>
            </a:solidFill>
            <a:ln>
              <a:noFill/>
            </a:ln>
            <a:effectLst>
              <a:innerShdw dist="88900" dir="13500000">
                <a:schemeClr val="accent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nvGrpSpPr>
            <p:cNvPr id="72" name="组合 71"/>
            <p:cNvGrpSpPr/>
            <p:nvPr/>
          </p:nvGrpSpPr>
          <p:grpSpPr>
            <a:xfrm rot="16200000" flipH="1">
              <a:off x="2636079" y="3425048"/>
              <a:ext cx="901502" cy="689992"/>
              <a:chOff x="911201" y="1622002"/>
              <a:chExt cx="2283025" cy="1747386"/>
            </a:xfrm>
          </p:grpSpPr>
          <p:sp>
            <p:nvSpPr>
              <p:cNvPr id="83" name="矩形 82"/>
              <p:cNvSpPr/>
              <p:nvPr/>
            </p:nvSpPr>
            <p:spPr>
              <a:xfrm>
                <a:off x="2026099" y="1679379"/>
                <a:ext cx="60759" cy="4896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84" name="任意多边形 83"/>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85" name="椭圆 84"/>
              <p:cNvSpPr/>
              <p:nvPr/>
            </p:nvSpPr>
            <p:spPr>
              <a:xfrm>
                <a:off x="911201" y="2587444"/>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86" name="椭圆 85"/>
              <p:cNvSpPr/>
              <p:nvPr/>
            </p:nvSpPr>
            <p:spPr>
              <a:xfrm>
                <a:off x="3095293" y="2587444"/>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87" name="椭圆 86"/>
              <p:cNvSpPr/>
              <p:nvPr/>
            </p:nvSpPr>
            <p:spPr>
              <a:xfrm>
                <a:off x="1952570" y="2048530"/>
                <a:ext cx="209661" cy="209661"/>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88" name="椭圆 87"/>
              <p:cNvSpPr/>
              <p:nvPr/>
            </p:nvSpPr>
            <p:spPr>
              <a:xfrm>
                <a:off x="2007933" y="2106832"/>
                <a:ext cx="98933" cy="98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89" name="椭圆 88"/>
              <p:cNvSpPr/>
              <p:nvPr/>
            </p:nvSpPr>
            <p:spPr>
              <a:xfrm>
                <a:off x="2007011" y="1622002"/>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grpSp>
          <p:nvGrpSpPr>
            <p:cNvPr id="73" name="组合 72"/>
            <p:cNvGrpSpPr/>
            <p:nvPr/>
          </p:nvGrpSpPr>
          <p:grpSpPr>
            <a:xfrm>
              <a:off x="3369798" y="3648175"/>
              <a:ext cx="210661" cy="258029"/>
              <a:chOff x="6605340" y="4486155"/>
              <a:chExt cx="403136" cy="493783"/>
            </a:xfrm>
            <a:solidFill>
              <a:schemeClr val="bg1"/>
            </a:solidFill>
          </p:grpSpPr>
          <p:sp>
            <p:nvSpPr>
              <p:cNvPr id="74" name="Freeform 115"/>
              <p:cNvSpPr/>
              <p:nvPr/>
            </p:nvSpPr>
            <p:spPr bwMode="auto">
              <a:xfrm>
                <a:off x="6743694" y="4903605"/>
                <a:ext cx="47708" cy="48902"/>
              </a:xfrm>
              <a:custGeom>
                <a:avLst/>
                <a:gdLst>
                  <a:gd name="T0" fmla="*/ 12 w 17"/>
                  <a:gd name="T1" fmla="*/ 0 h 17"/>
                  <a:gd name="T2" fmla="*/ 12 w 17"/>
                  <a:gd name="T3" fmla="*/ 4 h 17"/>
                  <a:gd name="T4" fmla="*/ 15 w 17"/>
                  <a:gd name="T5" fmla="*/ 9 h 17"/>
                  <a:gd name="T6" fmla="*/ 8 w 17"/>
                  <a:gd name="T7" fmla="*/ 14 h 17"/>
                  <a:gd name="T8" fmla="*/ 3 w 17"/>
                  <a:gd name="T9" fmla="*/ 7 h 17"/>
                  <a:gd name="T10" fmla="*/ 5 w 17"/>
                  <a:gd name="T11" fmla="*/ 4 h 17"/>
                  <a:gd name="T12" fmla="*/ 5 w 17"/>
                  <a:gd name="T13" fmla="*/ 1 h 17"/>
                  <a:gd name="T14" fmla="*/ 0 w 17"/>
                  <a:gd name="T15" fmla="*/ 8 h 17"/>
                  <a:gd name="T16" fmla="*/ 9 w 17"/>
                  <a:gd name="T17" fmla="*/ 17 h 17"/>
                  <a:gd name="T18" fmla="*/ 17 w 17"/>
                  <a:gd name="T19" fmla="*/ 8 h 17"/>
                  <a:gd name="T20" fmla="*/ 12 w 17"/>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12" y="0"/>
                    </a:moveTo>
                    <a:cubicBezTo>
                      <a:pt x="12" y="4"/>
                      <a:pt x="12" y="4"/>
                      <a:pt x="12" y="4"/>
                    </a:cubicBezTo>
                    <a:cubicBezTo>
                      <a:pt x="14" y="5"/>
                      <a:pt x="15" y="7"/>
                      <a:pt x="15" y="9"/>
                    </a:cubicBezTo>
                    <a:cubicBezTo>
                      <a:pt x="14" y="12"/>
                      <a:pt x="11" y="14"/>
                      <a:pt x="8" y="14"/>
                    </a:cubicBezTo>
                    <a:cubicBezTo>
                      <a:pt x="5" y="14"/>
                      <a:pt x="3" y="11"/>
                      <a:pt x="3" y="7"/>
                    </a:cubicBezTo>
                    <a:cubicBezTo>
                      <a:pt x="3" y="6"/>
                      <a:pt x="4" y="5"/>
                      <a:pt x="5" y="4"/>
                    </a:cubicBezTo>
                    <a:cubicBezTo>
                      <a:pt x="5" y="1"/>
                      <a:pt x="5" y="1"/>
                      <a:pt x="5" y="1"/>
                    </a:cubicBezTo>
                    <a:cubicBezTo>
                      <a:pt x="2" y="2"/>
                      <a:pt x="0" y="5"/>
                      <a:pt x="0" y="8"/>
                    </a:cubicBezTo>
                    <a:cubicBezTo>
                      <a:pt x="0" y="13"/>
                      <a:pt x="4" y="17"/>
                      <a:pt x="9" y="17"/>
                    </a:cubicBezTo>
                    <a:cubicBezTo>
                      <a:pt x="14" y="17"/>
                      <a:pt x="17" y="13"/>
                      <a:pt x="17" y="8"/>
                    </a:cubicBezTo>
                    <a:cubicBezTo>
                      <a:pt x="17" y="5"/>
                      <a:pt x="15" y="2"/>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5" name="Rectangle 116"/>
              <p:cNvSpPr>
                <a:spLocks noChangeArrowheads="1"/>
              </p:cNvSpPr>
              <p:nvPr/>
            </p:nvSpPr>
            <p:spPr bwMode="auto">
              <a:xfrm>
                <a:off x="6762778" y="4895255"/>
                <a:ext cx="8349" cy="345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76" name="Freeform 117"/>
              <p:cNvSpPr/>
              <p:nvPr/>
            </p:nvSpPr>
            <p:spPr bwMode="auto">
              <a:xfrm>
                <a:off x="6754428" y="4684146"/>
                <a:ext cx="51287" cy="134777"/>
              </a:xfrm>
              <a:custGeom>
                <a:avLst/>
                <a:gdLst>
                  <a:gd name="T0" fmla="*/ 22 w 43"/>
                  <a:gd name="T1" fmla="*/ 0 h 113"/>
                  <a:gd name="T2" fmla="*/ 0 w 43"/>
                  <a:gd name="T3" fmla="*/ 16 h 113"/>
                  <a:gd name="T4" fmla="*/ 0 w 43"/>
                  <a:gd name="T5" fmla="*/ 113 h 113"/>
                  <a:gd name="T6" fmla="*/ 43 w 43"/>
                  <a:gd name="T7" fmla="*/ 113 h 113"/>
                  <a:gd name="T8" fmla="*/ 43 w 43"/>
                  <a:gd name="T9" fmla="*/ 19 h 113"/>
                  <a:gd name="T10" fmla="*/ 22 w 43"/>
                  <a:gd name="T11" fmla="*/ 0 h 113"/>
                </a:gdLst>
                <a:ahLst/>
                <a:cxnLst>
                  <a:cxn ang="0">
                    <a:pos x="T0" y="T1"/>
                  </a:cxn>
                  <a:cxn ang="0">
                    <a:pos x="T2" y="T3"/>
                  </a:cxn>
                  <a:cxn ang="0">
                    <a:pos x="T4" y="T5"/>
                  </a:cxn>
                  <a:cxn ang="0">
                    <a:pos x="T6" y="T7"/>
                  </a:cxn>
                  <a:cxn ang="0">
                    <a:pos x="T8" y="T9"/>
                  </a:cxn>
                  <a:cxn ang="0">
                    <a:pos x="T10" y="T11"/>
                  </a:cxn>
                </a:cxnLst>
                <a:rect l="0" t="0" r="r" b="b"/>
                <a:pathLst>
                  <a:path w="43" h="113">
                    <a:moveTo>
                      <a:pt x="22" y="0"/>
                    </a:moveTo>
                    <a:lnTo>
                      <a:pt x="0" y="16"/>
                    </a:lnTo>
                    <a:lnTo>
                      <a:pt x="0" y="113"/>
                    </a:lnTo>
                    <a:lnTo>
                      <a:pt x="43" y="113"/>
                    </a:lnTo>
                    <a:lnTo>
                      <a:pt x="43" y="19"/>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7" name="Freeform 118"/>
              <p:cNvSpPr/>
              <p:nvPr/>
            </p:nvSpPr>
            <p:spPr bwMode="auto">
              <a:xfrm>
                <a:off x="6839111" y="4709192"/>
                <a:ext cx="51287" cy="109730"/>
              </a:xfrm>
              <a:custGeom>
                <a:avLst/>
                <a:gdLst>
                  <a:gd name="T0" fmla="*/ 10 w 43"/>
                  <a:gd name="T1" fmla="*/ 29 h 92"/>
                  <a:gd name="T2" fmla="*/ 0 w 43"/>
                  <a:gd name="T3" fmla="*/ 21 h 92"/>
                  <a:gd name="T4" fmla="*/ 0 w 43"/>
                  <a:gd name="T5" fmla="*/ 92 h 92"/>
                  <a:gd name="T6" fmla="*/ 43 w 43"/>
                  <a:gd name="T7" fmla="*/ 92 h 92"/>
                  <a:gd name="T8" fmla="*/ 43 w 43"/>
                  <a:gd name="T9" fmla="*/ 0 h 92"/>
                  <a:gd name="T10" fmla="*/ 10 w 43"/>
                  <a:gd name="T11" fmla="*/ 29 h 92"/>
                </a:gdLst>
                <a:ahLst/>
                <a:cxnLst>
                  <a:cxn ang="0">
                    <a:pos x="T0" y="T1"/>
                  </a:cxn>
                  <a:cxn ang="0">
                    <a:pos x="T2" y="T3"/>
                  </a:cxn>
                  <a:cxn ang="0">
                    <a:pos x="T4" y="T5"/>
                  </a:cxn>
                  <a:cxn ang="0">
                    <a:pos x="T6" y="T7"/>
                  </a:cxn>
                  <a:cxn ang="0">
                    <a:pos x="T8" y="T9"/>
                  </a:cxn>
                  <a:cxn ang="0">
                    <a:pos x="T10" y="T11"/>
                  </a:cxn>
                </a:cxnLst>
                <a:rect l="0" t="0" r="r" b="b"/>
                <a:pathLst>
                  <a:path w="43" h="92">
                    <a:moveTo>
                      <a:pt x="10" y="29"/>
                    </a:moveTo>
                    <a:lnTo>
                      <a:pt x="0" y="21"/>
                    </a:lnTo>
                    <a:lnTo>
                      <a:pt x="0" y="92"/>
                    </a:lnTo>
                    <a:lnTo>
                      <a:pt x="43" y="92"/>
                    </a:lnTo>
                    <a:lnTo>
                      <a:pt x="43" y="0"/>
                    </a:lnTo>
                    <a:lnTo>
                      <a:pt x="1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8" name="Freeform 119"/>
              <p:cNvSpPr/>
              <p:nvPr/>
            </p:nvSpPr>
            <p:spPr bwMode="auto">
              <a:xfrm>
                <a:off x="6669746" y="4731854"/>
                <a:ext cx="51287" cy="87068"/>
              </a:xfrm>
              <a:custGeom>
                <a:avLst/>
                <a:gdLst>
                  <a:gd name="T0" fmla="*/ 0 w 43"/>
                  <a:gd name="T1" fmla="*/ 36 h 73"/>
                  <a:gd name="T2" fmla="*/ 0 w 43"/>
                  <a:gd name="T3" fmla="*/ 73 h 73"/>
                  <a:gd name="T4" fmla="*/ 43 w 43"/>
                  <a:gd name="T5" fmla="*/ 73 h 73"/>
                  <a:gd name="T6" fmla="*/ 43 w 43"/>
                  <a:gd name="T7" fmla="*/ 0 h 73"/>
                  <a:gd name="T8" fmla="*/ 0 w 43"/>
                  <a:gd name="T9" fmla="*/ 36 h 73"/>
                </a:gdLst>
                <a:ahLst/>
                <a:cxnLst>
                  <a:cxn ang="0">
                    <a:pos x="T0" y="T1"/>
                  </a:cxn>
                  <a:cxn ang="0">
                    <a:pos x="T2" y="T3"/>
                  </a:cxn>
                  <a:cxn ang="0">
                    <a:pos x="T4" y="T5"/>
                  </a:cxn>
                  <a:cxn ang="0">
                    <a:pos x="T6" y="T7"/>
                  </a:cxn>
                  <a:cxn ang="0">
                    <a:pos x="T8" y="T9"/>
                  </a:cxn>
                </a:cxnLst>
                <a:rect l="0" t="0" r="r" b="b"/>
                <a:pathLst>
                  <a:path w="43" h="73">
                    <a:moveTo>
                      <a:pt x="0" y="36"/>
                    </a:moveTo>
                    <a:lnTo>
                      <a:pt x="0" y="73"/>
                    </a:lnTo>
                    <a:lnTo>
                      <a:pt x="43" y="73"/>
                    </a:lnTo>
                    <a:lnTo>
                      <a:pt x="4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9" name="Freeform 120"/>
              <p:cNvSpPr/>
              <p:nvPr/>
            </p:nvSpPr>
            <p:spPr bwMode="auto">
              <a:xfrm>
                <a:off x="6927372" y="4636437"/>
                <a:ext cx="50094" cy="182485"/>
              </a:xfrm>
              <a:custGeom>
                <a:avLst/>
                <a:gdLst>
                  <a:gd name="T0" fmla="*/ 0 w 42"/>
                  <a:gd name="T1" fmla="*/ 153 h 153"/>
                  <a:gd name="T2" fmla="*/ 42 w 42"/>
                  <a:gd name="T3" fmla="*/ 153 h 153"/>
                  <a:gd name="T4" fmla="*/ 42 w 42"/>
                  <a:gd name="T5" fmla="*/ 0 h 153"/>
                  <a:gd name="T6" fmla="*/ 0 w 42"/>
                  <a:gd name="T7" fmla="*/ 35 h 153"/>
                  <a:gd name="T8" fmla="*/ 0 w 42"/>
                  <a:gd name="T9" fmla="*/ 153 h 153"/>
                </a:gdLst>
                <a:ahLst/>
                <a:cxnLst>
                  <a:cxn ang="0">
                    <a:pos x="T0" y="T1"/>
                  </a:cxn>
                  <a:cxn ang="0">
                    <a:pos x="T2" y="T3"/>
                  </a:cxn>
                  <a:cxn ang="0">
                    <a:pos x="T4" y="T5"/>
                  </a:cxn>
                  <a:cxn ang="0">
                    <a:pos x="T6" y="T7"/>
                  </a:cxn>
                  <a:cxn ang="0">
                    <a:pos x="T8" y="T9"/>
                  </a:cxn>
                </a:cxnLst>
                <a:rect l="0" t="0" r="r" b="b"/>
                <a:pathLst>
                  <a:path w="42" h="153">
                    <a:moveTo>
                      <a:pt x="0" y="153"/>
                    </a:moveTo>
                    <a:lnTo>
                      <a:pt x="42" y="153"/>
                    </a:lnTo>
                    <a:lnTo>
                      <a:pt x="42" y="0"/>
                    </a:lnTo>
                    <a:lnTo>
                      <a:pt x="0" y="35"/>
                    </a:lnTo>
                    <a:lnTo>
                      <a:pt x="0" y="1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0" name="Freeform 121"/>
              <p:cNvSpPr/>
              <p:nvPr/>
            </p:nvSpPr>
            <p:spPr bwMode="auto">
              <a:xfrm>
                <a:off x="6904710" y="4556525"/>
                <a:ext cx="25047" cy="51287"/>
              </a:xfrm>
              <a:custGeom>
                <a:avLst/>
                <a:gdLst>
                  <a:gd name="T0" fmla="*/ 21 w 21"/>
                  <a:gd name="T1" fmla="*/ 22 h 43"/>
                  <a:gd name="T2" fmla="*/ 0 w 21"/>
                  <a:gd name="T3" fmla="*/ 0 h 43"/>
                  <a:gd name="T4" fmla="*/ 0 w 21"/>
                  <a:gd name="T5" fmla="*/ 43 h 43"/>
                  <a:gd name="T6" fmla="*/ 21 w 21"/>
                  <a:gd name="T7" fmla="*/ 22 h 43"/>
                </a:gdLst>
                <a:ahLst/>
                <a:cxnLst>
                  <a:cxn ang="0">
                    <a:pos x="T0" y="T1"/>
                  </a:cxn>
                  <a:cxn ang="0">
                    <a:pos x="T2" y="T3"/>
                  </a:cxn>
                  <a:cxn ang="0">
                    <a:pos x="T4" y="T5"/>
                  </a:cxn>
                  <a:cxn ang="0">
                    <a:pos x="T6" y="T7"/>
                  </a:cxn>
                </a:cxnLst>
                <a:rect l="0" t="0" r="r" b="b"/>
                <a:pathLst>
                  <a:path w="21" h="43">
                    <a:moveTo>
                      <a:pt x="21" y="22"/>
                    </a:moveTo>
                    <a:lnTo>
                      <a:pt x="0" y="0"/>
                    </a:lnTo>
                    <a:lnTo>
                      <a:pt x="0" y="43"/>
                    </a:lnTo>
                    <a:lnTo>
                      <a:pt x="21"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1" name="Freeform 122"/>
              <p:cNvSpPr>
                <a:spLocks noEditPoints="1"/>
              </p:cNvSpPr>
              <p:nvPr/>
            </p:nvSpPr>
            <p:spPr bwMode="auto">
              <a:xfrm>
                <a:off x="6605340" y="4486155"/>
                <a:ext cx="332767" cy="493783"/>
              </a:xfrm>
              <a:custGeom>
                <a:avLst/>
                <a:gdLst>
                  <a:gd name="T0" fmla="*/ 108 w 118"/>
                  <a:gd name="T1" fmla="*/ 69 h 175"/>
                  <a:gd name="T2" fmla="*/ 107 w 118"/>
                  <a:gd name="T3" fmla="*/ 70 h 175"/>
                  <a:gd name="T4" fmla="*/ 107 w 118"/>
                  <a:gd name="T5" fmla="*/ 123 h 175"/>
                  <a:gd name="T6" fmla="*/ 106 w 118"/>
                  <a:gd name="T7" fmla="*/ 123 h 175"/>
                  <a:gd name="T8" fmla="*/ 106 w 118"/>
                  <a:gd name="T9" fmla="*/ 136 h 175"/>
                  <a:gd name="T10" fmla="*/ 12 w 118"/>
                  <a:gd name="T11" fmla="*/ 136 h 175"/>
                  <a:gd name="T12" fmla="*/ 12 w 118"/>
                  <a:gd name="T13" fmla="*/ 12 h 175"/>
                  <a:gd name="T14" fmla="*/ 106 w 118"/>
                  <a:gd name="T15" fmla="*/ 12 h 175"/>
                  <a:gd name="T16" fmla="*/ 106 w 118"/>
                  <a:gd name="T17" fmla="*/ 15 h 175"/>
                  <a:gd name="T18" fmla="*/ 118 w 118"/>
                  <a:gd name="T19" fmla="*/ 15 h 175"/>
                  <a:gd name="T20" fmla="*/ 118 w 118"/>
                  <a:gd name="T21" fmla="*/ 10 h 175"/>
                  <a:gd name="T22" fmla="*/ 108 w 118"/>
                  <a:gd name="T23" fmla="*/ 0 h 175"/>
                  <a:gd name="T24" fmla="*/ 9 w 118"/>
                  <a:gd name="T25" fmla="*/ 0 h 175"/>
                  <a:gd name="T26" fmla="*/ 0 w 118"/>
                  <a:gd name="T27" fmla="*/ 10 h 175"/>
                  <a:gd name="T28" fmla="*/ 0 w 118"/>
                  <a:gd name="T29" fmla="*/ 165 h 175"/>
                  <a:gd name="T30" fmla="*/ 9 w 118"/>
                  <a:gd name="T31" fmla="*/ 175 h 175"/>
                  <a:gd name="T32" fmla="*/ 108 w 118"/>
                  <a:gd name="T33" fmla="*/ 175 h 175"/>
                  <a:gd name="T34" fmla="*/ 118 w 118"/>
                  <a:gd name="T35" fmla="*/ 165 h 175"/>
                  <a:gd name="T36" fmla="*/ 118 w 118"/>
                  <a:gd name="T37" fmla="*/ 123 h 175"/>
                  <a:gd name="T38" fmla="*/ 108 w 118"/>
                  <a:gd name="T39" fmla="*/ 123 h 175"/>
                  <a:gd name="T40" fmla="*/ 108 w 118"/>
                  <a:gd name="T41" fmla="*/ 69 h 175"/>
                  <a:gd name="T42" fmla="*/ 58 w 118"/>
                  <a:gd name="T43" fmla="*/ 170 h 175"/>
                  <a:gd name="T44" fmla="*/ 43 w 118"/>
                  <a:gd name="T45" fmla="*/ 155 h 175"/>
                  <a:gd name="T46" fmla="*/ 58 w 118"/>
                  <a:gd name="T47" fmla="*/ 140 h 175"/>
                  <a:gd name="T48" fmla="*/ 73 w 118"/>
                  <a:gd name="T49" fmla="*/ 155 h 175"/>
                  <a:gd name="T50" fmla="*/ 58 w 118"/>
                  <a:gd name="T51" fmla="*/ 17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75">
                    <a:moveTo>
                      <a:pt x="108" y="69"/>
                    </a:moveTo>
                    <a:cubicBezTo>
                      <a:pt x="107" y="70"/>
                      <a:pt x="107" y="70"/>
                      <a:pt x="107" y="70"/>
                    </a:cubicBezTo>
                    <a:cubicBezTo>
                      <a:pt x="107" y="123"/>
                      <a:pt x="107" y="123"/>
                      <a:pt x="107" y="123"/>
                    </a:cubicBezTo>
                    <a:cubicBezTo>
                      <a:pt x="106" y="123"/>
                      <a:pt x="106" y="123"/>
                      <a:pt x="106" y="123"/>
                    </a:cubicBezTo>
                    <a:cubicBezTo>
                      <a:pt x="106" y="136"/>
                      <a:pt x="106" y="136"/>
                      <a:pt x="106" y="136"/>
                    </a:cubicBezTo>
                    <a:cubicBezTo>
                      <a:pt x="12" y="136"/>
                      <a:pt x="12" y="136"/>
                      <a:pt x="12" y="136"/>
                    </a:cubicBezTo>
                    <a:cubicBezTo>
                      <a:pt x="12" y="12"/>
                      <a:pt x="12" y="12"/>
                      <a:pt x="12" y="12"/>
                    </a:cubicBezTo>
                    <a:cubicBezTo>
                      <a:pt x="106" y="12"/>
                      <a:pt x="106" y="12"/>
                      <a:pt x="106" y="12"/>
                    </a:cubicBezTo>
                    <a:cubicBezTo>
                      <a:pt x="106" y="15"/>
                      <a:pt x="106" y="15"/>
                      <a:pt x="106" y="15"/>
                    </a:cubicBezTo>
                    <a:cubicBezTo>
                      <a:pt x="118" y="15"/>
                      <a:pt x="118" y="15"/>
                      <a:pt x="118" y="15"/>
                    </a:cubicBezTo>
                    <a:cubicBezTo>
                      <a:pt x="118" y="10"/>
                      <a:pt x="118" y="10"/>
                      <a:pt x="118" y="10"/>
                    </a:cubicBezTo>
                    <a:cubicBezTo>
                      <a:pt x="118" y="4"/>
                      <a:pt x="114" y="0"/>
                      <a:pt x="108" y="0"/>
                    </a:cubicBezTo>
                    <a:cubicBezTo>
                      <a:pt x="9" y="0"/>
                      <a:pt x="9" y="0"/>
                      <a:pt x="9" y="0"/>
                    </a:cubicBezTo>
                    <a:cubicBezTo>
                      <a:pt x="4" y="0"/>
                      <a:pt x="0" y="4"/>
                      <a:pt x="0" y="10"/>
                    </a:cubicBezTo>
                    <a:cubicBezTo>
                      <a:pt x="0" y="165"/>
                      <a:pt x="0" y="165"/>
                      <a:pt x="0" y="165"/>
                    </a:cubicBezTo>
                    <a:cubicBezTo>
                      <a:pt x="0" y="171"/>
                      <a:pt x="4" y="175"/>
                      <a:pt x="9" y="175"/>
                    </a:cubicBezTo>
                    <a:cubicBezTo>
                      <a:pt x="108" y="175"/>
                      <a:pt x="108" y="175"/>
                      <a:pt x="108" y="175"/>
                    </a:cubicBezTo>
                    <a:cubicBezTo>
                      <a:pt x="114" y="175"/>
                      <a:pt x="118" y="171"/>
                      <a:pt x="118" y="165"/>
                    </a:cubicBezTo>
                    <a:cubicBezTo>
                      <a:pt x="118" y="123"/>
                      <a:pt x="118" y="123"/>
                      <a:pt x="118" y="123"/>
                    </a:cubicBezTo>
                    <a:cubicBezTo>
                      <a:pt x="108" y="123"/>
                      <a:pt x="108" y="123"/>
                      <a:pt x="108" y="123"/>
                    </a:cubicBezTo>
                    <a:lnTo>
                      <a:pt x="108" y="69"/>
                    </a:lnTo>
                    <a:close/>
                    <a:moveTo>
                      <a:pt x="58" y="170"/>
                    </a:moveTo>
                    <a:cubicBezTo>
                      <a:pt x="50" y="170"/>
                      <a:pt x="43" y="163"/>
                      <a:pt x="43" y="155"/>
                    </a:cubicBezTo>
                    <a:cubicBezTo>
                      <a:pt x="43" y="147"/>
                      <a:pt x="50" y="140"/>
                      <a:pt x="58" y="140"/>
                    </a:cubicBezTo>
                    <a:cubicBezTo>
                      <a:pt x="66" y="140"/>
                      <a:pt x="73" y="147"/>
                      <a:pt x="73" y="155"/>
                    </a:cubicBezTo>
                    <a:cubicBezTo>
                      <a:pt x="73" y="163"/>
                      <a:pt x="66" y="170"/>
                      <a:pt x="58" y="1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2" name="Freeform 123"/>
              <p:cNvSpPr/>
              <p:nvPr/>
            </p:nvSpPr>
            <p:spPr bwMode="auto">
              <a:xfrm>
                <a:off x="6669746" y="4543406"/>
                <a:ext cx="338730" cy="200376"/>
              </a:xfrm>
              <a:custGeom>
                <a:avLst/>
                <a:gdLst>
                  <a:gd name="T0" fmla="*/ 204 w 284"/>
                  <a:gd name="T1" fmla="*/ 0 h 168"/>
                  <a:gd name="T2" fmla="*/ 239 w 284"/>
                  <a:gd name="T3" fmla="*/ 35 h 168"/>
                  <a:gd name="T4" fmla="*/ 152 w 284"/>
                  <a:gd name="T5" fmla="*/ 108 h 168"/>
                  <a:gd name="T6" fmla="*/ 93 w 284"/>
                  <a:gd name="T7" fmla="*/ 59 h 168"/>
                  <a:gd name="T8" fmla="*/ 0 w 284"/>
                  <a:gd name="T9" fmla="*/ 134 h 168"/>
                  <a:gd name="T10" fmla="*/ 0 w 284"/>
                  <a:gd name="T11" fmla="*/ 168 h 168"/>
                  <a:gd name="T12" fmla="*/ 93 w 284"/>
                  <a:gd name="T13" fmla="*/ 92 h 168"/>
                  <a:gd name="T14" fmla="*/ 152 w 284"/>
                  <a:gd name="T15" fmla="*/ 142 h 168"/>
                  <a:gd name="T16" fmla="*/ 256 w 284"/>
                  <a:gd name="T17" fmla="*/ 52 h 168"/>
                  <a:gd name="T18" fmla="*/ 284 w 284"/>
                  <a:gd name="T19" fmla="*/ 80 h 168"/>
                  <a:gd name="T20" fmla="*/ 284 w 284"/>
                  <a:gd name="T21" fmla="*/ 0 h 168"/>
                  <a:gd name="T22" fmla="*/ 204 w 284"/>
                  <a:gd name="T2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168">
                    <a:moveTo>
                      <a:pt x="204" y="0"/>
                    </a:moveTo>
                    <a:lnTo>
                      <a:pt x="239" y="35"/>
                    </a:lnTo>
                    <a:lnTo>
                      <a:pt x="152" y="108"/>
                    </a:lnTo>
                    <a:lnTo>
                      <a:pt x="93" y="59"/>
                    </a:lnTo>
                    <a:lnTo>
                      <a:pt x="0" y="134"/>
                    </a:lnTo>
                    <a:lnTo>
                      <a:pt x="0" y="168"/>
                    </a:lnTo>
                    <a:lnTo>
                      <a:pt x="93" y="92"/>
                    </a:lnTo>
                    <a:lnTo>
                      <a:pt x="152" y="142"/>
                    </a:lnTo>
                    <a:lnTo>
                      <a:pt x="256" y="52"/>
                    </a:lnTo>
                    <a:lnTo>
                      <a:pt x="284" y="80"/>
                    </a:lnTo>
                    <a:lnTo>
                      <a:pt x="284" y="0"/>
                    </a:lnTo>
                    <a:lnTo>
                      <a:pt x="20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grpSp>
        <p:nvGrpSpPr>
          <p:cNvPr id="90" name="组合 89"/>
          <p:cNvGrpSpPr/>
          <p:nvPr/>
        </p:nvGrpSpPr>
        <p:grpSpPr>
          <a:xfrm>
            <a:off x="3695381" y="2357540"/>
            <a:ext cx="1096646" cy="901502"/>
            <a:chOff x="3695381" y="2357540"/>
            <a:chExt cx="1096646" cy="901502"/>
          </a:xfrm>
        </p:grpSpPr>
        <p:sp>
          <p:nvSpPr>
            <p:cNvPr id="91" name="椭圆 90"/>
            <p:cNvSpPr/>
            <p:nvPr/>
          </p:nvSpPr>
          <p:spPr>
            <a:xfrm>
              <a:off x="4093299" y="2463112"/>
              <a:ext cx="698728" cy="69872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92" name="椭圆 91"/>
            <p:cNvSpPr/>
            <p:nvPr/>
          </p:nvSpPr>
          <p:spPr>
            <a:xfrm>
              <a:off x="4156492" y="2526305"/>
              <a:ext cx="572339" cy="572339"/>
            </a:xfrm>
            <a:prstGeom prst="ellipse">
              <a:avLst/>
            </a:prstGeom>
            <a:solidFill>
              <a:srgbClr val="0070C0"/>
            </a:solidFill>
            <a:ln>
              <a:noFill/>
            </a:ln>
            <a:effectLst>
              <a:innerShdw dist="88900" dir="135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nvGrpSpPr>
            <p:cNvPr id="93" name="组合 92"/>
            <p:cNvGrpSpPr/>
            <p:nvPr/>
          </p:nvGrpSpPr>
          <p:grpSpPr>
            <a:xfrm rot="16200000" flipH="1">
              <a:off x="3589626" y="2463295"/>
              <a:ext cx="901502" cy="689992"/>
              <a:chOff x="911201" y="1622002"/>
              <a:chExt cx="2283025" cy="1747386"/>
            </a:xfrm>
          </p:grpSpPr>
          <p:sp>
            <p:nvSpPr>
              <p:cNvPr id="105" name="矩形 104"/>
              <p:cNvSpPr/>
              <p:nvPr/>
            </p:nvSpPr>
            <p:spPr>
              <a:xfrm>
                <a:off x="2026099" y="1679379"/>
                <a:ext cx="60759" cy="4896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106" name="任意多边形 105"/>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107" name="椭圆 106"/>
              <p:cNvSpPr/>
              <p:nvPr/>
            </p:nvSpPr>
            <p:spPr>
              <a:xfrm>
                <a:off x="911201" y="2587444"/>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108" name="椭圆 107"/>
              <p:cNvSpPr/>
              <p:nvPr/>
            </p:nvSpPr>
            <p:spPr>
              <a:xfrm>
                <a:off x="3095293" y="2587444"/>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109" name="椭圆 108"/>
              <p:cNvSpPr/>
              <p:nvPr/>
            </p:nvSpPr>
            <p:spPr>
              <a:xfrm>
                <a:off x="1952570" y="2048530"/>
                <a:ext cx="209661" cy="209661"/>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110" name="椭圆 109"/>
              <p:cNvSpPr/>
              <p:nvPr/>
            </p:nvSpPr>
            <p:spPr>
              <a:xfrm>
                <a:off x="2007933" y="2106832"/>
                <a:ext cx="98933" cy="98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111" name="椭圆 110"/>
              <p:cNvSpPr/>
              <p:nvPr/>
            </p:nvSpPr>
            <p:spPr>
              <a:xfrm>
                <a:off x="2007011" y="1622002"/>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grpSp>
          <p:nvGrpSpPr>
            <p:cNvPr id="98" name="组合 97"/>
            <p:cNvGrpSpPr/>
            <p:nvPr/>
          </p:nvGrpSpPr>
          <p:grpSpPr>
            <a:xfrm>
              <a:off x="4333892" y="2681193"/>
              <a:ext cx="273275" cy="257166"/>
              <a:chOff x="5067933" y="4413400"/>
              <a:chExt cx="586815" cy="552226"/>
            </a:xfrm>
            <a:solidFill>
              <a:schemeClr val="bg1"/>
            </a:solidFill>
          </p:grpSpPr>
          <p:sp>
            <p:nvSpPr>
              <p:cNvPr id="101" name="Freeform 124"/>
              <p:cNvSpPr>
                <a:spLocks noEditPoints="1"/>
              </p:cNvSpPr>
              <p:nvPr/>
            </p:nvSpPr>
            <p:spPr bwMode="auto">
              <a:xfrm>
                <a:off x="5121606" y="4413400"/>
                <a:ext cx="242121" cy="304142"/>
              </a:xfrm>
              <a:custGeom>
                <a:avLst/>
                <a:gdLst>
                  <a:gd name="T0" fmla="*/ 6 w 86"/>
                  <a:gd name="T1" fmla="*/ 68 h 108"/>
                  <a:gd name="T2" fmla="*/ 14 w 86"/>
                  <a:gd name="T3" fmla="*/ 77 h 108"/>
                  <a:gd name="T4" fmla="*/ 45 w 86"/>
                  <a:gd name="T5" fmla="*/ 108 h 108"/>
                  <a:gd name="T6" fmla="*/ 76 w 86"/>
                  <a:gd name="T7" fmla="*/ 77 h 108"/>
                  <a:gd name="T8" fmla="*/ 76 w 86"/>
                  <a:gd name="T9" fmla="*/ 77 h 108"/>
                  <a:gd name="T10" fmla="*/ 84 w 86"/>
                  <a:gd name="T11" fmla="*/ 68 h 108"/>
                  <a:gd name="T12" fmla="*/ 78 w 86"/>
                  <a:gd name="T13" fmla="*/ 59 h 108"/>
                  <a:gd name="T14" fmla="*/ 78 w 86"/>
                  <a:gd name="T15" fmla="*/ 59 h 108"/>
                  <a:gd name="T16" fmla="*/ 68 w 86"/>
                  <a:gd name="T17" fmla="*/ 24 h 108"/>
                  <a:gd name="T18" fmla="*/ 22 w 86"/>
                  <a:gd name="T19" fmla="*/ 19 h 108"/>
                  <a:gd name="T20" fmla="*/ 11 w 86"/>
                  <a:gd name="T21" fmla="*/ 59 h 108"/>
                  <a:gd name="T22" fmla="*/ 11 w 86"/>
                  <a:gd name="T23" fmla="*/ 59 h 108"/>
                  <a:gd name="T24" fmla="*/ 6 w 86"/>
                  <a:gd name="T25" fmla="*/ 68 h 108"/>
                  <a:gd name="T26" fmla="*/ 14 w 86"/>
                  <a:gd name="T27" fmla="*/ 60 h 108"/>
                  <a:gd name="T28" fmla="*/ 14 w 86"/>
                  <a:gd name="T29" fmla="*/ 60 h 108"/>
                  <a:gd name="T30" fmla="*/ 15 w 86"/>
                  <a:gd name="T31" fmla="*/ 60 h 108"/>
                  <a:gd name="T32" fmla="*/ 15 w 86"/>
                  <a:gd name="T33" fmla="*/ 58 h 108"/>
                  <a:gd name="T34" fmla="*/ 17 w 86"/>
                  <a:gd name="T35" fmla="*/ 46 h 108"/>
                  <a:gd name="T36" fmla="*/ 20 w 86"/>
                  <a:gd name="T37" fmla="*/ 42 h 108"/>
                  <a:gd name="T38" fmla="*/ 56 w 86"/>
                  <a:gd name="T39" fmla="*/ 34 h 108"/>
                  <a:gd name="T40" fmla="*/ 73 w 86"/>
                  <a:gd name="T41" fmla="*/ 61 h 108"/>
                  <a:gd name="T42" fmla="*/ 74 w 86"/>
                  <a:gd name="T43" fmla="*/ 61 h 108"/>
                  <a:gd name="T44" fmla="*/ 75 w 86"/>
                  <a:gd name="T45" fmla="*/ 61 h 108"/>
                  <a:gd name="T46" fmla="*/ 76 w 86"/>
                  <a:gd name="T47" fmla="*/ 60 h 108"/>
                  <a:gd name="T48" fmla="*/ 80 w 86"/>
                  <a:gd name="T49" fmla="*/ 62 h 108"/>
                  <a:gd name="T50" fmla="*/ 82 w 86"/>
                  <a:gd name="T51" fmla="*/ 68 h 108"/>
                  <a:gd name="T52" fmla="*/ 80 w 86"/>
                  <a:gd name="T53" fmla="*/ 73 h 108"/>
                  <a:gd name="T54" fmla="*/ 76 w 86"/>
                  <a:gd name="T55" fmla="*/ 75 h 108"/>
                  <a:gd name="T56" fmla="*/ 76 w 86"/>
                  <a:gd name="T57" fmla="*/ 75 h 108"/>
                  <a:gd name="T58" fmla="*/ 74 w 86"/>
                  <a:gd name="T59" fmla="*/ 75 h 108"/>
                  <a:gd name="T60" fmla="*/ 74 w 86"/>
                  <a:gd name="T61" fmla="*/ 77 h 108"/>
                  <a:gd name="T62" fmla="*/ 63 w 86"/>
                  <a:gd name="T63" fmla="*/ 98 h 108"/>
                  <a:gd name="T64" fmla="*/ 55 w 86"/>
                  <a:gd name="T65" fmla="*/ 104 h 108"/>
                  <a:gd name="T66" fmla="*/ 45 w 86"/>
                  <a:gd name="T67" fmla="*/ 106 h 108"/>
                  <a:gd name="T68" fmla="*/ 35 w 86"/>
                  <a:gd name="T69" fmla="*/ 104 h 108"/>
                  <a:gd name="T70" fmla="*/ 26 w 86"/>
                  <a:gd name="T71" fmla="*/ 98 h 108"/>
                  <a:gd name="T72" fmla="*/ 16 w 86"/>
                  <a:gd name="T73" fmla="*/ 77 h 108"/>
                  <a:gd name="T74" fmla="*/ 15 w 86"/>
                  <a:gd name="T75" fmla="*/ 75 h 108"/>
                  <a:gd name="T76" fmla="*/ 14 w 86"/>
                  <a:gd name="T77" fmla="*/ 75 h 108"/>
                  <a:gd name="T78" fmla="*/ 8 w 86"/>
                  <a:gd name="T79" fmla="*/ 68 h 108"/>
                  <a:gd name="T80" fmla="*/ 10 w 86"/>
                  <a:gd name="T81" fmla="*/ 62 h 108"/>
                  <a:gd name="T82" fmla="*/ 14 w 86"/>
                  <a:gd name="T83" fmla="*/ 6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 h="108">
                    <a:moveTo>
                      <a:pt x="6" y="68"/>
                    </a:moveTo>
                    <a:cubicBezTo>
                      <a:pt x="6" y="73"/>
                      <a:pt x="9" y="77"/>
                      <a:pt x="14" y="77"/>
                    </a:cubicBezTo>
                    <a:cubicBezTo>
                      <a:pt x="17" y="95"/>
                      <a:pt x="29" y="108"/>
                      <a:pt x="45" y="108"/>
                    </a:cubicBezTo>
                    <a:cubicBezTo>
                      <a:pt x="60" y="108"/>
                      <a:pt x="73" y="95"/>
                      <a:pt x="76" y="77"/>
                    </a:cubicBezTo>
                    <a:cubicBezTo>
                      <a:pt x="76" y="77"/>
                      <a:pt x="76" y="77"/>
                      <a:pt x="76" y="77"/>
                    </a:cubicBezTo>
                    <a:cubicBezTo>
                      <a:pt x="81" y="77"/>
                      <a:pt x="84" y="73"/>
                      <a:pt x="84" y="68"/>
                    </a:cubicBezTo>
                    <a:cubicBezTo>
                      <a:pt x="84" y="63"/>
                      <a:pt x="81" y="59"/>
                      <a:pt x="78" y="59"/>
                    </a:cubicBezTo>
                    <a:cubicBezTo>
                      <a:pt x="78" y="59"/>
                      <a:pt x="78" y="59"/>
                      <a:pt x="78" y="59"/>
                    </a:cubicBezTo>
                    <a:cubicBezTo>
                      <a:pt x="78" y="59"/>
                      <a:pt x="86" y="31"/>
                      <a:pt x="68" y="24"/>
                    </a:cubicBezTo>
                    <a:cubicBezTo>
                      <a:pt x="66" y="0"/>
                      <a:pt x="22" y="19"/>
                      <a:pt x="22" y="19"/>
                    </a:cubicBezTo>
                    <a:cubicBezTo>
                      <a:pt x="0" y="30"/>
                      <a:pt x="11" y="59"/>
                      <a:pt x="11" y="59"/>
                    </a:cubicBezTo>
                    <a:cubicBezTo>
                      <a:pt x="11" y="59"/>
                      <a:pt x="11" y="59"/>
                      <a:pt x="11" y="59"/>
                    </a:cubicBezTo>
                    <a:cubicBezTo>
                      <a:pt x="8" y="61"/>
                      <a:pt x="6" y="64"/>
                      <a:pt x="6" y="68"/>
                    </a:cubicBezTo>
                    <a:close/>
                    <a:moveTo>
                      <a:pt x="14" y="60"/>
                    </a:moveTo>
                    <a:cubicBezTo>
                      <a:pt x="14" y="60"/>
                      <a:pt x="14" y="60"/>
                      <a:pt x="14" y="60"/>
                    </a:cubicBezTo>
                    <a:cubicBezTo>
                      <a:pt x="15" y="60"/>
                      <a:pt x="15" y="60"/>
                      <a:pt x="15" y="60"/>
                    </a:cubicBezTo>
                    <a:cubicBezTo>
                      <a:pt x="15" y="58"/>
                      <a:pt x="15" y="58"/>
                      <a:pt x="15" y="58"/>
                    </a:cubicBezTo>
                    <a:cubicBezTo>
                      <a:pt x="17" y="46"/>
                      <a:pt x="17" y="46"/>
                      <a:pt x="17" y="46"/>
                    </a:cubicBezTo>
                    <a:cubicBezTo>
                      <a:pt x="19" y="44"/>
                      <a:pt x="20" y="42"/>
                      <a:pt x="20" y="42"/>
                    </a:cubicBezTo>
                    <a:cubicBezTo>
                      <a:pt x="40" y="43"/>
                      <a:pt x="56" y="34"/>
                      <a:pt x="56" y="34"/>
                    </a:cubicBezTo>
                    <a:cubicBezTo>
                      <a:pt x="69" y="24"/>
                      <a:pt x="73" y="61"/>
                      <a:pt x="73" y="61"/>
                    </a:cubicBezTo>
                    <a:cubicBezTo>
                      <a:pt x="74" y="61"/>
                      <a:pt x="74" y="61"/>
                      <a:pt x="74" y="61"/>
                    </a:cubicBezTo>
                    <a:cubicBezTo>
                      <a:pt x="75" y="61"/>
                      <a:pt x="75" y="61"/>
                      <a:pt x="75" y="61"/>
                    </a:cubicBezTo>
                    <a:cubicBezTo>
                      <a:pt x="76" y="60"/>
                      <a:pt x="76" y="60"/>
                      <a:pt x="76" y="60"/>
                    </a:cubicBezTo>
                    <a:cubicBezTo>
                      <a:pt x="78" y="60"/>
                      <a:pt x="79" y="61"/>
                      <a:pt x="80" y="62"/>
                    </a:cubicBezTo>
                    <a:cubicBezTo>
                      <a:pt x="81" y="64"/>
                      <a:pt x="82" y="66"/>
                      <a:pt x="82" y="68"/>
                    </a:cubicBezTo>
                    <a:cubicBezTo>
                      <a:pt x="82" y="70"/>
                      <a:pt x="81" y="72"/>
                      <a:pt x="80" y="73"/>
                    </a:cubicBezTo>
                    <a:cubicBezTo>
                      <a:pt x="79" y="75"/>
                      <a:pt x="78" y="75"/>
                      <a:pt x="76" y="75"/>
                    </a:cubicBezTo>
                    <a:cubicBezTo>
                      <a:pt x="76" y="75"/>
                      <a:pt x="76" y="75"/>
                      <a:pt x="76" y="75"/>
                    </a:cubicBezTo>
                    <a:cubicBezTo>
                      <a:pt x="74" y="75"/>
                      <a:pt x="74" y="75"/>
                      <a:pt x="74" y="75"/>
                    </a:cubicBezTo>
                    <a:cubicBezTo>
                      <a:pt x="74" y="77"/>
                      <a:pt x="74" y="77"/>
                      <a:pt x="74" y="77"/>
                    </a:cubicBezTo>
                    <a:cubicBezTo>
                      <a:pt x="72" y="85"/>
                      <a:pt x="69" y="92"/>
                      <a:pt x="63" y="98"/>
                    </a:cubicBezTo>
                    <a:cubicBezTo>
                      <a:pt x="61" y="100"/>
                      <a:pt x="58" y="102"/>
                      <a:pt x="55" y="104"/>
                    </a:cubicBezTo>
                    <a:cubicBezTo>
                      <a:pt x="51" y="105"/>
                      <a:pt x="48" y="106"/>
                      <a:pt x="45" y="106"/>
                    </a:cubicBezTo>
                    <a:cubicBezTo>
                      <a:pt x="41" y="106"/>
                      <a:pt x="38" y="105"/>
                      <a:pt x="35" y="104"/>
                    </a:cubicBezTo>
                    <a:cubicBezTo>
                      <a:pt x="32" y="102"/>
                      <a:pt x="29" y="100"/>
                      <a:pt x="26" y="98"/>
                    </a:cubicBezTo>
                    <a:cubicBezTo>
                      <a:pt x="21" y="93"/>
                      <a:pt x="17" y="85"/>
                      <a:pt x="16" y="77"/>
                    </a:cubicBezTo>
                    <a:cubicBezTo>
                      <a:pt x="15" y="75"/>
                      <a:pt x="15" y="75"/>
                      <a:pt x="15" y="75"/>
                    </a:cubicBezTo>
                    <a:cubicBezTo>
                      <a:pt x="14" y="75"/>
                      <a:pt x="14" y="75"/>
                      <a:pt x="14" y="75"/>
                    </a:cubicBezTo>
                    <a:cubicBezTo>
                      <a:pt x="11" y="75"/>
                      <a:pt x="8" y="72"/>
                      <a:pt x="8" y="68"/>
                    </a:cubicBezTo>
                    <a:cubicBezTo>
                      <a:pt x="8" y="66"/>
                      <a:pt x="9" y="64"/>
                      <a:pt x="10" y="62"/>
                    </a:cubicBezTo>
                    <a:cubicBezTo>
                      <a:pt x="11" y="61"/>
                      <a:pt x="13" y="60"/>
                      <a:pt x="14"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2" name="Freeform 125"/>
              <p:cNvSpPr/>
              <p:nvPr/>
            </p:nvSpPr>
            <p:spPr bwMode="auto">
              <a:xfrm>
                <a:off x="5067933" y="4717542"/>
                <a:ext cx="361392" cy="248084"/>
              </a:xfrm>
              <a:custGeom>
                <a:avLst/>
                <a:gdLst>
                  <a:gd name="T0" fmla="*/ 126 w 128"/>
                  <a:gd name="T1" fmla="*/ 61 h 88"/>
                  <a:gd name="T2" fmla="*/ 113 w 128"/>
                  <a:gd name="T3" fmla="*/ 64 h 88"/>
                  <a:gd name="T4" fmla="*/ 99 w 128"/>
                  <a:gd name="T5" fmla="*/ 70 h 88"/>
                  <a:gd name="T6" fmla="*/ 83 w 128"/>
                  <a:gd name="T7" fmla="*/ 33 h 88"/>
                  <a:gd name="T8" fmla="*/ 94 w 128"/>
                  <a:gd name="T9" fmla="*/ 28 h 88"/>
                  <a:gd name="T10" fmla="*/ 119 w 128"/>
                  <a:gd name="T11" fmla="*/ 12 h 88"/>
                  <a:gd name="T12" fmla="*/ 99 w 128"/>
                  <a:gd name="T13" fmla="*/ 0 h 88"/>
                  <a:gd name="T14" fmla="*/ 72 w 128"/>
                  <a:gd name="T15" fmla="*/ 43 h 88"/>
                  <a:gd name="T16" fmla="*/ 68 w 128"/>
                  <a:gd name="T17" fmla="*/ 23 h 88"/>
                  <a:gd name="T18" fmla="*/ 72 w 128"/>
                  <a:gd name="T19" fmla="*/ 17 h 88"/>
                  <a:gd name="T20" fmla="*/ 64 w 128"/>
                  <a:gd name="T21" fmla="*/ 10 h 88"/>
                  <a:gd name="T22" fmla="*/ 56 w 128"/>
                  <a:gd name="T23" fmla="*/ 17 h 88"/>
                  <a:gd name="T24" fmla="*/ 60 w 128"/>
                  <a:gd name="T25" fmla="*/ 23 h 88"/>
                  <a:gd name="T26" fmla="*/ 57 w 128"/>
                  <a:gd name="T27" fmla="*/ 43 h 88"/>
                  <a:gd name="T28" fmla="*/ 29 w 128"/>
                  <a:gd name="T29" fmla="*/ 0 h 88"/>
                  <a:gd name="T30" fmla="*/ 0 w 128"/>
                  <a:gd name="T31" fmla="*/ 28 h 88"/>
                  <a:gd name="T32" fmla="*/ 0 w 128"/>
                  <a:gd name="T33" fmla="*/ 82 h 88"/>
                  <a:gd name="T34" fmla="*/ 64 w 128"/>
                  <a:gd name="T35" fmla="*/ 88 h 88"/>
                  <a:gd name="T36" fmla="*/ 128 w 128"/>
                  <a:gd name="T37" fmla="*/ 82 h 88"/>
                  <a:gd name="T38" fmla="*/ 128 w 128"/>
                  <a:gd name="T39" fmla="*/ 65 h 88"/>
                  <a:gd name="T40" fmla="*/ 126 w 128"/>
                  <a:gd name="T41" fmla="*/ 6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88">
                    <a:moveTo>
                      <a:pt x="126" y="61"/>
                    </a:moveTo>
                    <a:cubicBezTo>
                      <a:pt x="113" y="64"/>
                      <a:pt x="113" y="64"/>
                      <a:pt x="113" y="64"/>
                    </a:cubicBezTo>
                    <a:cubicBezTo>
                      <a:pt x="99" y="70"/>
                      <a:pt x="99" y="70"/>
                      <a:pt x="99" y="70"/>
                    </a:cubicBezTo>
                    <a:cubicBezTo>
                      <a:pt x="83" y="33"/>
                      <a:pt x="83" y="33"/>
                      <a:pt x="83" y="33"/>
                    </a:cubicBezTo>
                    <a:cubicBezTo>
                      <a:pt x="94" y="28"/>
                      <a:pt x="94" y="28"/>
                      <a:pt x="94" y="28"/>
                    </a:cubicBezTo>
                    <a:cubicBezTo>
                      <a:pt x="119" y="12"/>
                      <a:pt x="119" y="12"/>
                      <a:pt x="119" y="12"/>
                    </a:cubicBezTo>
                    <a:cubicBezTo>
                      <a:pt x="114" y="7"/>
                      <a:pt x="107" y="3"/>
                      <a:pt x="99" y="0"/>
                    </a:cubicBezTo>
                    <a:cubicBezTo>
                      <a:pt x="72" y="43"/>
                      <a:pt x="72" y="43"/>
                      <a:pt x="72" y="43"/>
                    </a:cubicBezTo>
                    <a:cubicBezTo>
                      <a:pt x="68" y="23"/>
                      <a:pt x="68" y="23"/>
                      <a:pt x="68" y="23"/>
                    </a:cubicBezTo>
                    <a:cubicBezTo>
                      <a:pt x="70" y="22"/>
                      <a:pt x="72" y="20"/>
                      <a:pt x="72" y="17"/>
                    </a:cubicBezTo>
                    <a:cubicBezTo>
                      <a:pt x="72" y="13"/>
                      <a:pt x="68" y="10"/>
                      <a:pt x="64" y="10"/>
                    </a:cubicBezTo>
                    <a:cubicBezTo>
                      <a:pt x="60" y="10"/>
                      <a:pt x="56" y="13"/>
                      <a:pt x="56" y="17"/>
                    </a:cubicBezTo>
                    <a:cubicBezTo>
                      <a:pt x="56" y="20"/>
                      <a:pt x="58" y="22"/>
                      <a:pt x="60" y="23"/>
                    </a:cubicBezTo>
                    <a:cubicBezTo>
                      <a:pt x="57" y="43"/>
                      <a:pt x="57" y="43"/>
                      <a:pt x="57" y="43"/>
                    </a:cubicBezTo>
                    <a:cubicBezTo>
                      <a:pt x="29" y="0"/>
                      <a:pt x="29" y="0"/>
                      <a:pt x="29" y="0"/>
                    </a:cubicBezTo>
                    <a:cubicBezTo>
                      <a:pt x="14" y="6"/>
                      <a:pt x="3" y="16"/>
                      <a:pt x="0" y="28"/>
                    </a:cubicBezTo>
                    <a:cubicBezTo>
                      <a:pt x="0" y="82"/>
                      <a:pt x="0" y="82"/>
                      <a:pt x="0" y="82"/>
                    </a:cubicBezTo>
                    <a:cubicBezTo>
                      <a:pt x="0" y="82"/>
                      <a:pt x="33" y="88"/>
                      <a:pt x="64" y="88"/>
                    </a:cubicBezTo>
                    <a:cubicBezTo>
                      <a:pt x="95" y="88"/>
                      <a:pt x="128" y="82"/>
                      <a:pt x="128" y="82"/>
                    </a:cubicBezTo>
                    <a:cubicBezTo>
                      <a:pt x="128" y="65"/>
                      <a:pt x="128" y="65"/>
                      <a:pt x="128" y="65"/>
                    </a:cubicBezTo>
                    <a:cubicBezTo>
                      <a:pt x="127" y="64"/>
                      <a:pt x="126" y="62"/>
                      <a:pt x="126"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4" name="Freeform 126"/>
              <p:cNvSpPr>
                <a:spLocks noEditPoints="1"/>
              </p:cNvSpPr>
              <p:nvPr/>
            </p:nvSpPr>
            <p:spPr bwMode="auto">
              <a:xfrm>
                <a:off x="5321981" y="4644786"/>
                <a:ext cx="332767" cy="273131"/>
              </a:xfrm>
              <a:custGeom>
                <a:avLst/>
                <a:gdLst>
                  <a:gd name="T0" fmla="*/ 117 w 118"/>
                  <a:gd name="T1" fmla="*/ 60 h 97"/>
                  <a:gd name="T2" fmla="*/ 93 w 118"/>
                  <a:gd name="T3" fmla="*/ 4 h 97"/>
                  <a:gd name="T4" fmla="*/ 87 w 118"/>
                  <a:gd name="T5" fmla="*/ 1 h 97"/>
                  <a:gd name="T6" fmla="*/ 84 w 118"/>
                  <a:gd name="T7" fmla="*/ 7 h 97"/>
                  <a:gd name="T8" fmla="*/ 6 w 118"/>
                  <a:gd name="T9" fmla="*/ 59 h 97"/>
                  <a:gd name="T10" fmla="*/ 0 w 118"/>
                  <a:gd name="T11" fmla="*/ 61 h 97"/>
                  <a:gd name="T12" fmla="*/ 11 w 118"/>
                  <a:gd name="T13" fmla="*/ 89 h 97"/>
                  <a:gd name="T14" fmla="*/ 17 w 118"/>
                  <a:gd name="T15" fmla="*/ 86 h 97"/>
                  <a:gd name="T16" fmla="*/ 13 w 118"/>
                  <a:gd name="T17" fmla="*/ 76 h 97"/>
                  <a:gd name="T18" fmla="*/ 15 w 118"/>
                  <a:gd name="T19" fmla="*/ 75 h 97"/>
                  <a:gd name="T20" fmla="*/ 19 w 118"/>
                  <a:gd name="T21" fmla="*/ 85 h 97"/>
                  <a:gd name="T22" fmla="*/ 39 w 118"/>
                  <a:gd name="T23" fmla="*/ 81 h 97"/>
                  <a:gd name="T24" fmla="*/ 40 w 118"/>
                  <a:gd name="T25" fmla="*/ 84 h 97"/>
                  <a:gd name="T26" fmla="*/ 62 w 118"/>
                  <a:gd name="T27" fmla="*/ 94 h 97"/>
                  <a:gd name="T28" fmla="*/ 71 w 118"/>
                  <a:gd name="T29" fmla="*/ 74 h 97"/>
                  <a:gd name="T30" fmla="*/ 108 w 118"/>
                  <a:gd name="T31" fmla="*/ 65 h 97"/>
                  <a:gd name="T32" fmla="*/ 89 w 118"/>
                  <a:gd name="T33" fmla="*/ 23 h 97"/>
                  <a:gd name="T34" fmla="*/ 91 w 118"/>
                  <a:gd name="T35" fmla="*/ 22 h 97"/>
                  <a:gd name="T36" fmla="*/ 110 w 118"/>
                  <a:gd name="T37" fmla="*/ 66 h 97"/>
                  <a:gd name="T38" fmla="*/ 114 w 118"/>
                  <a:gd name="T39" fmla="*/ 66 h 97"/>
                  <a:gd name="T40" fmla="*/ 117 w 118"/>
                  <a:gd name="T41" fmla="*/ 60 h 97"/>
                  <a:gd name="T42" fmla="*/ 59 w 118"/>
                  <a:gd name="T43" fmla="*/ 87 h 97"/>
                  <a:gd name="T44" fmla="*/ 46 w 118"/>
                  <a:gd name="T45" fmla="*/ 82 h 97"/>
                  <a:gd name="T46" fmla="*/ 46 w 118"/>
                  <a:gd name="T47" fmla="*/ 79 h 97"/>
                  <a:gd name="T48" fmla="*/ 64 w 118"/>
                  <a:gd name="T49" fmla="*/ 75 h 97"/>
                  <a:gd name="T50" fmla="*/ 59 w 118"/>
                  <a:gd name="T51" fmla="*/ 87 h 97"/>
                  <a:gd name="T52" fmla="*/ 79 w 118"/>
                  <a:gd name="T53" fmla="*/ 23 h 97"/>
                  <a:gd name="T54" fmla="*/ 18 w 118"/>
                  <a:gd name="T55" fmla="*/ 64 h 97"/>
                  <a:gd name="T56" fmla="*/ 13 w 118"/>
                  <a:gd name="T57" fmla="*/ 63 h 97"/>
                  <a:gd name="T58" fmla="*/ 14 w 118"/>
                  <a:gd name="T59" fmla="*/ 58 h 97"/>
                  <a:gd name="T60" fmla="*/ 75 w 118"/>
                  <a:gd name="T61" fmla="*/ 17 h 97"/>
                  <a:gd name="T62" fmla="*/ 80 w 118"/>
                  <a:gd name="T63" fmla="*/ 18 h 97"/>
                  <a:gd name="T64" fmla="*/ 79 w 118"/>
                  <a:gd name="T65" fmla="*/ 2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 h="97">
                    <a:moveTo>
                      <a:pt x="117" y="60"/>
                    </a:moveTo>
                    <a:cubicBezTo>
                      <a:pt x="93" y="4"/>
                      <a:pt x="93" y="4"/>
                      <a:pt x="93" y="4"/>
                    </a:cubicBezTo>
                    <a:cubicBezTo>
                      <a:pt x="92" y="1"/>
                      <a:pt x="89" y="0"/>
                      <a:pt x="87" y="1"/>
                    </a:cubicBezTo>
                    <a:cubicBezTo>
                      <a:pt x="85" y="2"/>
                      <a:pt x="83" y="5"/>
                      <a:pt x="84" y="7"/>
                    </a:cubicBezTo>
                    <a:cubicBezTo>
                      <a:pt x="6" y="59"/>
                      <a:pt x="6" y="59"/>
                      <a:pt x="6" y="59"/>
                    </a:cubicBezTo>
                    <a:cubicBezTo>
                      <a:pt x="0" y="61"/>
                      <a:pt x="0" y="61"/>
                      <a:pt x="0" y="61"/>
                    </a:cubicBezTo>
                    <a:cubicBezTo>
                      <a:pt x="11" y="89"/>
                      <a:pt x="11" y="89"/>
                      <a:pt x="11" y="89"/>
                    </a:cubicBezTo>
                    <a:cubicBezTo>
                      <a:pt x="17" y="86"/>
                      <a:pt x="17" y="86"/>
                      <a:pt x="17" y="86"/>
                    </a:cubicBezTo>
                    <a:cubicBezTo>
                      <a:pt x="13" y="76"/>
                      <a:pt x="13" y="76"/>
                      <a:pt x="13" y="76"/>
                    </a:cubicBezTo>
                    <a:cubicBezTo>
                      <a:pt x="15" y="75"/>
                      <a:pt x="15" y="75"/>
                      <a:pt x="15" y="75"/>
                    </a:cubicBezTo>
                    <a:cubicBezTo>
                      <a:pt x="19" y="85"/>
                      <a:pt x="19" y="85"/>
                      <a:pt x="19" y="85"/>
                    </a:cubicBezTo>
                    <a:cubicBezTo>
                      <a:pt x="39" y="81"/>
                      <a:pt x="39" y="81"/>
                      <a:pt x="39" y="81"/>
                    </a:cubicBezTo>
                    <a:cubicBezTo>
                      <a:pt x="39" y="82"/>
                      <a:pt x="40" y="83"/>
                      <a:pt x="40" y="84"/>
                    </a:cubicBezTo>
                    <a:cubicBezTo>
                      <a:pt x="44" y="93"/>
                      <a:pt x="54" y="97"/>
                      <a:pt x="62" y="94"/>
                    </a:cubicBezTo>
                    <a:cubicBezTo>
                      <a:pt x="69" y="90"/>
                      <a:pt x="73" y="82"/>
                      <a:pt x="71" y="74"/>
                    </a:cubicBezTo>
                    <a:cubicBezTo>
                      <a:pt x="108" y="65"/>
                      <a:pt x="108" y="65"/>
                      <a:pt x="108" y="65"/>
                    </a:cubicBezTo>
                    <a:cubicBezTo>
                      <a:pt x="89" y="23"/>
                      <a:pt x="89" y="23"/>
                      <a:pt x="89" y="23"/>
                    </a:cubicBezTo>
                    <a:cubicBezTo>
                      <a:pt x="91" y="22"/>
                      <a:pt x="91" y="22"/>
                      <a:pt x="91" y="22"/>
                    </a:cubicBezTo>
                    <a:cubicBezTo>
                      <a:pt x="110" y="66"/>
                      <a:pt x="110" y="66"/>
                      <a:pt x="110" y="66"/>
                    </a:cubicBezTo>
                    <a:cubicBezTo>
                      <a:pt x="111" y="67"/>
                      <a:pt x="113" y="67"/>
                      <a:pt x="114" y="66"/>
                    </a:cubicBezTo>
                    <a:cubicBezTo>
                      <a:pt x="117" y="65"/>
                      <a:pt x="118" y="63"/>
                      <a:pt x="117" y="60"/>
                    </a:cubicBezTo>
                    <a:close/>
                    <a:moveTo>
                      <a:pt x="59" y="87"/>
                    </a:moveTo>
                    <a:cubicBezTo>
                      <a:pt x="54" y="89"/>
                      <a:pt x="48" y="87"/>
                      <a:pt x="46" y="82"/>
                    </a:cubicBezTo>
                    <a:cubicBezTo>
                      <a:pt x="46" y="81"/>
                      <a:pt x="46" y="80"/>
                      <a:pt x="46" y="79"/>
                    </a:cubicBezTo>
                    <a:cubicBezTo>
                      <a:pt x="64" y="75"/>
                      <a:pt x="64" y="75"/>
                      <a:pt x="64" y="75"/>
                    </a:cubicBezTo>
                    <a:cubicBezTo>
                      <a:pt x="65" y="80"/>
                      <a:pt x="63" y="85"/>
                      <a:pt x="59" y="87"/>
                    </a:cubicBezTo>
                    <a:close/>
                    <a:moveTo>
                      <a:pt x="79" y="23"/>
                    </a:moveTo>
                    <a:cubicBezTo>
                      <a:pt x="18" y="64"/>
                      <a:pt x="18" y="64"/>
                      <a:pt x="18" y="64"/>
                    </a:cubicBezTo>
                    <a:cubicBezTo>
                      <a:pt x="17" y="66"/>
                      <a:pt x="14" y="65"/>
                      <a:pt x="13" y="63"/>
                    </a:cubicBezTo>
                    <a:cubicBezTo>
                      <a:pt x="12" y="62"/>
                      <a:pt x="12" y="59"/>
                      <a:pt x="14" y="58"/>
                    </a:cubicBezTo>
                    <a:cubicBezTo>
                      <a:pt x="75" y="17"/>
                      <a:pt x="75" y="17"/>
                      <a:pt x="75" y="17"/>
                    </a:cubicBezTo>
                    <a:cubicBezTo>
                      <a:pt x="77" y="15"/>
                      <a:pt x="79" y="16"/>
                      <a:pt x="80" y="18"/>
                    </a:cubicBezTo>
                    <a:cubicBezTo>
                      <a:pt x="81" y="19"/>
                      <a:pt x="81" y="22"/>
                      <a:pt x="79"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grpSp>
        <p:nvGrpSpPr>
          <p:cNvPr id="112" name="组合 111"/>
          <p:cNvGrpSpPr/>
          <p:nvPr/>
        </p:nvGrpSpPr>
        <p:grpSpPr>
          <a:xfrm>
            <a:off x="2810826" y="897295"/>
            <a:ext cx="935031" cy="971767"/>
            <a:chOff x="2810826" y="897295"/>
            <a:chExt cx="935031" cy="971767"/>
          </a:xfrm>
        </p:grpSpPr>
        <p:sp>
          <p:nvSpPr>
            <p:cNvPr id="113" name="椭圆 112"/>
            <p:cNvSpPr/>
            <p:nvPr/>
          </p:nvSpPr>
          <p:spPr>
            <a:xfrm>
              <a:off x="2810826" y="1170334"/>
              <a:ext cx="698728" cy="69872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114" name="椭圆 113"/>
            <p:cNvSpPr/>
            <p:nvPr/>
          </p:nvSpPr>
          <p:spPr>
            <a:xfrm>
              <a:off x="2874019" y="1233527"/>
              <a:ext cx="572339" cy="572339"/>
            </a:xfrm>
            <a:prstGeom prst="ellipse">
              <a:avLst/>
            </a:prstGeom>
            <a:solidFill>
              <a:srgbClr val="0070C0"/>
            </a:solidFill>
            <a:ln>
              <a:noFill/>
            </a:ln>
            <a:effectLst>
              <a:innerShdw dist="88900" dir="135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nvGrpSpPr>
            <p:cNvPr id="115" name="组合 114"/>
            <p:cNvGrpSpPr/>
            <p:nvPr/>
          </p:nvGrpSpPr>
          <p:grpSpPr>
            <a:xfrm rot="1200000" flipH="1">
              <a:off x="2844355" y="897295"/>
              <a:ext cx="901502" cy="610040"/>
              <a:chOff x="911201" y="1824478"/>
              <a:chExt cx="2283025" cy="1544910"/>
            </a:xfrm>
          </p:grpSpPr>
          <p:sp>
            <p:nvSpPr>
              <p:cNvPr id="130" name="矩形 129"/>
              <p:cNvSpPr/>
              <p:nvPr/>
            </p:nvSpPr>
            <p:spPr>
              <a:xfrm rot="17400000">
                <a:off x="1340906" y="1872051"/>
                <a:ext cx="60758" cy="489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131" name="任意多边形 130"/>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132" name="椭圆 131"/>
              <p:cNvSpPr/>
              <p:nvPr/>
            </p:nvSpPr>
            <p:spPr>
              <a:xfrm>
                <a:off x="911201" y="2587444"/>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133" name="椭圆 132"/>
              <p:cNvSpPr/>
              <p:nvPr/>
            </p:nvSpPr>
            <p:spPr>
              <a:xfrm>
                <a:off x="3095293" y="2587444"/>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134" name="椭圆 133"/>
              <p:cNvSpPr/>
              <p:nvPr/>
            </p:nvSpPr>
            <p:spPr>
              <a:xfrm>
                <a:off x="1526843" y="2124151"/>
                <a:ext cx="209662" cy="20966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135" name="椭圆 134"/>
              <p:cNvSpPr/>
              <p:nvPr/>
            </p:nvSpPr>
            <p:spPr>
              <a:xfrm>
                <a:off x="1582206" y="2182455"/>
                <a:ext cx="98933" cy="989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136" name="椭圆 135"/>
              <p:cNvSpPr/>
              <p:nvPr/>
            </p:nvSpPr>
            <p:spPr>
              <a:xfrm>
                <a:off x="1062963" y="1964312"/>
                <a:ext cx="98933" cy="9893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grpSp>
          <p:nvGrpSpPr>
            <p:cNvPr id="118" name="组合 117"/>
            <p:cNvGrpSpPr/>
            <p:nvPr/>
          </p:nvGrpSpPr>
          <p:grpSpPr>
            <a:xfrm>
              <a:off x="3035230" y="1401630"/>
              <a:ext cx="264387" cy="248280"/>
              <a:chOff x="3411256" y="4486155"/>
              <a:chExt cx="567731" cy="533142"/>
            </a:xfrm>
            <a:solidFill>
              <a:schemeClr val="bg1"/>
            </a:solidFill>
          </p:grpSpPr>
          <p:sp>
            <p:nvSpPr>
              <p:cNvPr id="119" name="Freeform 156"/>
              <p:cNvSpPr/>
              <p:nvPr/>
            </p:nvSpPr>
            <p:spPr bwMode="auto">
              <a:xfrm>
                <a:off x="3411256" y="4486155"/>
                <a:ext cx="363778" cy="435340"/>
              </a:xfrm>
              <a:custGeom>
                <a:avLst/>
                <a:gdLst>
                  <a:gd name="T0" fmla="*/ 11 w 129"/>
                  <a:gd name="T1" fmla="*/ 12 h 154"/>
                  <a:gd name="T2" fmla="*/ 118 w 129"/>
                  <a:gd name="T3" fmla="*/ 12 h 154"/>
                  <a:gd name="T4" fmla="*/ 118 w 129"/>
                  <a:gd name="T5" fmla="*/ 31 h 154"/>
                  <a:gd name="T6" fmla="*/ 129 w 129"/>
                  <a:gd name="T7" fmla="*/ 31 h 154"/>
                  <a:gd name="T8" fmla="*/ 129 w 129"/>
                  <a:gd name="T9" fmla="*/ 10 h 154"/>
                  <a:gd name="T10" fmla="*/ 120 w 129"/>
                  <a:gd name="T11" fmla="*/ 0 h 154"/>
                  <a:gd name="T12" fmla="*/ 10 w 129"/>
                  <a:gd name="T13" fmla="*/ 0 h 154"/>
                  <a:gd name="T14" fmla="*/ 0 w 129"/>
                  <a:gd name="T15" fmla="*/ 10 h 154"/>
                  <a:gd name="T16" fmla="*/ 0 w 129"/>
                  <a:gd name="T17" fmla="*/ 144 h 154"/>
                  <a:gd name="T18" fmla="*/ 10 w 129"/>
                  <a:gd name="T19" fmla="*/ 154 h 154"/>
                  <a:gd name="T20" fmla="*/ 69 w 129"/>
                  <a:gd name="T21" fmla="*/ 154 h 154"/>
                  <a:gd name="T22" fmla="*/ 69 w 129"/>
                  <a:gd name="T23" fmla="*/ 143 h 154"/>
                  <a:gd name="T24" fmla="*/ 11 w 129"/>
                  <a:gd name="T25" fmla="*/ 143 h 154"/>
                  <a:gd name="T26" fmla="*/ 11 w 129"/>
                  <a:gd name="T27"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54">
                    <a:moveTo>
                      <a:pt x="11" y="12"/>
                    </a:moveTo>
                    <a:cubicBezTo>
                      <a:pt x="118" y="12"/>
                      <a:pt x="118" y="12"/>
                      <a:pt x="118" y="12"/>
                    </a:cubicBezTo>
                    <a:cubicBezTo>
                      <a:pt x="118" y="31"/>
                      <a:pt x="118" y="31"/>
                      <a:pt x="118" y="31"/>
                    </a:cubicBezTo>
                    <a:cubicBezTo>
                      <a:pt x="129" y="31"/>
                      <a:pt x="129" y="31"/>
                      <a:pt x="129" y="31"/>
                    </a:cubicBezTo>
                    <a:cubicBezTo>
                      <a:pt x="129" y="10"/>
                      <a:pt x="129" y="10"/>
                      <a:pt x="129" y="10"/>
                    </a:cubicBezTo>
                    <a:cubicBezTo>
                      <a:pt x="129" y="5"/>
                      <a:pt x="125" y="0"/>
                      <a:pt x="120" y="0"/>
                    </a:cubicBezTo>
                    <a:cubicBezTo>
                      <a:pt x="10" y="0"/>
                      <a:pt x="10" y="0"/>
                      <a:pt x="10" y="0"/>
                    </a:cubicBezTo>
                    <a:cubicBezTo>
                      <a:pt x="5" y="0"/>
                      <a:pt x="0" y="5"/>
                      <a:pt x="0" y="10"/>
                    </a:cubicBezTo>
                    <a:cubicBezTo>
                      <a:pt x="0" y="144"/>
                      <a:pt x="0" y="144"/>
                      <a:pt x="0" y="144"/>
                    </a:cubicBezTo>
                    <a:cubicBezTo>
                      <a:pt x="0" y="150"/>
                      <a:pt x="5" y="154"/>
                      <a:pt x="10" y="154"/>
                    </a:cubicBezTo>
                    <a:cubicBezTo>
                      <a:pt x="69" y="154"/>
                      <a:pt x="69" y="154"/>
                      <a:pt x="69" y="154"/>
                    </a:cubicBezTo>
                    <a:cubicBezTo>
                      <a:pt x="69" y="143"/>
                      <a:pt x="69" y="143"/>
                      <a:pt x="69" y="143"/>
                    </a:cubicBezTo>
                    <a:cubicBezTo>
                      <a:pt x="11" y="143"/>
                      <a:pt x="11" y="143"/>
                      <a:pt x="11" y="143"/>
                    </a:cubicBezTo>
                    <a:lnTo>
                      <a:pt x="1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0" name="Freeform 157"/>
              <p:cNvSpPr>
                <a:spLocks noEditPoints="1"/>
              </p:cNvSpPr>
              <p:nvPr/>
            </p:nvSpPr>
            <p:spPr bwMode="auto">
              <a:xfrm>
                <a:off x="3617595" y="4585150"/>
                <a:ext cx="361392" cy="434147"/>
              </a:xfrm>
              <a:custGeom>
                <a:avLst/>
                <a:gdLst>
                  <a:gd name="T0" fmla="*/ 119 w 128"/>
                  <a:gd name="T1" fmla="*/ 0 h 154"/>
                  <a:gd name="T2" fmla="*/ 9 w 128"/>
                  <a:gd name="T3" fmla="*/ 0 h 154"/>
                  <a:gd name="T4" fmla="*/ 0 w 128"/>
                  <a:gd name="T5" fmla="*/ 10 h 154"/>
                  <a:gd name="T6" fmla="*/ 0 w 128"/>
                  <a:gd name="T7" fmla="*/ 144 h 154"/>
                  <a:gd name="T8" fmla="*/ 9 w 128"/>
                  <a:gd name="T9" fmla="*/ 154 h 154"/>
                  <a:gd name="T10" fmla="*/ 119 w 128"/>
                  <a:gd name="T11" fmla="*/ 154 h 154"/>
                  <a:gd name="T12" fmla="*/ 128 w 128"/>
                  <a:gd name="T13" fmla="*/ 144 h 154"/>
                  <a:gd name="T14" fmla="*/ 128 w 128"/>
                  <a:gd name="T15" fmla="*/ 10 h 154"/>
                  <a:gd name="T16" fmla="*/ 119 w 128"/>
                  <a:gd name="T17" fmla="*/ 0 h 154"/>
                  <a:gd name="T18" fmla="*/ 117 w 128"/>
                  <a:gd name="T19" fmla="*/ 142 h 154"/>
                  <a:gd name="T20" fmla="*/ 10 w 128"/>
                  <a:gd name="T21" fmla="*/ 142 h 154"/>
                  <a:gd name="T22" fmla="*/ 10 w 128"/>
                  <a:gd name="T23" fmla="*/ 12 h 154"/>
                  <a:gd name="T24" fmla="*/ 117 w 128"/>
                  <a:gd name="T25" fmla="*/ 12 h 154"/>
                  <a:gd name="T26" fmla="*/ 117 w 128"/>
                  <a:gd name="T27"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54">
                    <a:moveTo>
                      <a:pt x="119" y="0"/>
                    </a:moveTo>
                    <a:cubicBezTo>
                      <a:pt x="9" y="0"/>
                      <a:pt x="9" y="0"/>
                      <a:pt x="9" y="0"/>
                    </a:cubicBezTo>
                    <a:cubicBezTo>
                      <a:pt x="4" y="0"/>
                      <a:pt x="0" y="5"/>
                      <a:pt x="0" y="10"/>
                    </a:cubicBezTo>
                    <a:cubicBezTo>
                      <a:pt x="0" y="144"/>
                      <a:pt x="0" y="144"/>
                      <a:pt x="0" y="144"/>
                    </a:cubicBezTo>
                    <a:cubicBezTo>
                      <a:pt x="0" y="150"/>
                      <a:pt x="4" y="154"/>
                      <a:pt x="9" y="154"/>
                    </a:cubicBezTo>
                    <a:cubicBezTo>
                      <a:pt x="119" y="154"/>
                      <a:pt x="119" y="154"/>
                      <a:pt x="119" y="154"/>
                    </a:cubicBezTo>
                    <a:cubicBezTo>
                      <a:pt x="124" y="154"/>
                      <a:pt x="128" y="150"/>
                      <a:pt x="128" y="144"/>
                    </a:cubicBezTo>
                    <a:cubicBezTo>
                      <a:pt x="128" y="10"/>
                      <a:pt x="128" y="10"/>
                      <a:pt x="128" y="10"/>
                    </a:cubicBezTo>
                    <a:cubicBezTo>
                      <a:pt x="128" y="5"/>
                      <a:pt x="124" y="0"/>
                      <a:pt x="119" y="0"/>
                    </a:cubicBezTo>
                    <a:close/>
                    <a:moveTo>
                      <a:pt x="117" y="142"/>
                    </a:moveTo>
                    <a:cubicBezTo>
                      <a:pt x="10" y="142"/>
                      <a:pt x="10" y="142"/>
                      <a:pt x="10" y="142"/>
                    </a:cubicBezTo>
                    <a:cubicBezTo>
                      <a:pt x="10" y="12"/>
                      <a:pt x="10" y="12"/>
                      <a:pt x="10" y="12"/>
                    </a:cubicBezTo>
                    <a:cubicBezTo>
                      <a:pt x="117" y="12"/>
                      <a:pt x="117" y="12"/>
                      <a:pt x="117" y="12"/>
                    </a:cubicBezTo>
                    <a:lnTo>
                      <a:pt x="117"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1" name="Rectangle 158"/>
              <p:cNvSpPr>
                <a:spLocks noChangeArrowheads="1"/>
              </p:cNvSpPr>
              <p:nvPr/>
            </p:nvSpPr>
            <p:spPr bwMode="auto">
              <a:xfrm>
                <a:off x="3671267" y="4692494"/>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24" name="Rectangle 159"/>
              <p:cNvSpPr>
                <a:spLocks noChangeArrowheads="1"/>
              </p:cNvSpPr>
              <p:nvPr/>
            </p:nvSpPr>
            <p:spPr bwMode="auto">
              <a:xfrm>
                <a:off x="3671267" y="4760479"/>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25" name="Rectangle 160"/>
              <p:cNvSpPr>
                <a:spLocks noChangeArrowheads="1"/>
              </p:cNvSpPr>
              <p:nvPr/>
            </p:nvSpPr>
            <p:spPr bwMode="auto">
              <a:xfrm>
                <a:off x="3671267" y="4828463"/>
                <a:ext cx="256434" cy="214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26" name="Rectangle 161"/>
              <p:cNvSpPr>
                <a:spLocks noChangeArrowheads="1"/>
              </p:cNvSpPr>
              <p:nvPr/>
            </p:nvSpPr>
            <p:spPr bwMode="auto">
              <a:xfrm>
                <a:off x="3671267" y="4895255"/>
                <a:ext cx="256434" cy="22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27" name="Freeform 162"/>
              <p:cNvSpPr/>
              <p:nvPr/>
            </p:nvSpPr>
            <p:spPr bwMode="auto">
              <a:xfrm>
                <a:off x="3468506" y="4597077"/>
                <a:ext cx="132391" cy="273131"/>
              </a:xfrm>
              <a:custGeom>
                <a:avLst/>
                <a:gdLst>
                  <a:gd name="T0" fmla="*/ 47 w 47"/>
                  <a:gd name="T1" fmla="*/ 97 h 97"/>
                  <a:gd name="T2" fmla="*/ 47 w 47"/>
                  <a:gd name="T3" fmla="*/ 78 h 97"/>
                  <a:gd name="T4" fmla="*/ 47 w 47"/>
                  <a:gd name="T5" fmla="*/ 78 h 97"/>
                  <a:gd name="T6" fmla="*/ 17 w 47"/>
                  <a:gd name="T7" fmla="*/ 48 h 97"/>
                  <a:gd name="T8" fmla="*/ 47 w 47"/>
                  <a:gd name="T9" fmla="*/ 19 h 97"/>
                  <a:gd name="T10" fmla="*/ 47 w 47"/>
                  <a:gd name="T11" fmla="*/ 19 h 97"/>
                  <a:gd name="T12" fmla="*/ 47 w 47"/>
                  <a:gd name="T13" fmla="*/ 0 h 97"/>
                  <a:gd name="T14" fmla="*/ 38 w 47"/>
                  <a:gd name="T15" fmla="*/ 0 h 97"/>
                  <a:gd name="T16" fmla="*/ 38 w 47"/>
                  <a:gd name="T17" fmla="*/ 8 h 97"/>
                  <a:gd name="T18" fmla="*/ 24 w 47"/>
                  <a:gd name="T19" fmla="*/ 14 h 97"/>
                  <a:gd name="T20" fmla="*/ 19 w 47"/>
                  <a:gd name="T21" fmla="*/ 8 h 97"/>
                  <a:gd name="T22" fmla="*/ 6 w 47"/>
                  <a:gd name="T23" fmla="*/ 20 h 97"/>
                  <a:gd name="T24" fmla="*/ 12 w 47"/>
                  <a:gd name="T25" fmla="*/ 26 h 97"/>
                  <a:gd name="T26" fmla="*/ 6 w 47"/>
                  <a:gd name="T27" fmla="*/ 40 h 97"/>
                  <a:gd name="T28" fmla="*/ 0 w 47"/>
                  <a:gd name="T29" fmla="*/ 40 h 97"/>
                  <a:gd name="T30" fmla="*/ 0 w 47"/>
                  <a:gd name="T31" fmla="*/ 57 h 97"/>
                  <a:gd name="T32" fmla="*/ 6 w 47"/>
                  <a:gd name="T33" fmla="*/ 57 h 97"/>
                  <a:gd name="T34" fmla="*/ 12 w 47"/>
                  <a:gd name="T35" fmla="*/ 71 h 97"/>
                  <a:gd name="T36" fmla="*/ 6 w 47"/>
                  <a:gd name="T37" fmla="*/ 77 h 97"/>
                  <a:gd name="T38" fmla="*/ 18 w 47"/>
                  <a:gd name="T39" fmla="*/ 89 h 97"/>
                  <a:gd name="T40" fmla="*/ 24 w 47"/>
                  <a:gd name="T41" fmla="*/ 83 h 97"/>
                  <a:gd name="T42" fmla="*/ 38 w 47"/>
                  <a:gd name="T43" fmla="*/ 89 h 97"/>
                  <a:gd name="T44" fmla="*/ 38 w 47"/>
                  <a:gd name="T45" fmla="*/ 97 h 97"/>
                  <a:gd name="T46" fmla="*/ 47 w 47"/>
                  <a:gd name="T4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97">
                    <a:moveTo>
                      <a:pt x="47" y="97"/>
                    </a:moveTo>
                    <a:cubicBezTo>
                      <a:pt x="47" y="78"/>
                      <a:pt x="47" y="78"/>
                      <a:pt x="47" y="78"/>
                    </a:cubicBezTo>
                    <a:cubicBezTo>
                      <a:pt x="47" y="78"/>
                      <a:pt x="47" y="78"/>
                      <a:pt x="47" y="78"/>
                    </a:cubicBezTo>
                    <a:cubicBezTo>
                      <a:pt x="30" y="78"/>
                      <a:pt x="17" y="64"/>
                      <a:pt x="17" y="48"/>
                    </a:cubicBezTo>
                    <a:cubicBezTo>
                      <a:pt x="17" y="32"/>
                      <a:pt x="30" y="19"/>
                      <a:pt x="47" y="19"/>
                    </a:cubicBezTo>
                    <a:cubicBezTo>
                      <a:pt x="47" y="19"/>
                      <a:pt x="47" y="19"/>
                      <a:pt x="47" y="19"/>
                    </a:cubicBezTo>
                    <a:cubicBezTo>
                      <a:pt x="47" y="0"/>
                      <a:pt x="47" y="0"/>
                      <a:pt x="47" y="0"/>
                    </a:cubicBezTo>
                    <a:cubicBezTo>
                      <a:pt x="38" y="0"/>
                      <a:pt x="38" y="0"/>
                      <a:pt x="38" y="0"/>
                    </a:cubicBezTo>
                    <a:cubicBezTo>
                      <a:pt x="38" y="8"/>
                      <a:pt x="38" y="8"/>
                      <a:pt x="38" y="8"/>
                    </a:cubicBezTo>
                    <a:cubicBezTo>
                      <a:pt x="33" y="9"/>
                      <a:pt x="28" y="11"/>
                      <a:pt x="24" y="14"/>
                    </a:cubicBezTo>
                    <a:cubicBezTo>
                      <a:pt x="19" y="8"/>
                      <a:pt x="19" y="8"/>
                      <a:pt x="19" y="8"/>
                    </a:cubicBezTo>
                    <a:cubicBezTo>
                      <a:pt x="6" y="20"/>
                      <a:pt x="6" y="20"/>
                      <a:pt x="6" y="20"/>
                    </a:cubicBezTo>
                    <a:cubicBezTo>
                      <a:pt x="12" y="26"/>
                      <a:pt x="12" y="26"/>
                      <a:pt x="12" y="26"/>
                    </a:cubicBezTo>
                    <a:cubicBezTo>
                      <a:pt x="9" y="30"/>
                      <a:pt x="7" y="35"/>
                      <a:pt x="6" y="40"/>
                    </a:cubicBezTo>
                    <a:cubicBezTo>
                      <a:pt x="0" y="40"/>
                      <a:pt x="0" y="40"/>
                      <a:pt x="0" y="40"/>
                    </a:cubicBezTo>
                    <a:cubicBezTo>
                      <a:pt x="0" y="57"/>
                      <a:pt x="0" y="57"/>
                      <a:pt x="0" y="57"/>
                    </a:cubicBezTo>
                    <a:cubicBezTo>
                      <a:pt x="6" y="57"/>
                      <a:pt x="6" y="57"/>
                      <a:pt x="6" y="57"/>
                    </a:cubicBezTo>
                    <a:cubicBezTo>
                      <a:pt x="7" y="62"/>
                      <a:pt x="9" y="67"/>
                      <a:pt x="12" y="71"/>
                    </a:cubicBezTo>
                    <a:cubicBezTo>
                      <a:pt x="6" y="77"/>
                      <a:pt x="6" y="77"/>
                      <a:pt x="6" y="77"/>
                    </a:cubicBezTo>
                    <a:cubicBezTo>
                      <a:pt x="18" y="89"/>
                      <a:pt x="18" y="89"/>
                      <a:pt x="18" y="89"/>
                    </a:cubicBezTo>
                    <a:cubicBezTo>
                      <a:pt x="24" y="83"/>
                      <a:pt x="24" y="83"/>
                      <a:pt x="24" y="83"/>
                    </a:cubicBezTo>
                    <a:cubicBezTo>
                      <a:pt x="28" y="86"/>
                      <a:pt x="33" y="88"/>
                      <a:pt x="38" y="89"/>
                    </a:cubicBezTo>
                    <a:cubicBezTo>
                      <a:pt x="38" y="97"/>
                      <a:pt x="38" y="97"/>
                      <a:pt x="38" y="97"/>
                    </a:cubicBezTo>
                    <a:lnTo>
                      <a:pt x="47"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8" name="Freeform 163"/>
              <p:cNvSpPr/>
              <p:nvPr/>
            </p:nvSpPr>
            <p:spPr bwMode="auto">
              <a:xfrm>
                <a:off x="3538876" y="4669833"/>
                <a:ext cx="62021" cy="127621"/>
              </a:xfrm>
              <a:custGeom>
                <a:avLst/>
                <a:gdLst>
                  <a:gd name="T0" fmla="*/ 22 w 22"/>
                  <a:gd name="T1" fmla="*/ 7 h 45"/>
                  <a:gd name="T2" fmla="*/ 22 w 22"/>
                  <a:gd name="T3" fmla="*/ 0 h 45"/>
                  <a:gd name="T4" fmla="*/ 22 w 22"/>
                  <a:gd name="T5" fmla="*/ 0 h 45"/>
                  <a:gd name="T6" fmla="*/ 0 w 22"/>
                  <a:gd name="T7" fmla="*/ 22 h 45"/>
                  <a:gd name="T8" fmla="*/ 22 w 22"/>
                  <a:gd name="T9" fmla="*/ 45 h 45"/>
                  <a:gd name="T10" fmla="*/ 22 w 22"/>
                  <a:gd name="T11" fmla="*/ 45 h 45"/>
                  <a:gd name="T12" fmla="*/ 22 w 22"/>
                  <a:gd name="T13" fmla="*/ 38 h 45"/>
                  <a:gd name="T14" fmla="*/ 22 w 22"/>
                  <a:gd name="T15" fmla="*/ 38 h 45"/>
                  <a:gd name="T16" fmla="*/ 7 w 22"/>
                  <a:gd name="T17" fmla="*/ 22 h 45"/>
                  <a:gd name="T18" fmla="*/ 22 w 22"/>
                  <a:gd name="T19" fmla="*/ 7 h 45"/>
                  <a:gd name="T20" fmla="*/ 22 w 22"/>
                  <a:gd name="T21"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5">
                    <a:moveTo>
                      <a:pt x="22" y="7"/>
                    </a:moveTo>
                    <a:cubicBezTo>
                      <a:pt x="22" y="0"/>
                      <a:pt x="22" y="0"/>
                      <a:pt x="22" y="0"/>
                    </a:cubicBezTo>
                    <a:cubicBezTo>
                      <a:pt x="22" y="0"/>
                      <a:pt x="22" y="0"/>
                      <a:pt x="22" y="0"/>
                    </a:cubicBezTo>
                    <a:cubicBezTo>
                      <a:pt x="9" y="0"/>
                      <a:pt x="0" y="10"/>
                      <a:pt x="0" y="22"/>
                    </a:cubicBezTo>
                    <a:cubicBezTo>
                      <a:pt x="0" y="35"/>
                      <a:pt x="9" y="45"/>
                      <a:pt x="22" y="45"/>
                    </a:cubicBezTo>
                    <a:cubicBezTo>
                      <a:pt x="22" y="45"/>
                      <a:pt x="22" y="45"/>
                      <a:pt x="22" y="45"/>
                    </a:cubicBezTo>
                    <a:cubicBezTo>
                      <a:pt x="22" y="38"/>
                      <a:pt x="22" y="38"/>
                      <a:pt x="22" y="38"/>
                    </a:cubicBezTo>
                    <a:cubicBezTo>
                      <a:pt x="22" y="38"/>
                      <a:pt x="22" y="38"/>
                      <a:pt x="22" y="38"/>
                    </a:cubicBezTo>
                    <a:cubicBezTo>
                      <a:pt x="13" y="38"/>
                      <a:pt x="7" y="31"/>
                      <a:pt x="7" y="22"/>
                    </a:cubicBezTo>
                    <a:cubicBezTo>
                      <a:pt x="7" y="14"/>
                      <a:pt x="13" y="7"/>
                      <a:pt x="22" y="7"/>
                    </a:cubicBezTo>
                    <a:cubicBezTo>
                      <a:pt x="22" y="7"/>
                      <a:pt x="22" y="7"/>
                      <a:pt x="2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9" name="Freeform 164"/>
              <p:cNvSpPr/>
              <p:nvPr/>
            </p:nvSpPr>
            <p:spPr bwMode="auto">
              <a:xfrm>
                <a:off x="3578236" y="4709192"/>
                <a:ext cx="22662" cy="45323"/>
              </a:xfrm>
              <a:custGeom>
                <a:avLst/>
                <a:gdLst>
                  <a:gd name="T0" fmla="*/ 8 w 8"/>
                  <a:gd name="T1" fmla="*/ 16 h 16"/>
                  <a:gd name="T2" fmla="*/ 8 w 8"/>
                  <a:gd name="T3" fmla="*/ 0 h 16"/>
                  <a:gd name="T4" fmla="*/ 0 w 8"/>
                  <a:gd name="T5" fmla="*/ 8 h 16"/>
                  <a:gd name="T6" fmla="*/ 8 w 8"/>
                  <a:gd name="T7" fmla="*/ 16 h 16"/>
                </a:gdLst>
                <a:ahLst/>
                <a:cxnLst>
                  <a:cxn ang="0">
                    <a:pos x="T0" y="T1"/>
                  </a:cxn>
                  <a:cxn ang="0">
                    <a:pos x="T2" y="T3"/>
                  </a:cxn>
                  <a:cxn ang="0">
                    <a:pos x="T4" y="T5"/>
                  </a:cxn>
                  <a:cxn ang="0">
                    <a:pos x="T6" y="T7"/>
                  </a:cxn>
                </a:cxnLst>
                <a:rect l="0" t="0" r="r" b="b"/>
                <a:pathLst>
                  <a:path w="8" h="16">
                    <a:moveTo>
                      <a:pt x="8" y="16"/>
                    </a:moveTo>
                    <a:cubicBezTo>
                      <a:pt x="8" y="0"/>
                      <a:pt x="8" y="0"/>
                      <a:pt x="8" y="0"/>
                    </a:cubicBezTo>
                    <a:cubicBezTo>
                      <a:pt x="3" y="0"/>
                      <a:pt x="0" y="4"/>
                      <a:pt x="0" y="8"/>
                    </a:cubicBezTo>
                    <a:cubicBezTo>
                      <a:pt x="0" y="13"/>
                      <a:pt x="3" y="16"/>
                      <a:pt x="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500" advTm="0">
        <p:checker dir="vert"/>
      </p:transition>
    </mc:Choice>
    <mc:Fallback>
      <p:transition spd="slow" advTm="0">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down)">
                                      <p:cBhvr>
                                        <p:cTn id="7" dur="300"/>
                                        <p:tgtEl>
                                          <p:spTgt spid="103"/>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p:tgtEl>
                                          <p:spTgt spid="94"/>
                                        </p:tgtEl>
                                        <p:attrNameLst>
                                          <p:attrName>ppt_x</p:attrName>
                                        </p:attrNameLst>
                                      </p:cBhvr>
                                      <p:tavLst>
                                        <p:tav tm="0">
                                          <p:val>
                                            <p:strVal val="#ppt_x-#ppt_w*1.125000"/>
                                          </p:val>
                                        </p:tav>
                                        <p:tav tm="100000">
                                          <p:val>
                                            <p:strVal val="#ppt_x"/>
                                          </p:val>
                                        </p:tav>
                                      </p:tavLst>
                                    </p:anim>
                                    <p:animEffect transition="in" filter="wipe(right)">
                                      <p:cBhvr>
                                        <p:cTn id="12" dur="500"/>
                                        <p:tgtEl>
                                          <p:spTgt spid="94"/>
                                        </p:tgtEl>
                                      </p:cBhvr>
                                    </p:animEffect>
                                  </p:childTnLst>
                                </p:cTn>
                              </p:par>
                              <p:par>
                                <p:cTn id="13" presetID="1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ppt_x</p:attrName>
                                        </p:attrNameLst>
                                      </p:cBhvr>
                                      <p:tavLst>
                                        <p:tav tm="0">
                                          <p:val>
                                            <p:strVal val="#ppt_x-#ppt_w*1.125000"/>
                                          </p:val>
                                        </p:tav>
                                        <p:tav tm="100000">
                                          <p:val>
                                            <p:strVal val="#ppt_x"/>
                                          </p:val>
                                        </p:tav>
                                      </p:tavLst>
                                    </p:anim>
                                    <p:animEffect transition="in" filter="wipe(right)">
                                      <p:cBhvr>
                                        <p:cTn id="16" dur="500"/>
                                        <p:tgtEl>
                                          <p:spTgt spid="1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20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0-#ppt_w/2"/>
                                          </p:val>
                                        </p:tav>
                                        <p:tav tm="100000">
                                          <p:val>
                                            <p:strVal val="#ppt_x"/>
                                          </p:val>
                                        </p:tav>
                                      </p:tavLst>
                                    </p:anim>
                                    <p:anim calcmode="lin" valueType="num">
                                      <p:cBhvr additive="base">
                                        <p:cTn id="30"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right)">
                                      <p:cBhvr>
                                        <p:cTn id="35" dur="500"/>
                                        <p:tgtEl>
                                          <p:spTgt spid="20"/>
                                        </p:tgtEl>
                                      </p:cBhvr>
                                    </p:animEffect>
                                  </p:childTnLst>
                                </p:cTn>
                              </p:par>
                            </p:childTnLst>
                          </p:cTn>
                        </p:par>
                        <p:par>
                          <p:cTn id="36" fill="hold">
                            <p:stCondLst>
                              <p:cond delay="500"/>
                            </p:stCondLst>
                            <p:childTnLst>
                              <p:par>
                                <p:cTn id="37" presetID="22" presetClass="entr" presetSubtype="4"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12"/>
                                        </p:tgtEl>
                                        <p:attrNameLst>
                                          <p:attrName>style.visibility</p:attrName>
                                        </p:attrNameLst>
                                      </p:cBhvr>
                                      <p:to>
                                        <p:strVal val="visible"/>
                                      </p:to>
                                    </p:set>
                                    <p:animEffect transition="in" filter="fade">
                                      <p:cBhvr>
                                        <p:cTn id="44" dur="500"/>
                                        <p:tgtEl>
                                          <p:spTgt spid="112"/>
                                        </p:tgtEl>
                                      </p:cBhvr>
                                    </p:animEffect>
                                  </p:childTnLst>
                                </p:cTn>
                              </p:par>
                              <p:par>
                                <p:cTn id="45" presetID="10" presetClass="entr" presetSubtype="0" fill="hold" nodeType="withEffect">
                                  <p:stCondLst>
                                    <p:cond delay="0"/>
                                  </p:stCondLst>
                                  <p:childTnLst>
                                    <p:set>
                                      <p:cBhvr>
                                        <p:cTn id="46" dur="1" fill="hold">
                                          <p:stCondLst>
                                            <p:cond delay="0"/>
                                          </p:stCondLst>
                                        </p:cTn>
                                        <p:tgtEl>
                                          <p:spTgt spid="90"/>
                                        </p:tgtEl>
                                        <p:attrNameLst>
                                          <p:attrName>style.visibility</p:attrName>
                                        </p:attrNameLst>
                                      </p:cBhvr>
                                      <p:to>
                                        <p:strVal val="visible"/>
                                      </p:to>
                                    </p:set>
                                    <p:animEffect transition="in" filter="fade">
                                      <p:cBhvr>
                                        <p:cTn id="47" dur="500"/>
                                        <p:tgtEl>
                                          <p:spTgt spid="90"/>
                                        </p:tgtEl>
                                      </p:cBhvr>
                                    </p:animEffect>
                                  </p:childTnLst>
                                </p:cTn>
                              </p:par>
                              <p:par>
                                <p:cTn id="48" presetID="10" presetClass="entr" presetSubtype="0" fill="hold"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500"/>
                                        <p:tgtEl>
                                          <p:spTgt spid="64"/>
                                        </p:tgtEl>
                                      </p:cBhvr>
                                    </p:animEffect>
                                  </p:childTnLst>
                                </p:cTn>
                              </p:par>
                              <p:par>
                                <p:cTn id="51" presetID="10"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500"/>
                                        <p:tgtEl>
                                          <p:spTgt spid="44"/>
                                        </p:tgtEl>
                                      </p:cBhvr>
                                    </p:animEffect>
                                  </p:childTnLst>
                                </p:cTn>
                              </p:par>
                              <p:par>
                                <p:cTn id="54" presetID="0" presetClass="path" presetSubtype="0" accel="50000" decel="50000" fill="hold" nodeType="withEffect">
                                  <p:stCondLst>
                                    <p:cond delay="0"/>
                                  </p:stCondLst>
                                  <p:childTnLst>
                                    <p:animMotion origin="layout" path="M 0.26024 0.20617 L 0.26024 0.20617 C 0.25937 0.20031 0.25763 0.18117 0.25538 0.17222 C 0.2526 0.1608 0.25208 0.16296 0.25069 0.15247 C 0.24861 0.13796 0.24843 0.12871 0.24739 0.11296 C 0.24687 0.08364 0.24687 0.05463 0.24583 0.02531 C 0.24583 0.02161 0.24496 0.0179 0.24427 0.0142 C 0.2434 0.00864 0.24218 0.00093 0.23958 -0.00278 C 0.23819 -0.00463 0.23645 -0.00555 0.23472 -0.00555 L 0.05069 -0.00833 L 0.01892 -0.00555 C 0.01423 -0.00494 0.00937 -0.00432 0.00468 -0.00278 C 0.00295 -0.00247 1.38889E-6 -4.69136E-6 1.38889E-6 -4.69136E-6 L 1.38889E-6 -4.69136E-6 " pathEditMode="relative" ptsTypes="AAAAAAAAAAAAAA">
                                      <p:cBhvr>
                                        <p:cTn id="55" dur="2000" fill="hold"/>
                                        <p:tgtEl>
                                          <p:spTgt spid="112"/>
                                        </p:tgtEl>
                                        <p:attrNameLst>
                                          <p:attrName>ppt_x</p:attrName>
                                          <p:attrName>ppt_y</p:attrName>
                                        </p:attrNameLst>
                                      </p:cBhvr>
                                    </p:animMotion>
                                  </p:childTnLst>
                                </p:cTn>
                              </p:par>
                              <p:par>
                                <p:cTn id="56" presetID="0" presetClass="path" presetSubtype="0" accel="50000" decel="50000" fill="hold" nodeType="withEffect">
                                  <p:stCondLst>
                                    <p:cond delay="0"/>
                                  </p:stCondLst>
                                  <p:childTnLst>
                                    <p:animMotion origin="layout" path="M 0.27136 -0.00031 L 0.27136 -0.00031 C 0.23698 -0.0071 0.25226 -0.00525 0.19028 -0.00031 C 0.18872 -0.00031 0.18716 0.00185 0.18559 0.00247 C 0.17813 0.00494 0.16337 0.00833 0.16337 0.00833 L 0.06979 0.00247 C 0.06597 0.00216 0.06233 -0.00031 0.05868 -0.00031 C 0.03907 -0.00123 0.01945 -0.00031 6.93889E-18 -0.00031 L 6.93889E-18 -0.00031 " pathEditMode="relative" ptsTypes="AAAAAAAAA">
                                      <p:cBhvr>
                                        <p:cTn id="57" dur="2000" fill="hold"/>
                                        <p:tgtEl>
                                          <p:spTgt spid="90"/>
                                        </p:tgtEl>
                                        <p:attrNameLst>
                                          <p:attrName>ppt_x</p:attrName>
                                          <p:attrName>ppt_y</p:attrName>
                                        </p:attrNameLst>
                                      </p:cBhvr>
                                    </p:animMotion>
                                  </p:childTnLst>
                                </p:cTn>
                              </p:par>
                              <p:par>
                                <p:cTn id="58" presetID="0" presetClass="path" presetSubtype="0" accel="50000" decel="50000" fill="hold" nodeType="withEffect">
                                  <p:stCondLst>
                                    <p:cond delay="0"/>
                                  </p:stCondLst>
                                  <p:childTnLst>
                                    <p:animMotion origin="layout" path="M 0.40955 -0.16018 L 2.77778E-7 2.96296E-6 " pathEditMode="relative" rAng="0" ptsTypes="AA">
                                      <p:cBhvr>
                                        <p:cTn id="59" dur="2000" fill="hold"/>
                                        <p:tgtEl>
                                          <p:spTgt spid="64"/>
                                        </p:tgtEl>
                                        <p:attrNameLst>
                                          <p:attrName>ppt_x</p:attrName>
                                          <p:attrName>ppt_y</p:attrName>
                                        </p:attrNameLst>
                                      </p:cBhvr>
                                      <p:rCtr x="-20503" y="8210"/>
                                    </p:animMotion>
                                  </p:childTnLst>
                                </p:cTn>
                              </p:par>
                              <p:par>
                                <p:cTn id="60" presetID="0" presetClass="path" presetSubtype="0" accel="50000" decel="50000" fill="hold" nodeType="withEffect">
                                  <p:stCondLst>
                                    <p:cond delay="0"/>
                                  </p:stCondLst>
                                  <p:childTnLst>
                                    <p:animMotion origin="layout" path="M 0.09045 -0.25432 L 0.09045 -0.25432 C 0.08559 -0.25524 0.0809 -0.25586 0.07604 -0.25709 C 0.07066 -0.25864 0.06979 -0.26018 0.06493 -0.26265 C 0.05972 -0.26543 0.05608 -0.26635 0.05069 -0.26821 C 0.04792 -0.26759 0.03594 -0.26604 0.0316 -0.26265 C 0.01007 -0.24629 0.04219 -0.26604 0.02222 -0.25432 C 0.02049 -0.25246 0.0191 -0.25 0.01736 -0.24876 C 0.0158 -0.24722 0.01372 -0.24783 0.01267 -0.24567 C 0.0099 -0.24104 0.00833 -0.23456 0.00625 -0.22901 L 3.33333E-6 -0.21203 C -0.00121 -0.20925 -0.0026 -0.20679 -0.0033 -0.20339 L -0.00486 -0.19506 C -0.00781 -0.15185 -0.00712 -0.17191 -0.00486 -0.10185 C -0.00451 -0.09043 -0.0033 -0.07438 -0.00174 -0.06265 C -0.00121 -0.05956 -0.00052 -0.05679 3.33333E-6 -0.05401 C 0.00052 -0.04753 0.00156 -0.04104 0.00156 -0.03425 C 0.00156 -0.02592 0.00035 -0.01728 3.33333E-6 -0.00895 C -0.00017 -0.00617 3.33333E-6 -0.00339 3.33333E-6 -0.0003 L 3.33333E-6 -0.0003 " pathEditMode="relative" ptsTypes="AAAAAAAAAAAAAAAAAAAA">
                                      <p:cBhvr>
                                        <p:cTn id="61" dur="2000" fill="hold"/>
                                        <p:tgtEl>
                                          <p:spTgt spid="44"/>
                                        </p:tgtEl>
                                        <p:attrNameLst>
                                          <p:attrName>ppt_x</p:attrName>
                                          <p:attrName>ppt_y</p:attrName>
                                        </p:attrNameLst>
                                      </p:cBhvr>
                                    </p:animMotion>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1000"/>
                                        <p:tgtEl>
                                          <p:spTgt spid="32"/>
                                        </p:tgtEl>
                                      </p:cBhvr>
                                    </p:animEffect>
                                    <p:anim calcmode="lin" valueType="num">
                                      <p:cBhvr>
                                        <p:cTn id="72" dur="1000" fill="hold"/>
                                        <p:tgtEl>
                                          <p:spTgt spid="32"/>
                                        </p:tgtEl>
                                        <p:attrNameLst>
                                          <p:attrName>ppt_x</p:attrName>
                                        </p:attrNameLst>
                                      </p:cBhvr>
                                      <p:tavLst>
                                        <p:tav tm="0">
                                          <p:val>
                                            <p:strVal val="#ppt_x"/>
                                          </p:val>
                                        </p:tav>
                                        <p:tav tm="100000">
                                          <p:val>
                                            <p:strVal val="#ppt_x"/>
                                          </p:val>
                                        </p:tav>
                                      </p:tavLst>
                                    </p:anim>
                                    <p:anim calcmode="lin" valueType="num">
                                      <p:cBhvr>
                                        <p:cTn id="73" dur="1000" fill="hold"/>
                                        <p:tgtEl>
                                          <p:spTgt spid="32"/>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fade">
                                      <p:cBhvr>
                                        <p:cTn id="76" dur="1000"/>
                                        <p:tgtEl>
                                          <p:spTgt spid="40"/>
                                        </p:tgtEl>
                                      </p:cBhvr>
                                    </p:animEffect>
                                    <p:anim calcmode="lin" valueType="num">
                                      <p:cBhvr>
                                        <p:cTn id="77" dur="1000" fill="hold"/>
                                        <p:tgtEl>
                                          <p:spTgt spid="40"/>
                                        </p:tgtEl>
                                        <p:attrNameLst>
                                          <p:attrName>ppt_x</p:attrName>
                                        </p:attrNameLst>
                                      </p:cBhvr>
                                      <p:tavLst>
                                        <p:tav tm="0">
                                          <p:val>
                                            <p:strVal val="#ppt_x"/>
                                          </p:val>
                                        </p:tav>
                                        <p:tav tm="100000">
                                          <p:val>
                                            <p:strVal val="#ppt_x"/>
                                          </p:val>
                                        </p:tav>
                                      </p:tavLst>
                                    </p:anim>
                                    <p:anim calcmode="lin" valueType="num">
                                      <p:cBhvr>
                                        <p:cTn id="78" dur="1000" fill="hold"/>
                                        <p:tgtEl>
                                          <p:spTgt spid="40"/>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1000"/>
                                        <p:tgtEl>
                                          <p:spTgt spid="22"/>
                                        </p:tgtEl>
                                      </p:cBhvr>
                                    </p:animEffect>
                                    <p:anim calcmode="lin" valueType="num">
                                      <p:cBhvr>
                                        <p:cTn id="82" dur="1000" fill="hold"/>
                                        <p:tgtEl>
                                          <p:spTgt spid="22"/>
                                        </p:tgtEl>
                                        <p:attrNameLst>
                                          <p:attrName>ppt_x</p:attrName>
                                        </p:attrNameLst>
                                      </p:cBhvr>
                                      <p:tavLst>
                                        <p:tav tm="0">
                                          <p:val>
                                            <p:strVal val="#ppt_x"/>
                                          </p:val>
                                        </p:tav>
                                        <p:tav tm="100000">
                                          <p:val>
                                            <p:strVal val="#ppt_x"/>
                                          </p:val>
                                        </p:tav>
                                      </p:tavLst>
                                    </p:anim>
                                    <p:anim calcmode="lin" valueType="num">
                                      <p:cBhvr>
                                        <p:cTn id="8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116" grpId="0"/>
      <p:bldP spid="21" grpId="0"/>
      <p:bldP spid="20"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右箭头 102"/>
          <p:cNvSpPr/>
          <p:nvPr/>
        </p:nvSpPr>
        <p:spPr>
          <a:xfrm>
            <a:off x="646880" y="242192"/>
            <a:ext cx="274777" cy="274777"/>
          </a:xfrm>
          <a:prstGeom prst="rightArrow">
            <a:avLst/>
          </a:prstGeom>
          <a:solidFill>
            <a:srgbClr val="0070C0"/>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sym typeface="+mn-lt"/>
            </a:endParaRPr>
          </a:p>
        </p:txBody>
      </p:sp>
      <p:sp>
        <p:nvSpPr>
          <p:cNvPr id="94" name="TextBox 93"/>
          <p:cNvSpPr txBox="1"/>
          <p:nvPr/>
        </p:nvSpPr>
        <p:spPr>
          <a:xfrm>
            <a:off x="908957" y="206330"/>
            <a:ext cx="1364476" cy="400110"/>
          </a:xfrm>
          <a:prstGeom prst="rect">
            <a:avLst/>
          </a:prstGeom>
          <a:noFill/>
        </p:spPr>
        <p:txBody>
          <a:bodyPr wrap="none" rtlCol="0">
            <a:spAutoFit/>
          </a:bodyPr>
          <a:lstStyle/>
          <a:p>
            <a:r>
              <a:rPr lang="zh-CN" altLang="en-US" sz="2000" spc="300" dirty="0">
                <a:cs typeface="+mn-ea"/>
                <a:sym typeface="+mn-lt"/>
              </a:rPr>
              <a:t>协调技能</a:t>
            </a:r>
            <a:endParaRPr lang="zh-CN" altLang="en-US" sz="2000" spc="300" dirty="0">
              <a:cs typeface="+mn-ea"/>
              <a:sym typeface="+mn-lt"/>
            </a:endParaRPr>
          </a:p>
        </p:txBody>
      </p:sp>
      <p:sp>
        <p:nvSpPr>
          <p:cNvPr id="116" name="TextBox 115"/>
          <p:cNvSpPr txBox="1"/>
          <p:nvPr/>
        </p:nvSpPr>
        <p:spPr>
          <a:xfrm>
            <a:off x="2441102" y="267886"/>
            <a:ext cx="1510157" cy="338554"/>
          </a:xfrm>
          <a:prstGeom prst="rect">
            <a:avLst/>
          </a:prstGeom>
          <a:noFill/>
        </p:spPr>
        <p:txBody>
          <a:bodyPr wrap="none" rtlCol="0">
            <a:spAutoFit/>
          </a:bodyPr>
          <a:lstStyle/>
          <a:p>
            <a:r>
              <a:rPr lang="en-US" altLang="zh-CN" sz="1600" dirty="0">
                <a:cs typeface="+mn-ea"/>
                <a:sym typeface="+mn-lt"/>
              </a:rPr>
              <a:t>COORDINATION</a:t>
            </a:r>
            <a:endParaRPr lang="zh-CN" altLang="en-US" sz="1600" dirty="0">
              <a:cs typeface="+mn-ea"/>
              <a:sym typeface="+mn-lt"/>
            </a:endParaRPr>
          </a:p>
        </p:txBody>
      </p:sp>
      <p:cxnSp>
        <p:nvCxnSpPr>
          <p:cNvPr id="14" name="直接连接符 13"/>
          <p:cNvCxnSpPr/>
          <p:nvPr/>
        </p:nvCxnSpPr>
        <p:spPr>
          <a:xfrm>
            <a:off x="2307128" y="288299"/>
            <a:ext cx="0" cy="20859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09404" y="950663"/>
            <a:ext cx="7725192" cy="646331"/>
          </a:xfrm>
          <a:prstGeom prst="rect">
            <a:avLst/>
          </a:prstGeom>
          <a:noFill/>
        </p:spPr>
        <p:txBody>
          <a:bodyPr wrap="none" rtlCol="0">
            <a:spAutoFit/>
          </a:bodyPr>
          <a:lstStyle/>
          <a:p>
            <a:r>
              <a:rPr lang="zh-CN" altLang="en-US" sz="1200" dirty="0">
                <a:solidFill>
                  <a:schemeClr val="tx1">
                    <a:lumMod val="50000"/>
                    <a:lumOff val="50000"/>
                  </a:schemeClr>
                </a:solidFill>
                <a:cs typeface="+mn-ea"/>
                <a:sym typeface="+mn-lt"/>
              </a:rPr>
              <a:t>重视上下之间的沟通，做到上情下达，使所属员工了解公司的决策；做到下情上达，使决策领导了解战略计划的</a:t>
            </a:r>
            <a:endParaRPr lang="en-US" altLang="zh-CN" sz="1200" dirty="0">
              <a:solidFill>
                <a:schemeClr val="tx1">
                  <a:lumMod val="50000"/>
                  <a:lumOff val="50000"/>
                </a:schemeClr>
              </a:solidFill>
              <a:cs typeface="+mn-ea"/>
              <a:sym typeface="+mn-lt"/>
            </a:endParaRPr>
          </a:p>
          <a:p>
            <a:r>
              <a:rPr lang="zh-CN" altLang="en-US" sz="1200" dirty="0">
                <a:solidFill>
                  <a:schemeClr val="tx1">
                    <a:lumMod val="50000"/>
                    <a:lumOff val="50000"/>
                  </a:schemeClr>
                </a:solidFill>
                <a:cs typeface="+mn-ea"/>
                <a:sym typeface="+mn-lt"/>
              </a:rPr>
              <a:t>执行情况和员工的真实想法，还要重视横向沟通，注意部门之间的沟通协调，从而最大限度地解决信息的不对称</a:t>
            </a:r>
            <a:endParaRPr lang="en-US" altLang="zh-CN" sz="1200" dirty="0">
              <a:solidFill>
                <a:schemeClr val="tx1">
                  <a:lumMod val="50000"/>
                  <a:lumOff val="50000"/>
                </a:schemeClr>
              </a:solidFill>
              <a:cs typeface="+mn-ea"/>
              <a:sym typeface="+mn-lt"/>
            </a:endParaRPr>
          </a:p>
          <a:p>
            <a:r>
              <a:rPr lang="zh-CN" altLang="en-US" sz="1200" dirty="0">
                <a:solidFill>
                  <a:schemeClr val="tx1">
                    <a:lumMod val="50000"/>
                    <a:lumOff val="50000"/>
                  </a:schemeClr>
                </a:solidFill>
                <a:cs typeface="+mn-ea"/>
                <a:sym typeface="+mn-lt"/>
              </a:rPr>
              <a:t>化解员工之间，部门之间的矛盾与不和谐。</a:t>
            </a:r>
            <a:endParaRPr lang="zh-CN" altLang="en-US" sz="1200" dirty="0">
              <a:solidFill>
                <a:schemeClr val="tx1">
                  <a:lumMod val="50000"/>
                  <a:lumOff val="50000"/>
                </a:schemeClr>
              </a:solidFill>
              <a:cs typeface="+mn-ea"/>
              <a:sym typeface="+mn-lt"/>
            </a:endParaRPr>
          </a:p>
        </p:txBody>
      </p:sp>
      <p:grpSp>
        <p:nvGrpSpPr>
          <p:cNvPr id="22" name="组合 21"/>
          <p:cNvGrpSpPr/>
          <p:nvPr/>
        </p:nvGrpSpPr>
        <p:grpSpPr>
          <a:xfrm>
            <a:off x="1162957" y="2047336"/>
            <a:ext cx="2011893" cy="2011893"/>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5" name="椭圆 24"/>
            <p:cNvSpPr/>
            <p:nvPr/>
          </p:nvSpPr>
          <p:spPr>
            <a:xfrm>
              <a:off x="392112" y="760412"/>
              <a:ext cx="3825874" cy="3825874"/>
            </a:xfrm>
            <a:prstGeom prst="ellipse">
              <a:avLst/>
            </a:prstGeom>
            <a:gradFill flip="none" rotWithShape="1">
              <a:gsLst>
                <a:gs pos="20000">
                  <a:srgbClr val="BFBFBF"/>
                </a:gs>
                <a:gs pos="80000">
                  <a:srgbClr val="FFFFFF"/>
                </a:gs>
                <a:gs pos="100000">
                  <a:schemeClr val="accent2">
                    <a:satMod val="115000"/>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sym typeface="+mn-lt"/>
              </a:endParaRPr>
            </a:p>
          </p:txBody>
        </p:sp>
      </p:grpSp>
      <p:grpSp>
        <p:nvGrpSpPr>
          <p:cNvPr id="26" name="组合 25"/>
          <p:cNvGrpSpPr/>
          <p:nvPr/>
        </p:nvGrpSpPr>
        <p:grpSpPr>
          <a:xfrm>
            <a:off x="2772690" y="2047336"/>
            <a:ext cx="2011893" cy="2011893"/>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8" name="椭圆 27"/>
            <p:cNvSpPr/>
            <p:nvPr/>
          </p:nvSpPr>
          <p:spPr>
            <a:xfrm>
              <a:off x="392112" y="760412"/>
              <a:ext cx="3825874" cy="3825874"/>
            </a:xfrm>
            <a:prstGeom prst="ellipse">
              <a:avLst/>
            </a:prstGeom>
            <a:gradFill flip="none" rotWithShape="1">
              <a:gsLst>
                <a:gs pos="20000">
                  <a:srgbClr val="BFBFBF"/>
                </a:gs>
                <a:gs pos="80000">
                  <a:srgbClr val="FFFFFF"/>
                </a:gs>
                <a:gs pos="100000">
                  <a:schemeClr val="accent3">
                    <a:satMod val="115000"/>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sym typeface="+mn-lt"/>
              </a:endParaRPr>
            </a:p>
          </p:txBody>
        </p:sp>
      </p:grpSp>
      <p:grpSp>
        <p:nvGrpSpPr>
          <p:cNvPr id="29" name="组合 28"/>
          <p:cNvGrpSpPr/>
          <p:nvPr/>
        </p:nvGrpSpPr>
        <p:grpSpPr>
          <a:xfrm>
            <a:off x="4382423" y="2047336"/>
            <a:ext cx="2011893" cy="2011893"/>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31" name="椭圆 30"/>
            <p:cNvSpPr/>
            <p:nvPr/>
          </p:nvSpPr>
          <p:spPr>
            <a:xfrm>
              <a:off x="392112" y="760412"/>
              <a:ext cx="3825874" cy="3825874"/>
            </a:xfrm>
            <a:prstGeom prst="ellipse">
              <a:avLst/>
            </a:prstGeom>
            <a:gradFill flip="none" rotWithShape="1">
              <a:gsLst>
                <a:gs pos="20000">
                  <a:srgbClr val="BFBFBF"/>
                </a:gs>
                <a:gs pos="80000">
                  <a:srgbClr val="FFFFFF"/>
                </a:gs>
                <a:gs pos="100000">
                  <a:schemeClr val="accent5">
                    <a:satMod val="115000"/>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sym typeface="+mn-lt"/>
              </a:endParaRPr>
            </a:p>
          </p:txBody>
        </p:sp>
      </p:grpSp>
      <p:grpSp>
        <p:nvGrpSpPr>
          <p:cNvPr id="32" name="组合 31"/>
          <p:cNvGrpSpPr/>
          <p:nvPr/>
        </p:nvGrpSpPr>
        <p:grpSpPr>
          <a:xfrm>
            <a:off x="5992157" y="2047336"/>
            <a:ext cx="2011893" cy="2011893"/>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34" name="椭圆 33"/>
            <p:cNvSpPr/>
            <p:nvPr/>
          </p:nvSpPr>
          <p:spPr>
            <a:xfrm>
              <a:off x="392112" y="760412"/>
              <a:ext cx="3825874" cy="3825874"/>
            </a:xfrm>
            <a:prstGeom prst="ellipse">
              <a:avLst/>
            </a:prstGeom>
            <a:gradFill flip="none" rotWithShape="1">
              <a:gsLst>
                <a:gs pos="20000">
                  <a:srgbClr val="BFBFBF"/>
                </a:gs>
                <a:gs pos="80000">
                  <a:srgbClr val="FFFFFF"/>
                </a:gs>
                <a:gs pos="100000">
                  <a:schemeClr val="accent6">
                    <a:satMod val="115000"/>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sym typeface="+mn-lt"/>
              </a:endParaRPr>
            </a:p>
          </p:txBody>
        </p:sp>
      </p:grpSp>
      <p:sp>
        <p:nvSpPr>
          <p:cNvPr id="35" name="TextBox 34"/>
          <p:cNvSpPr txBox="1"/>
          <p:nvPr/>
        </p:nvSpPr>
        <p:spPr>
          <a:xfrm>
            <a:off x="1426867" y="2829772"/>
            <a:ext cx="1261884" cy="523220"/>
          </a:xfrm>
          <a:prstGeom prst="rect">
            <a:avLst/>
          </a:prstGeom>
          <a:noFill/>
        </p:spPr>
        <p:txBody>
          <a:bodyPr wrap="none" rtlCol="0">
            <a:spAutoFit/>
          </a:bodyPr>
          <a:lstStyle/>
          <a:p>
            <a:r>
              <a:rPr lang="zh-CN" altLang="en-US" sz="1400" dirty="0">
                <a:cs typeface="+mn-ea"/>
                <a:sym typeface="+mn-lt"/>
              </a:rPr>
              <a:t>自觉加强学习</a:t>
            </a:r>
            <a:endParaRPr lang="en-US" altLang="zh-CN" sz="1400" dirty="0">
              <a:cs typeface="+mn-ea"/>
              <a:sym typeface="+mn-lt"/>
            </a:endParaRPr>
          </a:p>
          <a:p>
            <a:r>
              <a:rPr lang="zh-CN" altLang="en-US" sz="1400" dirty="0">
                <a:cs typeface="+mn-ea"/>
                <a:sym typeface="+mn-lt"/>
              </a:rPr>
              <a:t>提高政治素养</a:t>
            </a:r>
            <a:endParaRPr lang="zh-CN" altLang="en-US" sz="1400" dirty="0">
              <a:cs typeface="+mn-ea"/>
              <a:sym typeface="+mn-lt"/>
            </a:endParaRPr>
          </a:p>
        </p:txBody>
      </p:sp>
      <p:sp>
        <p:nvSpPr>
          <p:cNvPr id="36" name="TextBox 35"/>
          <p:cNvSpPr txBox="1"/>
          <p:nvPr/>
        </p:nvSpPr>
        <p:spPr>
          <a:xfrm>
            <a:off x="2983094" y="2829772"/>
            <a:ext cx="1261884" cy="523220"/>
          </a:xfrm>
          <a:prstGeom prst="rect">
            <a:avLst/>
          </a:prstGeom>
          <a:noFill/>
        </p:spPr>
        <p:txBody>
          <a:bodyPr wrap="none" rtlCol="0">
            <a:spAutoFit/>
          </a:bodyPr>
          <a:lstStyle/>
          <a:p>
            <a:r>
              <a:rPr lang="zh-CN" altLang="en-US" sz="1400" dirty="0">
                <a:cs typeface="+mn-ea"/>
                <a:sym typeface="+mn-lt"/>
              </a:rPr>
              <a:t>丰富知识储备</a:t>
            </a:r>
            <a:endParaRPr lang="en-US" altLang="zh-CN" sz="1400" dirty="0">
              <a:cs typeface="+mn-ea"/>
              <a:sym typeface="+mn-lt"/>
            </a:endParaRPr>
          </a:p>
          <a:p>
            <a:r>
              <a:rPr lang="zh-CN" altLang="en-US" sz="1400" dirty="0">
                <a:cs typeface="+mn-ea"/>
                <a:sym typeface="+mn-lt"/>
              </a:rPr>
              <a:t>提高业务素养</a:t>
            </a:r>
            <a:endParaRPr lang="zh-CN" altLang="en-US" sz="1400" dirty="0">
              <a:cs typeface="+mn-ea"/>
              <a:sym typeface="+mn-lt"/>
            </a:endParaRPr>
          </a:p>
        </p:txBody>
      </p:sp>
      <p:sp>
        <p:nvSpPr>
          <p:cNvPr id="37" name="TextBox 36"/>
          <p:cNvSpPr txBox="1"/>
          <p:nvPr/>
        </p:nvSpPr>
        <p:spPr>
          <a:xfrm>
            <a:off x="4628221" y="2829772"/>
            <a:ext cx="1261884" cy="523220"/>
          </a:xfrm>
          <a:prstGeom prst="rect">
            <a:avLst/>
          </a:prstGeom>
          <a:noFill/>
        </p:spPr>
        <p:txBody>
          <a:bodyPr wrap="none" rtlCol="0">
            <a:spAutoFit/>
          </a:bodyPr>
          <a:lstStyle/>
          <a:p>
            <a:r>
              <a:rPr lang="zh-CN" altLang="en-US" sz="1400" dirty="0">
                <a:cs typeface="+mn-ea"/>
                <a:sym typeface="+mn-lt"/>
              </a:rPr>
              <a:t>注重方式技巧</a:t>
            </a:r>
            <a:endParaRPr lang="en-US" altLang="zh-CN" sz="1400" dirty="0">
              <a:cs typeface="+mn-ea"/>
              <a:sym typeface="+mn-lt"/>
            </a:endParaRPr>
          </a:p>
          <a:p>
            <a:r>
              <a:rPr lang="zh-CN" altLang="en-US" sz="1400" dirty="0">
                <a:cs typeface="+mn-ea"/>
                <a:sym typeface="+mn-lt"/>
              </a:rPr>
              <a:t>提高协调质量</a:t>
            </a:r>
            <a:endParaRPr lang="en-US" altLang="zh-CN" sz="1400" dirty="0">
              <a:cs typeface="+mn-ea"/>
              <a:sym typeface="+mn-lt"/>
            </a:endParaRPr>
          </a:p>
        </p:txBody>
      </p:sp>
      <p:sp>
        <p:nvSpPr>
          <p:cNvPr id="38" name="TextBox 37"/>
          <p:cNvSpPr txBox="1"/>
          <p:nvPr/>
        </p:nvSpPr>
        <p:spPr>
          <a:xfrm>
            <a:off x="6235247" y="2829772"/>
            <a:ext cx="1261884" cy="523220"/>
          </a:xfrm>
          <a:prstGeom prst="rect">
            <a:avLst/>
          </a:prstGeom>
          <a:noFill/>
        </p:spPr>
        <p:txBody>
          <a:bodyPr wrap="none" rtlCol="0">
            <a:spAutoFit/>
          </a:bodyPr>
          <a:lstStyle/>
          <a:p>
            <a:r>
              <a:rPr lang="zh-CN" altLang="en-US" sz="1400" dirty="0">
                <a:cs typeface="+mn-ea"/>
                <a:sym typeface="+mn-lt"/>
              </a:rPr>
              <a:t>自觉磨炼心智</a:t>
            </a:r>
            <a:endParaRPr lang="en-US" altLang="zh-CN" sz="1400" dirty="0">
              <a:cs typeface="+mn-ea"/>
              <a:sym typeface="+mn-lt"/>
            </a:endParaRPr>
          </a:p>
          <a:p>
            <a:r>
              <a:rPr lang="zh-CN" altLang="en-US" sz="1400" dirty="0">
                <a:cs typeface="+mn-ea"/>
                <a:sym typeface="+mn-lt"/>
              </a:rPr>
              <a:t>提高心理素养</a:t>
            </a:r>
            <a:endParaRPr lang="zh-CN" altLang="en-US" sz="1400" dirty="0">
              <a:cs typeface="+mn-ea"/>
              <a:sym typeface="+mn-lt"/>
            </a:endParaRPr>
          </a:p>
        </p:txBody>
      </p:sp>
      <p:sp>
        <p:nvSpPr>
          <p:cNvPr id="39" name="椭圆 38"/>
          <p:cNvSpPr/>
          <p:nvPr/>
        </p:nvSpPr>
        <p:spPr>
          <a:xfrm>
            <a:off x="4575050" y="3700015"/>
            <a:ext cx="500908" cy="500908"/>
          </a:xfrm>
          <a:prstGeom prst="ellipse">
            <a:avLst/>
          </a:prstGeom>
          <a:solidFill>
            <a:srgbClr val="0070C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40" name="椭圆 39"/>
          <p:cNvSpPr/>
          <p:nvPr/>
        </p:nvSpPr>
        <p:spPr>
          <a:xfrm>
            <a:off x="5717380" y="3924326"/>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41" name="椭圆 40"/>
          <p:cNvSpPr/>
          <p:nvPr/>
        </p:nvSpPr>
        <p:spPr>
          <a:xfrm>
            <a:off x="2552263" y="3924685"/>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42" name="椭圆 41"/>
          <p:cNvSpPr/>
          <p:nvPr/>
        </p:nvSpPr>
        <p:spPr>
          <a:xfrm>
            <a:off x="2255929" y="4043024"/>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43" name="椭圆 42"/>
          <p:cNvSpPr/>
          <p:nvPr/>
        </p:nvSpPr>
        <p:spPr>
          <a:xfrm>
            <a:off x="6175518" y="3929345"/>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44" name="椭圆 43"/>
          <p:cNvSpPr/>
          <p:nvPr/>
        </p:nvSpPr>
        <p:spPr>
          <a:xfrm>
            <a:off x="3062244" y="3921840"/>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45" name="椭圆 44"/>
          <p:cNvSpPr/>
          <p:nvPr/>
        </p:nvSpPr>
        <p:spPr>
          <a:xfrm>
            <a:off x="6553278" y="4053247"/>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46" name="椭圆 45"/>
          <p:cNvSpPr/>
          <p:nvPr/>
        </p:nvSpPr>
        <p:spPr>
          <a:xfrm>
            <a:off x="3850333" y="3956451"/>
            <a:ext cx="250454" cy="250454"/>
          </a:xfrm>
          <a:prstGeom prst="ellipse">
            <a:avLst/>
          </a:prstGeom>
          <a:solidFill>
            <a:srgbClr val="0070C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47" name="椭圆 46"/>
          <p:cNvSpPr/>
          <p:nvPr/>
        </p:nvSpPr>
        <p:spPr>
          <a:xfrm>
            <a:off x="6726981" y="3923044"/>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48" name="椭圆 47"/>
          <p:cNvSpPr/>
          <p:nvPr/>
        </p:nvSpPr>
        <p:spPr>
          <a:xfrm>
            <a:off x="4151556" y="3931099"/>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49" name="椭圆 48"/>
          <p:cNvSpPr/>
          <p:nvPr/>
        </p:nvSpPr>
        <p:spPr>
          <a:xfrm>
            <a:off x="7359742" y="3980235"/>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50" name="椭圆 49"/>
          <p:cNvSpPr/>
          <p:nvPr/>
        </p:nvSpPr>
        <p:spPr>
          <a:xfrm>
            <a:off x="5900741" y="3740541"/>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1" name="椭圆 50"/>
          <p:cNvSpPr/>
          <p:nvPr/>
        </p:nvSpPr>
        <p:spPr>
          <a:xfrm>
            <a:off x="2070359" y="4053531"/>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52" name="椭圆 51"/>
          <p:cNvSpPr/>
          <p:nvPr/>
        </p:nvSpPr>
        <p:spPr>
          <a:xfrm>
            <a:off x="4506355" y="3776638"/>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5" name="椭圆 54"/>
          <p:cNvSpPr/>
          <p:nvPr/>
        </p:nvSpPr>
        <p:spPr>
          <a:xfrm>
            <a:off x="3206031" y="3868485"/>
            <a:ext cx="322151" cy="322151"/>
          </a:xfrm>
          <a:prstGeom prst="ellipse">
            <a:avLst/>
          </a:prstGeom>
          <a:solidFill>
            <a:srgbClr val="0070C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56" name="椭圆 55"/>
          <p:cNvSpPr/>
          <p:nvPr/>
        </p:nvSpPr>
        <p:spPr>
          <a:xfrm>
            <a:off x="5075958" y="3921222"/>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57" name="椭圆 56"/>
          <p:cNvSpPr/>
          <p:nvPr/>
        </p:nvSpPr>
        <p:spPr>
          <a:xfrm>
            <a:off x="1206867" y="3924555"/>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58" name="椭圆 57"/>
          <p:cNvSpPr/>
          <p:nvPr/>
        </p:nvSpPr>
        <p:spPr>
          <a:xfrm>
            <a:off x="921657" y="4055787"/>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59" name="椭圆 58"/>
          <p:cNvSpPr/>
          <p:nvPr/>
        </p:nvSpPr>
        <p:spPr>
          <a:xfrm>
            <a:off x="2772349" y="3741284"/>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0" name="椭圆 59"/>
          <p:cNvSpPr/>
          <p:nvPr/>
        </p:nvSpPr>
        <p:spPr>
          <a:xfrm>
            <a:off x="1690644" y="3977618"/>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61" name="椭圆 60"/>
          <p:cNvSpPr/>
          <p:nvPr/>
        </p:nvSpPr>
        <p:spPr>
          <a:xfrm>
            <a:off x="6193490" y="3783833"/>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2" name="椭圆 61"/>
          <p:cNvSpPr/>
          <p:nvPr/>
        </p:nvSpPr>
        <p:spPr>
          <a:xfrm>
            <a:off x="7730460" y="3915261"/>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53" name="TextBox 52"/>
          <p:cNvSpPr txBox="1"/>
          <p:nvPr/>
        </p:nvSpPr>
        <p:spPr>
          <a:xfrm>
            <a:off x="10609990" y="6382589"/>
            <a:ext cx="877163" cy="369332"/>
          </a:xfrm>
          <a:prstGeom prst="rect">
            <a:avLst/>
          </a:prstGeom>
          <a:noFill/>
        </p:spPr>
        <p:txBody>
          <a:bodyPr wrap="none" rtlCol="0">
            <a:spAutoFit/>
          </a:bodyPr>
          <a:lstStyle/>
          <a:p>
            <a:r>
              <a:rPr lang="zh-CN" altLang="en-US" dirty="0">
                <a:cs typeface="+mn-ea"/>
                <a:sym typeface="+mn-lt"/>
              </a:rPr>
              <a:t>延时符</a:t>
            </a:r>
            <a:endParaRPr lang="zh-CN" altLang="en-US" dirty="0">
              <a:cs typeface="+mn-ea"/>
              <a:sym typeface="+mn-l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down)">
                                          <p:cBhvr>
                                            <p:cTn id="7" dur="300"/>
                                            <p:tgtEl>
                                              <p:spTgt spid="103"/>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p:tgtEl>
                                              <p:spTgt spid="94"/>
                                            </p:tgtEl>
                                            <p:attrNameLst>
                                              <p:attrName>ppt_x</p:attrName>
                                            </p:attrNameLst>
                                          </p:cBhvr>
                                          <p:tavLst>
                                            <p:tav tm="0">
                                              <p:val>
                                                <p:strVal val="#ppt_x-#ppt_w*1.125000"/>
                                              </p:val>
                                            </p:tav>
                                            <p:tav tm="100000">
                                              <p:val>
                                                <p:strVal val="#ppt_x"/>
                                              </p:val>
                                            </p:tav>
                                          </p:tavLst>
                                        </p:anim>
                                        <p:animEffect transition="in" filter="wipe(right)">
                                          <p:cBhvr>
                                            <p:cTn id="12" dur="500"/>
                                            <p:tgtEl>
                                              <p:spTgt spid="94"/>
                                            </p:tgtEl>
                                          </p:cBhvr>
                                        </p:animEffect>
                                      </p:childTnLst>
                                    </p:cTn>
                                  </p:par>
                                  <p:par>
                                    <p:cTn id="13" presetID="1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ppt_x</p:attrName>
                                            </p:attrNameLst>
                                          </p:cBhvr>
                                          <p:tavLst>
                                            <p:tav tm="0">
                                              <p:val>
                                                <p:strVal val="#ppt_x-#ppt_w*1.125000"/>
                                              </p:val>
                                            </p:tav>
                                            <p:tav tm="100000">
                                              <p:val>
                                                <p:strVal val="#ppt_x"/>
                                              </p:val>
                                            </p:tav>
                                          </p:tavLst>
                                        </p:anim>
                                        <p:animEffect transition="in" filter="wipe(right)">
                                          <p:cBhvr>
                                            <p:cTn id="16" dur="500"/>
                                            <p:tgtEl>
                                              <p:spTgt spid="1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par>
                              <p:cTn id="21" fill="hold">
                                <p:stCondLst>
                                  <p:cond delay="1000"/>
                                </p:stCondLst>
                                <p:childTnLst>
                                  <p:par>
                                    <p:cTn id="22" presetID="18" presetClass="entr" presetSubtype="3" fill="hold" grpId="0" nodeType="after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strips(upRight)">
                                          <p:cBhvr>
                                            <p:cTn id="24" dur="500"/>
                                            <p:tgtEl>
                                              <p:spTgt spid="67"/>
                                            </p:tgtEl>
                                          </p:cBhvr>
                                        </p:animEffect>
                                      </p:childTnLst>
                                    </p:cTn>
                                  </p:par>
                                </p:childTnLst>
                              </p:cTn>
                            </p:par>
                            <p:par>
                              <p:cTn id="25" fill="hold">
                                <p:stCondLst>
                                  <p:cond delay="1500"/>
                                </p:stCondLst>
                                <p:childTnLst>
                                  <p:par>
                                    <p:cTn id="26" presetID="2" presetClass="entr" presetSubtype="2" fill="hold" nodeType="afterEffect" p14:presetBounceEnd="40000">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14:bounceEnd="40000">
                                          <p:cBhvr additive="base">
                                            <p:cTn id="28" dur="500" fill="hold"/>
                                            <p:tgtEl>
                                              <p:spTgt spid="22"/>
                                            </p:tgtEl>
                                            <p:attrNameLst>
                                              <p:attrName>ppt_x</p:attrName>
                                            </p:attrNameLst>
                                          </p:cBhvr>
                                          <p:tavLst>
                                            <p:tav tm="0">
                                              <p:val>
                                                <p:strVal val="1+#ppt_w/2"/>
                                              </p:val>
                                            </p:tav>
                                            <p:tav tm="100000">
                                              <p:val>
                                                <p:strVal val="#ppt_x"/>
                                              </p:val>
                                            </p:tav>
                                          </p:tavLst>
                                        </p:anim>
                                        <p:anim calcmode="lin" valueType="num" p14:bounceEnd="40000">
                                          <p:cBhvr additive="base">
                                            <p:cTn id="29" dur="500" fill="hold"/>
                                            <p:tgtEl>
                                              <p:spTgt spid="22"/>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14:presetBounceEnd="40000">
                                      <p:stCondLst>
                                        <p:cond delay="300"/>
                                      </p:stCondLst>
                                      <p:childTnLst>
                                        <p:set>
                                          <p:cBhvr>
                                            <p:cTn id="31" dur="1" fill="hold">
                                              <p:stCondLst>
                                                <p:cond delay="0"/>
                                              </p:stCondLst>
                                            </p:cTn>
                                            <p:tgtEl>
                                              <p:spTgt spid="26"/>
                                            </p:tgtEl>
                                            <p:attrNameLst>
                                              <p:attrName>style.visibility</p:attrName>
                                            </p:attrNameLst>
                                          </p:cBhvr>
                                          <p:to>
                                            <p:strVal val="visible"/>
                                          </p:to>
                                        </p:set>
                                        <p:anim calcmode="lin" valueType="num" p14:bounceEnd="40000">
                                          <p:cBhvr additive="base">
                                            <p:cTn id="32" dur="500" fill="hold"/>
                                            <p:tgtEl>
                                              <p:spTgt spid="26"/>
                                            </p:tgtEl>
                                            <p:attrNameLst>
                                              <p:attrName>ppt_x</p:attrName>
                                            </p:attrNameLst>
                                          </p:cBhvr>
                                          <p:tavLst>
                                            <p:tav tm="0">
                                              <p:val>
                                                <p:strVal val="1+#ppt_w/2"/>
                                              </p:val>
                                            </p:tav>
                                            <p:tav tm="100000">
                                              <p:val>
                                                <p:strVal val="#ppt_x"/>
                                              </p:val>
                                            </p:tav>
                                          </p:tavLst>
                                        </p:anim>
                                        <p:anim calcmode="lin" valueType="num" p14:bounceEnd="40000">
                                          <p:cBhvr additive="base">
                                            <p:cTn id="33" dur="500" fill="hold"/>
                                            <p:tgtEl>
                                              <p:spTgt spid="26"/>
                                            </p:tgtEl>
                                            <p:attrNameLst>
                                              <p:attrName>ppt_y</p:attrName>
                                            </p:attrNameLst>
                                          </p:cBhvr>
                                          <p:tavLst>
                                            <p:tav tm="0">
                                              <p:val>
                                                <p:strVal val="#ppt_y"/>
                                              </p:val>
                                            </p:tav>
                                            <p:tav tm="100000">
                                              <p:val>
                                                <p:strVal val="#ppt_y"/>
                                              </p:val>
                                            </p:tav>
                                          </p:tavLst>
                                        </p:anim>
                                      </p:childTnLst>
                                    </p:cTn>
                                  </p:par>
                                  <p:par>
                                    <p:cTn id="34" presetID="12" presetClass="entr" presetSubtype="8" fill="hold" grpId="0" nodeType="withEffect">
                                      <p:stCondLst>
                                        <p:cond delay="30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p:tgtEl>
                                              <p:spTgt spid="35"/>
                                            </p:tgtEl>
                                            <p:attrNameLst>
                                              <p:attrName>ppt_x</p:attrName>
                                            </p:attrNameLst>
                                          </p:cBhvr>
                                          <p:tavLst>
                                            <p:tav tm="0">
                                              <p:val>
                                                <p:strVal val="#ppt_x-#ppt_w*1.125000"/>
                                              </p:val>
                                            </p:tav>
                                            <p:tav tm="100000">
                                              <p:val>
                                                <p:strVal val="#ppt_x"/>
                                              </p:val>
                                            </p:tav>
                                          </p:tavLst>
                                        </p:anim>
                                        <p:animEffect transition="in" filter="wipe(right)">
                                          <p:cBhvr>
                                            <p:cTn id="37" dur="500"/>
                                            <p:tgtEl>
                                              <p:spTgt spid="35"/>
                                            </p:tgtEl>
                                          </p:cBhvr>
                                        </p:animEffect>
                                      </p:childTnLst>
                                    </p:cTn>
                                  </p:par>
                                  <p:par>
                                    <p:cTn id="38" presetID="2" presetClass="entr" presetSubtype="2" fill="hold" nodeType="withEffect" p14:presetBounceEnd="40000">
                                      <p:stCondLst>
                                        <p:cond delay="600"/>
                                      </p:stCondLst>
                                      <p:childTnLst>
                                        <p:set>
                                          <p:cBhvr>
                                            <p:cTn id="39" dur="1" fill="hold">
                                              <p:stCondLst>
                                                <p:cond delay="0"/>
                                              </p:stCondLst>
                                            </p:cTn>
                                            <p:tgtEl>
                                              <p:spTgt spid="29"/>
                                            </p:tgtEl>
                                            <p:attrNameLst>
                                              <p:attrName>style.visibility</p:attrName>
                                            </p:attrNameLst>
                                          </p:cBhvr>
                                          <p:to>
                                            <p:strVal val="visible"/>
                                          </p:to>
                                        </p:set>
                                        <p:anim calcmode="lin" valueType="num" p14:bounceEnd="40000">
                                          <p:cBhvr additive="base">
                                            <p:cTn id="40" dur="500" fill="hold"/>
                                            <p:tgtEl>
                                              <p:spTgt spid="29"/>
                                            </p:tgtEl>
                                            <p:attrNameLst>
                                              <p:attrName>ppt_x</p:attrName>
                                            </p:attrNameLst>
                                          </p:cBhvr>
                                          <p:tavLst>
                                            <p:tav tm="0">
                                              <p:val>
                                                <p:strVal val="1+#ppt_w/2"/>
                                              </p:val>
                                            </p:tav>
                                            <p:tav tm="100000">
                                              <p:val>
                                                <p:strVal val="#ppt_x"/>
                                              </p:val>
                                            </p:tav>
                                          </p:tavLst>
                                        </p:anim>
                                        <p:anim calcmode="lin" valueType="num" p14:bounceEnd="40000">
                                          <p:cBhvr additive="base">
                                            <p:cTn id="41" dur="500" fill="hold"/>
                                            <p:tgtEl>
                                              <p:spTgt spid="29"/>
                                            </p:tgtEl>
                                            <p:attrNameLst>
                                              <p:attrName>ppt_y</p:attrName>
                                            </p:attrNameLst>
                                          </p:cBhvr>
                                          <p:tavLst>
                                            <p:tav tm="0">
                                              <p:val>
                                                <p:strVal val="#ppt_y"/>
                                              </p:val>
                                            </p:tav>
                                            <p:tav tm="100000">
                                              <p:val>
                                                <p:strVal val="#ppt_y"/>
                                              </p:val>
                                            </p:tav>
                                          </p:tavLst>
                                        </p:anim>
                                      </p:childTnLst>
                                    </p:cTn>
                                  </p:par>
                                  <p:par>
                                    <p:cTn id="42" presetID="12" presetClass="entr" presetSubtype="8" fill="hold" grpId="0" nodeType="withEffect">
                                      <p:stCondLst>
                                        <p:cond delay="60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500"/>
                                            <p:tgtEl>
                                              <p:spTgt spid="36"/>
                                            </p:tgtEl>
                                            <p:attrNameLst>
                                              <p:attrName>ppt_x</p:attrName>
                                            </p:attrNameLst>
                                          </p:cBhvr>
                                          <p:tavLst>
                                            <p:tav tm="0">
                                              <p:val>
                                                <p:strVal val="#ppt_x-#ppt_w*1.125000"/>
                                              </p:val>
                                            </p:tav>
                                            <p:tav tm="100000">
                                              <p:val>
                                                <p:strVal val="#ppt_x"/>
                                              </p:val>
                                            </p:tav>
                                          </p:tavLst>
                                        </p:anim>
                                        <p:animEffect transition="in" filter="wipe(right)">
                                          <p:cBhvr>
                                            <p:cTn id="45" dur="500"/>
                                            <p:tgtEl>
                                              <p:spTgt spid="36"/>
                                            </p:tgtEl>
                                          </p:cBhvr>
                                        </p:animEffect>
                                      </p:childTnLst>
                                    </p:cTn>
                                  </p:par>
                                  <p:par>
                                    <p:cTn id="46" presetID="2" presetClass="entr" presetSubtype="2" fill="hold" nodeType="withEffect" p14:presetBounceEnd="40000">
                                      <p:stCondLst>
                                        <p:cond delay="900"/>
                                      </p:stCondLst>
                                      <p:childTnLst>
                                        <p:set>
                                          <p:cBhvr>
                                            <p:cTn id="47" dur="1" fill="hold">
                                              <p:stCondLst>
                                                <p:cond delay="0"/>
                                              </p:stCondLst>
                                            </p:cTn>
                                            <p:tgtEl>
                                              <p:spTgt spid="32"/>
                                            </p:tgtEl>
                                            <p:attrNameLst>
                                              <p:attrName>style.visibility</p:attrName>
                                            </p:attrNameLst>
                                          </p:cBhvr>
                                          <p:to>
                                            <p:strVal val="visible"/>
                                          </p:to>
                                        </p:set>
                                        <p:anim calcmode="lin" valueType="num" p14:bounceEnd="40000">
                                          <p:cBhvr additive="base">
                                            <p:cTn id="48" dur="500" fill="hold"/>
                                            <p:tgtEl>
                                              <p:spTgt spid="32"/>
                                            </p:tgtEl>
                                            <p:attrNameLst>
                                              <p:attrName>ppt_x</p:attrName>
                                            </p:attrNameLst>
                                          </p:cBhvr>
                                          <p:tavLst>
                                            <p:tav tm="0">
                                              <p:val>
                                                <p:strVal val="1+#ppt_w/2"/>
                                              </p:val>
                                            </p:tav>
                                            <p:tav tm="100000">
                                              <p:val>
                                                <p:strVal val="#ppt_x"/>
                                              </p:val>
                                            </p:tav>
                                          </p:tavLst>
                                        </p:anim>
                                        <p:anim calcmode="lin" valueType="num" p14:bounceEnd="40000">
                                          <p:cBhvr additive="base">
                                            <p:cTn id="49" dur="500" fill="hold"/>
                                            <p:tgtEl>
                                              <p:spTgt spid="32"/>
                                            </p:tgtEl>
                                            <p:attrNameLst>
                                              <p:attrName>ppt_y</p:attrName>
                                            </p:attrNameLst>
                                          </p:cBhvr>
                                          <p:tavLst>
                                            <p:tav tm="0">
                                              <p:val>
                                                <p:strVal val="#ppt_y"/>
                                              </p:val>
                                            </p:tav>
                                            <p:tav tm="100000">
                                              <p:val>
                                                <p:strVal val="#ppt_y"/>
                                              </p:val>
                                            </p:tav>
                                          </p:tavLst>
                                        </p:anim>
                                      </p:childTnLst>
                                    </p:cTn>
                                  </p:par>
                                  <p:par>
                                    <p:cTn id="50" presetID="12" presetClass="entr" presetSubtype="8" fill="hold" grpId="0" nodeType="withEffect">
                                      <p:stCondLst>
                                        <p:cond delay="900"/>
                                      </p:stCondLst>
                                      <p:childTnLst>
                                        <p:set>
                                          <p:cBhvr>
                                            <p:cTn id="51" dur="1" fill="hold">
                                              <p:stCondLst>
                                                <p:cond delay="0"/>
                                              </p:stCondLst>
                                            </p:cTn>
                                            <p:tgtEl>
                                              <p:spTgt spid="37"/>
                                            </p:tgtEl>
                                            <p:attrNameLst>
                                              <p:attrName>style.visibility</p:attrName>
                                            </p:attrNameLst>
                                          </p:cBhvr>
                                          <p:to>
                                            <p:strVal val="visible"/>
                                          </p:to>
                                        </p:set>
                                        <p:anim calcmode="lin" valueType="num">
                                          <p:cBhvr additive="base">
                                            <p:cTn id="52" dur="500"/>
                                            <p:tgtEl>
                                              <p:spTgt spid="37"/>
                                            </p:tgtEl>
                                            <p:attrNameLst>
                                              <p:attrName>ppt_x</p:attrName>
                                            </p:attrNameLst>
                                          </p:cBhvr>
                                          <p:tavLst>
                                            <p:tav tm="0">
                                              <p:val>
                                                <p:strVal val="#ppt_x-#ppt_w*1.125000"/>
                                              </p:val>
                                            </p:tav>
                                            <p:tav tm="100000">
                                              <p:val>
                                                <p:strVal val="#ppt_x"/>
                                              </p:val>
                                            </p:tav>
                                          </p:tavLst>
                                        </p:anim>
                                        <p:animEffect transition="in" filter="wipe(right)">
                                          <p:cBhvr>
                                            <p:cTn id="53" dur="500"/>
                                            <p:tgtEl>
                                              <p:spTgt spid="37"/>
                                            </p:tgtEl>
                                          </p:cBhvr>
                                        </p:animEffect>
                                      </p:childTnLst>
                                    </p:cTn>
                                  </p:par>
                                  <p:par>
                                    <p:cTn id="54" presetID="12" presetClass="entr" presetSubtype="8" fill="hold" grpId="0" nodeType="withEffect">
                                      <p:stCondLst>
                                        <p:cond delay="120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p:tgtEl>
                                              <p:spTgt spid="38"/>
                                            </p:tgtEl>
                                            <p:attrNameLst>
                                              <p:attrName>ppt_x</p:attrName>
                                            </p:attrNameLst>
                                          </p:cBhvr>
                                          <p:tavLst>
                                            <p:tav tm="0">
                                              <p:val>
                                                <p:strVal val="#ppt_x-#ppt_w*1.125000"/>
                                              </p:val>
                                            </p:tav>
                                            <p:tav tm="100000">
                                              <p:val>
                                                <p:strVal val="#ppt_x"/>
                                              </p:val>
                                            </p:tav>
                                          </p:tavLst>
                                        </p:anim>
                                        <p:animEffect transition="in" filter="wipe(right)">
                                          <p:cBhvr>
                                            <p:cTn id="57" dur="500"/>
                                            <p:tgtEl>
                                              <p:spTgt spid="38"/>
                                            </p:tgtEl>
                                          </p:cBhvr>
                                        </p:animEffect>
                                      </p:childTnLst>
                                    </p:cTn>
                                  </p:par>
                                </p:childTnLst>
                              </p:cTn>
                            </p:par>
                            <p:par>
                              <p:cTn id="58" fill="hold">
                                <p:stCondLst>
                                  <p:cond delay="2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400"/>
                                      </p:stCondLst>
                                      <p:childTnLst>
                                        <p:set>
                                          <p:cBhvr>
                                            <p:cTn id="65" dur="1" fill="hold">
                                              <p:stCondLst>
                                                <p:cond delay="0"/>
                                              </p:stCondLst>
                                            </p:cTn>
                                            <p:tgtEl>
                                              <p:spTgt spid="40"/>
                                            </p:tgtEl>
                                            <p:attrNameLst>
                                              <p:attrName>style.visibility</p:attrName>
                                            </p:attrNameLst>
                                          </p:cBhvr>
                                          <p:to>
                                            <p:strVal val="visible"/>
                                          </p:to>
                                        </p:set>
                                        <p:anim calcmode="lin" valueType="num">
                                          <p:cBhvr>
                                            <p:cTn id="66" dur="500" fill="hold"/>
                                            <p:tgtEl>
                                              <p:spTgt spid="40"/>
                                            </p:tgtEl>
                                            <p:attrNameLst>
                                              <p:attrName>ppt_w</p:attrName>
                                            </p:attrNameLst>
                                          </p:cBhvr>
                                          <p:tavLst>
                                            <p:tav tm="0">
                                              <p:val>
                                                <p:fltVal val="0"/>
                                              </p:val>
                                            </p:tav>
                                            <p:tav tm="100000">
                                              <p:val>
                                                <p:strVal val="#ppt_w"/>
                                              </p:val>
                                            </p:tav>
                                          </p:tavLst>
                                        </p:anim>
                                        <p:anim calcmode="lin" valueType="num">
                                          <p:cBhvr>
                                            <p:cTn id="67" dur="500" fill="hold"/>
                                            <p:tgtEl>
                                              <p:spTgt spid="40"/>
                                            </p:tgtEl>
                                            <p:attrNameLst>
                                              <p:attrName>ppt_h</p:attrName>
                                            </p:attrNameLst>
                                          </p:cBhvr>
                                          <p:tavLst>
                                            <p:tav tm="0">
                                              <p:val>
                                                <p:fltVal val="0"/>
                                              </p:val>
                                            </p:tav>
                                            <p:tav tm="100000">
                                              <p:val>
                                                <p:strVal val="#ppt_h"/>
                                              </p:val>
                                            </p:tav>
                                          </p:tavLst>
                                        </p:anim>
                                        <p:animEffect transition="in" filter="fade">
                                          <p:cBhvr>
                                            <p:cTn id="68" dur="500"/>
                                            <p:tgtEl>
                                              <p:spTgt spid="40"/>
                                            </p:tgtEl>
                                          </p:cBhvr>
                                        </p:animEffect>
                                      </p:childTnLst>
                                    </p:cTn>
                                  </p:par>
                                  <p:par>
                                    <p:cTn id="69" presetID="53" presetClass="entr" presetSubtype="16" fill="hold" grpId="0" nodeType="withEffect">
                                      <p:stCondLst>
                                        <p:cond delay="200"/>
                                      </p:stCondLst>
                                      <p:childTnLst>
                                        <p:set>
                                          <p:cBhvr>
                                            <p:cTn id="70" dur="1" fill="hold">
                                              <p:stCondLst>
                                                <p:cond delay="0"/>
                                              </p:stCondLst>
                                            </p:cTn>
                                            <p:tgtEl>
                                              <p:spTgt spid="41"/>
                                            </p:tgtEl>
                                            <p:attrNameLst>
                                              <p:attrName>style.visibility</p:attrName>
                                            </p:attrNameLst>
                                          </p:cBhvr>
                                          <p:to>
                                            <p:strVal val="visible"/>
                                          </p:to>
                                        </p:set>
                                        <p:anim calcmode="lin" valueType="num">
                                          <p:cBhvr>
                                            <p:cTn id="71" dur="500" fill="hold"/>
                                            <p:tgtEl>
                                              <p:spTgt spid="41"/>
                                            </p:tgtEl>
                                            <p:attrNameLst>
                                              <p:attrName>ppt_w</p:attrName>
                                            </p:attrNameLst>
                                          </p:cBhvr>
                                          <p:tavLst>
                                            <p:tav tm="0">
                                              <p:val>
                                                <p:fltVal val="0"/>
                                              </p:val>
                                            </p:tav>
                                            <p:tav tm="100000">
                                              <p:val>
                                                <p:strVal val="#ppt_w"/>
                                              </p:val>
                                            </p:tav>
                                          </p:tavLst>
                                        </p:anim>
                                        <p:anim calcmode="lin" valueType="num">
                                          <p:cBhvr>
                                            <p:cTn id="72" dur="500" fill="hold"/>
                                            <p:tgtEl>
                                              <p:spTgt spid="41"/>
                                            </p:tgtEl>
                                            <p:attrNameLst>
                                              <p:attrName>ppt_h</p:attrName>
                                            </p:attrNameLst>
                                          </p:cBhvr>
                                          <p:tavLst>
                                            <p:tav tm="0">
                                              <p:val>
                                                <p:fltVal val="0"/>
                                              </p:val>
                                            </p:tav>
                                            <p:tav tm="100000">
                                              <p:val>
                                                <p:strVal val="#ppt_h"/>
                                              </p:val>
                                            </p:tav>
                                          </p:tavLst>
                                        </p:anim>
                                        <p:animEffect transition="in" filter="fade">
                                          <p:cBhvr>
                                            <p:cTn id="73" dur="500"/>
                                            <p:tgtEl>
                                              <p:spTgt spid="41"/>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Effect transition="in" filter="fade">
                                          <p:cBhvr>
                                            <p:cTn id="78" dur="500"/>
                                            <p:tgtEl>
                                              <p:spTgt spid="42"/>
                                            </p:tgtEl>
                                          </p:cBhvr>
                                        </p:animEffect>
                                      </p:childTnLst>
                                    </p:cTn>
                                  </p:par>
                                  <p:par>
                                    <p:cTn id="79" presetID="53" presetClass="entr" presetSubtype="16" fill="hold" grpId="0" nodeType="withEffect">
                                      <p:stCondLst>
                                        <p:cond delay="40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par>
                                    <p:cTn id="84" presetID="53" presetClass="entr" presetSubtype="16" fill="hold" grpId="0" nodeType="withEffect">
                                      <p:stCondLst>
                                        <p:cond delay="200"/>
                                      </p:stCondLst>
                                      <p:childTnLst>
                                        <p:set>
                                          <p:cBhvr>
                                            <p:cTn id="85" dur="1" fill="hold">
                                              <p:stCondLst>
                                                <p:cond delay="0"/>
                                              </p:stCondLst>
                                            </p:cTn>
                                            <p:tgtEl>
                                              <p:spTgt spid="44"/>
                                            </p:tgtEl>
                                            <p:attrNameLst>
                                              <p:attrName>style.visibility</p:attrName>
                                            </p:attrNameLst>
                                          </p:cBhvr>
                                          <p:to>
                                            <p:strVal val="visible"/>
                                          </p:to>
                                        </p:set>
                                        <p:anim calcmode="lin" valueType="num">
                                          <p:cBhvr>
                                            <p:cTn id="86" dur="500" fill="hold"/>
                                            <p:tgtEl>
                                              <p:spTgt spid="44"/>
                                            </p:tgtEl>
                                            <p:attrNameLst>
                                              <p:attrName>ppt_w</p:attrName>
                                            </p:attrNameLst>
                                          </p:cBhvr>
                                          <p:tavLst>
                                            <p:tav tm="0">
                                              <p:val>
                                                <p:fltVal val="0"/>
                                              </p:val>
                                            </p:tav>
                                            <p:tav tm="100000">
                                              <p:val>
                                                <p:strVal val="#ppt_w"/>
                                              </p:val>
                                            </p:tav>
                                          </p:tavLst>
                                        </p:anim>
                                        <p:anim calcmode="lin" valueType="num">
                                          <p:cBhvr>
                                            <p:cTn id="87" dur="500" fill="hold"/>
                                            <p:tgtEl>
                                              <p:spTgt spid="44"/>
                                            </p:tgtEl>
                                            <p:attrNameLst>
                                              <p:attrName>ppt_h</p:attrName>
                                            </p:attrNameLst>
                                          </p:cBhvr>
                                          <p:tavLst>
                                            <p:tav tm="0">
                                              <p:val>
                                                <p:fltVal val="0"/>
                                              </p:val>
                                            </p:tav>
                                            <p:tav tm="100000">
                                              <p:val>
                                                <p:strVal val="#ppt_h"/>
                                              </p:val>
                                            </p:tav>
                                          </p:tavLst>
                                        </p:anim>
                                        <p:animEffect transition="in" filter="fade">
                                          <p:cBhvr>
                                            <p:cTn id="88" dur="500"/>
                                            <p:tgtEl>
                                              <p:spTgt spid="44"/>
                                            </p:tgtEl>
                                          </p:cBhvr>
                                        </p:animEffect>
                                      </p:childTnLst>
                                    </p:cTn>
                                  </p:par>
                                  <p:par>
                                    <p:cTn id="89" presetID="53" presetClass="entr" presetSubtype="16" fill="hold" grpId="0" nodeType="withEffect">
                                      <p:stCondLst>
                                        <p:cond delay="200"/>
                                      </p:stCondLst>
                                      <p:childTnLst>
                                        <p:set>
                                          <p:cBhvr>
                                            <p:cTn id="90" dur="1" fill="hold">
                                              <p:stCondLst>
                                                <p:cond delay="0"/>
                                              </p:stCondLst>
                                            </p:cTn>
                                            <p:tgtEl>
                                              <p:spTgt spid="45"/>
                                            </p:tgtEl>
                                            <p:attrNameLst>
                                              <p:attrName>style.visibility</p:attrName>
                                            </p:attrNameLst>
                                          </p:cBhvr>
                                          <p:to>
                                            <p:strVal val="visible"/>
                                          </p:to>
                                        </p:set>
                                        <p:anim calcmode="lin" valueType="num">
                                          <p:cBhvr>
                                            <p:cTn id="91" dur="500" fill="hold"/>
                                            <p:tgtEl>
                                              <p:spTgt spid="45"/>
                                            </p:tgtEl>
                                            <p:attrNameLst>
                                              <p:attrName>ppt_w</p:attrName>
                                            </p:attrNameLst>
                                          </p:cBhvr>
                                          <p:tavLst>
                                            <p:tav tm="0">
                                              <p:val>
                                                <p:fltVal val="0"/>
                                              </p:val>
                                            </p:tav>
                                            <p:tav tm="100000">
                                              <p:val>
                                                <p:strVal val="#ppt_w"/>
                                              </p:val>
                                            </p:tav>
                                          </p:tavLst>
                                        </p:anim>
                                        <p:anim calcmode="lin" valueType="num">
                                          <p:cBhvr>
                                            <p:cTn id="92" dur="500" fill="hold"/>
                                            <p:tgtEl>
                                              <p:spTgt spid="45"/>
                                            </p:tgtEl>
                                            <p:attrNameLst>
                                              <p:attrName>ppt_h</p:attrName>
                                            </p:attrNameLst>
                                          </p:cBhvr>
                                          <p:tavLst>
                                            <p:tav tm="0">
                                              <p:val>
                                                <p:fltVal val="0"/>
                                              </p:val>
                                            </p:tav>
                                            <p:tav tm="100000">
                                              <p:val>
                                                <p:strVal val="#ppt_h"/>
                                              </p:val>
                                            </p:tav>
                                          </p:tavLst>
                                        </p:anim>
                                        <p:animEffect transition="in" filter="fade">
                                          <p:cBhvr>
                                            <p:cTn id="93" dur="500"/>
                                            <p:tgtEl>
                                              <p:spTgt spid="45"/>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6"/>
                                            </p:tgtEl>
                                            <p:attrNameLst>
                                              <p:attrName>style.visibility</p:attrName>
                                            </p:attrNameLst>
                                          </p:cBhvr>
                                          <p:to>
                                            <p:strVal val="visible"/>
                                          </p:to>
                                        </p:set>
                                        <p:anim calcmode="lin" valueType="num">
                                          <p:cBhvr>
                                            <p:cTn id="96" dur="500" fill="hold"/>
                                            <p:tgtEl>
                                              <p:spTgt spid="46"/>
                                            </p:tgtEl>
                                            <p:attrNameLst>
                                              <p:attrName>ppt_w</p:attrName>
                                            </p:attrNameLst>
                                          </p:cBhvr>
                                          <p:tavLst>
                                            <p:tav tm="0">
                                              <p:val>
                                                <p:fltVal val="0"/>
                                              </p:val>
                                            </p:tav>
                                            <p:tav tm="100000">
                                              <p:val>
                                                <p:strVal val="#ppt_w"/>
                                              </p:val>
                                            </p:tav>
                                          </p:tavLst>
                                        </p:anim>
                                        <p:anim calcmode="lin" valueType="num">
                                          <p:cBhvr>
                                            <p:cTn id="97" dur="500" fill="hold"/>
                                            <p:tgtEl>
                                              <p:spTgt spid="46"/>
                                            </p:tgtEl>
                                            <p:attrNameLst>
                                              <p:attrName>ppt_h</p:attrName>
                                            </p:attrNameLst>
                                          </p:cBhvr>
                                          <p:tavLst>
                                            <p:tav tm="0">
                                              <p:val>
                                                <p:fltVal val="0"/>
                                              </p:val>
                                            </p:tav>
                                            <p:tav tm="100000">
                                              <p:val>
                                                <p:strVal val="#ppt_h"/>
                                              </p:val>
                                            </p:tav>
                                          </p:tavLst>
                                        </p:anim>
                                        <p:animEffect transition="in" filter="fade">
                                          <p:cBhvr>
                                            <p:cTn id="98" dur="500"/>
                                            <p:tgtEl>
                                              <p:spTgt spid="46"/>
                                            </p:tgtEl>
                                          </p:cBhvr>
                                        </p:animEffect>
                                      </p:childTnLst>
                                    </p:cTn>
                                  </p:par>
                                  <p:par>
                                    <p:cTn id="99" presetID="53" presetClass="entr" presetSubtype="16" fill="hold" grpId="0" nodeType="withEffect">
                                      <p:stCondLst>
                                        <p:cond delay="400"/>
                                      </p:stCondLst>
                                      <p:childTnLst>
                                        <p:set>
                                          <p:cBhvr>
                                            <p:cTn id="100" dur="1" fill="hold">
                                              <p:stCondLst>
                                                <p:cond delay="0"/>
                                              </p:stCondLst>
                                            </p:cTn>
                                            <p:tgtEl>
                                              <p:spTgt spid="47"/>
                                            </p:tgtEl>
                                            <p:attrNameLst>
                                              <p:attrName>style.visibility</p:attrName>
                                            </p:attrNameLst>
                                          </p:cBhvr>
                                          <p:to>
                                            <p:strVal val="visible"/>
                                          </p:to>
                                        </p:set>
                                        <p:anim calcmode="lin" valueType="num">
                                          <p:cBhvr>
                                            <p:cTn id="101" dur="500" fill="hold"/>
                                            <p:tgtEl>
                                              <p:spTgt spid="47"/>
                                            </p:tgtEl>
                                            <p:attrNameLst>
                                              <p:attrName>ppt_w</p:attrName>
                                            </p:attrNameLst>
                                          </p:cBhvr>
                                          <p:tavLst>
                                            <p:tav tm="0">
                                              <p:val>
                                                <p:fltVal val="0"/>
                                              </p:val>
                                            </p:tav>
                                            <p:tav tm="100000">
                                              <p:val>
                                                <p:strVal val="#ppt_w"/>
                                              </p:val>
                                            </p:tav>
                                          </p:tavLst>
                                        </p:anim>
                                        <p:anim calcmode="lin" valueType="num">
                                          <p:cBhvr>
                                            <p:cTn id="102" dur="500" fill="hold"/>
                                            <p:tgtEl>
                                              <p:spTgt spid="47"/>
                                            </p:tgtEl>
                                            <p:attrNameLst>
                                              <p:attrName>ppt_h</p:attrName>
                                            </p:attrNameLst>
                                          </p:cBhvr>
                                          <p:tavLst>
                                            <p:tav tm="0">
                                              <p:val>
                                                <p:fltVal val="0"/>
                                              </p:val>
                                            </p:tav>
                                            <p:tav tm="100000">
                                              <p:val>
                                                <p:strVal val="#ppt_h"/>
                                              </p:val>
                                            </p:tav>
                                          </p:tavLst>
                                        </p:anim>
                                        <p:animEffect transition="in" filter="fade">
                                          <p:cBhvr>
                                            <p:cTn id="103" dur="500"/>
                                            <p:tgtEl>
                                              <p:spTgt spid="47"/>
                                            </p:tgtEl>
                                          </p:cBhvr>
                                        </p:animEffect>
                                      </p:childTnLst>
                                    </p:cTn>
                                  </p:par>
                                  <p:par>
                                    <p:cTn id="104" presetID="53" presetClass="entr" presetSubtype="16" fill="hold" grpId="0" nodeType="withEffect">
                                      <p:stCondLst>
                                        <p:cond delay="200"/>
                                      </p:stCondLst>
                                      <p:childTnLst>
                                        <p:set>
                                          <p:cBhvr>
                                            <p:cTn id="105" dur="1" fill="hold">
                                              <p:stCondLst>
                                                <p:cond delay="0"/>
                                              </p:stCondLst>
                                            </p:cTn>
                                            <p:tgtEl>
                                              <p:spTgt spid="48"/>
                                            </p:tgtEl>
                                            <p:attrNameLst>
                                              <p:attrName>style.visibility</p:attrName>
                                            </p:attrNameLst>
                                          </p:cBhvr>
                                          <p:to>
                                            <p:strVal val="visible"/>
                                          </p:to>
                                        </p:set>
                                        <p:anim calcmode="lin" valueType="num">
                                          <p:cBhvr>
                                            <p:cTn id="106" dur="500" fill="hold"/>
                                            <p:tgtEl>
                                              <p:spTgt spid="48"/>
                                            </p:tgtEl>
                                            <p:attrNameLst>
                                              <p:attrName>ppt_w</p:attrName>
                                            </p:attrNameLst>
                                          </p:cBhvr>
                                          <p:tavLst>
                                            <p:tav tm="0">
                                              <p:val>
                                                <p:fltVal val="0"/>
                                              </p:val>
                                            </p:tav>
                                            <p:tav tm="100000">
                                              <p:val>
                                                <p:strVal val="#ppt_w"/>
                                              </p:val>
                                            </p:tav>
                                          </p:tavLst>
                                        </p:anim>
                                        <p:anim calcmode="lin" valueType="num">
                                          <p:cBhvr>
                                            <p:cTn id="107" dur="500" fill="hold"/>
                                            <p:tgtEl>
                                              <p:spTgt spid="48"/>
                                            </p:tgtEl>
                                            <p:attrNameLst>
                                              <p:attrName>ppt_h</p:attrName>
                                            </p:attrNameLst>
                                          </p:cBhvr>
                                          <p:tavLst>
                                            <p:tav tm="0">
                                              <p:val>
                                                <p:fltVal val="0"/>
                                              </p:val>
                                            </p:tav>
                                            <p:tav tm="100000">
                                              <p:val>
                                                <p:strVal val="#ppt_h"/>
                                              </p:val>
                                            </p:tav>
                                          </p:tavLst>
                                        </p:anim>
                                        <p:animEffect transition="in" filter="fade">
                                          <p:cBhvr>
                                            <p:cTn id="108" dur="500"/>
                                            <p:tgtEl>
                                              <p:spTgt spid="48"/>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p:cTn id="111" dur="500" fill="hold"/>
                                            <p:tgtEl>
                                              <p:spTgt spid="49"/>
                                            </p:tgtEl>
                                            <p:attrNameLst>
                                              <p:attrName>ppt_w</p:attrName>
                                            </p:attrNameLst>
                                          </p:cBhvr>
                                          <p:tavLst>
                                            <p:tav tm="0">
                                              <p:val>
                                                <p:fltVal val="0"/>
                                              </p:val>
                                            </p:tav>
                                            <p:tav tm="100000">
                                              <p:val>
                                                <p:strVal val="#ppt_w"/>
                                              </p:val>
                                            </p:tav>
                                          </p:tavLst>
                                        </p:anim>
                                        <p:anim calcmode="lin" valueType="num">
                                          <p:cBhvr>
                                            <p:cTn id="112" dur="500" fill="hold"/>
                                            <p:tgtEl>
                                              <p:spTgt spid="49"/>
                                            </p:tgtEl>
                                            <p:attrNameLst>
                                              <p:attrName>ppt_h</p:attrName>
                                            </p:attrNameLst>
                                          </p:cBhvr>
                                          <p:tavLst>
                                            <p:tav tm="0">
                                              <p:val>
                                                <p:fltVal val="0"/>
                                              </p:val>
                                            </p:tav>
                                            <p:tav tm="100000">
                                              <p:val>
                                                <p:strVal val="#ppt_h"/>
                                              </p:val>
                                            </p:tav>
                                          </p:tavLst>
                                        </p:anim>
                                        <p:animEffect transition="in" filter="fade">
                                          <p:cBhvr>
                                            <p:cTn id="113" dur="500"/>
                                            <p:tgtEl>
                                              <p:spTgt spid="49"/>
                                            </p:tgtEl>
                                          </p:cBhvr>
                                        </p:animEffect>
                                      </p:childTnLst>
                                    </p:cTn>
                                  </p:par>
                                  <p:par>
                                    <p:cTn id="114" presetID="53" presetClass="entr" presetSubtype="16" fill="hold" grpId="0" nodeType="withEffect">
                                      <p:stCondLst>
                                        <p:cond delay="40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par>
                                    <p:cTn id="119" presetID="53" presetClass="entr" presetSubtype="16" fill="hold" grpId="0" nodeType="withEffect">
                                      <p:stCondLst>
                                        <p:cond delay="20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Effect transition="in" filter="fade">
                                          <p:cBhvr>
                                            <p:cTn id="123" dur="500"/>
                                            <p:tgtEl>
                                              <p:spTgt spid="51"/>
                                            </p:tgtEl>
                                          </p:cBhvr>
                                        </p:animEffect>
                                      </p:childTnLst>
                                    </p:cTn>
                                  </p:par>
                                  <p:par>
                                    <p:cTn id="124" presetID="53" presetClass="entr" presetSubtype="16" fill="hold" grpId="0" nodeType="withEffect">
                                      <p:stCondLst>
                                        <p:cond delay="200"/>
                                      </p:stCondLst>
                                      <p:childTnLst>
                                        <p:set>
                                          <p:cBhvr>
                                            <p:cTn id="125" dur="1" fill="hold">
                                              <p:stCondLst>
                                                <p:cond delay="0"/>
                                              </p:stCondLst>
                                            </p:cTn>
                                            <p:tgtEl>
                                              <p:spTgt spid="52"/>
                                            </p:tgtEl>
                                            <p:attrNameLst>
                                              <p:attrName>style.visibility</p:attrName>
                                            </p:attrNameLst>
                                          </p:cBhvr>
                                          <p:to>
                                            <p:strVal val="visible"/>
                                          </p:to>
                                        </p:set>
                                        <p:anim calcmode="lin" valueType="num">
                                          <p:cBhvr>
                                            <p:cTn id="126" dur="500" fill="hold"/>
                                            <p:tgtEl>
                                              <p:spTgt spid="52"/>
                                            </p:tgtEl>
                                            <p:attrNameLst>
                                              <p:attrName>ppt_w</p:attrName>
                                            </p:attrNameLst>
                                          </p:cBhvr>
                                          <p:tavLst>
                                            <p:tav tm="0">
                                              <p:val>
                                                <p:fltVal val="0"/>
                                              </p:val>
                                            </p:tav>
                                            <p:tav tm="100000">
                                              <p:val>
                                                <p:strVal val="#ppt_w"/>
                                              </p:val>
                                            </p:tav>
                                          </p:tavLst>
                                        </p:anim>
                                        <p:anim calcmode="lin" valueType="num">
                                          <p:cBhvr>
                                            <p:cTn id="127" dur="500" fill="hold"/>
                                            <p:tgtEl>
                                              <p:spTgt spid="52"/>
                                            </p:tgtEl>
                                            <p:attrNameLst>
                                              <p:attrName>ppt_h</p:attrName>
                                            </p:attrNameLst>
                                          </p:cBhvr>
                                          <p:tavLst>
                                            <p:tav tm="0">
                                              <p:val>
                                                <p:fltVal val="0"/>
                                              </p:val>
                                            </p:tav>
                                            <p:tav tm="100000">
                                              <p:val>
                                                <p:strVal val="#ppt_h"/>
                                              </p:val>
                                            </p:tav>
                                          </p:tavLst>
                                        </p:anim>
                                        <p:animEffect transition="in" filter="fade">
                                          <p:cBhvr>
                                            <p:cTn id="128" dur="500"/>
                                            <p:tgtEl>
                                              <p:spTgt spid="52"/>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5"/>
                                            </p:tgtEl>
                                            <p:attrNameLst>
                                              <p:attrName>style.visibility</p:attrName>
                                            </p:attrNameLst>
                                          </p:cBhvr>
                                          <p:to>
                                            <p:strVal val="visible"/>
                                          </p:to>
                                        </p:set>
                                        <p:anim calcmode="lin" valueType="num">
                                          <p:cBhvr>
                                            <p:cTn id="131" dur="500" fill="hold"/>
                                            <p:tgtEl>
                                              <p:spTgt spid="55"/>
                                            </p:tgtEl>
                                            <p:attrNameLst>
                                              <p:attrName>ppt_w</p:attrName>
                                            </p:attrNameLst>
                                          </p:cBhvr>
                                          <p:tavLst>
                                            <p:tav tm="0">
                                              <p:val>
                                                <p:fltVal val="0"/>
                                              </p:val>
                                            </p:tav>
                                            <p:tav tm="100000">
                                              <p:val>
                                                <p:strVal val="#ppt_w"/>
                                              </p:val>
                                            </p:tav>
                                          </p:tavLst>
                                        </p:anim>
                                        <p:anim calcmode="lin" valueType="num">
                                          <p:cBhvr>
                                            <p:cTn id="132" dur="500" fill="hold"/>
                                            <p:tgtEl>
                                              <p:spTgt spid="55"/>
                                            </p:tgtEl>
                                            <p:attrNameLst>
                                              <p:attrName>ppt_h</p:attrName>
                                            </p:attrNameLst>
                                          </p:cBhvr>
                                          <p:tavLst>
                                            <p:tav tm="0">
                                              <p:val>
                                                <p:fltVal val="0"/>
                                              </p:val>
                                            </p:tav>
                                            <p:tav tm="100000">
                                              <p:val>
                                                <p:strVal val="#ppt_h"/>
                                              </p:val>
                                            </p:tav>
                                          </p:tavLst>
                                        </p:anim>
                                        <p:animEffect transition="in" filter="fade">
                                          <p:cBhvr>
                                            <p:cTn id="133" dur="500"/>
                                            <p:tgtEl>
                                              <p:spTgt spid="55"/>
                                            </p:tgtEl>
                                          </p:cBhvr>
                                        </p:animEffect>
                                      </p:childTnLst>
                                    </p:cTn>
                                  </p:par>
                                  <p:par>
                                    <p:cTn id="134" presetID="53" presetClass="entr" presetSubtype="16" fill="hold" grpId="0" nodeType="withEffect">
                                      <p:stCondLst>
                                        <p:cond delay="400"/>
                                      </p:stCondLst>
                                      <p:childTnLst>
                                        <p:set>
                                          <p:cBhvr>
                                            <p:cTn id="135" dur="1" fill="hold">
                                              <p:stCondLst>
                                                <p:cond delay="0"/>
                                              </p:stCondLst>
                                            </p:cTn>
                                            <p:tgtEl>
                                              <p:spTgt spid="56"/>
                                            </p:tgtEl>
                                            <p:attrNameLst>
                                              <p:attrName>style.visibility</p:attrName>
                                            </p:attrNameLst>
                                          </p:cBhvr>
                                          <p:to>
                                            <p:strVal val="visible"/>
                                          </p:to>
                                        </p:set>
                                        <p:anim calcmode="lin" valueType="num">
                                          <p:cBhvr>
                                            <p:cTn id="136" dur="500" fill="hold"/>
                                            <p:tgtEl>
                                              <p:spTgt spid="56"/>
                                            </p:tgtEl>
                                            <p:attrNameLst>
                                              <p:attrName>ppt_w</p:attrName>
                                            </p:attrNameLst>
                                          </p:cBhvr>
                                          <p:tavLst>
                                            <p:tav tm="0">
                                              <p:val>
                                                <p:fltVal val="0"/>
                                              </p:val>
                                            </p:tav>
                                            <p:tav tm="100000">
                                              <p:val>
                                                <p:strVal val="#ppt_w"/>
                                              </p:val>
                                            </p:tav>
                                          </p:tavLst>
                                        </p:anim>
                                        <p:anim calcmode="lin" valueType="num">
                                          <p:cBhvr>
                                            <p:cTn id="137" dur="500" fill="hold"/>
                                            <p:tgtEl>
                                              <p:spTgt spid="56"/>
                                            </p:tgtEl>
                                            <p:attrNameLst>
                                              <p:attrName>ppt_h</p:attrName>
                                            </p:attrNameLst>
                                          </p:cBhvr>
                                          <p:tavLst>
                                            <p:tav tm="0">
                                              <p:val>
                                                <p:fltVal val="0"/>
                                              </p:val>
                                            </p:tav>
                                            <p:tav tm="100000">
                                              <p:val>
                                                <p:strVal val="#ppt_h"/>
                                              </p:val>
                                            </p:tav>
                                          </p:tavLst>
                                        </p:anim>
                                        <p:animEffect transition="in" filter="fade">
                                          <p:cBhvr>
                                            <p:cTn id="138" dur="500"/>
                                            <p:tgtEl>
                                              <p:spTgt spid="56"/>
                                            </p:tgtEl>
                                          </p:cBhvr>
                                        </p:animEffect>
                                      </p:childTnLst>
                                    </p:cTn>
                                  </p:par>
                                  <p:par>
                                    <p:cTn id="139" presetID="53" presetClass="entr" presetSubtype="16" fill="hold" grpId="0" nodeType="withEffect">
                                      <p:stCondLst>
                                        <p:cond delay="20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500" fill="hold"/>
                                            <p:tgtEl>
                                              <p:spTgt spid="57"/>
                                            </p:tgtEl>
                                            <p:attrNameLst>
                                              <p:attrName>ppt_w</p:attrName>
                                            </p:attrNameLst>
                                          </p:cBhvr>
                                          <p:tavLst>
                                            <p:tav tm="0">
                                              <p:val>
                                                <p:fltVal val="0"/>
                                              </p:val>
                                            </p:tav>
                                            <p:tav tm="100000">
                                              <p:val>
                                                <p:strVal val="#ppt_w"/>
                                              </p:val>
                                            </p:tav>
                                          </p:tavLst>
                                        </p:anim>
                                        <p:anim calcmode="lin" valueType="num">
                                          <p:cBhvr>
                                            <p:cTn id="142" dur="500" fill="hold"/>
                                            <p:tgtEl>
                                              <p:spTgt spid="57"/>
                                            </p:tgtEl>
                                            <p:attrNameLst>
                                              <p:attrName>ppt_h</p:attrName>
                                            </p:attrNameLst>
                                          </p:cBhvr>
                                          <p:tavLst>
                                            <p:tav tm="0">
                                              <p:val>
                                                <p:fltVal val="0"/>
                                              </p:val>
                                            </p:tav>
                                            <p:tav tm="100000">
                                              <p:val>
                                                <p:strVal val="#ppt_h"/>
                                              </p:val>
                                            </p:tav>
                                          </p:tavLst>
                                        </p:anim>
                                        <p:animEffect transition="in" filter="fade">
                                          <p:cBhvr>
                                            <p:cTn id="143" dur="500"/>
                                            <p:tgtEl>
                                              <p:spTgt spid="57"/>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58"/>
                                            </p:tgtEl>
                                            <p:attrNameLst>
                                              <p:attrName>style.visibility</p:attrName>
                                            </p:attrNameLst>
                                          </p:cBhvr>
                                          <p:to>
                                            <p:strVal val="visible"/>
                                          </p:to>
                                        </p:set>
                                        <p:anim calcmode="lin" valueType="num">
                                          <p:cBhvr>
                                            <p:cTn id="146" dur="500" fill="hold"/>
                                            <p:tgtEl>
                                              <p:spTgt spid="58"/>
                                            </p:tgtEl>
                                            <p:attrNameLst>
                                              <p:attrName>ppt_w</p:attrName>
                                            </p:attrNameLst>
                                          </p:cBhvr>
                                          <p:tavLst>
                                            <p:tav tm="0">
                                              <p:val>
                                                <p:fltVal val="0"/>
                                              </p:val>
                                            </p:tav>
                                            <p:tav tm="100000">
                                              <p:val>
                                                <p:strVal val="#ppt_w"/>
                                              </p:val>
                                            </p:tav>
                                          </p:tavLst>
                                        </p:anim>
                                        <p:anim calcmode="lin" valueType="num">
                                          <p:cBhvr>
                                            <p:cTn id="147" dur="500" fill="hold"/>
                                            <p:tgtEl>
                                              <p:spTgt spid="58"/>
                                            </p:tgtEl>
                                            <p:attrNameLst>
                                              <p:attrName>ppt_h</p:attrName>
                                            </p:attrNameLst>
                                          </p:cBhvr>
                                          <p:tavLst>
                                            <p:tav tm="0">
                                              <p:val>
                                                <p:fltVal val="0"/>
                                              </p:val>
                                            </p:tav>
                                            <p:tav tm="100000">
                                              <p:val>
                                                <p:strVal val="#ppt_h"/>
                                              </p:val>
                                            </p:tav>
                                          </p:tavLst>
                                        </p:anim>
                                        <p:animEffect transition="in" filter="fade">
                                          <p:cBhvr>
                                            <p:cTn id="148" dur="500"/>
                                            <p:tgtEl>
                                              <p:spTgt spid="58"/>
                                            </p:tgtEl>
                                          </p:cBhvr>
                                        </p:animEffect>
                                      </p:childTnLst>
                                    </p:cTn>
                                  </p:par>
                                  <p:par>
                                    <p:cTn id="149" presetID="53" presetClass="entr" presetSubtype="16" fill="hold" grpId="0" nodeType="withEffect">
                                      <p:stCondLst>
                                        <p:cond delay="400"/>
                                      </p:stCondLst>
                                      <p:childTnLst>
                                        <p:set>
                                          <p:cBhvr>
                                            <p:cTn id="150" dur="1" fill="hold">
                                              <p:stCondLst>
                                                <p:cond delay="0"/>
                                              </p:stCondLst>
                                            </p:cTn>
                                            <p:tgtEl>
                                              <p:spTgt spid="59"/>
                                            </p:tgtEl>
                                            <p:attrNameLst>
                                              <p:attrName>style.visibility</p:attrName>
                                            </p:attrNameLst>
                                          </p:cBhvr>
                                          <p:to>
                                            <p:strVal val="visible"/>
                                          </p:to>
                                        </p:set>
                                        <p:anim calcmode="lin" valueType="num">
                                          <p:cBhvr>
                                            <p:cTn id="151" dur="500" fill="hold"/>
                                            <p:tgtEl>
                                              <p:spTgt spid="59"/>
                                            </p:tgtEl>
                                            <p:attrNameLst>
                                              <p:attrName>ppt_w</p:attrName>
                                            </p:attrNameLst>
                                          </p:cBhvr>
                                          <p:tavLst>
                                            <p:tav tm="0">
                                              <p:val>
                                                <p:fltVal val="0"/>
                                              </p:val>
                                            </p:tav>
                                            <p:tav tm="100000">
                                              <p:val>
                                                <p:strVal val="#ppt_w"/>
                                              </p:val>
                                            </p:tav>
                                          </p:tavLst>
                                        </p:anim>
                                        <p:anim calcmode="lin" valueType="num">
                                          <p:cBhvr>
                                            <p:cTn id="152" dur="500" fill="hold"/>
                                            <p:tgtEl>
                                              <p:spTgt spid="59"/>
                                            </p:tgtEl>
                                            <p:attrNameLst>
                                              <p:attrName>ppt_h</p:attrName>
                                            </p:attrNameLst>
                                          </p:cBhvr>
                                          <p:tavLst>
                                            <p:tav tm="0">
                                              <p:val>
                                                <p:fltVal val="0"/>
                                              </p:val>
                                            </p:tav>
                                            <p:tav tm="100000">
                                              <p:val>
                                                <p:strVal val="#ppt_h"/>
                                              </p:val>
                                            </p:tav>
                                          </p:tavLst>
                                        </p:anim>
                                        <p:animEffect transition="in" filter="fade">
                                          <p:cBhvr>
                                            <p:cTn id="153" dur="500"/>
                                            <p:tgtEl>
                                              <p:spTgt spid="59"/>
                                            </p:tgtEl>
                                          </p:cBhvr>
                                        </p:animEffect>
                                      </p:childTnLst>
                                    </p:cTn>
                                  </p:par>
                                  <p:par>
                                    <p:cTn id="154" presetID="53" presetClass="entr" presetSubtype="16" fill="hold" grpId="0" nodeType="withEffect">
                                      <p:stCondLst>
                                        <p:cond delay="200"/>
                                      </p:stCondLst>
                                      <p:childTnLst>
                                        <p:set>
                                          <p:cBhvr>
                                            <p:cTn id="155" dur="1" fill="hold">
                                              <p:stCondLst>
                                                <p:cond delay="0"/>
                                              </p:stCondLst>
                                            </p:cTn>
                                            <p:tgtEl>
                                              <p:spTgt spid="60"/>
                                            </p:tgtEl>
                                            <p:attrNameLst>
                                              <p:attrName>style.visibility</p:attrName>
                                            </p:attrNameLst>
                                          </p:cBhvr>
                                          <p:to>
                                            <p:strVal val="visible"/>
                                          </p:to>
                                        </p:set>
                                        <p:anim calcmode="lin" valueType="num">
                                          <p:cBhvr>
                                            <p:cTn id="156" dur="500" fill="hold"/>
                                            <p:tgtEl>
                                              <p:spTgt spid="60"/>
                                            </p:tgtEl>
                                            <p:attrNameLst>
                                              <p:attrName>ppt_w</p:attrName>
                                            </p:attrNameLst>
                                          </p:cBhvr>
                                          <p:tavLst>
                                            <p:tav tm="0">
                                              <p:val>
                                                <p:fltVal val="0"/>
                                              </p:val>
                                            </p:tav>
                                            <p:tav tm="100000">
                                              <p:val>
                                                <p:strVal val="#ppt_w"/>
                                              </p:val>
                                            </p:tav>
                                          </p:tavLst>
                                        </p:anim>
                                        <p:anim calcmode="lin" valueType="num">
                                          <p:cBhvr>
                                            <p:cTn id="157" dur="500" fill="hold"/>
                                            <p:tgtEl>
                                              <p:spTgt spid="60"/>
                                            </p:tgtEl>
                                            <p:attrNameLst>
                                              <p:attrName>ppt_h</p:attrName>
                                            </p:attrNameLst>
                                          </p:cBhvr>
                                          <p:tavLst>
                                            <p:tav tm="0">
                                              <p:val>
                                                <p:fltVal val="0"/>
                                              </p:val>
                                            </p:tav>
                                            <p:tav tm="100000">
                                              <p:val>
                                                <p:strVal val="#ppt_h"/>
                                              </p:val>
                                            </p:tav>
                                          </p:tavLst>
                                        </p:anim>
                                        <p:animEffect transition="in" filter="fade">
                                          <p:cBhvr>
                                            <p:cTn id="158" dur="500"/>
                                            <p:tgtEl>
                                              <p:spTgt spid="60"/>
                                            </p:tgtEl>
                                          </p:cBhvr>
                                        </p:animEffect>
                                      </p:childTnLst>
                                    </p:cTn>
                                  </p:par>
                                  <p:par>
                                    <p:cTn id="159" presetID="53" presetClass="entr" presetSubtype="16" fill="hold" grpId="0" nodeType="withEffect">
                                      <p:stCondLst>
                                        <p:cond delay="200"/>
                                      </p:stCondLst>
                                      <p:childTnLst>
                                        <p:set>
                                          <p:cBhvr>
                                            <p:cTn id="160" dur="1" fill="hold">
                                              <p:stCondLst>
                                                <p:cond delay="0"/>
                                              </p:stCondLst>
                                            </p:cTn>
                                            <p:tgtEl>
                                              <p:spTgt spid="61"/>
                                            </p:tgtEl>
                                            <p:attrNameLst>
                                              <p:attrName>style.visibility</p:attrName>
                                            </p:attrNameLst>
                                          </p:cBhvr>
                                          <p:to>
                                            <p:strVal val="visible"/>
                                          </p:to>
                                        </p:set>
                                        <p:anim calcmode="lin" valueType="num">
                                          <p:cBhvr>
                                            <p:cTn id="161" dur="500" fill="hold"/>
                                            <p:tgtEl>
                                              <p:spTgt spid="61"/>
                                            </p:tgtEl>
                                            <p:attrNameLst>
                                              <p:attrName>ppt_w</p:attrName>
                                            </p:attrNameLst>
                                          </p:cBhvr>
                                          <p:tavLst>
                                            <p:tav tm="0">
                                              <p:val>
                                                <p:fltVal val="0"/>
                                              </p:val>
                                            </p:tav>
                                            <p:tav tm="100000">
                                              <p:val>
                                                <p:strVal val="#ppt_w"/>
                                              </p:val>
                                            </p:tav>
                                          </p:tavLst>
                                        </p:anim>
                                        <p:anim calcmode="lin" valueType="num">
                                          <p:cBhvr>
                                            <p:cTn id="162" dur="500" fill="hold"/>
                                            <p:tgtEl>
                                              <p:spTgt spid="61"/>
                                            </p:tgtEl>
                                            <p:attrNameLst>
                                              <p:attrName>ppt_h</p:attrName>
                                            </p:attrNameLst>
                                          </p:cBhvr>
                                          <p:tavLst>
                                            <p:tav tm="0">
                                              <p:val>
                                                <p:fltVal val="0"/>
                                              </p:val>
                                            </p:tav>
                                            <p:tav tm="100000">
                                              <p:val>
                                                <p:strVal val="#ppt_h"/>
                                              </p:val>
                                            </p:tav>
                                          </p:tavLst>
                                        </p:anim>
                                        <p:animEffect transition="in" filter="fade">
                                          <p:cBhvr>
                                            <p:cTn id="163" dur="500"/>
                                            <p:tgtEl>
                                              <p:spTgt spid="61"/>
                                            </p:tgtEl>
                                          </p:cBhvr>
                                        </p:animEffect>
                                      </p:childTnLst>
                                    </p:cTn>
                                  </p:par>
                                  <p:par>
                                    <p:cTn id="164" presetID="53" presetClass="entr" presetSubtype="16" fill="hold" grpId="0" nodeType="withEffect">
                                      <p:stCondLst>
                                        <p:cond delay="200"/>
                                      </p:stCondLst>
                                      <p:childTnLst>
                                        <p:set>
                                          <p:cBhvr>
                                            <p:cTn id="165" dur="1" fill="hold">
                                              <p:stCondLst>
                                                <p:cond delay="0"/>
                                              </p:stCondLst>
                                            </p:cTn>
                                            <p:tgtEl>
                                              <p:spTgt spid="62"/>
                                            </p:tgtEl>
                                            <p:attrNameLst>
                                              <p:attrName>style.visibility</p:attrName>
                                            </p:attrNameLst>
                                          </p:cBhvr>
                                          <p:to>
                                            <p:strVal val="visible"/>
                                          </p:to>
                                        </p:set>
                                        <p:anim calcmode="lin" valueType="num">
                                          <p:cBhvr>
                                            <p:cTn id="166" dur="500" fill="hold"/>
                                            <p:tgtEl>
                                              <p:spTgt spid="62"/>
                                            </p:tgtEl>
                                            <p:attrNameLst>
                                              <p:attrName>ppt_w</p:attrName>
                                            </p:attrNameLst>
                                          </p:cBhvr>
                                          <p:tavLst>
                                            <p:tav tm="0">
                                              <p:val>
                                                <p:fltVal val="0"/>
                                              </p:val>
                                            </p:tav>
                                            <p:tav tm="100000">
                                              <p:val>
                                                <p:strVal val="#ppt_w"/>
                                              </p:val>
                                            </p:tav>
                                          </p:tavLst>
                                        </p:anim>
                                        <p:anim calcmode="lin" valueType="num">
                                          <p:cBhvr>
                                            <p:cTn id="167" dur="500" fill="hold"/>
                                            <p:tgtEl>
                                              <p:spTgt spid="62"/>
                                            </p:tgtEl>
                                            <p:attrNameLst>
                                              <p:attrName>ppt_h</p:attrName>
                                            </p:attrNameLst>
                                          </p:cBhvr>
                                          <p:tavLst>
                                            <p:tav tm="0">
                                              <p:val>
                                                <p:fltVal val="0"/>
                                              </p:val>
                                            </p:tav>
                                            <p:tav tm="100000">
                                              <p:val>
                                                <p:strVal val="#ppt_h"/>
                                              </p:val>
                                            </p:tav>
                                          </p:tavLst>
                                        </p:anim>
                                        <p:animEffect transition="in" filter="fade">
                                          <p:cBhvr>
                                            <p:cTn id="168" dur="500"/>
                                            <p:tgtEl>
                                              <p:spTgt spid="62"/>
                                            </p:tgtEl>
                                          </p:cBhvr>
                                        </p:animEffect>
                                      </p:childTnLst>
                                    </p:cTn>
                                  </p:par>
                                </p:childTnLst>
                              </p:cTn>
                            </p:par>
                            <p:par>
                              <p:cTn id="169" fill="hold">
                                <p:stCondLst>
                                  <p:cond delay="2500"/>
                                </p:stCondLst>
                                <p:childTnLst>
                                  <p:par>
                                    <p:cTn id="170" presetID="10" presetClass="entr" presetSubtype="0" fill="hold" grpId="0" nodeType="afterEffect">
                                      <p:stCondLst>
                                        <p:cond delay="0"/>
                                      </p:stCondLst>
                                      <p:childTnLst>
                                        <p:set>
                                          <p:cBhvr>
                                            <p:cTn id="171" dur="1" fill="hold">
                                              <p:stCondLst>
                                                <p:cond delay="0"/>
                                              </p:stCondLst>
                                            </p:cTn>
                                            <p:tgtEl>
                                              <p:spTgt spid="53"/>
                                            </p:tgtEl>
                                            <p:attrNameLst>
                                              <p:attrName>style.visibility</p:attrName>
                                            </p:attrNameLst>
                                          </p:cBhvr>
                                          <p:to>
                                            <p:strVal val="visible"/>
                                          </p:to>
                                        </p:set>
                                        <p:animEffect transition="in" filter="fade">
                                          <p:cBhvr>
                                            <p:cTn id="172" dur="2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116" grpId="0"/>
          <p:bldP spid="67" grpId="0"/>
          <p:bldP spid="35" grpId="0"/>
          <p:bldP spid="36" grpId="0"/>
          <p:bldP spid="37" grpId="0"/>
          <p:bldP spid="38" grpId="0"/>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5" grpId="0" animBg="1"/>
          <p:bldP spid="56" grpId="0" animBg="1"/>
          <p:bldP spid="57" grpId="0" animBg="1"/>
          <p:bldP spid="58" grpId="0" animBg="1"/>
          <p:bldP spid="59" grpId="0" animBg="1"/>
          <p:bldP spid="60" grpId="0" animBg="1"/>
          <p:bldP spid="61" grpId="0" animBg="1"/>
          <p:bldP spid="62" grpId="0" animBg="1"/>
          <p:bldP spid="5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down)">
                                          <p:cBhvr>
                                            <p:cTn id="7" dur="300"/>
                                            <p:tgtEl>
                                              <p:spTgt spid="103"/>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p:tgtEl>
                                              <p:spTgt spid="94"/>
                                            </p:tgtEl>
                                            <p:attrNameLst>
                                              <p:attrName>ppt_x</p:attrName>
                                            </p:attrNameLst>
                                          </p:cBhvr>
                                          <p:tavLst>
                                            <p:tav tm="0">
                                              <p:val>
                                                <p:strVal val="#ppt_x-#ppt_w*1.125000"/>
                                              </p:val>
                                            </p:tav>
                                            <p:tav tm="100000">
                                              <p:val>
                                                <p:strVal val="#ppt_x"/>
                                              </p:val>
                                            </p:tav>
                                          </p:tavLst>
                                        </p:anim>
                                        <p:animEffect transition="in" filter="wipe(right)">
                                          <p:cBhvr>
                                            <p:cTn id="12" dur="500"/>
                                            <p:tgtEl>
                                              <p:spTgt spid="94"/>
                                            </p:tgtEl>
                                          </p:cBhvr>
                                        </p:animEffect>
                                      </p:childTnLst>
                                    </p:cTn>
                                  </p:par>
                                  <p:par>
                                    <p:cTn id="13" presetID="1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ppt_x</p:attrName>
                                            </p:attrNameLst>
                                          </p:cBhvr>
                                          <p:tavLst>
                                            <p:tav tm="0">
                                              <p:val>
                                                <p:strVal val="#ppt_x-#ppt_w*1.125000"/>
                                              </p:val>
                                            </p:tav>
                                            <p:tav tm="100000">
                                              <p:val>
                                                <p:strVal val="#ppt_x"/>
                                              </p:val>
                                            </p:tav>
                                          </p:tavLst>
                                        </p:anim>
                                        <p:animEffect transition="in" filter="wipe(right)">
                                          <p:cBhvr>
                                            <p:cTn id="16" dur="500"/>
                                            <p:tgtEl>
                                              <p:spTgt spid="1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par>
                              <p:cTn id="21" fill="hold">
                                <p:stCondLst>
                                  <p:cond delay="1000"/>
                                </p:stCondLst>
                                <p:childTnLst>
                                  <p:par>
                                    <p:cTn id="22" presetID="18" presetClass="entr" presetSubtype="3" fill="hold" grpId="0" nodeType="after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strips(upRight)">
                                          <p:cBhvr>
                                            <p:cTn id="24" dur="500"/>
                                            <p:tgtEl>
                                              <p:spTgt spid="67"/>
                                            </p:tgtEl>
                                          </p:cBhvr>
                                        </p:animEffect>
                                      </p:childTnLst>
                                    </p:cTn>
                                  </p:par>
                                </p:childTnLst>
                              </p:cTn>
                            </p:par>
                            <p:par>
                              <p:cTn id="25" fill="hold">
                                <p:stCondLst>
                                  <p:cond delay="1500"/>
                                </p:stCondLst>
                                <p:childTnLst>
                                  <p:par>
                                    <p:cTn id="26" presetID="2" presetClass="entr" presetSubtype="2"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1+#ppt_w/2"/>
                                              </p:val>
                                            </p:tav>
                                            <p:tav tm="100000">
                                              <p:val>
                                                <p:strVal val="#ppt_x"/>
                                              </p:val>
                                            </p:tav>
                                          </p:tavLst>
                                        </p:anim>
                                        <p:anim calcmode="lin" valueType="num">
                                          <p:cBhvr additive="base">
                                            <p:cTn id="29" dur="500" fill="hold"/>
                                            <p:tgtEl>
                                              <p:spTgt spid="22"/>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30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1+#ppt_w/2"/>
                                              </p:val>
                                            </p:tav>
                                            <p:tav tm="100000">
                                              <p:val>
                                                <p:strVal val="#ppt_x"/>
                                              </p:val>
                                            </p:tav>
                                          </p:tavLst>
                                        </p:anim>
                                        <p:anim calcmode="lin" valueType="num">
                                          <p:cBhvr additive="base">
                                            <p:cTn id="33" dur="500" fill="hold"/>
                                            <p:tgtEl>
                                              <p:spTgt spid="26"/>
                                            </p:tgtEl>
                                            <p:attrNameLst>
                                              <p:attrName>ppt_y</p:attrName>
                                            </p:attrNameLst>
                                          </p:cBhvr>
                                          <p:tavLst>
                                            <p:tav tm="0">
                                              <p:val>
                                                <p:strVal val="#ppt_y"/>
                                              </p:val>
                                            </p:tav>
                                            <p:tav tm="100000">
                                              <p:val>
                                                <p:strVal val="#ppt_y"/>
                                              </p:val>
                                            </p:tav>
                                          </p:tavLst>
                                        </p:anim>
                                      </p:childTnLst>
                                    </p:cTn>
                                  </p:par>
                                  <p:par>
                                    <p:cTn id="34" presetID="12" presetClass="entr" presetSubtype="8" fill="hold" grpId="0" nodeType="withEffect">
                                      <p:stCondLst>
                                        <p:cond delay="30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p:tgtEl>
                                              <p:spTgt spid="35"/>
                                            </p:tgtEl>
                                            <p:attrNameLst>
                                              <p:attrName>ppt_x</p:attrName>
                                            </p:attrNameLst>
                                          </p:cBhvr>
                                          <p:tavLst>
                                            <p:tav tm="0">
                                              <p:val>
                                                <p:strVal val="#ppt_x-#ppt_w*1.125000"/>
                                              </p:val>
                                            </p:tav>
                                            <p:tav tm="100000">
                                              <p:val>
                                                <p:strVal val="#ppt_x"/>
                                              </p:val>
                                            </p:tav>
                                          </p:tavLst>
                                        </p:anim>
                                        <p:animEffect transition="in" filter="wipe(right)">
                                          <p:cBhvr>
                                            <p:cTn id="37" dur="500"/>
                                            <p:tgtEl>
                                              <p:spTgt spid="35"/>
                                            </p:tgtEl>
                                          </p:cBhvr>
                                        </p:animEffect>
                                      </p:childTnLst>
                                    </p:cTn>
                                  </p:par>
                                  <p:par>
                                    <p:cTn id="38" presetID="2" presetClass="entr" presetSubtype="2" fill="hold" nodeType="withEffect">
                                      <p:stCondLst>
                                        <p:cond delay="60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1+#ppt_w/2"/>
                                              </p:val>
                                            </p:tav>
                                            <p:tav tm="100000">
                                              <p:val>
                                                <p:strVal val="#ppt_x"/>
                                              </p:val>
                                            </p:tav>
                                          </p:tavLst>
                                        </p:anim>
                                        <p:anim calcmode="lin" valueType="num">
                                          <p:cBhvr additive="base">
                                            <p:cTn id="41" dur="500" fill="hold"/>
                                            <p:tgtEl>
                                              <p:spTgt spid="29"/>
                                            </p:tgtEl>
                                            <p:attrNameLst>
                                              <p:attrName>ppt_y</p:attrName>
                                            </p:attrNameLst>
                                          </p:cBhvr>
                                          <p:tavLst>
                                            <p:tav tm="0">
                                              <p:val>
                                                <p:strVal val="#ppt_y"/>
                                              </p:val>
                                            </p:tav>
                                            <p:tav tm="100000">
                                              <p:val>
                                                <p:strVal val="#ppt_y"/>
                                              </p:val>
                                            </p:tav>
                                          </p:tavLst>
                                        </p:anim>
                                      </p:childTnLst>
                                    </p:cTn>
                                  </p:par>
                                  <p:par>
                                    <p:cTn id="42" presetID="12" presetClass="entr" presetSubtype="8" fill="hold" grpId="0" nodeType="withEffect">
                                      <p:stCondLst>
                                        <p:cond delay="60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500"/>
                                            <p:tgtEl>
                                              <p:spTgt spid="36"/>
                                            </p:tgtEl>
                                            <p:attrNameLst>
                                              <p:attrName>ppt_x</p:attrName>
                                            </p:attrNameLst>
                                          </p:cBhvr>
                                          <p:tavLst>
                                            <p:tav tm="0">
                                              <p:val>
                                                <p:strVal val="#ppt_x-#ppt_w*1.125000"/>
                                              </p:val>
                                            </p:tav>
                                            <p:tav tm="100000">
                                              <p:val>
                                                <p:strVal val="#ppt_x"/>
                                              </p:val>
                                            </p:tav>
                                          </p:tavLst>
                                        </p:anim>
                                        <p:animEffect transition="in" filter="wipe(right)">
                                          <p:cBhvr>
                                            <p:cTn id="45" dur="500"/>
                                            <p:tgtEl>
                                              <p:spTgt spid="36"/>
                                            </p:tgtEl>
                                          </p:cBhvr>
                                        </p:animEffect>
                                      </p:childTnLst>
                                    </p:cTn>
                                  </p:par>
                                  <p:par>
                                    <p:cTn id="46" presetID="2" presetClass="entr" presetSubtype="2" fill="hold" nodeType="withEffect">
                                      <p:stCondLst>
                                        <p:cond delay="900"/>
                                      </p:stCondLst>
                                      <p:childTnLst>
                                        <p:set>
                                          <p:cBhvr>
                                            <p:cTn id="47" dur="1" fill="hold">
                                              <p:stCondLst>
                                                <p:cond delay="0"/>
                                              </p:stCondLst>
                                            </p:cTn>
                                            <p:tgtEl>
                                              <p:spTgt spid="32"/>
                                            </p:tgtEl>
                                            <p:attrNameLst>
                                              <p:attrName>style.visibility</p:attrName>
                                            </p:attrNameLst>
                                          </p:cBhvr>
                                          <p:to>
                                            <p:strVal val="visible"/>
                                          </p:to>
                                        </p:set>
                                        <p:anim calcmode="lin" valueType="num">
                                          <p:cBhvr additive="base">
                                            <p:cTn id="48" dur="500" fill="hold"/>
                                            <p:tgtEl>
                                              <p:spTgt spid="32"/>
                                            </p:tgtEl>
                                            <p:attrNameLst>
                                              <p:attrName>ppt_x</p:attrName>
                                            </p:attrNameLst>
                                          </p:cBhvr>
                                          <p:tavLst>
                                            <p:tav tm="0">
                                              <p:val>
                                                <p:strVal val="1+#ppt_w/2"/>
                                              </p:val>
                                            </p:tav>
                                            <p:tav tm="100000">
                                              <p:val>
                                                <p:strVal val="#ppt_x"/>
                                              </p:val>
                                            </p:tav>
                                          </p:tavLst>
                                        </p:anim>
                                        <p:anim calcmode="lin" valueType="num">
                                          <p:cBhvr additive="base">
                                            <p:cTn id="49" dur="500" fill="hold"/>
                                            <p:tgtEl>
                                              <p:spTgt spid="32"/>
                                            </p:tgtEl>
                                            <p:attrNameLst>
                                              <p:attrName>ppt_y</p:attrName>
                                            </p:attrNameLst>
                                          </p:cBhvr>
                                          <p:tavLst>
                                            <p:tav tm="0">
                                              <p:val>
                                                <p:strVal val="#ppt_y"/>
                                              </p:val>
                                            </p:tav>
                                            <p:tav tm="100000">
                                              <p:val>
                                                <p:strVal val="#ppt_y"/>
                                              </p:val>
                                            </p:tav>
                                          </p:tavLst>
                                        </p:anim>
                                      </p:childTnLst>
                                    </p:cTn>
                                  </p:par>
                                  <p:par>
                                    <p:cTn id="50" presetID="12" presetClass="entr" presetSubtype="8" fill="hold" grpId="0" nodeType="withEffect">
                                      <p:stCondLst>
                                        <p:cond delay="900"/>
                                      </p:stCondLst>
                                      <p:childTnLst>
                                        <p:set>
                                          <p:cBhvr>
                                            <p:cTn id="51" dur="1" fill="hold">
                                              <p:stCondLst>
                                                <p:cond delay="0"/>
                                              </p:stCondLst>
                                            </p:cTn>
                                            <p:tgtEl>
                                              <p:spTgt spid="37"/>
                                            </p:tgtEl>
                                            <p:attrNameLst>
                                              <p:attrName>style.visibility</p:attrName>
                                            </p:attrNameLst>
                                          </p:cBhvr>
                                          <p:to>
                                            <p:strVal val="visible"/>
                                          </p:to>
                                        </p:set>
                                        <p:anim calcmode="lin" valueType="num">
                                          <p:cBhvr additive="base">
                                            <p:cTn id="52" dur="500"/>
                                            <p:tgtEl>
                                              <p:spTgt spid="37"/>
                                            </p:tgtEl>
                                            <p:attrNameLst>
                                              <p:attrName>ppt_x</p:attrName>
                                            </p:attrNameLst>
                                          </p:cBhvr>
                                          <p:tavLst>
                                            <p:tav tm="0">
                                              <p:val>
                                                <p:strVal val="#ppt_x-#ppt_w*1.125000"/>
                                              </p:val>
                                            </p:tav>
                                            <p:tav tm="100000">
                                              <p:val>
                                                <p:strVal val="#ppt_x"/>
                                              </p:val>
                                            </p:tav>
                                          </p:tavLst>
                                        </p:anim>
                                        <p:animEffect transition="in" filter="wipe(right)">
                                          <p:cBhvr>
                                            <p:cTn id="53" dur="500"/>
                                            <p:tgtEl>
                                              <p:spTgt spid="37"/>
                                            </p:tgtEl>
                                          </p:cBhvr>
                                        </p:animEffect>
                                      </p:childTnLst>
                                    </p:cTn>
                                  </p:par>
                                  <p:par>
                                    <p:cTn id="54" presetID="12" presetClass="entr" presetSubtype="8" fill="hold" grpId="0" nodeType="withEffect">
                                      <p:stCondLst>
                                        <p:cond delay="120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p:tgtEl>
                                              <p:spTgt spid="38"/>
                                            </p:tgtEl>
                                            <p:attrNameLst>
                                              <p:attrName>ppt_x</p:attrName>
                                            </p:attrNameLst>
                                          </p:cBhvr>
                                          <p:tavLst>
                                            <p:tav tm="0">
                                              <p:val>
                                                <p:strVal val="#ppt_x-#ppt_w*1.125000"/>
                                              </p:val>
                                            </p:tav>
                                            <p:tav tm="100000">
                                              <p:val>
                                                <p:strVal val="#ppt_x"/>
                                              </p:val>
                                            </p:tav>
                                          </p:tavLst>
                                        </p:anim>
                                        <p:animEffect transition="in" filter="wipe(right)">
                                          <p:cBhvr>
                                            <p:cTn id="57" dur="500"/>
                                            <p:tgtEl>
                                              <p:spTgt spid="38"/>
                                            </p:tgtEl>
                                          </p:cBhvr>
                                        </p:animEffect>
                                      </p:childTnLst>
                                    </p:cTn>
                                  </p:par>
                                </p:childTnLst>
                              </p:cTn>
                            </p:par>
                            <p:par>
                              <p:cTn id="58" fill="hold">
                                <p:stCondLst>
                                  <p:cond delay="2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400"/>
                                      </p:stCondLst>
                                      <p:childTnLst>
                                        <p:set>
                                          <p:cBhvr>
                                            <p:cTn id="65" dur="1" fill="hold">
                                              <p:stCondLst>
                                                <p:cond delay="0"/>
                                              </p:stCondLst>
                                            </p:cTn>
                                            <p:tgtEl>
                                              <p:spTgt spid="40"/>
                                            </p:tgtEl>
                                            <p:attrNameLst>
                                              <p:attrName>style.visibility</p:attrName>
                                            </p:attrNameLst>
                                          </p:cBhvr>
                                          <p:to>
                                            <p:strVal val="visible"/>
                                          </p:to>
                                        </p:set>
                                        <p:anim calcmode="lin" valueType="num">
                                          <p:cBhvr>
                                            <p:cTn id="66" dur="500" fill="hold"/>
                                            <p:tgtEl>
                                              <p:spTgt spid="40"/>
                                            </p:tgtEl>
                                            <p:attrNameLst>
                                              <p:attrName>ppt_w</p:attrName>
                                            </p:attrNameLst>
                                          </p:cBhvr>
                                          <p:tavLst>
                                            <p:tav tm="0">
                                              <p:val>
                                                <p:fltVal val="0"/>
                                              </p:val>
                                            </p:tav>
                                            <p:tav tm="100000">
                                              <p:val>
                                                <p:strVal val="#ppt_w"/>
                                              </p:val>
                                            </p:tav>
                                          </p:tavLst>
                                        </p:anim>
                                        <p:anim calcmode="lin" valueType="num">
                                          <p:cBhvr>
                                            <p:cTn id="67" dur="500" fill="hold"/>
                                            <p:tgtEl>
                                              <p:spTgt spid="40"/>
                                            </p:tgtEl>
                                            <p:attrNameLst>
                                              <p:attrName>ppt_h</p:attrName>
                                            </p:attrNameLst>
                                          </p:cBhvr>
                                          <p:tavLst>
                                            <p:tav tm="0">
                                              <p:val>
                                                <p:fltVal val="0"/>
                                              </p:val>
                                            </p:tav>
                                            <p:tav tm="100000">
                                              <p:val>
                                                <p:strVal val="#ppt_h"/>
                                              </p:val>
                                            </p:tav>
                                          </p:tavLst>
                                        </p:anim>
                                        <p:animEffect transition="in" filter="fade">
                                          <p:cBhvr>
                                            <p:cTn id="68" dur="500"/>
                                            <p:tgtEl>
                                              <p:spTgt spid="40"/>
                                            </p:tgtEl>
                                          </p:cBhvr>
                                        </p:animEffect>
                                      </p:childTnLst>
                                    </p:cTn>
                                  </p:par>
                                  <p:par>
                                    <p:cTn id="69" presetID="53" presetClass="entr" presetSubtype="16" fill="hold" grpId="0" nodeType="withEffect">
                                      <p:stCondLst>
                                        <p:cond delay="200"/>
                                      </p:stCondLst>
                                      <p:childTnLst>
                                        <p:set>
                                          <p:cBhvr>
                                            <p:cTn id="70" dur="1" fill="hold">
                                              <p:stCondLst>
                                                <p:cond delay="0"/>
                                              </p:stCondLst>
                                            </p:cTn>
                                            <p:tgtEl>
                                              <p:spTgt spid="41"/>
                                            </p:tgtEl>
                                            <p:attrNameLst>
                                              <p:attrName>style.visibility</p:attrName>
                                            </p:attrNameLst>
                                          </p:cBhvr>
                                          <p:to>
                                            <p:strVal val="visible"/>
                                          </p:to>
                                        </p:set>
                                        <p:anim calcmode="lin" valueType="num">
                                          <p:cBhvr>
                                            <p:cTn id="71" dur="500" fill="hold"/>
                                            <p:tgtEl>
                                              <p:spTgt spid="41"/>
                                            </p:tgtEl>
                                            <p:attrNameLst>
                                              <p:attrName>ppt_w</p:attrName>
                                            </p:attrNameLst>
                                          </p:cBhvr>
                                          <p:tavLst>
                                            <p:tav tm="0">
                                              <p:val>
                                                <p:fltVal val="0"/>
                                              </p:val>
                                            </p:tav>
                                            <p:tav tm="100000">
                                              <p:val>
                                                <p:strVal val="#ppt_w"/>
                                              </p:val>
                                            </p:tav>
                                          </p:tavLst>
                                        </p:anim>
                                        <p:anim calcmode="lin" valueType="num">
                                          <p:cBhvr>
                                            <p:cTn id="72" dur="500" fill="hold"/>
                                            <p:tgtEl>
                                              <p:spTgt spid="41"/>
                                            </p:tgtEl>
                                            <p:attrNameLst>
                                              <p:attrName>ppt_h</p:attrName>
                                            </p:attrNameLst>
                                          </p:cBhvr>
                                          <p:tavLst>
                                            <p:tav tm="0">
                                              <p:val>
                                                <p:fltVal val="0"/>
                                              </p:val>
                                            </p:tav>
                                            <p:tav tm="100000">
                                              <p:val>
                                                <p:strVal val="#ppt_h"/>
                                              </p:val>
                                            </p:tav>
                                          </p:tavLst>
                                        </p:anim>
                                        <p:animEffect transition="in" filter="fade">
                                          <p:cBhvr>
                                            <p:cTn id="73" dur="500"/>
                                            <p:tgtEl>
                                              <p:spTgt spid="41"/>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Effect transition="in" filter="fade">
                                          <p:cBhvr>
                                            <p:cTn id="78" dur="500"/>
                                            <p:tgtEl>
                                              <p:spTgt spid="42"/>
                                            </p:tgtEl>
                                          </p:cBhvr>
                                        </p:animEffect>
                                      </p:childTnLst>
                                    </p:cTn>
                                  </p:par>
                                  <p:par>
                                    <p:cTn id="79" presetID="53" presetClass="entr" presetSubtype="16" fill="hold" grpId="0" nodeType="withEffect">
                                      <p:stCondLst>
                                        <p:cond delay="40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par>
                                    <p:cTn id="84" presetID="53" presetClass="entr" presetSubtype="16" fill="hold" grpId="0" nodeType="withEffect">
                                      <p:stCondLst>
                                        <p:cond delay="200"/>
                                      </p:stCondLst>
                                      <p:childTnLst>
                                        <p:set>
                                          <p:cBhvr>
                                            <p:cTn id="85" dur="1" fill="hold">
                                              <p:stCondLst>
                                                <p:cond delay="0"/>
                                              </p:stCondLst>
                                            </p:cTn>
                                            <p:tgtEl>
                                              <p:spTgt spid="44"/>
                                            </p:tgtEl>
                                            <p:attrNameLst>
                                              <p:attrName>style.visibility</p:attrName>
                                            </p:attrNameLst>
                                          </p:cBhvr>
                                          <p:to>
                                            <p:strVal val="visible"/>
                                          </p:to>
                                        </p:set>
                                        <p:anim calcmode="lin" valueType="num">
                                          <p:cBhvr>
                                            <p:cTn id="86" dur="500" fill="hold"/>
                                            <p:tgtEl>
                                              <p:spTgt spid="44"/>
                                            </p:tgtEl>
                                            <p:attrNameLst>
                                              <p:attrName>ppt_w</p:attrName>
                                            </p:attrNameLst>
                                          </p:cBhvr>
                                          <p:tavLst>
                                            <p:tav tm="0">
                                              <p:val>
                                                <p:fltVal val="0"/>
                                              </p:val>
                                            </p:tav>
                                            <p:tav tm="100000">
                                              <p:val>
                                                <p:strVal val="#ppt_w"/>
                                              </p:val>
                                            </p:tav>
                                          </p:tavLst>
                                        </p:anim>
                                        <p:anim calcmode="lin" valueType="num">
                                          <p:cBhvr>
                                            <p:cTn id="87" dur="500" fill="hold"/>
                                            <p:tgtEl>
                                              <p:spTgt spid="44"/>
                                            </p:tgtEl>
                                            <p:attrNameLst>
                                              <p:attrName>ppt_h</p:attrName>
                                            </p:attrNameLst>
                                          </p:cBhvr>
                                          <p:tavLst>
                                            <p:tav tm="0">
                                              <p:val>
                                                <p:fltVal val="0"/>
                                              </p:val>
                                            </p:tav>
                                            <p:tav tm="100000">
                                              <p:val>
                                                <p:strVal val="#ppt_h"/>
                                              </p:val>
                                            </p:tav>
                                          </p:tavLst>
                                        </p:anim>
                                        <p:animEffect transition="in" filter="fade">
                                          <p:cBhvr>
                                            <p:cTn id="88" dur="500"/>
                                            <p:tgtEl>
                                              <p:spTgt spid="44"/>
                                            </p:tgtEl>
                                          </p:cBhvr>
                                        </p:animEffect>
                                      </p:childTnLst>
                                    </p:cTn>
                                  </p:par>
                                  <p:par>
                                    <p:cTn id="89" presetID="53" presetClass="entr" presetSubtype="16" fill="hold" grpId="0" nodeType="withEffect">
                                      <p:stCondLst>
                                        <p:cond delay="200"/>
                                      </p:stCondLst>
                                      <p:childTnLst>
                                        <p:set>
                                          <p:cBhvr>
                                            <p:cTn id="90" dur="1" fill="hold">
                                              <p:stCondLst>
                                                <p:cond delay="0"/>
                                              </p:stCondLst>
                                            </p:cTn>
                                            <p:tgtEl>
                                              <p:spTgt spid="45"/>
                                            </p:tgtEl>
                                            <p:attrNameLst>
                                              <p:attrName>style.visibility</p:attrName>
                                            </p:attrNameLst>
                                          </p:cBhvr>
                                          <p:to>
                                            <p:strVal val="visible"/>
                                          </p:to>
                                        </p:set>
                                        <p:anim calcmode="lin" valueType="num">
                                          <p:cBhvr>
                                            <p:cTn id="91" dur="500" fill="hold"/>
                                            <p:tgtEl>
                                              <p:spTgt spid="45"/>
                                            </p:tgtEl>
                                            <p:attrNameLst>
                                              <p:attrName>ppt_w</p:attrName>
                                            </p:attrNameLst>
                                          </p:cBhvr>
                                          <p:tavLst>
                                            <p:tav tm="0">
                                              <p:val>
                                                <p:fltVal val="0"/>
                                              </p:val>
                                            </p:tav>
                                            <p:tav tm="100000">
                                              <p:val>
                                                <p:strVal val="#ppt_w"/>
                                              </p:val>
                                            </p:tav>
                                          </p:tavLst>
                                        </p:anim>
                                        <p:anim calcmode="lin" valueType="num">
                                          <p:cBhvr>
                                            <p:cTn id="92" dur="500" fill="hold"/>
                                            <p:tgtEl>
                                              <p:spTgt spid="45"/>
                                            </p:tgtEl>
                                            <p:attrNameLst>
                                              <p:attrName>ppt_h</p:attrName>
                                            </p:attrNameLst>
                                          </p:cBhvr>
                                          <p:tavLst>
                                            <p:tav tm="0">
                                              <p:val>
                                                <p:fltVal val="0"/>
                                              </p:val>
                                            </p:tav>
                                            <p:tav tm="100000">
                                              <p:val>
                                                <p:strVal val="#ppt_h"/>
                                              </p:val>
                                            </p:tav>
                                          </p:tavLst>
                                        </p:anim>
                                        <p:animEffect transition="in" filter="fade">
                                          <p:cBhvr>
                                            <p:cTn id="93" dur="500"/>
                                            <p:tgtEl>
                                              <p:spTgt spid="45"/>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6"/>
                                            </p:tgtEl>
                                            <p:attrNameLst>
                                              <p:attrName>style.visibility</p:attrName>
                                            </p:attrNameLst>
                                          </p:cBhvr>
                                          <p:to>
                                            <p:strVal val="visible"/>
                                          </p:to>
                                        </p:set>
                                        <p:anim calcmode="lin" valueType="num">
                                          <p:cBhvr>
                                            <p:cTn id="96" dur="500" fill="hold"/>
                                            <p:tgtEl>
                                              <p:spTgt spid="46"/>
                                            </p:tgtEl>
                                            <p:attrNameLst>
                                              <p:attrName>ppt_w</p:attrName>
                                            </p:attrNameLst>
                                          </p:cBhvr>
                                          <p:tavLst>
                                            <p:tav tm="0">
                                              <p:val>
                                                <p:fltVal val="0"/>
                                              </p:val>
                                            </p:tav>
                                            <p:tav tm="100000">
                                              <p:val>
                                                <p:strVal val="#ppt_w"/>
                                              </p:val>
                                            </p:tav>
                                          </p:tavLst>
                                        </p:anim>
                                        <p:anim calcmode="lin" valueType="num">
                                          <p:cBhvr>
                                            <p:cTn id="97" dur="500" fill="hold"/>
                                            <p:tgtEl>
                                              <p:spTgt spid="46"/>
                                            </p:tgtEl>
                                            <p:attrNameLst>
                                              <p:attrName>ppt_h</p:attrName>
                                            </p:attrNameLst>
                                          </p:cBhvr>
                                          <p:tavLst>
                                            <p:tav tm="0">
                                              <p:val>
                                                <p:fltVal val="0"/>
                                              </p:val>
                                            </p:tav>
                                            <p:tav tm="100000">
                                              <p:val>
                                                <p:strVal val="#ppt_h"/>
                                              </p:val>
                                            </p:tav>
                                          </p:tavLst>
                                        </p:anim>
                                        <p:animEffect transition="in" filter="fade">
                                          <p:cBhvr>
                                            <p:cTn id="98" dur="500"/>
                                            <p:tgtEl>
                                              <p:spTgt spid="46"/>
                                            </p:tgtEl>
                                          </p:cBhvr>
                                        </p:animEffect>
                                      </p:childTnLst>
                                    </p:cTn>
                                  </p:par>
                                  <p:par>
                                    <p:cTn id="99" presetID="53" presetClass="entr" presetSubtype="16" fill="hold" grpId="0" nodeType="withEffect">
                                      <p:stCondLst>
                                        <p:cond delay="400"/>
                                      </p:stCondLst>
                                      <p:childTnLst>
                                        <p:set>
                                          <p:cBhvr>
                                            <p:cTn id="100" dur="1" fill="hold">
                                              <p:stCondLst>
                                                <p:cond delay="0"/>
                                              </p:stCondLst>
                                            </p:cTn>
                                            <p:tgtEl>
                                              <p:spTgt spid="47"/>
                                            </p:tgtEl>
                                            <p:attrNameLst>
                                              <p:attrName>style.visibility</p:attrName>
                                            </p:attrNameLst>
                                          </p:cBhvr>
                                          <p:to>
                                            <p:strVal val="visible"/>
                                          </p:to>
                                        </p:set>
                                        <p:anim calcmode="lin" valueType="num">
                                          <p:cBhvr>
                                            <p:cTn id="101" dur="500" fill="hold"/>
                                            <p:tgtEl>
                                              <p:spTgt spid="47"/>
                                            </p:tgtEl>
                                            <p:attrNameLst>
                                              <p:attrName>ppt_w</p:attrName>
                                            </p:attrNameLst>
                                          </p:cBhvr>
                                          <p:tavLst>
                                            <p:tav tm="0">
                                              <p:val>
                                                <p:fltVal val="0"/>
                                              </p:val>
                                            </p:tav>
                                            <p:tav tm="100000">
                                              <p:val>
                                                <p:strVal val="#ppt_w"/>
                                              </p:val>
                                            </p:tav>
                                          </p:tavLst>
                                        </p:anim>
                                        <p:anim calcmode="lin" valueType="num">
                                          <p:cBhvr>
                                            <p:cTn id="102" dur="500" fill="hold"/>
                                            <p:tgtEl>
                                              <p:spTgt spid="47"/>
                                            </p:tgtEl>
                                            <p:attrNameLst>
                                              <p:attrName>ppt_h</p:attrName>
                                            </p:attrNameLst>
                                          </p:cBhvr>
                                          <p:tavLst>
                                            <p:tav tm="0">
                                              <p:val>
                                                <p:fltVal val="0"/>
                                              </p:val>
                                            </p:tav>
                                            <p:tav tm="100000">
                                              <p:val>
                                                <p:strVal val="#ppt_h"/>
                                              </p:val>
                                            </p:tav>
                                          </p:tavLst>
                                        </p:anim>
                                        <p:animEffect transition="in" filter="fade">
                                          <p:cBhvr>
                                            <p:cTn id="103" dur="500"/>
                                            <p:tgtEl>
                                              <p:spTgt spid="47"/>
                                            </p:tgtEl>
                                          </p:cBhvr>
                                        </p:animEffect>
                                      </p:childTnLst>
                                    </p:cTn>
                                  </p:par>
                                  <p:par>
                                    <p:cTn id="104" presetID="53" presetClass="entr" presetSubtype="16" fill="hold" grpId="0" nodeType="withEffect">
                                      <p:stCondLst>
                                        <p:cond delay="200"/>
                                      </p:stCondLst>
                                      <p:childTnLst>
                                        <p:set>
                                          <p:cBhvr>
                                            <p:cTn id="105" dur="1" fill="hold">
                                              <p:stCondLst>
                                                <p:cond delay="0"/>
                                              </p:stCondLst>
                                            </p:cTn>
                                            <p:tgtEl>
                                              <p:spTgt spid="48"/>
                                            </p:tgtEl>
                                            <p:attrNameLst>
                                              <p:attrName>style.visibility</p:attrName>
                                            </p:attrNameLst>
                                          </p:cBhvr>
                                          <p:to>
                                            <p:strVal val="visible"/>
                                          </p:to>
                                        </p:set>
                                        <p:anim calcmode="lin" valueType="num">
                                          <p:cBhvr>
                                            <p:cTn id="106" dur="500" fill="hold"/>
                                            <p:tgtEl>
                                              <p:spTgt spid="48"/>
                                            </p:tgtEl>
                                            <p:attrNameLst>
                                              <p:attrName>ppt_w</p:attrName>
                                            </p:attrNameLst>
                                          </p:cBhvr>
                                          <p:tavLst>
                                            <p:tav tm="0">
                                              <p:val>
                                                <p:fltVal val="0"/>
                                              </p:val>
                                            </p:tav>
                                            <p:tav tm="100000">
                                              <p:val>
                                                <p:strVal val="#ppt_w"/>
                                              </p:val>
                                            </p:tav>
                                          </p:tavLst>
                                        </p:anim>
                                        <p:anim calcmode="lin" valueType="num">
                                          <p:cBhvr>
                                            <p:cTn id="107" dur="500" fill="hold"/>
                                            <p:tgtEl>
                                              <p:spTgt spid="48"/>
                                            </p:tgtEl>
                                            <p:attrNameLst>
                                              <p:attrName>ppt_h</p:attrName>
                                            </p:attrNameLst>
                                          </p:cBhvr>
                                          <p:tavLst>
                                            <p:tav tm="0">
                                              <p:val>
                                                <p:fltVal val="0"/>
                                              </p:val>
                                            </p:tav>
                                            <p:tav tm="100000">
                                              <p:val>
                                                <p:strVal val="#ppt_h"/>
                                              </p:val>
                                            </p:tav>
                                          </p:tavLst>
                                        </p:anim>
                                        <p:animEffect transition="in" filter="fade">
                                          <p:cBhvr>
                                            <p:cTn id="108" dur="500"/>
                                            <p:tgtEl>
                                              <p:spTgt spid="48"/>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p:cTn id="111" dur="500" fill="hold"/>
                                            <p:tgtEl>
                                              <p:spTgt spid="49"/>
                                            </p:tgtEl>
                                            <p:attrNameLst>
                                              <p:attrName>ppt_w</p:attrName>
                                            </p:attrNameLst>
                                          </p:cBhvr>
                                          <p:tavLst>
                                            <p:tav tm="0">
                                              <p:val>
                                                <p:fltVal val="0"/>
                                              </p:val>
                                            </p:tav>
                                            <p:tav tm="100000">
                                              <p:val>
                                                <p:strVal val="#ppt_w"/>
                                              </p:val>
                                            </p:tav>
                                          </p:tavLst>
                                        </p:anim>
                                        <p:anim calcmode="lin" valueType="num">
                                          <p:cBhvr>
                                            <p:cTn id="112" dur="500" fill="hold"/>
                                            <p:tgtEl>
                                              <p:spTgt spid="49"/>
                                            </p:tgtEl>
                                            <p:attrNameLst>
                                              <p:attrName>ppt_h</p:attrName>
                                            </p:attrNameLst>
                                          </p:cBhvr>
                                          <p:tavLst>
                                            <p:tav tm="0">
                                              <p:val>
                                                <p:fltVal val="0"/>
                                              </p:val>
                                            </p:tav>
                                            <p:tav tm="100000">
                                              <p:val>
                                                <p:strVal val="#ppt_h"/>
                                              </p:val>
                                            </p:tav>
                                          </p:tavLst>
                                        </p:anim>
                                        <p:animEffect transition="in" filter="fade">
                                          <p:cBhvr>
                                            <p:cTn id="113" dur="500"/>
                                            <p:tgtEl>
                                              <p:spTgt spid="49"/>
                                            </p:tgtEl>
                                          </p:cBhvr>
                                        </p:animEffect>
                                      </p:childTnLst>
                                    </p:cTn>
                                  </p:par>
                                  <p:par>
                                    <p:cTn id="114" presetID="53" presetClass="entr" presetSubtype="16" fill="hold" grpId="0" nodeType="withEffect">
                                      <p:stCondLst>
                                        <p:cond delay="40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par>
                                    <p:cTn id="119" presetID="53" presetClass="entr" presetSubtype="16" fill="hold" grpId="0" nodeType="withEffect">
                                      <p:stCondLst>
                                        <p:cond delay="20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Effect transition="in" filter="fade">
                                          <p:cBhvr>
                                            <p:cTn id="123" dur="500"/>
                                            <p:tgtEl>
                                              <p:spTgt spid="51"/>
                                            </p:tgtEl>
                                          </p:cBhvr>
                                        </p:animEffect>
                                      </p:childTnLst>
                                    </p:cTn>
                                  </p:par>
                                  <p:par>
                                    <p:cTn id="124" presetID="53" presetClass="entr" presetSubtype="16" fill="hold" grpId="0" nodeType="withEffect">
                                      <p:stCondLst>
                                        <p:cond delay="200"/>
                                      </p:stCondLst>
                                      <p:childTnLst>
                                        <p:set>
                                          <p:cBhvr>
                                            <p:cTn id="125" dur="1" fill="hold">
                                              <p:stCondLst>
                                                <p:cond delay="0"/>
                                              </p:stCondLst>
                                            </p:cTn>
                                            <p:tgtEl>
                                              <p:spTgt spid="52"/>
                                            </p:tgtEl>
                                            <p:attrNameLst>
                                              <p:attrName>style.visibility</p:attrName>
                                            </p:attrNameLst>
                                          </p:cBhvr>
                                          <p:to>
                                            <p:strVal val="visible"/>
                                          </p:to>
                                        </p:set>
                                        <p:anim calcmode="lin" valueType="num">
                                          <p:cBhvr>
                                            <p:cTn id="126" dur="500" fill="hold"/>
                                            <p:tgtEl>
                                              <p:spTgt spid="52"/>
                                            </p:tgtEl>
                                            <p:attrNameLst>
                                              <p:attrName>ppt_w</p:attrName>
                                            </p:attrNameLst>
                                          </p:cBhvr>
                                          <p:tavLst>
                                            <p:tav tm="0">
                                              <p:val>
                                                <p:fltVal val="0"/>
                                              </p:val>
                                            </p:tav>
                                            <p:tav tm="100000">
                                              <p:val>
                                                <p:strVal val="#ppt_w"/>
                                              </p:val>
                                            </p:tav>
                                          </p:tavLst>
                                        </p:anim>
                                        <p:anim calcmode="lin" valueType="num">
                                          <p:cBhvr>
                                            <p:cTn id="127" dur="500" fill="hold"/>
                                            <p:tgtEl>
                                              <p:spTgt spid="52"/>
                                            </p:tgtEl>
                                            <p:attrNameLst>
                                              <p:attrName>ppt_h</p:attrName>
                                            </p:attrNameLst>
                                          </p:cBhvr>
                                          <p:tavLst>
                                            <p:tav tm="0">
                                              <p:val>
                                                <p:fltVal val="0"/>
                                              </p:val>
                                            </p:tav>
                                            <p:tav tm="100000">
                                              <p:val>
                                                <p:strVal val="#ppt_h"/>
                                              </p:val>
                                            </p:tav>
                                          </p:tavLst>
                                        </p:anim>
                                        <p:animEffect transition="in" filter="fade">
                                          <p:cBhvr>
                                            <p:cTn id="128" dur="500"/>
                                            <p:tgtEl>
                                              <p:spTgt spid="52"/>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5"/>
                                            </p:tgtEl>
                                            <p:attrNameLst>
                                              <p:attrName>style.visibility</p:attrName>
                                            </p:attrNameLst>
                                          </p:cBhvr>
                                          <p:to>
                                            <p:strVal val="visible"/>
                                          </p:to>
                                        </p:set>
                                        <p:anim calcmode="lin" valueType="num">
                                          <p:cBhvr>
                                            <p:cTn id="131" dur="500" fill="hold"/>
                                            <p:tgtEl>
                                              <p:spTgt spid="55"/>
                                            </p:tgtEl>
                                            <p:attrNameLst>
                                              <p:attrName>ppt_w</p:attrName>
                                            </p:attrNameLst>
                                          </p:cBhvr>
                                          <p:tavLst>
                                            <p:tav tm="0">
                                              <p:val>
                                                <p:fltVal val="0"/>
                                              </p:val>
                                            </p:tav>
                                            <p:tav tm="100000">
                                              <p:val>
                                                <p:strVal val="#ppt_w"/>
                                              </p:val>
                                            </p:tav>
                                          </p:tavLst>
                                        </p:anim>
                                        <p:anim calcmode="lin" valueType="num">
                                          <p:cBhvr>
                                            <p:cTn id="132" dur="500" fill="hold"/>
                                            <p:tgtEl>
                                              <p:spTgt spid="55"/>
                                            </p:tgtEl>
                                            <p:attrNameLst>
                                              <p:attrName>ppt_h</p:attrName>
                                            </p:attrNameLst>
                                          </p:cBhvr>
                                          <p:tavLst>
                                            <p:tav tm="0">
                                              <p:val>
                                                <p:fltVal val="0"/>
                                              </p:val>
                                            </p:tav>
                                            <p:tav tm="100000">
                                              <p:val>
                                                <p:strVal val="#ppt_h"/>
                                              </p:val>
                                            </p:tav>
                                          </p:tavLst>
                                        </p:anim>
                                        <p:animEffect transition="in" filter="fade">
                                          <p:cBhvr>
                                            <p:cTn id="133" dur="500"/>
                                            <p:tgtEl>
                                              <p:spTgt spid="55"/>
                                            </p:tgtEl>
                                          </p:cBhvr>
                                        </p:animEffect>
                                      </p:childTnLst>
                                    </p:cTn>
                                  </p:par>
                                  <p:par>
                                    <p:cTn id="134" presetID="53" presetClass="entr" presetSubtype="16" fill="hold" grpId="0" nodeType="withEffect">
                                      <p:stCondLst>
                                        <p:cond delay="400"/>
                                      </p:stCondLst>
                                      <p:childTnLst>
                                        <p:set>
                                          <p:cBhvr>
                                            <p:cTn id="135" dur="1" fill="hold">
                                              <p:stCondLst>
                                                <p:cond delay="0"/>
                                              </p:stCondLst>
                                            </p:cTn>
                                            <p:tgtEl>
                                              <p:spTgt spid="56"/>
                                            </p:tgtEl>
                                            <p:attrNameLst>
                                              <p:attrName>style.visibility</p:attrName>
                                            </p:attrNameLst>
                                          </p:cBhvr>
                                          <p:to>
                                            <p:strVal val="visible"/>
                                          </p:to>
                                        </p:set>
                                        <p:anim calcmode="lin" valueType="num">
                                          <p:cBhvr>
                                            <p:cTn id="136" dur="500" fill="hold"/>
                                            <p:tgtEl>
                                              <p:spTgt spid="56"/>
                                            </p:tgtEl>
                                            <p:attrNameLst>
                                              <p:attrName>ppt_w</p:attrName>
                                            </p:attrNameLst>
                                          </p:cBhvr>
                                          <p:tavLst>
                                            <p:tav tm="0">
                                              <p:val>
                                                <p:fltVal val="0"/>
                                              </p:val>
                                            </p:tav>
                                            <p:tav tm="100000">
                                              <p:val>
                                                <p:strVal val="#ppt_w"/>
                                              </p:val>
                                            </p:tav>
                                          </p:tavLst>
                                        </p:anim>
                                        <p:anim calcmode="lin" valueType="num">
                                          <p:cBhvr>
                                            <p:cTn id="137" dur="500" fill="hold"/>
                                            <p:tgtEl>
                                              <p:spTgt spid="56"/>
                                            </p:tgtEl>
                                            <p:attrNameLst>
                                              <p:attrName>ppt_h</p:attrName>
                                            </p:attrNameLst>
                                          </p:cBhvr>
                                          <p:tavLst>
                                            <p:tav tm="0">
                                              <p:val>
                                                <p:fltVal val="0"/>
                                              </p:val>
                                            </p:tav>
                                            <p:tav tm="100000">
                                              <p:val>
                                                <p:strVal val="#ppt_h"/>
                                              </p:val>
                                            </p:tav>
                                          </p:tavLst>
                                        </p:anim>
                                        <p:animEffect transition="in" filter="fade">
                                          <p:cBhvr>
                                            <p:cTn id="138" dur="500"/>
                                            <p:tgtEl>
                                              <p:spTgt spid="56"/>
                                            </p:tgtEl>
                                          </p:cBhvr>
                                        </p:animEffect>
                                      </p:childTnLst>
                                    </p:cTn>
                                  </p:par>
                                  <p:par>
                                    <p:cTn id="139" presetID="53" presetClass="entr" presetSubtype="16" fill="hold" grpId="0" nodeType="withEffect">
                                      <p:stCondLst>
                                        <p:cond delay="20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500" fill="hold"/>
                                            <p:tgtEl>
                                              <p:spTgt spid="57"/>
                                            </p:tgtEl>
                                            <p:attrNameLst>
                                              <p:attrName>ppt_w</p:attrName>
                                            </p:attrNameLst>
                                          </p:cBhvr>
                                          <p:tavLst>
                                            <p:tav tm="0">
                                              <p:val>
                                                <p:fltVal val="0"/>
                                              </p:val>
                                            </p:tav>
                                            <p:tav tm="100000">
                                              <p:val>
                                                <p:strVal val="#ppt_w"/>
                                              </p:val>
                                            </p:tav>
                                          </p:tavLst>
                                        </p:anim>
                                        <p:anim calcmode="lin" valueType="num">
                                          <p:cBhvr>
                                            <p:cTn id="142" dur="500" fill="hold"/>
                                            <p:tgtEl>
                                              <p:spTgt spid="57"/>
                                            </p:tgtEl>
                                            <p:attrNameLst>
                                              <p:attrName>ppt_h</p:attrName>
                                            </p:attrNameLst>
                                          </p:cBhvr>
                                          <p:tavLst>
                                            <p:tav tm="0">
                                              <p:val>
                                                <p:fltVal val="0"/>
                                              </p:val>
                                            </p:tav>
                                            <p:tav tm="100000">
                                              <p:val>
                                                <p:strVal val="#ppt_h"/>
                                              </p:val>
                                            </p:tav>
                                          </p:tavLst>
                                        </p:anim>
                                        <p:animEffect transition="in" filter="fade">
                                          <p:cBhvr>
                                            <p:cTn id="143" dur="500"/>
                                            <p:tgtEl>
                                              <p:spTgt spid="57"/>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58"/>
                                            </p:tgtEl>
                                            <p:attrNameLst>
                                              <p:attrName>style.visibility</p:attrName>
                                            </p:attrNameLst>
                                          </p:cBhvr>
                                          <p:to>
                                            <p:strVal val="visible"/>
                                          </p:to>
                                        </p:set>
                                        <p:anim calcmode="lin" valueType="num">
                                          <p:cBhvr>
                                            <p:cTn id="146" dur="500" fill="hold"/>
                                            <p:tgtEl>
                                              <p:spTgt spid="58"/>
                                            </p:tgtEl>
                                            <p:attrNameLst>
                                              <p:attrName>ppt_w</p:attrName>
                                            </p:attrNameLst>
                                          </p:cBhvr>
                                          <p:tavLst>
                                            <p:tav tm="0">
                                              <p:val>
                                                <p:fltVal val="0"/>
                                              </p:val>
                                            </p:tav>
                                            <p:tav tm="100000">
                                              <p:val>
                                                <p:strVal val="#ppt_w"/>
                                              </p:val>
                                            </p:tav>
                                          </p:tavLst>
                                        </p:anim>
                                        <p:anim calcmode="lin" valueType="num">
                                          <p:cBhvr>
                                            <p:cTn id="147" dur="500" fill="hold"/>
                                            <p:tgtEl>
                                              <p:spTgt spid="58"/>
                                            </p:tgtEl>
                                            <p:attrNameLst>
                                              <p:attrName>ppt_h</p:attrName>
                                            </p:attrNameLst>
                                          </p:cBhvr>
                                          <p:tavLst>
                                            <p:tav tm="0">
                                              <p:val>
                                                <p:fltVal val="0"/>
                                              </p:val>
                                            </p:tav>
                                            <p:tav tm="100000">
                                              <p:val>
                                                <p:strVal val="#ppt_h"/>
                                              </p:val>
                                            </p:tav>
                                          </p:tavLst>
                                        </p:anim>
                                        <p:animEffect transition="in" filter="fade">
                                          <p:cBhvr>
                                            <p:cTn id="148" dur="500"/>
                                            <p:tgtEl>
                                              <p:spTgt spid="58"/>
                                            </p:tgtEl>
                                          </p:cBhvr>
                                        </p:animEffect>
                                      </p:childTnLst>
                                    </p:cTn>
                                  </p:par>
                                  <p:par>
                                    <p:cTn id="149" presetID="53" presetClass="entr" presetSubtype="16" fill="hold" grpId="0" nodeType="withEffect">
                                      <p:stCondLst>
                                        <p:cond delay="400"/>
                                      </p:stCondLst>
                                      <p:childTnLst>
                                        <p:set>
                                          <p:cBhvr>
                                            <p:cTn id="150" dur="1" fill="hold">
                                              <p:stCondLst>
                                                <p:cond delay="0"/>
                                              </p:stCondLst>
                                            </p:cTn>
                                            <p:tgtEl>
                                              <p:spTgt spid="59"/>
                                            </p:tgtEl>
                                            <p:attrNameLst>
                                              <p:attrName>style.visibility</p:attrName>
                                            </p:attrNameLst>
                                          </p:cBhvr>
                                          <p:to>
                                            <p:strVal val="visible"/>
                                          </p:to>
                                        </p:set>
                                        <p:anim calcmode="lin" valueType="num">
                                          <p:cBhvr>
                                            <p:cTn id="151" dur="500" fill="hold"/>
                                            <p:tgtEl>
                                              <p:spTgt spid="59"/>
                                            </p:tgtEl>
                                            <p:attrNameLst>
                                              <p:attrName>ppt_w</p:attrName>
                                            </p:attrNameLst>
                                          </p:cBhvr>
                                          <p:tavLst>
                                            <p:tav tm="0">
                                              <p:val>
                                                <p:fltVal val="0"/>
                                              </p:val>
                                            </p:tav>
                                            <p:tav tm="100000">
                                              <p:val>
                                                <p:strVal val="#ppt_w"/>
                                              </p:val>
                                            </p:tav>
                                          </p:tavLst>
                                        </p:anim>
                                        <p:anim calcmode="lin" valueType="num">
                                          <p:cBhvr>
                                            <p:cTn id="152" dur="500" fill="hold"/>
                                            <p:tgtEl>
                                              <p:spTgt spid="59"/>
                                            </p:tgtEl>
                                            <p:attrNameLst>
                                              <p:attrName>ppt_h</p:attrName>
                                            </p:attrNameLst>
                                          </p:cBhvr>
                                          <p:tavLst>
                                            <p:tav tm="0">
                                              <p:val>
                                                <p:fltVal val="0"/>
                                              </p:val>
                                            </p:tav>
                                            <p:tav tm="100000">
                                              <p:val>
                                                <p:strVal val="#ppt_h"/>
                                              </p:val>
                                            </p:tav>
                                          </p:tavLst>
                                        </p:anim>
                                        <p:animEffect transition="in" filter="fade">
                                          <p:cBhvr>
                                            <p:cTn id="153" dur="500"/>
                                            <p:tgtEl>
                                              <p:spTgt spid="59"/>
                                            </p:tgtEl>
                                          </p:cBhvr>
                                        </p:animEffect>
                                      </p:childTnLst>
                                    </p:cTn>
                                  </p:par>
                                  <p:par>
                                    <p:cTn id="154" presetID="53" presetClass="entr" presetSubtype="16" fill="hold" grpId="0" nodeType="withEffect">
                                      <p:stCondLst>
                                        <p:cond delay="200"/>
                                      </p:stCondLst>
                                      <p:childTnLst>
                                        <p:set>
                                          <p:cBhvr>
                                            <p:cTn id="155" dur="1" fill="hold">
                                              <p:stCondLst>
                                                <p:cond delay="0"/>
                                              </p:stCondLst>
                                            </p:cTn>
                                            <p:tgtEl>
                                              <p:spTgt spid="60"/>
                                            </p:tgtEl>
                                            <p:attrNameLst>
                                              <p:attrName>style.visibility</p:attrName>
                                            </p:attrNameLst>
                                          </p:cBhvr>
                                          <p:to>
                                            <p:strVal val="visible"/>
                                          </p:to>
                                        </p:set>
                                        <p:anim calcmode="lin" valueType="num">
                                          <p:cBhvr>
                                            <p:cTn id="156" dur="500" fill="hold"/>
                                            <p:tgtEl>
                                              <p:spTgt spid="60"/>
                                            </p:tgtEl>
                                            <p:attrNameLst>
                                              <p:attrName>ppt_w</p:attrName>
                                            </p:attrNameLst>
                                          </p:cBhvr>
                                          <p:tavLst>
                                            <p:tav tm="0">
                                              <p:val>
                                                <p:fltVal val="0"/>
                                              </p:val>
                                            </p:tav>
                                            <p:tav tm="100000">
                                              <p:val>
                                                <p:strVal val="#ppt_w"/>
                                              </p:val>
                                            </p:tav>
                                          </p:tavLst>
                                        </p:anim>
                                        <p:anim calcmode="lin" valueType="num">
                                          <p:cBhvr>
                                            <p:cTn id="157" dur="500" fill="hold"/>
                                            <p:tgtEl>
                                              <p:spTgt spid="60"/>
                                            </p:tgtEl>
                                            <p:attrNameLst>
                                              <p:attrName>ppt_h</p:attrName>
                                            </p:attrNameLst>
                                          </p:cBhvr>
                                          <p:tavLst>
                                            <p:tav tm="0">
                                              <p:val>
                                                <p:fltVal val="0"/>
                                              </p:val>
                                            </p:tav>
                                            <p:tav tm="100000">
                                              <p:val>
                                                <p:strVal val="#ppt_h"/>
                                              </p:val>
                                            </p:tav>
                                          </p:tavLst>
                                        </p:anim>
                                        <p:animEffect transition="in" filter="fade">
                                          <p:cBhvr>
                                            <p:cTn id="158" dur="500"/>
                                            <p:tgtEl>
                                              <p:spTgt spid="60"/>
                                            </p:tgtEl>
                                          </p:cBhvr>
                                        </p:animEffect>
                                      </p:childTnLst>
                                    </p:cTn>
                                  </p:par>
                                  <p:par>
                                    <p:cTn id="159" presetID="53" presetClass="entr" presetSubtype="16" fill="hold" grpId="0" nodeType="withEffect">
                                      <p:stCondLst>
                                        <p:cond delay="200"/>
                                      </p:stCondLst>
                                      <p:childTnLst>
                                        <p:set>
                                          <p:cBhvr>
                                            <p:cTn id="160" dur="1" fill="hold">
                                              <p:stCondLst>
                                                <p:cond delay="0"/>
                                              </p:stCondLst>
                                            </p:cTn>
                                            <p:tgtEl>
                                              <p:spTgt spid="61"/>
                                            </p:tgtEl>
                                            <p:attrNameLst>
                                              <p:attrName>style.visibility</p:attrName>
                                            </p:attrNameLst>
                                          </p:cBhvr>
                                          <p:to>
                                            <p:strVal val="visible"/>
                                          </p:to>
                                        </p:set>
                                        <p:anim calcmode="lin" valueType="num">
                                          <p:cBhvr>
                                            <p:cTn id="161" dur="500" fill="hold"/>
                                            <p:tgtEl>
                                              <p:spTgt spid="61"/>
                                            </p:tgtEl>
                                            <p:attrNameLst>
                                              <p:attrName>ppt_w</p:attrName>
                                            </p:attrNameLst>
                                          </p:cBhvr>
                                          <p:tavLst>
                                            <p:tav tm="0">
                                              <p:val>
                                                <p:fltVal val="0"/>
                                              </p:val>
                                            </p:tav>
                                            <p:tav tm="100000">
                                              <p:val>
                                                <p:strVal val="#ppt_w"/>
                                              </p:val>
                                            </p:tav>
                                          </p:tavLst>
                                        </p:anim>
                                        <p:anim calcmode="lin" valueType="num">
                                          <p:cBhvr>
                                            <p:cTn id="162" dur="500" fill="hold"/>
                                            <p:tgtEl>
                                              <p:spTgt spid="61"/>
                                            </p:tgtEl>
                                            <p:attrNameLst>
                                              <p:attrName>ppt_h</p:attrName>
                                            </p:attrNameLst>
                                          </p:cBhvr>
                                          <p:tavLst>
                                            <p:tav tm="0">
                                              <p:val>
                                                <p:fltVal val="0"/>
                                              </p:val>
                                            </p:tav>
                                            <p:tav tm="100000">
                                              <p:val>
                                                <p:strVal val="#ppt_h"/>
                                              </p:val>
                                            </p:tav>
                                          </p:tavLst>
                                        </p:anim>
                                        <p:animEffect transition="in" filter="fade">
                                          <p:cBhvr>
                                            <p:cTn id="163" dur="500"/>
                                            <p:tgtEl>
                                              <p:spTgt spid="61"/>
                                            </p:tgtEl>
                                          </p:cBhvr>
                                        </p:animEffect>
                                      </p:childTnLst>
                                    </p:cTn>
                                  </p:par>
                                  <p:par>
                                    <p:cTn id="164" presetID="53" presetClass="entr" presetSubtype="16" fill="hold" grpId="0" nodeType="withEffect">
                                      <p:stCondLst>
                                        <p:cond delay="200"/>
                                      </p:stCondLst>
                                      <p:childTnLst>
                                        <p:set>
                                          <p:cBhvr>
                                            <p:cTn id="165" dur="1" fill="hold">
                                              <p:stCondLst>
                                                <p:cond delay="0"/>
                                              </p:stCondLst>
                                            </p:cTn>
                                            <p:tgtEl>
                                              <p:spTgt spid="62"/>
                                            </p:tgtEl>
                                            <p:attrNameLst>
                                              <p:attrName>style.visibility</p:attrName>
                                            </p:attrNameLst>
                                          </p:cBhvr>
                                          <p:to>
                                            <p:strVal val="visible"/>
                                          </p:to>
                                        </p:set>
                                        <p:anim calcmode="lin" valueType="num">
                                          <p:cBhvr>
                                            <p:cTn id="166" dur="500" fill="hold"/>
                                            <p:tgtEl>
                                              <p:spTgt spid="62"/>
                                            </p:tgtEl>
                                            <p:attrNameLst>
                                              <p:attrName>ppt_w</p:attrName>
                                            </p:attrNameLst>
                                          </p:cBhvr>
                                          <p:tavLst>
                                            <p:tav tm="0">
                                              <p:val>
                                                <p:fltVal val="0"/>
                                              </p:val>
                                            </p:tav>
                                            <p:tav tm="100000">
                                              <p:val>
                                                <p:strVal val="#ppt_w"/>
                                              </p:val>
                                            </p:tav>
                                          </p:tavLst>
                                        </p:anim>
                                        <p:anim calcmode="lin" valueType="num">
                                          <p:cBhvr>
                                            <p:cTn id="167" dur="500" fill="hold"/>
                                            <p:tgtEl>
                                              <p:spTgt spid="62"/>
                                            </p:tgtEl>
                                            <p:attrNameLst>
                                              <p:attrName>ppt_h</p:attrName>
                                            </p:attrNameLst>
                                          </p:cBhvr>
                                          <p:tavLst>
                                            <p:tav tm="0">
                                              <p:val>
                                                <p:fltVal val="0"/>
                                              </p:val>
                                            </p:tav>
                                            <p:tav tm="100000">
                                              <p:val>
                                                <p:strVal val="#ppt_h"/>
                                              </p:val>
                                            </p:tav>
                                          </p:tavLst>
                                        </p:anim>
                                        <p:animEffect transition="in" filter="fade">
                                          <p:cBhvr>
                                            <p:cTn id="168" dur="500"/>
                                            <p:tgtEl>
                                              <p:spTgt spid="62"/>
                                            </p:tgtEl>
                                          </p:cBhvr>
                                        </p:animEffect>
                                      </p:childTnLst>
                                    </p:cTn>
                                  </p:par>
                                </p:childTnLst>
                              </p:cTn>
                            </p:par>
                            <p:par>
                              <p:cTn id="169" fill="hold">
                                <p:stCondLst>
                                  <p:cond delay="2500"/>
                                </p:stCondLst>
                                <p:childTnLst>
                                  <p:par>
                                    <p:cTn id="170" presetID="10" presetClass="entr" presetSubtype="0" fill="hold" grpId="0" nodeType="afterEffect">
                                      <p:stCondLst>
                                        <p:cond delay="0"/>
                                      </p:stCondLst>
                                      <p:childTnLst>
                                        <p:set>
                                          <p:cBhvr>
                                            <p:cTn id="171" dur="1" fill="hold">
                                              <p:stCondLst>
                                                <p:cond delay="0"/>
                                              </p:stCondLst>
                                            </p:cTn>
                                            <p:tgtEl>
                                              <p:spTgt spid="53"/>
                                            </p:tgtEl>
                                            <p:attrNameLst>
                                              <p:attrName>style.visibility</p:attrName>
                                            </p:attrNameLst>
                                          </p:cBhvr>
                                          <p:to>
                                            <p:strVal val="visible"/>
                                          </p:to>
                                        </p:set>
                                        <p:animEffect transition="in" filter="fade">
                                          <p:cBhvr>
                                            <p:cTn id="172" dur="2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116" grpId="0"/>
          <p:bldP spid="67" grpId="0"/>
          <p:bldP spid="35" grpId="0"/>
          <p:bldP spid="36" grpId="0"/>
          <p:bldP spid="37" grpId="0"/>
          <p:bldP spid="38" grpId="0"/>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5" grpId="0" animBg="1"/>
          <p:bldP spid="56" grpId="0" animBg="1"/>
          <p:bldP spid="57" grpId="0" animBg="1"/>
          <p:bldP spid="58" grpId="0" animBg="1"/>
          <p:bldP spid="59" grpId="0" animBg="1"/>
          <p:bldP spid="60" grpId="0" animBg="1"/>
          <p:bldP spid="61" grpId="0" animBg="1"/>
          <p:bldP spid="62" grpId="0" animBg="1"/>
          <p:bldP spid="53"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右箭头 102"/>
          <p:cNvSpPr/>
          <p:nvPr/>
        </p:nvSpPr>
        <p:spPr>
          <a:xfrm>
            <a:off x="646880" y="242192"/>
            <a:ext cx="274777" cy="274777"/>
          </a:xfrm>
          <a:prstGeom prst="rightArrow">
            <a:avLst/>
          </a:prstGeom>
          <a:solidFill>
            <a:srgbClr val="0070C0"/>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sym typeface="+mn-lt"/>
            </a:endParaRPr>
          </a:p>
        </p:txBody>
      </p:sp>
      <p:sp>
        <p:nvSpPr>
          <p:cNvPr id="94" name="TextBox 93"/>
          <p:cNvSpPr txBox="1"/>
          <p:nvPr/>
        </p:nvSpPr>
        <p:spPr>
          <a:xfrm>
            <a:off x="908957" y="206330"/>
            <a:ext cx="1364476" cy="400110"/>
          </a:xfrm>
          <a:prstGeom prst="rect">
            <a:avLst/>
          </a:prstGeom>
          <a:noFill/>
        </p:spPr>
        <p:txBody>
          <a:bodyPr wrap="none" rtlCol="0">
            <a:spAutoFit/>
          </a:bodyPr>
          <a:lstStyle/>
          <a:p>
            <a:r>
              <a:rPr lang="zh-CN" altLang="en-US" sz="2000" spc="300" dirty="0">
                <a:cs typeface="+mn-ea"/>
                <a:sym typeface="+mn-lt"/>
              </a:rPr>
              <a:t>创新技能</a:t>
            </a:r>
            <a:endParaRPr lang="zh-CN" altLang="en-US" sz="2000" spc="300" dirty="0">
              <a:cs typeface="+mn-ea"/>
              <a:sym typeface="+mn-lt"/>
            </a:endParaRPr>
          </a:p>
        </p:txBody>
      </p:sp>
      <p:sp>
        <p:nvSpPr>
          <p:cNvPr id="116" name="TextBox 115"/>
          <p:cNvSpPr txBox="1"/>
          <p:nvPr/>
        </p:nvSpPr>
        <p:spPr>
          <a:xfrm>
            <a:off x="2441102" y="267886"/>
            <a:ext cx="1301062" cy="338554"/>
          </a:xfrm>
          <a:prstGeom prst="rect">
            <a:avLst/>
          </a:prstGeom>
          <a:noFill/>
        </p:spPr>
        <p:txBody>
          <a:bodyPr wrap="none" rtlCol="0">
            <a:spAutoFit/>
          </a:bodyPr>
          <a:lstStyle/>
          <a:p>
            <a:r>
              <a:rPr lang="en-US" altLang="zh-CN" sz="1600" dirty="0">
                <a:cs typeface="+mn-ea"/>
                <a:sym typeface="+mn-lt"/>
              </a:rPr>
              <a:t>LNNOVATION</a:t>
            </a:r>
            <a:endParaRPr lang="zh-CN" altLang="en-US" sz="1600" dirty="0">
              <a:cs typeface="+mn-ea"/>
              <a:sym typeface="+mn-lt"/>
            </a:endParaRPr>
          </a:p>
        </p:txBody>
      </p:sp>
      <p:cxnSp>
        <p:nvCxnSpPr>
          <p:cNvPr id="14" name="直接连接符 13"/>
          <p:cNvCxnSpPr/>
          <p:nvPr/>
        </p:nvCxnSpPr>
        <p:spPr>
          <a:xfrm>
            <a:off x="2307128" y="288299"/>
            <a:ext cx="0" cy="20859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09404" y="950663"/>
            <a:ext cx="7725192" cy="461665"/>
          </a:xfrm>
          <a:prstGeom prst="rect">
            <a:avLst/>
          </a:prstGeom>
          <a:noFill/>
        </p:spPr>
        <p:txBody>
          <a:bodyPr wrap="none" rtlCol="0">
            <a:spAutoFit/>
          </a:bodyPr>
          <a:lstStyle/>
          <a:p>
            <a:r>
              <a:rPr lang="zh-CN" altLang="en-US" sz="1200" dirty="0">
                <a:solidFill>
                  <a:schemeClr val="tx1">
                    <a:lumMod val="50000"/>
                    <a:lumOff val="50000"/>
                  </a:schemeClr>
                </a:solidFill>
                <a:cs typeface="+mn-ea"/>
                <a:sym typeface="+mn-lt"/>
              </a:rPr>
              <a:t>技术和各种实践活动领域中不断提供具有经济价值、社会价值、生态价值的新思想、新理论、新方法和新发明的</a:t>
            </a:r>
            <a:endParaRPr lang="en-US" altLang="zh-CN" sz="1200" dirty="0">
              <a:solidFill>
                <a:schemeClr val="tx1">
                  <a:lumMod val="50000"/>
                  <a:lumOff val="50000"/>
                </a:schemeClr>
              </a:solidFill>
              <a:cs typeface="+mn-ea"/>
              <a:sym typeface="+mn-lt"/>
            </a:endParaRPr>
          </a:p>
          <a:p>
            <a:r>
              <a:rPr lang="zh-CN" altLang="en-US" sz="1200" dirty="0">
                <a:solidFill>
                  <a:schemeClr val="tx1">
                    <a:lumMod val="50000"/>
                    <a:lumOff val="50000"/>
                  </a:schemeClr>
                </a:solidFill>
                <a:cs typeface="+mn-ea"/>
                <a:sym typeface="+mn-lt"/>
              </a:rPr>
              <a:t>能力。经济竞争的核心；当今社会的竞争，与其说是人才的竞争，不如说是人的创造力的竞争。</a:t>
            </a:r>
            <a:endParaRPr lang="zh-CN" altLang="en-US" sz="1200" dirty="0">
              <a:solidFill>
                <a:schemeClr val="tx1">
                  <a:lumMod val="50000"/>
                  <a:lumOff val="50000"/>
                </a:schemeClr>
              </a:solidFill>
              <a:cs typeface="+mn-ea"/>
              <a:sym typeface="+mn-lt"/>
            </a:endParaRPr>
          </a:p>
        </p:txBody>
      </p:sp>
      <p:sp>
        <p:nvSpPr>
          <p:cNvPr id="54" name="TextBox 53"/>
          <p:cNvSpPr txBox="1"/>
          <p:nvPr/>
        </p:nvSpPr>
        <p:spPr>
          <a:xfrm>
            <a:off x="1249770" y="2099848"/>
            <a:ext cx="1415772" cy="584775"/>
          </a:xfrm>
          <a:prstGeom prst="rect">
            <a:avLst/>
          </a:prstGeom>
          <a:noFill/>
        </p:spPr>
        <p:txBody>
          <a:bodyPr wrap="none" rtlCol="0">
            <a:spAutoFit/>
          </a:bodyPr>
          <a:lstStyle/>
          <a:p>
            <a:r>
              <a:rPr lang="zh-CN" altLang="en-US" sz="3200" dirty="0">
                <a:cs typeface="+mn-ea"/>
                <a:sym typeface="+mn-lt"/>
              </a:rPr>
              <a:t>新理论</a:t>
            </a:r>
            <a:endParaRPr lang="zh-CN" altLang="en-US" sz="3200" dirty="0">
              <a:cs typeface="+mn-ea"/>
              <a:sym typeface="+mn-lt"/>
            </a:endParaRPr>
          </a:p>
        </p:txBody>
      </p:sp>
      <p:grpSp>
        <p:nvGrpSpPr>
          <p:cNvPr id="78" name="组合 77"/>
          <p:cNvGrpSpPr/>
          <p:nvPr/>
        </p:nvGrpSpPr>
        <p:grpSpPr>
          <a:xfrm>
            <a:off x="2207885" y="2565266"/>
            <a:ext cx="408377" cy="408377"/>
            <a:chOff x="304800" y="673100"/>
            <a:chExt cx="4000500" cy="4000500"/>
          </a:xfrm>
          <a:solidFill>
            <a:schemeClr val="accent3"/>
          </a:solidFill>
          <a:effectLst>
            <a:outerShdw blurRad="317500" dist="190500" dir="8100000" algn="tr" rotWithShape="0">
              <a:prstClr val="black">
                <a:alpha val="50000"/>
              </a:prstClr>
            </a:outerShdw>
          </a:effectLst>
        </p:grpSpPr>
        <p:sp>
          <p:nvSpPr>
            <p:cNvPr id="79" name="同心圆 78"/>
            <p:cNvSpPr/>
            <p:nvPr/>
          </p:nvSpPr>
          <p:spPr>
            <a:xfrm>
              <a:off x="304800" y="673100"/>
              <a:ext cx="4000500" cy="4000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0" name="椭圆 79"/>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81" name="组合 80"/>
          <p:cNvGrpSpPr/>
          <p:nvPr/>
        </p:nvGrpSpPr>
        <p:grpSpPr>
          <a:xfrm>
            <a:off x="1148780" y="2529492"/>
            <a:ext cx="219777" cy="219777"/>
            <a:chOff x="304800" y="673100"/>
            <a:chExt cx="4000500" cy="4000500"/>
          </a:xfrm>
          <a:solidFill>
            <a:schemeClr val="accent3"/>
          </a:solidFill>
          <a:effectLst>
            <a:outerShdw blurRad="381000" dist="152400" dir="8100000" algn="tr" rotWithShape="0">
              <a:prstClr val="black">
                <a:alpha val="70000"/>
              </a:prstClr>
            </a:outerShdw>
          </a:effectLst>
        </p:grpSpPr>
        <p:sp>
          <p:nvSpPr>
            <p:cNvPr id="82" name="同心圆 81"/>
            <p:cNvSpPr/>
            <p:nvPr/>
          </p:nvSpPr>
          <p:spPr>
            <a:xfrm>
              <a:off x="304800" y="673100"/>
              <a:ext cx="4000500" cy="4000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3" name="椭圆 82"/>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84" name="组合 83"/>
          <p:cNvGrpSpPr/>
          <p:nvPr/>
        </p:nvGrpSpPr>
        <p:grpSpPr>
          <a:xfrm>
            <a:off x="1527497" y="2774185"/>
            <a:ext cx="350672" cy="350672"/>
            <a:chOff x="304800" y="673100"/>
            <a:chExt cx="4000500" cy="4000500"/>
          </a:xfrm>
          <a:solidFill>
            <a:schemeClr val="accent3"/>
          </a:solidFill>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6" name="椭圆 85"/>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87" name="组合 86"/>
          <p:cNvGrpSpPr/>
          <p:nvPr/>
        </p:nvGrpSpPr>
        <p:grpSpPr>
          <a:xfrm>
            <a:off x="2462156" y="2525992"/>
            <a:ext cx="219777" cy="219777"/>
            <a:chOff x="304800" y="673100"/>
            <a:chExt cx="4000500" cy="4000500"/>
          </a:xfrm>
          <a:solidFill>
            <a:schemeClr val="accent3"/>
          </a:solidFill>
          <a:effectLst>
            <a:outerShdw blurRad="381000" dist="152400" dir="8100000" algn="tr" rotWithShape="0">
              <a:prstClr val="black">
                <a:alpha val="70000"/>
              </a:prstClr>
            </a:outerShdw>
          </a:effectLst>
        </p:grpSpPr>
        <p:sp>
          <p:nvSpPr>
            <p:cNvPr id="88" name="同心圆 87"/>
            <p:cNvSpPr/>
            <p:nvPr/>
          </p:nvSpPr>
          <p:spPr>
            <a:xfrm>
              <a:off x="304800" y="673100"/>
              <a:ext cx="4000500" cy="4000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9" name="椭圆 88"/>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90" name="组合 89"/>
          <p:cNvGrpSpPr/>
          <p:nvPr/>
        </p:nvGrpSpPr>
        <p:grpSpPr>
          <a:xfrm>
            <a:off x="2092110" y="2742121"/>
            <a:ext cx="219777" cy="219777"/>
            <a:chOff x="304800" y="673100"/>
            <a:chExt cx="4000500" cy="4000500"/>
          </a:xfrm>
          <a:solidFill>
            <a:schemeClr val="accent3"/>
          </a:solidFill>
          <a:effectLst>
            <a:outerShdw blurRad="381000" dist="152400" dir="8100000" algn="tr" rotWithShape="0">
              <a:prstClr val="black">
                <a:alpha val="70000"/>
              </a:prstClr>
            </a:outerShdw>
          </a:effectLst>
        </p:grpSpPr>
        <p:sp>
          <p:nvSpPr>
            <p:cNvPr id="91" name="同心圆 90"/>
            <p:cNvSpPr/>
            <p:nvPr/>
          </p:nvSpPr>
          <p:spPr>
            <a:xfrm>
              <a:off x="304800" y="673100"/>
              <a:ext cx="4000500" cy="4000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2" name="椭圆 91"/>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93" name="组合 92"/>
          <p:cNvGrpSpPr/>
          <p:nvPr/>
        </p:nvGrpSpPr>
        <p:grpSpPr>
          <a:xfrm>
            <a:off x="1814828" y="2769454"/>
            <a:ext cx="291782" cy="291782"/>
            <a:chOff x="304800" y="673100"/>
            <a:chExt cx="4000500" cy="4000500"/>
          </a:xfrm>
          <a:solidFill>
            <a:schemeClr val="accent3"/>
          </a:solidFill>
          <a:effectLst>
            <a:outerShdw blurRad="317500" dist="190500" dir="8100000" algn="tr" rotWithShape="0">
              <a:prstClr val="black">
                <a:alpha val="50000"/>
              </a:prstClr>
            </a:outerShdw>
          </a:effectLst>
        </p:grpSpPr>
        <p:sp>
          <p:nvSpPr>
            <p:cNvPr id="95" name="同心圆 94"/>
            <p:cNvSpPr/>
            <p:nvPr/>
          </p:nvSpPr>
          <p:spPr>
            <a:xfrm>
              <a:off x="304800" y="673100"/>
              <a:ext cx="4000500" cy="4000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6" name="椭圆 95"/>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72" name="组合 71"/>
          <p:cNvGrpSpPr/>
          <p:nvPr/>
        </p:nvGrpSpPr>
        <p:grpSpPr>
          <a:xfrm>
            <a:off x="1790044" y="3033205"/>
            <a:ext cx="219777" cy="219777"/>
            <a:chOff x="304800" y="673100"/>
            <a:chExt cx="4000500" cy="4000500"/>
          </a:xfrm>
          <a:solidFill>
            <a:schemeClr val="accent3"/>
          </a:solidFill>
          <a:effectLst>
            <a:outerShdw blurRad="381000" dist="152400" dir="8100000" algn="tr" rotWithShape="0">
              <a:prstClr val="black">
                <a:alpha val="70000"/>
              </a:prstClr>
            </a:outerShdw>
          </a:effectLst>
        </p:grpSpPr>
        <p:sp>
          <p:nvSpPr>
            <p:cNvPr id="73" name="同心圆 72"/>
            <p:cNvSpPr/>
            <p:nvPr/>
          </p:nvSpPr>
          <p:spPr>
            <a:xfrm>
              <a:off x="304800" y="673100"/>
              <a:ext cx="4000500" cy="4000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4" name="椭圆 73"/>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65" name="组合 64"/>
          <p:cNvGrpSpPr/>
          <p:nvPr/>
        </p:nvGrpSpPr>
        <p:grpSpPr>
          <a:xfrm>
            <a:off x="1610047" y="2544946"/>
            <a:ext cx="350672" cy="350672"/>
            <a:chOff x="304800" y="673100"/>
            <a:chExt cx="4000500" cy="4000500"/>
          </a:xfrm>
          <a:solidFill>
            <a:schemeClr val="accent3"/>
          </a:solidFill>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8" name="椭圆 67"/>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75" name="组合 74"/>
          <p:cNvGrpSpPr/>
          <p:nvPr/>
        </p:nvGrpSpPr>
        <p:grpSpPr>
          <a:xfrm>
            <a:off x="1948151" y="2552698"/>
            <a:ext cx="287919" cy="287919"/>
            <a:chOff x="304800" y="673100"/>
            <a:chExt cx="4000500" cy="4000500"/>
          </a:xfrm>
          <a:solidFill>
            <a:schemeClr val="accent3"/>
          </a:solidFill>
          <a:effectLst>
            <a:outerShdw blurRad="381000" dist="152400" dir="8100000" algn="tr" rotWithShape="0">
              <a:prstClr val="black">
                <a:alpha val="70000"/>
              </a:prstClr>
            </a:outerShdw>
          </a:effectLst>
        </p:grpSpPr>
        <p:sp>
          <p:nvSpPr>
            <p:cNvPr id="76" name="同心圆 75"/>
            <p:cNvSpPr/>
            <p:nvPr/>
          </p:nvSpPr>
          <p:spPr>
            <a:xfrm>
              <a:off x="304800" y="673100"/>
              <a:ext cx="4000500" cy="4000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7" name="椭圆 76"/>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69" name="组合 68"/>
          <p:cNvGrpSpPr/>
          <p:nvPr/>
        </p:nvGrpSpPr>
        <p:grpSpPr>
          <a:xfrm>
            <a:off x="1276032" y="2552159"/>
            <a:ext cx="387220" cy="387220"/>
            <a:chOff x="304800" y="673100"/>
            <a:chExt cx="4000500" cy="4000500"/>
          </a:xfrm>
          <a:solidFill>
            <a:schemeClr val="accent3"/>
          </a:solidFill>
          <a:effectLst>
            <a:outerShdw blurRad="317500" dist="190500" dir="8100000" algn="tr" rotWithShape="0">
              <a:prstClr val="black">
                <a:alpha val="50000"/>
              </a:prstClr>
            </a:outerShdw>
          </a:effectLst>
        </p:grpSpPr>
        <p:sp>
          <p:nvSpPr>
            <p:cNvPr id="70" name="同心圆 69"/>
            <p:cNvSpPr/>
            <p:nvPr/>
          </p:nvSpPr>
          <p:spPr>
            <a:xfrm>
              <a:off x="304800" y="673100"/>
              <a:ext cx="4000500" cy="4000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1" name="椭圆 70"/>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97" name="TextBox 96"/>
          <p:cNvSpPr txBox="1"/>
          <p:nvPr/>
        </p:nvSpPr>
        <p:spPr>
          <a:xfrm>
            <a:off x="3092049" y="2801444"/>
            <a:ext cx="1758077" cy="963692"/>
          </a:xfrm>
          <a:prstGeom prst="heptagon">
            <a:avLst/>
          </a:prstGeom>
          <a:noFill/>
        </p:spPr>
        <p:txBody>
          <a:bodyPr wrap="none" rtlCol="0">
            <a:spAutoFit/>
          </a:bodyPr>
          <a:lstStyle/>
          <a:p>
            <a:r>
              <a:rPr lang="zh-CN" altLang="en-US" sz="3200" dirty="0">
                <a:cs typeface="+mn-ea"/>
                <a:sym typeface="+mn-lt"/>
              </a:rPr>
              <a:t>新方法</a:t>
            </a:r>
            <a:endParaRPr lang="zh-CN" altLang="en-US" sz="3200" dirty="0">
              <a:cs typeface="+mn-ea"/>
              <a:sym typeface="+mn-lt"/>
            </a:endParaRPr>
          </a:p>
        </p:txBody>
      </p:sp>
      <p:grpSp>
        <p:nvGrpSpPr>
          <p:cNvPr id="98" name="组合 97"/>
          <p:cNvGrpSpPr/>
          <p:nvPr/>
        </p:nvGrpSpPr>
        <p:grpSpPr>
          <a:xfrm>
            <a:off x="4049357" y="3469827"/>
            <a:ext cx="408377" cy="408377"/>
            <a:chOff x="304800" y="673100"/>
            <a:chExt cx="4000500" cy="4000500"/>
          </a:xfrm>
          <a:solidFill>
            <a:schemeClr val="accent3">
              <a:alpha val="50196"/>
            </a:schemeClr>
          </a:solidFill>
          <a:effectLst>
            <a:outerShdw blurRad="317500" dist="190500" dir="8100000" algn="tr" rotWithShape="0">
              <a:prstClr val="black">
                <a:alpha val="50000"/>
              </a:prstClr>
            </a:outerShdw>
          </a:effectLst>
        </p:grpSpPr>
        <p:sp>
          <p:nvSpPr>
            <p:cNvPr id="99" name="同心圆 98"/>
            <p:cNvSpPr/>
            <p:nvPr/>
          </p:nvSpPr>
          <p:spPr>
            <a:xfrm>
              <a:off x="304800" y="673100"/>
              <a:ext cx="4000500" cy="4000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0" name="椭圆 99"/>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101" name="组合 100"/>
          <p:cNvGrpSpPr/>
          <p:nvPr/>
        </p:nvGrpSpPr>
        <p:grpSpPr>
          <a:xfrm>
            <a:off x="2990252" y="3434053"/>
            <a:ext cx="219777" cy="219777"/>
            <a:chOff x="304800" y="673100"/>
            <a:chExt cx="4000500" cy="4000500"/>
          </a:xfrm>
          <a:solidFill>
            <a:schemeClr val="accent3"/>
          </a:solidFill>
          <a:effectLst>
            <a:outerShdw blurRad="381000" dist="152400" dir="8100000" algn="tr" rotWithShape="0">
              <a:prstClr val="black">
                <a:alpha val="70000"/>
              </a:prstClr>
            </a:outerShdw>
          </a:effectLst>
        </p:grpSpPr>
        <p:sp>
          <p:nvSpPr>
            <p:cNvPr id="102" name="同心圆 101"/>
            <p:cNvSpPr/>
            <p:nvPr/>
          </p:nvSpPr>
          <p:spPr>
            <a:xfrm>
              <a:off x="304800" y="673100"/>
              <a:ext cx="4000500" cy="4000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4" name="椭圆 103"/>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105" name="组合 104"/>
          <p:cNvGrpSpPr/>
          <p:nvPr/>
        </p:nvGrpSpPr>
        <p:grpSpPr>
          <a:xfrm>
            <a:off x="3368969" y="3678746"/>
            <a:ext cx="350672" cy="350672"/>
            <a:chOff x="304800" y="673100"/>
            <a:chExt cx="4000500" cy="4000500"/>
          </a:xfrm>
          <a:solidFill>
            <a:schemeClr val="accent3">
              <a:alpha val="50196"/>
            </a:schemeClr>
          </a:solidFill>
          <a:effectLst>
            <a:outerShdw blurRad="444500" dist="254000" dir="8100000" algn="tr" rotWithShape="0">
              <a:prstClr val="black">
                <a:alpha val="50000"/>
              </a:prstClr>
            </a:outerShdw>
          </a:effectLst>
        </p:grpSpPr>
        <p:sp>
          <p:nvSpPr>
            <p:cNvPr id="106" name="同心圆 105"/>
            <p:cNvSpPr/>
            <p:nvPr/>
          </p:nvSpPr>
          <p:spPr>
            <a:xfrm>
              <a:off x="304800" y="673100"/>
              <a:ext cx="4000500" cy="4000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7" name="椭圆 10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108" name="组合 107"/>
          <p:cNvGrpSpPr/>
          <p:nvPr/>
        </p:nvGrpSpPr>
        <p:grpSpPr>
          <a:xfrm>
            <a:off x="4303628" y="3430553"/>
            <a:ext cx="219777" cy="219777"/>
            <a:chOff x="304800" y="673100"/>
            <a:chExt cx="4000500" cy="4000500"/>
          </a:xfrm>
          <a:solidFill>
            <a:schemeClr val="accent3">
              <a:alpha val="50196"/>
            </a:schemeClr>
          </a:solidFill>
          <a:effectLst>
            <a:outerShdw blurRad="381000" dist="152400" dir="8100000" algn="tr" rotWithShape="0">
              <a:prstClr val="black">
                <a:alpha val="70000"/>
              </a:prstClr>
            </a:outerShdw>
          </a:effectLst>
        </p:grpSpPr>
        <p:sp>
          <p:nvSpPr>
            <p:cNvPr id="109" name="同心圆 108"/>
            <p:cNvSpPr/>
            <p:nvPr/>
          </p:nvSpPr>
          <p:spPr>
            <a:xfrm>
              <a:off x="304800" y="673100"/>
              <a:ext cx="4000500" cy="4000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0" name="椭圆 109"/>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114" name="组合 113"/>
          <p:cNvGrpSpPr/>
          <p:nvPr/>
        </p:nvGrpSpPr>
        <p:grpSpPr>
          <a:xfrm>
            <a:off x="3656300" y="3674015"/>
            <a:ext cx="291782" cy="291782"/>
            <a:chOff x="304800" y="673100"/>
            <a:chExt cx="4000500" cy="4000500"/>
          </a:xfrm>
          <a:solidFill>
            <a:schemeClr val="accent3">
              <a:alpha val="50196"/>
            </a:schemeClr>
          </a:solidFill>
          <a:effectLst>
            <a:outerShdw blurRad="317500" dist="190500" dir="8100000" algn="tr" rotWithShape="0">
              <a:prstClr val="black">
                <a:alpha val="50000"/>
              </a:prstClr>
            </a:outerShdw>
          </a:effectLst>
        </p:grpSpPr>
        <p:sp>
          <p:nvSpPr>
            <p:cNvPr id="115" name="同心圆 114"/>
            <p:cNvSpPr/>
            <p:nvPr/>
          </p:nvSpPr>
          <p:spPr>
            <a:xfrm>
              <a:off x="304800" y="673100"/>
              <a:ext cx="4000500" cy="4000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7" name="椭圆 11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118" name="组合 117"/>
          <p:cNvGrpSpPr/>
          <p:nvPr/>
        </p:nvGrpSpPr>
        <p:grpSpPr>
          <a:xfrm>
            <a:off x="3631516" y="3937766"/>
            <a:ext cx="219777" cy="219777"/>
            <a:chOff x="304800" y="673100"/>
            <a:chExt cx="4000500" cy="4000500"/>
          </a:xfrm>
          <a:solidFill>
            <a:schemeClr val="accent3">
              <a:alpha val="50196"/>
            </a:schemeClr>
          </a:solidFill>
          <a:effectLst>
            <a:outerShdw blurRad="381000" dist="152400" dir="8100000" algn="tr" rotWithShape="0">
              <a:prstClr val="black">
                <a:alpha val="70000"/>
              </a:prstClr>
            </a:outerShdw>
          </a:effectLst>
        </p:grpSpPr>
        <p:sp>
          <p:nvSpPr>
            <p:cNvPr id="119" name="同心圆 118"/>
            <p:cNvSpPr/>
            <p:nvPr/>
          </p:nvSpPr>
          <p:spPr>
            <a:xfrm>
              <a:off x="304800" y="673100"/>
              <a:ext cx="4000500" cy="4000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20" name="椭圆 119"/>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124" name="组合 123"/>
          <p:cNvGrpSpPr/>
          <p:nvPr/>
        </p:nvGrpSpPr>
        <p:grpSpPr>
          <a:xfrm>
            <a:off x="3789623" y="3457259"/>
            <a:ext cx="287919" cy="287919"/>
            <a:chOff x="304800" y="673100"/>
            <a:chExt cx="4000500" cy="4000500"/>
          </a:xfrm>
          <a:solidFill>
            <a:schemeClr val="accent3">
              <a:alpha val="50196"/>
            </a:schemeClr>
          </a:solidFill>
          <a:effectLst>
            <a:outerShdw blurRad="381000" dist="152400" dir="8100000" algn="tr" rotWithShape="0">
              <a:prstClr val="black">
                <a:alpha val="70000"/>
              </a:prstClr>
            </a:outerShdw>
          </a:effectLst>
        </p:grpSpPr>
        <p:sp>
          <p:nvSpPr>
            <p:cNvPr id="125" name="同心圆 124"/>
            <p:cNvSpPr/>
            <p:nvPr/>
          </p:nvSpPr>
          <p:spPr>
            <a:xfrm>
              <a:off x="304800" y="673100"/>
              <a:ext cx="4000500" cy="4000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26" name="椭圆 125"/>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127" name="组合 126"/>
          <p:cNvGrpSpPr/>
          <p:nvPr/>
        </p:nvGrpSpPr>
        <p:grpSpPr>
          <a:xfrm>
            <a:off x="3117504" y="3456720"/>
            <a:ext cx="387220" cy="387220"/>
            <a:chOff x="304800" y="673100"/>
            <a:chExt cx="4000500" cy="4000500"/>
          </a:xfrm>
          <a:solidFill>
            <a:schemeClr val="accent3">
              <a:alpha val="50196"/>
            </a:schemeClr>
          </a:solidFill>
          <a:effectLst>
            <a:outerShdw blurRad="317500" dist="190500" dir="8100000" algn="tr" rotWithShape="0">
              <a:prstClr val="black">
                <a:alpha val="50000"/>
              </a:prstClr>
            </a:outerShdw>
          </a:effectLst>
        </p:grpSpPr>
        <p:sp>
          <p:nvSpPr>
            <p:cNvPr id="128" name="同心圆 127"/>
            <p:cNvSpPr/>
            <p:nvPr/>
          </p:nvSpPr>
          <p:spPr>
            <a:xfrm>
              <a:off x="304800" y="673100"/>
              <a:ext cx="4000500" cy="4000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29" name="椭圆 128"/>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30" name="TextBox 129"/>
          <p:cNvSpPr txBox="1"/>
          <p:nvPr/>
        </p:nvSpPr>
        <p:spPr>
          <a:xfrm>
            <a:off x="4906466" y="2076729"/>
            <a:ext cx="1415772" cy="584775"/>
          </a:xfrm>
          <a:prstGeom prst="rect">
            <a:avLst/>
          </a:prstGeom>
          <a:noFill/>
        </p:spPr>
        <p:txBody>
          <a:bodyPr wrap="none" rtlCol="0">
            <a:spAutoFit/>
          </a:bodyPr>
          <a:lstStyle/>
          <a:p>
            <a:r>
              <a:rPr lang="zh-CN" altLang="en-US" sz="3200" dirty="0">
                <a:cs typeface="+mn-ea"/>
                <a:sym typeface="+mn-lt"/>
              </a:rPr>
              <a:t>新思想</a:t>
            </a:r>
            <a:endParaRPr lang="zh-CN" altLang="en-US" sz="3200" dirty="0">
              <a:cs typeface="+mn-ea"/>
              <a:sym typeface="+mn-lt"/>
            </a:endParaRPr>
          </a:p>
        </p:txBody>
      </p:sp>
      <p:grpSp>
        <p:nvGrpSpPr>
          <p:cNvPr id="131" name="组合 130"/>
          <p:cNvGrpSpPr/>
          <p:nvPr/>
        </p:nvGrpSpPr>
        <p:grpSpPr>
          <a:xfrm>
            <a:off x="5864581" y="2542147"/>
            <a:ext cx="408377" cy="408377"/>
            <a:chOff x="304800" y="673100"/>
            <a:chExt cx="4000500" cy="4000500"/>
          </a:xfrm>
          <a:solidFill>
            <a:schemeClr val="accent3"/>
          </a:solidFill>
          <a:effectLst>
            <a:outerShdw blurRad="317500" dist="190500" dir="8100000" algn="tr" rotWithShape="0">
              <a:prstClr val="black">
                <a:alpha val="50000"/>
              </a:prstClr>
            </a:outerShdw>
          </a:effectLst>
        </p:grpSpPr>
        <p:sp>
          <p:nvSpPr>
            <p:cNvPr id="132" name="同心圆 131"/>
            <p:cNvSpPr/>
            <p:nvPr/>
          </p:nvSpPr>
          <p:spPr>
            <a:xfrm>
              <a:off x="304800" y="673100"/>
              <a:ext cx="4000500" cy="4000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33" name="椭圆 132"/>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134" name="组合 133"/>
          <p:cNvGrpSpPr/>
          <p:nvPr/>
        </p:nvGrpSpPr>
        <p:grpSpPr>
          <a:xfrm>
            <a:off x="4805476" y="2506373"/>
            <a:ext cx="219777" cy="219777"/>
            <a:chOff x="304800" y="673100"/>
            <a:chExt cx="4000500" cy="4000500"/>
          </a:xfrm>
          <a:solidFill>
            <a:schemeClr val="accent3"/>
          </a:solidFill>
          <a:effectLst>
            <a:outerShdw blurRad="381000" dist="152400" dir="8100000" algn="tr" rotWithShape="0">
              <a:prstClr val="black">
                <a:alpha val="70000"/>
              </a:prstClr>
            </a:outerShdw>
          </a:effectLst>
        </p:grpSpPr>
        <p:sp>
          <p:nvSpPr>
            <p:cNvPr id="135" name="同心圆 134"/>
            <p:cNvSpPr/>
            <p:nvPr/>
          </p:nvSpPr>
          <p:spPr>
            <a:xfrm>
              <a:off x="304800" y="673100"/>
              <a:ext cx="4000500" cy="4000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36" name="椭圆 135"/>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140" name="组合 139"/>
          <p:cNvGrpSpPr/>
          <p:nvPr/>
        </p:nvGrpSpPr>
        <p:grpSpPr>
          <a:xfrm>
            <a:off x="6118852" y="2502873"/>
            <a:ext cx="219777" cy="219777"/>
            <a:chOff x="304800" y="673100"/>
            <a:chExt cx="4000500" cy="4000500"/>
          </a:xfrm>
          <a:solidFill>
            <a:schemeClr val="accent3"/>
          </a:solidFill>
          <a:effectLst>
            <a:outerShdw blurRad="381000" dist="152400" dir="8100000" algn="tr" rotWithShape="0">
              <a:prstClr val="black">
                <a:alpha val="70000"/>
              </a:prstClr>
            </a:outerShdw>
          </a:effectLst>
        </p:grpSpPr>
        <p:sp>
          <p:nvSpPr>
            <p:cNvPr id="141" name="同心圆 140"/>
            <p:cNvSpPr/>
            <p:nvPr/>
          </p:nvSpPr>
          <p:spPr>
            <a:xfrm>
              <a:off x="304800" y="673100"/>
              <a:ext cx="4000500" cy="4000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2" name="椭圆 141"/>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143" name="组合 142"/>
          <p:cNvGrpSpPr/>
          <p:nvPr/>
        </p:nvGrpSpPr>
        <p:grpSpPr>
          <a:xfrm>
            <a:off x="5748806" y="2719002"/>
            <a:ext cx="219777" cy="219777"/>
            <a:chOff x="304800" y="673100"/>
            <a:chExt cx="4000500" cy="4000500"/>
          </a:xfrm>
          <a:solidFill>
            <a:schemeClr val="accent3"/>
          </a:solidFill>
          <a:effectLst>
            <a:outerShdw blurRad="381000" dist="152400" dir="8100000" algn="tr" rotWithShape="0">
              <a:prstClr val="black">
                <a:alpha val="70000"/>
              </a:prstClr>
            </a:outerShdw>
          </a:effectLst>
        </p:grpSpPr>
        <p:sp>
          <p:nvSpPr>
            <p:cNvPr id="144" name="同心圆 143"/>
            <p:cNvSpPr/>
            <p:nvPr/>
          </p:nvSpPr>
          <p:spPr>
            <a:xfrm>
              <a:off x="304800" y="673100"/>
              <a:ext cx="4000500" cy="4000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5" name="椭圆 144"/>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146" name="组合 145"/>
          <p:cNvGrpSpPr/>
          <p:nvPr/>
        </p:nvGrpSpPr>
        <p:grpSpPr>
          <a:xfrm>
            <a:off x="5369924" y="2797135"/>
            <a:ext cx="291782" cy="291782"/>
            <a:chOff x="304800" y="673100"/>
            <a:chExt cx="4000500" cy="4000500"/>
          </a:xfrm>
          <a:solidFill>
            <a:schemeClr val="accent3"/>
          </a:solidFill>
          <a:effectLst>
            <a:outerShdw blurRad="317500" dist="190500" dir="8100000" algn="tr" rotWithShape="0">
              <a:prstClr val="black">
                <a:alpha val="50000"/>
              </a:prstClr>
            </a:outerShdw>
          </a:effectLst>
        </p:grpSpPr>
        <p:sp>
          <p:nvSpPr>
            <p:cNvPr id="147" name="同心圆 146"/>
            <p:cNvSpPr/>
            <p:nvPr/>
          </p:nvSpPr>
          <p:spPr>
            <a:xfrm>
              <a:off x="304800" y="673100"/>
              <a:ext cx="4000500" cy="4000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8" name="椭圆 147"/>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149" name="组合 148"/>
          <p:cNvGrpSpPr/>
          <p:nvPr/>
        </p:nvGrpSpPr>
        <p:grpSpPr>
          <a:xfrm>
            <a:off x="5603841" y="2803503"/>
            <a:ext cx="219777" cy="219777"/>
            <a:chOff x="304800" y="673100"/>
            <a:chExt cx="4000500" cy="4000500"/>
          </a:xfrm>
          <a:solidFill>
            <a:schemeClr val="accent3"/>
          </a:solidFill>
          <a:effectLst>
            <a:outerShdw blurRad="381000" dist="152400" dir="8100000" algn="tr" rotWithShape="0">
              <a:prstClr val="black">
                <a:alpha val="70000"/>
              </a:prstClr>
            </a:outerShdw>
          </a:effectLst>
        </p:grpSpPr>
        <p:sp>
          <p:nvSpPr>
            <p:cNvPr id="150" name="同心圆 149"/>
            <p:cNvSpPr/>
            <p:nvPr/>
          </p:nvSpPr>
          <p:spPr>
            <a:xfrm>
              <a:off x="304800" y="673100"/>
              <a:ext cx="4000500" cy="4000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51" name="椭圆 150"/>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152" name="组合 151"/>
          <p:cNvGrpSpPr/>
          <p:nvPr/>
        </p:nvGrpSpPr>
        <p:grpSpPr>
          <a:xfrm>
            <a:off x="5266743" y="2521827"/>
            <a:ext cx="350672" cy="350672"/>
            <a:chOff x="304800" y="673100"/>
            <a:chExt cx="4000500" cy="4000500"/>
          </a:xfrm>
          <a:solidFill>
            <a:schemeClr val="accent3"/>
          </a:solidFill>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54" name="椭圆 153"/>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155" name="组合 154"/>
          <p:cNvGrpSpPr/>
          <p:nvPr/>
        </p:nvGrpSpPr>
        <p:grpSpPr>
          <a:xfrm>
            <a:off x="5604847" y="2529579"/>
            <a:ext cx="287919" cy="287919"/>
            <a:chOff x="304800" y="673100"/>
            <a:chExt cx="4000500" cy="4000500"/>
          </a:xfrm>
          <a:solidFill>
            <a:schemeClr val="accent3"/>
          </a:solidFill>
          <a:effectLst>
            <a:outerShdw blurRad="381000" dist="152400" dir="8100000" algn="tr" rotWithShape="0">
              <a:prstClr val="black">
                <a:alpha val="70000"/>
              </a:prstClr>
            </a:outerShdw>
          </a:effectLst>
        </p:grpSpPr>
        <p:sp>
          <p:nvSpPr>
            <p:cNvPr id="156" name="同心圆 155"/>
            <p:cNvSpPr/>
            <p:nvPr/>
          </p:nvSpPr>
          <p:spPr>
            <a:xfrm>
              <a:off x="304800" y="673100"/>
              <a:ext cx="4000500" cy="4000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57" name="椭圆 156"/>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158" name="组合 157"/>
          <p:cNvGrpSpPr/>
          <p:nvPr/>
        </p:nvGrpSpPr>
        <p:grpSpPr>
          <a:xfrm>
            <a:off x="4932728" y="2529040"/>
            <a:ext cx="387220" cy="387220"/>
            <a:chOff x="304800" y="673100"/>
            <a:chExt cx="4000500" cy="4000500"/>
          </a:xfrm>
          <a:solidFill>
            <a:schemeClr val="accent3"/>
          </a:solidFill>
          <a:effectLst>
            <a:outerShdw blurRad="317500" dist="190500" dir="8100000" algn="tr" rotWithShape="0">
              <a:prstClr val="black">
                <a:alpha val="50000"/>
              </a:prstClr>
            </a:outerShdw>
          </a:effectLst>
        </p:grpSpPr>
        <p:sp>
          <p:nvSpPr>
            <p:cNvPr id="159" name="同心圆 158"/>
            <p:cNvSpPr/>
            <p:nvPr/>
          </p:nvSpPr>
          <p:spPr>
            <a:xfrm>
              <a:off x="304800" y="673100"/>
              <a:ext cx="4000500" cy="4000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60" name="椭圆 159"/>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61" name="TextBox 160"/>
          <p:cNvSpPr txBox="1"/>
          <p:nvPr/>
        </p:nvSpPr>
        <p:spPr>
          <a:xfrm>
            <a:off x="6466984" y="2858870"/>
            <a:ext cx="1758077" cy="963692"/>
          </a:xfrm>
          <a:prstGeom prst="heptagon">
            <a:avLst/>
          </a:prstGeom>
          <a:noFill/>
        </p:spPr>
        <p:txBody>
          <a:bodyPr wrap="none" rtlCol="0">
            <a:spAutoFit/>
          </a:bodyPr>
          <a:lstStyle/>
          <a:p>
            <a:r>
              <a:rPr lang="zh-CN" altLang="en-US" sz="3200" dirty="0">
                <a:cs typeface="+mn-ea"/>
                <a:sym typeface="+mn-lt"/>
              </a:rPr>
              <a:t>新发明</a:t>
            </a:r>
            <a:endParaRPr lang="zh-CN" altLang="en-US" sz="3200" dirty="0">
              <a:cs typeface="+mn-ea"/>
              <a:sym typeface="+mn-lt"/>
            </a:endParaRPr>
          </a:p>
        </p:txBody>
      </p:sp>
      <p:grpSp>
        <p:nvGrpSpPr>
          <p:cNvPr id="165" name="组合 164"/>
          <p:cNvGrpSpPr/>
          <p:nvPr/>
        </p:nvGrpSpPr>
        <p:grpSpPr>
          <a:xfrm>
            <a:off x="6494576" y="3462849"/>
            <a:ext cx="219777" cy="219777"/>
            <a:chOff x="304800" y="673100"/>
            <a:chExt cx="4000500" cy="4000500"/>
          </a:xfrm>
          <a:solidFill>
            <a:schemeClr val="accent3"/>
          </a:solidFill>
          <a:effectLst>
            <a:outerShdw blurRad="381000" dist="152400" dir="8100000" algn="tr" rotWithShape="0">
              <a:prstClr val="black">
                <a:alpha val="70000"/>
              </a:prstClr>
            </a:outerShdw>
          </a:effectLst>
        </p:grpSpPr>
        <p:sp>
          <p:nvSpPr>
            <p:cNvPr id="166" name="同心圆 165"/>
            <p:cNvSpPr/>
            <p:nvPr/>
          </p:nvSpPr>
          <p:spPr>
            <a:xfrm>
              <a:off x="304800" y="673100"/>
              <a:ext cx="4000500" cy="4000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67" name="椭圆 166"/>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168" name="组合 167"/>
          <p:cNvGrpSpPr/>
          <p:nvPr/>
        </p:nvGrpSpPr>
        <p:grpSpPr>
          <a:xfrm>
            <a:off x="6873293" y="3707542"/>
            <a:ext cx="350672" cy="350672"/>
            <a:chOff x="304800" y="673100"/>
            <a:chExt cx="4000500" cy="4000500"/>
          </a:xfrm>
          <a:solidFill>
            <a:schemeClr val="accent3">
              <a:alpha val="50196"/>
            </a:schemeClr>
          </a:solidFill>
          <a:effectLst>
            <a:outerShdw blurRad="444500" dist="254000" dir="8100000" algn="tr" rotWithShape="0">
              <a:prstClr val="black">
                <a:alpha val="50000"/>
              </a:prstClr>
            </a:outerShdw>
          </a:effectLst>
        </p:grpSpPr>
        <p:sp>
          <p:nvSpPr>
            <p:cNvPr id="169" name="同心圆 168"/>
            <p:cNvSpPr/>
            <p:nvPr/>
          </p:nvSpPr>
          <p:spPr>
            <a:xfrm>
              <a:off x="304800" y="673100"/>
              <a:ext cx="4000500" cy="4000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70" name="椭圆 169"/>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171" name="组合 170"/>
          <p:cNvGrpSpPr/>
          <p:nvPr/>
        </p:nvGrpSpPr>
        <p:grpSpPr>
          <a:xfrm>
            <a:off x="7807952" y="3459349"/>
            <a:ext cx="219777" cy="219777"/>
            <a:chOff x="304800" y="673100"/>
            <a:chExt cx="4000500" cy="4000500"/>
          </a:xfrm>
          <a:solidFill>
            <a:schemeClr val="accent3">
              <a:alpha val="50196"/>
            </a:schemeClr>
          </a:solidFill>
          <a:effectLst>
            <a:outerShdw blurRad="381000" dist="152400" dir="8100000" algn="tr" rotWithShape="0">
              <a:prstClr val="black">
                <a:alpha val="70000"/>
              </a:prstClr>
            </a:outerShdw>
          </a:effectLst>
        </p:grpSpPr>
        <p:sp>
          <p:nvSpPr>
            <p:cNvPr id="172" name="同心圆 171"/>
            <p:cNvSpPr/>
            <p:nvPr/>
          </p:nvSpPr>
          <p:spPr>
            <a:xfrm>
              <a:off x="304800" y="673100"/>
              <a:ext cx="4000500" cy="4000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73" name="椭圆 172"/>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174" name="组合 173"/>
          <p:cNvGrpSpPr/>
          <p:nvPr/>
        </p:nvGrpSpPr>
        <p:grpSpPr>
          <a:xfrm>
            <a:off x="7437906" y="3675478"/>
            <a:ext cx="219777" cy="219777"/>
            <a:chOff x="304800" y="673100"/>
            <a:chExt cx="4000500" cy="4000500"/>
          </a:xfrm>
          <a:solidFill>
            <a:schemeClr val="accent3">
              <a:alpha val="50196"/>
            </a:schemeClr>
          </a:solidFill>
          <a:effectLst>
            <a:outerShdw blurRad="381000" dist="152400" dir="8100000" algn="tr" rotWithShape="0">
              <a:prstClr val="black">
                <a:alpha val="70000"/>
              </a:prstClr>
            </a:outerShdw>
          </a:effectLst>
        </p:grpSpPr>
        <p:sp>
          <p:nvSpPr>
            <p:cNvPr id="175" name="同心圆 174"/>
            <p:cNvSpPr/>
            <p:nvPr/>
          </p:nvSpPr>
          <p:spPr>
            <a:xfrm>
              <a:off x="304800" y="673100"/>
              <a:ext cx="4000500" cy="4000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76" name="椭圆 175"/>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177" name="组合 176"/>
          <p:cNvGrpSpPr/>
          <p:nvPr/>
        </p:nvGrpSpPr>
        <p:grpSpPr>
          <a:xfrm>
            <a:off x="7160624" y="3702811"/>
            <a:ext cx="291782" cy="291782"/>
            <a:chOff x="304800" y="673100"/>
            <a:chExt cx="4000500" cy="4000500"/>
          </a:xfrm>
          <a:solidFill>
            <a:schemeClr val="accent3">
              <a:alpha val="50196"/>
            </a:schemeClr>
          </a:solidFill>
          <a:effectLst>
            <a:outerShdw blurRad="317500" dist="190500" dir="8100000" algn="tr" rotWithShape="0">
              <a:prstClr val="black">
                <a:alpha val="50000"/>
              </a:prstClr>
            </a:outerShdw>
          </a:effectLst>
        </p:grpSpPr>
        <p:sp>
          <p:nvSpPr>
            <p:cNvPr id="178" name="同心圆 177"/>
            <p:cNvSpPr/>
            <p:nvPr/>
          </p:nvSpPr>
          <p:spPr>
            <a:xfrm>
              <a:off x="304800" y="673100"/>
              <a:ext cx="4000500" cy="4000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79" name="椭圆 178"/>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186" name="组合 185"/>
          <p:cNvGrpSpPr/>
          <p:nvPr/>
        </p:nvGrpSpPr>
        <p:grpSpPr>
          <a:xfrm>
            <a:off x="7293947" y="3486055"/>
            <a:ext cx="287919" cy="287919"/>
            <a:chOff x="304800" y="673100"/>
            <a:chExt cx="4000500" cy="4000500"/>
          </a:xfrm>
          <a:solidFill>
            <a:schemeClr val="accent3">
              <a:alpha val="50196"/>
            </a:schemeClr>
          </a:solidFill>
          <a:effectLst>
            <a:outerShdw blurRad="381000" dist="152400" dir="8100000" algn="tr" rotWithShape="0">
              <a:prstClr val="black">
                <a:alpha val="70000"/>
              </a:prstClr>
            </a:outerShdw>
          </a:effectLst>
        </p:grpSpPr>
        <p:sp>
          <p:nvSpPr>
            <p:cNvPr id="187" name="同心圆 186"/>
            <p:cNvSpPr/>
            <p:nvPr/>
          </p:nvSpPr>
          <p:spPr>
            <a:xfrm>
              <a:off x="304800" y="673100"/>
              <a:ext cx="4000500" cy="4000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88" name="椭圆 187"/>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189" name="组合 188"/>
          <p:cNvGrpSpPr/>
          <p:nvPr/>
        </p:nvGrpSpPr>
        <p:grpSpPr>
          <a:xfrm>
            <a:off x="6621828" y="3485516"/>
            <a:ext cx="387220" cy="387220"/>
            <a:chOff x="304800" y="673100"/>
            <a:chExt cx="4000500" cy="4000500"/>
          </a:xfrm>
          <a:solidFill>
            <a:schemeClr val="accent3">
              <a:alpha val="50196"/>
            </a:schemeClr>
          </a:solidFill>
          <a:effectLst>
            <a:outerShdw blurRad="317500" dist="190500" dir="8100000" algn="tr" rotWithShape="0">
              <a:prstClr val="black">
                <a:alpha val="50000"/>
              </a:prstClr>
            </a:outerShdw>
          </a:effectLst>
        </p:grpSpPr>
        <p:sp>
          <p:nvSpPr>
            <p:cNvPr id="190" name="同心圆 189"/>
            <p:cNvSpPr/>
            <p:nvPr/>
          </p:nvSpPr>
          <p:spPr>
            <a:xfrm>
              <a:off x="304800" y="673100"/>
              <a:ext cx="4000500" cy="4000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91" name="椭圆 190"/>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137" name="组合 136"/>
          <p:cNvGrpSpPr/>
          <p:nvPr/>
        </p:nvGrpSpPr>
        <p:grpSpPr>
          <a:xfrm>
            <a:off x="5194588" y="2847944"/>
            <a:ext cx="350672" cy="350672"/>
            <a:chOff x="304800" y="673100"/>
            <a:chExt cx="4000500" cy="4000500"/>
          </a:xfrm>
          <a:solidFill>
            <a:schemeClr val="accent3"/>
          </a:solidFill>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39" name="椭圆 138"/>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111" name="组合 110"/>
          <p:cNvGrpSpPr/>
          <p:nvPr/>
        </p:nvGrpSpPr>
        <p:grpSpPr>
          <a:xfrm>
            <a:off x="3933582" y="3646682"/>
            <a:ext cx="219777" cy="219777"/>
            <a:chOff x="304800" y="673100"/>
            <a:chExt cx="4000500" cy="4000500"/>
          </a:xfrm>
          <a:solidFill>
            <a:schemeClr val="accent3">
              <a:alpha val="50196"/>
            </a:schemeClr>
          </a:solidFill>
          <a:effectLst>
            <a:outerShdw blurRad="381000" dist="152400" dir="8100000" algn="tr" rotWithShape="0">
              <a:prstClr val="black">
                <a:alpha val="70000"/>
              </a:prstClr>
            </a:outerShdw>
          </a:effectLst>
        </p:grpSpPr>
        <p:sp>
          <p:nvSpPr>
            <p:cNvPr id="112" name="同心圆 111"/>
            <p:cNvSpPr/>
            <p:nvPr/>
          </p:nvSpPr>
          <p:spPr>
            <a:xfrm>
              <a:off x="304800" y="673100"/>
              <a:ext cx="4000500" cy="4000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3" name="椭圆 112"/>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121" name="组合 120"/>
          <p:cNvGrpSpPr/>
          <p:nvPr/>
        </p:nvGrpSpPr>
        <p:grpSpPr>
          <a:xfrm>
            <a:off x="3451519" y="3449507"/>
            <a:ext cx="350672" cy="350672"/>
            <a:chOff x="304800" y="673100"/>
            <a:chExt cx="4000500" cy="4000500"/>
          </a:xfrm>
          <a:solidFill>
            <a:schemeClr val="accent3">
              <a:alpha val="50196"/>
            </a:schemeClr>
          </a:solidFill>
          <a:effectLst>
            <a:outerShdw blurRad="444500" dist="254000" dir="8100000" algn="tr" rotWithShape="0">
              <a:prstClr val="black">
                <a:alpha val="50000"/>
              </a:prstClr>
            </a:outerShdw>
          </a:effectLst>
        </p:grpSpPr>
        <p:sp>
          <p:nvSpPr>
            <p:cNvPr id="122" name="同心圆 121"/>
            <p:cNvSpPr/>
            <p:nvPr/>
          </p:nvSpPr>
          <p:spPr>
            <a:xfrm>
              <a:off x="304800" y="673100"/>
              <a:ext cx="4000500" cy="4000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23" name="椭圆 122"/>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162" name="组合 161"/>
          <p:cNvGrpSpPr/>
          <p:nvPr/>
        </p:nvGrpSpPr>
        <p:grpSpPr>
          <a:xfrm>
            <a:off x="7553681" y="3498623"/>
            <a:ext cx="408377" cy="408377"/>
            <a:chOff x="304800" y="673100"/>
            <a:chExt cx="4000500" cy="4000500"/>
          </a:xfrm>
          <a:solidFill>
            <a:schemeClr val="accent3">
              <a:alpha val="50196"/>
            </a:schemeClr>
          </a:solidFill>
          <a:effectLst>
            <a:outerShdw blurRad="317500" dist="190500" dir="8100000" algn="tr" rotWithShape="0">
              <a:prstClr val="black">
                <a:alpha val="50000"/>
              </a:prstClr>
            </a:outerShdw>
          </a:effectLst>
        </p:grpSpPr>
        <p:sp>
          <p:nvSpPr>
            <p:cNvPr id="163" name="同心圆 162"/>
            <p:cNvSpPr/>
            <p:nvPr/>
          </p:nvSpPr>
          <p:spPr>
            <a:xfrm>
              <a:off x="304800" y="673100"/>
              <a:ext cx="4000500" cy="4000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64" name="椭圆 163"/>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180" name="组合 179"/>
          <p:cNvGrpSpPr/>
          <p:nvPr/>
        </p:nvGrpSpPr>
        <p:grpSpPr>
          <a:xfrm>
            <a:off x="7135840" y="3966562"/>
            <a:ext cx="219777" cy="219777"/>
            <a:chOff x="304800" y="673100"/>
            <a:chExt cx="4000500" cy="4000500"/>
          </a:xfrm>
          <a:solidFill>
            <a:schemeClr val="accent3">
              <a:alpha val="50196"/>
            </a:schemeClr>
          </a:solidFill>
          <a:effectLst>
            <a:outerShdw blurRad="381000" dist="152400" dir="8100000" algn="tr" rotWithShape="0">
              <a:prstClr val="black">
                <a:alpha val="70000"/>
              </a:prstClr>
            </a:outerShdw>
          </a:effectLst>
        </p:grpSpPr>
        <p:sp>
          <p:nvSpPr>
            <p:cNvPr id="181" name="同心圆 180"/>
            <p:cNvSpPr/>
            <p:nvPr/>
          </p:nvSpPr>
          <p:spPr>
            <a:xfrm>
              <a:off x="304800" y="673100"/>
              <a:ext cx="4000500" cy="4000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82" name="椭圆 181"/>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183" name="组合 182"/>
          <p:cNvGrpSpPr/>
          <p:nvPr/>
        </p:nvGrpSpPr>
        <p:grpSpPr>
          <a:xfrm>
            <a:off x="6955843" y="3478303"/>
            <a:ext cx="350672" cy="350672"/>
            <a:chOff x="304800" y="673100"/>
            <a:chExt cx="4000500" cy="4000500"/>
          </a:xfrm>
          <a:solidFill>
            <a:schemeClr val="accent3">
              <a:alpha val="50196"/>
            </a:schemeClr>
          </a:solidFill>
          <a:effectLst>
            <a:outerShdw blurRad="444500" dist="254000" dir="8100000" algn="tr" rotWithShape="0">
              <a:prstClr val="black">
                <a:alpha val="50000"/>
              </a:prstClr>
            </a:outerShdw>
          </a:effectLst>
        </p:grpSpPr>
        <p:sp>
          <p:nvSpPr>
            <p:cNvPr id="184" name="同心圆 183"/>
            <p:cNvSpPr/>
            <p:nvPr/>
          </p:nvSpPr>
          <p:spPr>
            <a:xfrm>
              <a:off x="304800" y="673100"/>
              <a:ext cx="4000500" cy="4000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85" name="椭圆 184"/>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92" name="TextBox 191"/>
          <p:cNvSpPr txBox="1"/>
          <p:nvPr/>
        </p:nvSpPr>
        <p:spPr>
          <a:xfrm>
            <a:off x="10609990" y="6382589"/>
            <a:ext cx="877163" cy="369332"/>
          </a:xfrm>
          <a:prstGeom prst="rect">
            <a:avLst/>
          </a:prstGeom>
          <a:noFill/>
        </p:spPr>
        <p:txBody>
          <a:bodyPr wrap="none" rtlCol="0">
            <a:spAutoFit/>
          </a:bodyPr>
          <a:lstStyle/>
          <a:p>
            <a:r>
              <a:rPr lang="zh-CN" altLang="en-US" dirty="0">
                <a:cs typeface="+mn-ea"/>
                <a:sym typeface="+mn-lt"/>
              </a:rPr>
              <a:t>延时符</a:t>
            </a:r>
            <a:endParaRPr lang="zh-CN" altLang="en-US" dirty="0">
              <a:cs typeface="+mn-ea"/>
              <a:sym typeface="+mn-l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down)">
                                          <p:cBhvr>
                                            <p:cTn id="7" dur="300"/>
                                            <p:tgtEl>
                                              <p:spTgt spid="103"/>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p:tgtEl>
                                              <p:spTgt spid="94"/>
                                            </p:tgtEl>
                                            <p:attrNameLst>
                                              <p:attrName>ppt_x</p:attrName>
                                            </p:attrNameLst>
                                          </p:cBhvr>
                                          <p:tavLst>
                                            <p:tav tm="0">
                                              <p:val>
                                                <p:strVal val="#ppt_x-#ppt_w*1.125000"/>
                                              </p:val>
                                            </p:tav>
                                            <p:tav tm="100000">
                                              <p:val>
                                                <p:strVal val="#ppt_x"/>
                                              </p:val>
                                            </p:tav>
                                          </p:tavLst>
                                        </p:anim>
                                        <p:animEffect transition="in" filter="wipe(right)">
                                          <p:cBhvr>
                                            <p:cTn id="12" dur="500"/>
                                            <p:tgtEl>
                                              <p:spTgt spid="94"/>
                                            </p:tgtEl>
                                          </p:cBhvr>
                                        </p:animEffect>
                                      </p:childTnLst>
                                    </p:cTn>
                                  </p:par>
                                  <p:par>
                                    <p:cTn id="13" presetID="1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ppt_x</p:attrName>
                                            </p:attrNameLst>
                                          </p:cBhvr>
                                          <p:tavLst>
                                            <p:tav tm="0">
                                              <p:val>
                                                <p:strVal val="#ppt_x-#ppt_w*1.125000"/>
                                              </p:val>
                                            </p:tav>
                                            <p:tav tm="100000">
                                              <p:val>
                                                <p:strVal val="#ppt_x"/>
                                              </p:val>
                                            </p:tav>
                                          </p:tavLst>
                                        </p:anim>
                                        <p:animEffect transition="in" filter="wipe(right)">
                                          <p:cBhvr>
                                            <p:cTn id="16" dur="500"/>
                                            <p:tgtEl>
                                              <p:spTgt spid="1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par>
                              <p:cTn id="21" fill="hold">
                                <p:stCondLst>
                                  <p:cond delay="1000"/>
                                </p:stCondLst>
                                <p:childTnLst>
                                  <p:par>
                                    <p:cTn id="22" presetID="18" presetClass="entr" presetSubtype="3" fill="hold" grpId="0" nodeType="after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strips(upRight)">
                                          <p:cBhvr>
                                            <p:cTn id="24" dur="500"/>
                                            <p:tgtEl>
                                              <p:spTgt spid="67"/>
                                            </p:tgtEl>
                                          </p:cBhvr>
                                        </p:animEffect>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500"/>
                                            <p:tgtEl>
                                              <p:spTgt spid="54"/>
                                            </p:tgtEl>
                                          </p:cBhvr>
                                        </p:animEffect>
                                        <p:anim calcmode="lin" valueType="num">
                                          <p:cBhvr>
                                            <p:cTn id="29" dur="500" fill="hold"/>
                                            <p:tgtEl>
                                              <p:spTgt spid="54"/>
                                            </p:tgtEl>
                                            <p:attrNameLst>
                                              <p:attrName>ppt_x</p:attrName>
                                            </p:attrNameLst>
                                          </p:cBhvr>
                                          <p:tavLst>
                                            <p:tav tm="0">
                                              <p:val>
                                                <p:strVal val="#ppt_x"/>
                                              </p:val>
                                            </p:tav>
                                            <p:tav tm="100000">
                                              <p:val>
                                                <p:strVal val="#ppt_x"/>
                                              </p:val>
                                            </p:tav>
                                          </p:tavLst>
                                        </p:anim>
                                        <p:anim calcmode="lin" valueType="num">
                                          <p:cBhvr>
                                            <p:cTn id="30" dur="500" fill="hold"/>
                                            <p:tgtEl>
                                              <p:spTgt spid="54"/>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78"/>
                                            </p:tgtEl>
                                            <p:attrNameLst>
                                              <p:attrName>style.visibility</p:attrName>
                                            </p:attrNameLst>
                                          </p:cBhvr>
                                          <p:to>
                                            <p:strVal val="visible"/>
                                          </p:to>
                                        </p:set>
                                        <p:anim calcmode="lin" valueType="num">
                                          <p:cBhvr>
                                            <p:cTn id="34" dur="500" fill="hold"/>
                                            <p:tgtEl>
                                              <p:spTgt spid="78"/>
                                            </p:tgtEl>
                                            <p:attrNameLst>
                                              <p:attrName>ppt_w</p:attrName>
                                            </p:attrNameLst>
                                          </p:cBhvr>
                                          <p:tavLst>
                                            <p:tav tm="0">
                                              <p:val>
                                                <p:fltVal val="0"/>
                                              </p:val>
                                            </p:tav>
                                            <p:tav tm="100000">
                                              <p:val>
                                                <p:strVal val="#ppt_w"/>
                                              </p:val>
                                            </p:tav>
                                          </p:tavLst>
                                        </p:anim>
                                        <p:anim calcmode="lin" valueType="num">
                                          <p:cBhvr>
                                            <p:cTn id="35" dur="500" fill="hold"/>
                                            <p:tgtEl>
                                              <p:spTgt spid="78"/>
                                            </p:tgtEl>
                                            <p:attrNameLst>
                                              <p:attrName>ppt_h</p:attrName>
                                            </p:attrNameLst>
                                          </p:cBhvr>
                                          <p:tavLst>
                                            <p:tav tm="0">
                                              <p:val>
                                                <p:fltVal val="0"/>
                                              </p:val>
                                            </p:tav>
                                            <p:tav tm="100000">
                                              <p:val>
                                                <p:strVal val="#ppt_h"/>
                                              </p:val>
                                            </p:tav>
                                          </p:tavLst>
                                        </p:anim>
                                        <p:animEffect transition="in" filter="fade">
                                          <p:cBhvr>
                                            <p:cTn id="36" dur="500"/>
                                            <p:tgtEl>
                                              <p:spTgt spid="78"/>
                                            </p:tgtEl>
                                          </p:cBhvr>
                                        </p:animEffect>
                                      </p:childTnLst>
                                    </p:cTn>
                                  </p:par>
                                  <p:par>
                                    <p:cTn id="37" presetID="53" presetClass="entr" presetSubtype="16" fill="hold" nodeType="withEffect">
                                      <p:stCondLst>
                                        <p:cond delay="0"/>
                                      </p:stCondLst>
                                      <p:childTnLst>
                                        <p:set>
                                          <p:cBhvr>
                                            <p:cTn id="38" dur="1" fill="hold">
                                              <p:stCondLst>
                                                <p:cond delay="0"/>
                                              </p:stCondLst>
                                            </p:cTn>
                                            <p:tgtEl>
                                              <p:spTgt spid="81"/>
                                            </p:tgtEl>
                                            <p:attrNameLst>
                                              <p:attrName>style.visibility</p:attrName>
                                            </p:attrNameLst>
                                          </p:cBhvr>
                                          <p:to>
                                            <p:strVal val="visible"/>
                                          </p:to>
                                        </p:set>
                                        <p:anim calcmode="lin" valueType="num">
                                          <p:cBhvr>
                                            <p:cTn id="39" dur="500" fill="hold"/>
                                            <p:tgtEl>
                                              <p:spTgt spid="81"/>
                                            </p:tgtEl>
                                            <p:attrNameLst>
                                              <p:attrName>ppt_w</p:attrName>
                                            </p:attrNameLst>
                                          </p:cBhvr>
                                          <p:tavLst>
                                            <p:tav tm="0">
                                              <p:val>
                                                <p:fltVal val="0"/>
                                              </p:val>
                                            </p:tav>
                                            <p:tav tm="100000">
                                              <p:val>
                                                <p:strVal val="#ppt_w"/>
                                              </p:val>
                                            </p:tav>
                                          </p:tavLst>
                                        </p:anim>
                                        <p:anim calcmode="lin" valueType="num">
                                          <p:cBhvr>
                                            <p:cTn id="40" dur="500" fill="hold"/>
                                            <p:tgtEl>
                                              <p:spTgt spid="81"/>
                                            </p:tgtEl>
                                            <p:attrNameLst>
                                              <p:attrName>ppt_h</p:attrName>
                                            </p:attrNameLst>
                                          </p:cBhvr>
                                          <p:tavLst>
                                            <p:tav tm="0">
                                              <p:val>
                                                <p:fltVal val="0"/>
                                              </p:val>
                                            </p:tav>
                                            <p:tav tm="100000">
                                              <p:val>
                                                <p:strVal val="#ppt_h"/>
                                              </p:val>
                                            </p:tav>
                                          </p:tavLst>
                                        </p:anim>
                                        <p:animEffect transition="in" filter="fade">
                                          <p:cBhvr>
                                            <p:cTn id="41" dur="500"/>
                                            <p:tgtEl>
                                              <p:spTgt spid="81"/>
                                            </p:tgtEl>
                                          </p:cBhvr>
                                        </p:animEffect>
                                      </p:childTnLst>
                                    </p:cTn>
                                  </p:par>
                                  <p:par>
                                    <p:cTn id="42" presetID="53" presetClass="entr" presetSubtype="16" fill="hold" nodeType="withEffect">
                                      <p:stCondLst>
                                        <p:cond delay="0"/>
                                      </p:stCondLst>
                                      <p:childTnLst>
                                        <p:set>
                                          <p:cBhvr>
                                            <p:cTn id="43" dur="1" fill="hold">
                                              <p:stCondLst>
                                                <p:cond delay="0"/>
                                              </p:stCondLst>
                                            </p:cTn>
                                            <p:tgtEl>
                                              <p:spTgt spid="84"/>
                                            </p:tgtEl>
                                            <p:attrNameLst>
                                              <p:attrName>style.visibility</p:attrName>
                                            </p:attrNameLst>
                                          </p:cBhvr>
                                          <p:to>
                                            <p:strVal val="visible"/>
                                          </p:to>
                                        </p:set>
                                        <p:anim calcmode="lin" valueType="num">
                                          <p:cBhvr>
                                            <p:cTn id="44" dur="500" fill="hold"/>
                                            <p:tgtEl>
                                              <p:spTgt spid="84"/>
                                            </p:tgtEl>
                                            <p:attrNameLst>
                                              <p:attrName>ppt_w</p:attrName>
                                            </p:attrNameLst>
                                          </p:cBhvr>
                                          <p:tavLst>
                                            <p:tav tm="0">
                                              <p:val>
                                                <p:fltVal val="0"/>
                                              </p:val>
                                            </p:tav>
                                            <p:tav tm="100000">
                                              <p:val>
                                                <p:strVal val="#ppt_w"/>
                                              </p:val>
                                            </p:tav>
                                          </p:tavLst>
                                        </p:anim>
                                        <p:anim calcmode="lin" valueType="num">
                                          <p:cBhvr>
                                            <p:cTn id="45" dur="500" fill="hold"/>
                                            <p:tgtEl>
                                              <p:spTgt spid="84"/>
                                            </p:tgtEl>
                                            <p:attrNameLst>
                                              <p:attrName>ppt_h</p:attrName>
                                            </p:attrNameLst>
                                          </p:cBhvr>
                                          <p:tavLst>
                                            <p:tav tm="0">
                                              <p:val>
                                                <p:fltVal val="0"/>
                                              </p:val>
                                            </p:tav>
                                            <p:tav tm="100000">
                                              <p:val>
                                                <p:strVal val="#ppt_h"/>
                                              </p:val>
                                            </p:tav>
                                          </p:tavLst>
                                        </p:anim>
                                        <p:animEffect transition="in" filter="fade">
                                          <p:cBhvr>
                                            <p:cTn id="46" dur="500"/>
                                            <p:tgtEl>
                                              <p:spTgt spid="84"/>
                                            </p:tgtEl>
                                          </p:cBhvr>
                                        </p:animEffect>
                                      </p:childTnLst>
                                    </p:cTn>
                                  </p:par>
                                  <p:par>
                                    <p:cTn id="47" presetID="53" presetClass="entr" presetSubtype="16" fill="hold" nodeType="withEffect">
                                      <p:stCondLst>
                                        <p:cond delay="0"/>
                                      </p:stCondLst>
                                      <p:childTnLst>
                                        <p:set>
                                          <p:cBhvr>
                                            <p:cTn id="48" dur="1" fill="hold">
                                              <p:stCondLst>
                                                <p:cond delay="0"/>
                                              </p:stCondLst>
                                            </p:cTn>
                                            <p:tgtEl>
                                              <p:spTgt spid="87"/>
                                            </p:tgtEl>
                                            <p:attrNameLst>
                                              <p:attrName>style.visibility</p:attrName>
                                            </p:attrNameLst>
                                          </p:cBhvr>
                                          <p:to>
                                            <p:strVal val="visible"/>
                                          </p:to>
                                        </p:set>
                                        <p:anim calcmode="lin" valueType="num">
                                          <p:cBhvr>
                                            <p:cTn id="49" dur="500" fill="hold"/>
                                            <p:tgtEl>
                                              <p:spTgt spid="87"/>
                                            </p:tgtEl>
                                            <p:attrNameLst>
                                              <p:attrName>ppt_w</p:attrName>
                                            </p:attrNameLst>
                                          </p:cBhvr>
                                          <p:tavLst>
                                            <p:tav tm="0">
                                              <p:val>
                                                <p:fltVal val="0"/>
                                              </p:val>
                                            </p:tav>
                                            <p:tav tm="100000">
                                              <p:val>
                                                <p:strVal val="#ppt_w"/>
                                              </p:val>
                                            </p:tav>
                                          </p:tavLst>
                                        </p:anim>
                                        <p:anim calcmode="lin" valueType="num">
                                          <p:cBhvr>
                                            <p:cTn id="50" dur="500" fill="hold"/>
                                            <p:tgtEl>
                                              <p:spTgt spid="87"/>
                                            </p:tgtEl>
                                            <p:attrNameLst>
                                              <p:attrName>ppt_h</p:attrName>
                                            </p:attrNameLst>
                                          </p:cBhvr>
                                          <p:tavLst>
                                            <p:tav tm="0">
                                              <p:val>
                                                <p:fltVal val="0"/>
                                              </p:val>
                                            </p:tav>
                                            <p:tav tm="100000">
                                              <p:val>
                                                <p:strVal val="#ppt_h"/>
                                              </p:val>
                                            </p:tav>
                                          </p:tavLst>
                                        </p:anim>
                                        <p:animEffect transition="in" filter="fade">
                                          <p:cBhvr>
                                            <p:cTn id="51" dur="500"/>
                                            <p:tgtEl>
                                              <p:spTgt spid="87"/>
                                            </p:tgtEl>
                                          </p:cBhvr>
                                        </p:animEffect>
                                      </p:childTnLst>
                                    </p:cTn>
                                  </p:par>
                                  <p:par>
                                    <p:cTn id="52" presetID="53" presetClass="entr" presetSubtype="16" fill="hold" nodeType="withEffect">
                                      <p:stCondLst>
                                        <p:cond delay="0"/>
                                      </p:stCondLst>
                                      <p:childTnLst>
                                        <p:set>
                                          <p:cBhvr>
                                            <p:cTn id="53" dur="1" fill="hold">
                                              <p:stCondLst>
                                                <p:cond delay="0"/>
                                              </p:stCondLst>
                                            </p:cTn>
                                            <p:tgtEl>
                                              <p:spTgt spid="90"/>
                                            </p:tgtEl>
                                            <p:attrNameLst>
                                              <p:attrName>style.visibility</p:attrName>
                                            </p:attrNameLst>
                                          </p:cBhvr>
                                          <p:to>
                                            <p:strVal val="visible"/>
                                          </p:to>
                                        </p:set>
                                        <p:anim calcmode="lin" valueType="num">
                                          <p:cBhvr>
                                            <p:cTn id="54" dur="500" fill="hold"/>
                                            <p:tgtEl>
                                              <p:spTgt spid="90"/>
                                            </p:tgtEl>
                                            <p:attrNameLst>
                                              <p:attrName>ppt_w</p:attrName>
                                            </p:attrNameLst>
                                          </p:cBhvr>
                                          <p:tavLst>
                                            <p:tav tm="0">
                                              <p:val>
                                                <p:fltVal val="0"/>
                                              </p:val>
                                            </p:tav>
                                            <p:tav tm="100000">
                                              <p:val>
                                                <p:strVal val="#ppt_w"/>
                                              </p:val>
                                            </p:tav>
                                          </p:tavLst>
                                        </p:anim>
                                        <p:anim calcmode="lin" valueType="num">
                                          <p:cBhvr>
                                            <p:cTn id="55" dur="500" fill="hold"/>
                                            <p:tgtEl>
                                              <p:spTgt spid="90"/>
                                            </p:tgtEl>
                                            <p:attrNameLst>
                                              <p:attrName>ppt_h</p:attrName>
                                            </p:attrNameLst>
                                          </p:cBhvr>
                                          <p:tavLst>
                                            <p:tav tm="0">
                                              <p:val>
                                                <p:fltVal val="0"/>
                                              </p:val>
                                            </p:tav>
                                            <p:tav tm="100000">
                                              <p:val>
                                                <p:strVal val="#ppt_h"/>
                                              </p:val>
                                            </p:tav>
                                          </p:tavLst>
                                        </p:anim>
                                        <p:animEffect transition="in" filter="fade">
                                          <p:cBhvr>
                                            <p:cTn id="56" dur="500"/>
                                            <p:tgtEl>
                                              <p:spTgt spid="90"/>
                                            </p:tgtEl>
                                          </p:cBhvr>
                                        </p:animEffect>
                                      </p:childTnLst>
                                    </p:cTn>
                                  </p:par>
                                  <p:par>
                                    <p:cTn id="57" presetID="53" presetClass="entr" presetSubtype="16" fill="hold" nodeType="withEffect">
                                      <p:stCondLst>
                                        <p:cond delay="0"/>
                                      </p:stCondLst>
                                      <p:childTnLst>
                                        <p:set>
                                          <p:cBhvr>
                                            <p:cTn id="58" dur="1" fill="hold">
                                              <p:stCondLst>
                                                <p:cond delay="0"/>
                                              </p:stCondLst>
                                            </p:cTn>
                                            <p:tgtEl>
                                              <p:spTgt spid="93"/>
                                            </p:tgtEl>
                                            <p:attrNameLst>
                                              <p:attrName>style.visibility</p:attrName>
                                            </p:attrNameLst>
                                          </p:cBhvr>
                                          <p:to>
                                            <p:strVal val="visible"/>
                                          </p:to>
                                        </p:set>
                                        <p:anim calcmode="lin" valueType="num">
                                          <p:cBhvr>
                                            <p:cTn id="59" dur="500" fill="hold"/>
                                            <p:tgtEl>
                                              <p:spTgt spid="93"/>
                                            </p:tgtEl>
                                            <p:attrNameLst>
                                              <p:attrName>ppt_w</p:attrName>
                                            </p:attrNameLst>
                                          </p:cBhvr>
                                          <p:tavLst>
                                            <p:tav tm="0">
                                              <p:val>
                                                <p:fltVal val="0"/>
                                              </p:val>
                                            </p:tav>
                                            <p:tav tm="100000">
                                              <p:val>
                                                <p:strVal val="#ppt_w"/>
                                              </p:val>
                                            </p:tav>
                                          </p:tavLst>
                                        </p:anim>
                                        <p:anim calcmode="lin" valueType="num">
                                          <p:cBhvr>
                                            <p:cTn id="60" dur="500" fill="hold"/>
                                            <p:tgtEl>
                                              <p:spTgt spid="93"/>
                                            </p:tgtEl>
                                            <p:attrNameLst>
                                              <p:attrName>ppt_h</p:attrName>
                                            </p:attrNameLst>
                                          </p:cBhvr>
                                          <p:tavLst>
                                            <p:tav tm="0">
                                              <p:val>
                                                <p:fltVal val="0"/>
                                              </p:val>
                                            </p:tav>
                                            <p:tav tm="100000">
                                              <p:val>
                                                <p:strVal val="#ppt_h"/>
                                              </p:val>
                                            </p:tav>
                                          </p:tavLst>
                                        </p:anim>
                                        <p:animEffect transition="in" filter="fade">
                                          <p:cBhvr>
                                            <p:cTn id="61" dur="500"/>
                                            <p:tgtEl>
                                              <p:spTgt spid="93"/>
                                            </p:tgtEl>
                                          </p:cBhvr>
                                        </p:animEffect>
                                      </p:childTnLst>
                                    </p:cTn>
                                  </p:par>
                                  <p:par>
                                    <p:cTn id="62" presetID="53" presetClass="entr" presetSubtype="16" fill="hold" nodeType="with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par>
                                    <p:cTn id="67" presetID="53" presetClass="entr" presetSubtype="16" fill="hold" nodeType="withEffect">
                                      <p:stCondLst>
                                        <p:cond delay="0"/>
                                      </p:stCondLst>
                                      <p:childTnLst>
                                        <p:set>
                                          <p:cBhvr>
                                            <p:cTn id="68" dur="1" fill="hold">
                                              <p:stCondLst>
                                                <p:cond delay="0"/>
                                              </p:stCondLst>
                                            </p:cTn>
                                            <p:tgtEl>
                                              <p:spTgt spid="65"/>
                                            </p:tgtEl>
                                            <p:attrNameLst>
                                              <p:attrName>style.visibility</p:attrName>
                                            </p:attrNameLst>
                                          </p:cBhvr>
                                          <p:to>
                                            <p:strVal val="visible"/>
                                          </p:to>
                                        </p:set>
                                        <p:anim calcmode="lin" valueType="num">
                                          <p:cBhvr>
                                            <p:cTn id="69" dur="500" fill="hold"/>
                                            <p:tgtEl>
                                              <p:spTgt spid="65"/>
                                            </p:tgtEl>
                                            <p:attrNameLst>
                                              <p:attrName>ppt_w</p:attrName>
                                            </p:attrNameLst>
                                          </p:cBhvr>
                                          <p:tavLst>
                                            <p:tav tm="0">
                                              <p:val>
                                                <p:fltVal val="0"/>
                                              </p:val>
                                            </p:tav>
                                            <p:tav tm="100000">
                                              <p:val>
                                                <p:strVal val="#ppt_w"/>
                                              </p:val>
                                            </p:tav>
                                          </p:tavLst>
                                        </p:anim>
                                        <p:anim calcmode="lin" valueType="num">
                                          <p:cBhvr>
                                            <p:cTn id="70" dur="500" fill="hold"/>
                                            <p:tgtEl>
                                              <p:spTgt spid="65"/>
                                            </p:tgtEl>
                                            <p:attrNameLst>
                                              <p:attrName>ppt_h</p:attrName>
                                            </p:attrNameLst>
                                          </p:cBhvr>
                                          <p:tavLst>
                                            <p:tav tm="0">
                                              <p:val>
                                                <p:fltVal val="0"/>
                                              </p:val>
                                            </p:tav>
                                            <p:tav tm="100000">
                                              <p:val>
                                                <p:strVal val="#ppt_h"/>
                                              </p:val>
                                            </p:tav>
                                          </p:tavLst>
                                        </p:anim>
                                        <p:animEffect transition="in" filter="fade">
                                          <p:cBhvr>
                                            <p:cTn id="71" dur="500"/>
                                            <p:tgtEl>
                                              <p:spTgt spid="65"/>
                                            </p:tgtEl>
                                          </p:cBhvr>
                                        </p:animEffect>
                                      </p:childTnLst>
                                    </p:cTn>
                                  </p:par>
                                  <p:par>
                                    <p:cTn id="72" presetID="53" presetClass="entr" presetSubtype="16" fill="hold" nodeType="withEffect">
                                      <p:stCondLst>
                                        <p:cond delay="0"/>
                                      </p:stCondLst>
                                      <p:childTnLst>
                                        <p:set>
                                          <p:cBhvr>
                                            <p:cTn id="73" dur="1" fill="hold">
                                              <p:stCondLst>
                                                <p:cond delay="0"/>
                                              </p:stCondLst>
                                            </p:cTn>
                                            <p:tgtEl>
                                              <p:spTgt spid="75"/>
                                            </p:tgtEl>
                                            <p:attrNameLst>
                                              <p:attrName>style.visibility</p:attrName>
                                            </p:attrNameLst>
                                          </p:cBhvr>
                                          <p:to>
                                            <p:strVal val="visible"/>
                                          </p:to>
                                        </p:set>
                                        <p:anim calcmode="lin" valueType="num">
                                          <p:cBhvr>
                                            <p:cTn id="74" dur="500" fill="hold"/>
                                            <p:tgtEl>
                                              <p:spTgt spid="75"/>
                                            </p:tgtEl>
                                            <p:attrNameLst>
                                              <p:attrName>ppt_w</p:attrName>
                                            </p:attrNameLst>
                                          </p:cBhvr>
                                          <p:tavLst>
                                            <p:tav tm="0">
                                              <p:val>
                                                <p:fltVal val="0"/>
                                              </p:val>
                                            </p:tav>
                                            <p:tav tm="100000">
                                              <p:val>
                                                <p:strVal val="#ppt_w"/>
                                              </p:val>
                                            </p:tav>
                                          </p:tavLst>
                                        </p:anim>
                                        <p:anim calcmode="lin" valueType="num">
                                          <p:cBhvr>
                                            <p:cTn id="75" dur="500" fill="hold"/>
                                            <p:tgtEl>
                                              <p:spTgt spid="75"/>
                                            </p:tgtEl>
                                            <p:attrNameLst>
                                              <p:attrName>ppt_h</p:attrName>
                                            </p:attrNameLst>
                                          </p:cBhvr>
                                          <p:tavLst>
                                            <p:tav tm="0">
                                              <p:val>
                                                <p:fltVal val="0"/>
                                              </p:val>
                                            </p:tav>
                                            <p:tav tm="100000">
                                              <p:val>
                                                <p:strVal val="#ppt_h"/>
                                              </p:val>
                                            </p:tav>
                                          </p:tavLst>
                                        </p:anim>
                                        <p:animEffect transition="in" filter="fade">
                                          <p:cBhvr>
                                            <p:cTn id="76" dur="500"/>
                                            <p:tgtEl>
                                              <p:spTgt spid="75"/>
                                            </p:tgtEl>
                                          </p:cBhvr>
                                        </p:animEffect>
                                      </p:childTnLst>
                                    </p:cTn>
                                  </p:par>
                                  <p:par>
                                    <p:cTn id="77" presetID="53" presetClass="entr" presetSubtype="16" fill="hold" nodeType="withEffect">
                                      <p:stCondLst>
                                        <p:cond delay="0"/>
                                      </p:stCondLst>
                                      <p:childTnLst>
                                        <p:set>
                                          <p:cBhvr>
                                            <p:cTn id="78" dur="1" fill="hold">
                                              <p:stCondLst>
                                                <p:cond delay="0"/>
                                              </p:stCondLst>
                                            </p:cTn>
                                            <p:tgtEl>
                                              <p:spTgt spid="69"/>
                                            </p:tgtEl>
                                            <p:attrNameLst>
                                              <p:attrName>style.visibility</p:attrName>
                                            </p:attrNameLst>
                                          </p:cBhvr>
                                          <p:to>
                                            <p:strVal val="visible"/>
                                          </p:to>
                                        </p:set>
                                        <p:anim calcmode="lin" valueType="num">
                                          <p:cBhvr>
                                            <p:cTn id="79" dur="500" fill="hold"/>
                                            <p:tgtEl>
                                              <p:spTgt spid="69"/>
                                            </p:tgtEl>
                                            <p:attrNameLst>
                                              <p:attrName>ppt_w</p:attrName>
                                            </p:attrNameLst>
                                          </p:cBhvr>
                                          <p:tavLst>
                                            <p:tav tm="0">
                                              <p:val>
                                                <p:fltVal val="0"/>
                                              </p:val>
                                            </p:tav>
                                            <p:tav tm="100000">
                                              <p:val>
                                                <p:strVal val="#ppt_w"/>
                                              </p:val>
                                            </p:tav>
                                          </p:tavLst>
                                        </p:anim>
                                        <p:anim calcmode="lin" valueType="num">
                                          <p:cBhvr>
                                            <p:cTn id="80" dur="500" fill="hold"/>
                                            <p:tgtEl>
                                              <p:spTgt spid="69"/>
                                            </p:tgtEl>
                                            <p:attrNameLst>
                                              <p:attrName>ppt_h</p:attrName>
                                            </p:attrNameLst>
                                          </p:cBhvr>
                                          <p:tavLst>
                                            <p:tav tm="0">
                                              <p:val>
                                                <p:fltVal val="0"/>
                                              </p:val>
                                            </p:tav>
                                            <p:tav tm="100000">
                                              <p:val>
                                                <p:strVal val="#ppt_h"/>
                                              </p:val>
                                            </p:tav>
                                          </p:tavLst>
                                        </p:anim>
                                        <p:animEffect transition="in" filter="fade">
                                          <p:cBhvr>
                                            <p:cTn id="81" dur="500"/>
                                            <p:tgtEl>
                                              <p:spTgt spid="69"/>
                                            </p:tgtEl>
                                          </p:cBhvr>
                                        </p:animEffect>
                                      </p:childTnLst>
                                    </p:cTn>
                                  </p:par>
                                  <p:par>
                                    <p:cTn id="82" presetID="42" presetClass="path" presetSubtype="0" fill="hold" nodeType="withEffect" p14:presetBounceEnd="36000">
                                      <p:stCondLst>
                                        <p:cond delay="0"/>
                                      </p:stCondLst>
                                      <p:childTnLst>
                                        <p:animMotion origin="layout" path="M -2.77778E-7 -1.60494E-6 L 0.16788 0.62624 " pathEditMode="relative" rAng="0" ptsTypes="AA" p14:bounceEnd="36000">
                                          <p:cBhvr>
                                            <p:cTn id="83" dur="500" spd="-100000" fill="hold"/>
                                            <p:tgtEl>
                                              <p:spTgt spid="78"/>
                                            </p:tgtEl>
                                            <p:attrNameLst>
                                              <p:attrName>ppt_x</p:attrName>
                                              <p:attrName>ppt_y</p:attrName>
                                            </p:attrNameLst>
                                          </p:cBhvr>
                                          <p:rCtr x="8385" y="31296"/>
                                        </p:animMotion>
                                      </p:childTnLst>
                                    </p:cTn>
                                  </p:par>
                                  <p:par>
                                    <p:cTn id="84" presetID="42" presetClass="path" presetSubtype="0" fill="hold" nodeType="withEffect" p14:presetBounceEnd="36000">
                                      <p:stCondLst>
                                        <p:cond delay="0"/>
                                      </p:stCondLst>
                                      <p:childTnLst>
                                        <p:animMotion origin="layout" path="M 1.38889E-6 -2.96296E-6 L -0.24583 0.48704 " pathEditMode="relative" rAng="0" ptsTypes="AA" p14:bounceEnd="36000">
                                          <p:cBhvr>
                                            <p:cTn id="85" dur="500" spd="-100000" fill="hold"/>
                                            <p:tgtEl>
                                              <p:spTgt spid="81"/>
                                            </p:tgtEl>
                                            <p:attrNameLst>
                                              <p:attrName>ppt_x</p:attrName>
                                              <p:attrName>ppt_y</p:attrName>
                                            </p:attrNameLst>
                                          </p:cBhvr>
                                          <p:rCtr x="-12292" y="24352"/>
                                        </p:animMotion>
                                      </p:childTnLst>
                                    </p:cTn>
                                  </p:par>
                                  <p:par>
                                    <p:cTn id="86" presetID="42" presetClass="path" presetSubtype="0" fill="hold" nodeType="withEffect" p14:presetBounceEnd="36000">
                                      <p:stCondLst>
                                        <p:cond delay="0"/>
                                      </p:stCondLst>
                                      <p:childTnLst>
                                        <p:animMotion origin="layout" path="M 3.88889E-6 3.20988E-6 L -0.13125 0.61296 " pathEditMode="relative" rAng="0" ptsTypes="AA" p14:bounceEnd="36000">
                                          <p:cBhvr>
                                            <p:cTn id="87" dur="500" spd="-100000" fill="hold"/>
                                            <p:tgtEl>
                                              <p:spTgt spid="84"/>
                                            </p:tgtEl>
                                            <p:attrNameLst>
                                              <p:attrName>ppt_x</p:attrName>
                                              <p:attrName>ppt_y</p:attrName>
                                            </p:attrNameLst>
                                          </p:cBhvr>
                                          <p:rCtr x="-6562" y="30648"/>
                                        </p:animMotion>
                                      </p:childTnLst>
                                    </p:cTn>
                                  </p:par>
                                  <p:par>
                                    <p:cTn id="88" presetID="42" presetClass="path" presetSubtype="0" fill="hold" nodeType="withEffect" p14:presetBounceEnd="36000">
                                      <p:stCondLst>
                                        <p:cond delay="0"/>
                                      </p:stCondLst>
                                      <p:childTnLst>
                                        <p:animMotion origin="layout" path="M 5E-6 4.32099E-6 L 0.27987 0.60648 " pathEditMode="relative" rAng="0" ptsTypes="AA" p14:bounceEnd="36000">
                                          <p:cBhvr>
                                            <p:cTn id="89" dur="500" spd="-100000" fill="hold"/>
                                            <p:tgtEl>
                                              <p:spTgt spid="87"/>
                                            </p:tgtEl>
                                            <p:attrNameLst>
                                              <p:attrName>ppt_x</p:attrName>
                                              <p:attrName>ppt_y</p:attrName>
                                            </p:attrNameLst>
                                          </p:cBhvr>
                                          <p:rCtr x="13993" y="30309"/>
                                        </p:animMotion>
                                      </p:childTnLst>
                                    </p:cTn>
                                  </p:par>
                                  <p:par>
                                    <p:cTn id="90" presetID="42" presetClass="path" presetSubtype="0" fill="hold" nodeType="withEffect" p14:presetBounceEnd="36000">
                                      <p:stCondLst>
                                        <p:cond delay="0"/>
                                      </p:stCondLst>
                                      <p:childTnLst>
                                        <p:animMotion origin="layout" path="M -3.61111E-6 -9.87654E-7 L 0.08091 0.58364 " pathEditMode="relative" rAng="0" ptsTypes="AA" p14:bounceEnd="36000">
                                          <p:cBhvr>
                                            <p:cTn id="91" dur="500" spd="-100000" fill="hold"/>
                                            <p:tgtEl>
                                              <p:spTgt spid="90"/>
                                            </p:tgtEl>
                                            <p:attrNameLst>
                                              <p:attrName>ppt_x</p:attrName>
                                              <p:attrName>ppt_y</p:attrName>
                                            </p:attrNameLst>
                                          </p:cBhvr>
                                          <p:rCtr x="4045" y="29167"/>
                                        </p:animMotion>
                                      </p:childTnLst>
                                    </p:cTn>
                                  </p:par>
                                  <p:par>
                                    <p:cTn id="92" presetID="42" presetClass="path" presetSubtype="0" fill="hold" nodeType="withEffect" p14:presetBounceEnd="36000">
                                      <p:stCondLst>
                                        <p:cond delay="0"/>
                                      </p:stCondLst>
                                      <p:childTnLst>
                                        <p:animMotion origin="layout" path="M -4.72222E-6 3.33333E-6 L 0.04619 0.57808 " pathEditMode="relative" rAng="0" ptsTypes="AA" p14:bounceEnd="36000">
                                          <p:cBhvr>
                                            <p:cTn id="93" dur="500" spd="-100000" fill="hold"/>
                                            <p:tgtEl>
                                              <p:spTgt spid="93"/>
                                            </p:tgtEl>
                                            <p:attrNameLst>
                                              <p:attrName>ppt_x</p:attrName>
                                              <p:attrName>ppt_y</p:attrName>
                                            </p:attrNameLst>
                                          </p:cBhvr>
                                          <p:rCtr x="2309" y="28889"/>
                                        </p:animMotion>
                                      </p:childTnLst>
                                    </p:cTn>
                                  </p:par>
                                  <p:par>
                                    <p:cTn id="94" presetID="42" presetClass="path" presetSubtype="0" fill="hold" nodeType="withEffect" p14:presetBounceEnd="36000">
                                      <p:stCondLst>
                                        <p:cond delay="0"/>
                                      </p:stCondLst>
                                      <p:childTnLst>
                                        <p:animMotion origin="layout" path="M 2.5E-6 -1.11111E-6 L -0.05191 0.61512 " pathEditMode="relative" rAng="0" ptsTypes="AA" p14:bounceEnd="36000">
                                          <p:cBhvr>
                                            <p:cTn id="95" dur="500" spd="-100000" fill="hold"/>
                                            <p:tgtEl>
                                              <p:spTgt spid="72"/>
                                            </p:tgtEl>
                                            <p:attrNameLst>
                                              <p:attrName>ppt_x</p:attrName>
                                              <p:attrName>ppt_y</p:attrName>
                                            </p:attrNameLst>
                                          </p:cBhvr>
                                          <p:rCtr x="-2604" y="30741"/>
                                        </p:animMotion>
                                      </p:childTnLst>
                                    </p:cTn>
                                  </p:par>
                                  <p:par>
                                    <p:cTn id="96" presetID="42" presetClass="path" presetSubtype="0" fill="hold" nodeType="withEffect" p14:presetBounceEnd="36000">
                                      <p:stCondLst>
                                        <p:cond delay="0"/>
                                      </p:stCondLst>
                                      <p:childTnLst>
                                        <p:animMotion origin="layout" path="M -3.88889E-6 -3.7037E-6 L -0.1375 0.75 " pathEditMode="relative" rAng="0" ptsTypes="AA" p14:bounceEnd="36000">
                                          <p:cBhvr>
                                            <p:cTn id="97" dur="500" spd="-100000" fill="hold"/>
                                            <p:tgtEl>
                                              <p:spTgt spid="65"/>
                                            </p:tgtEl>
                                            <p:attrNameLst>
                                              <p:attrName>ppt_x</p:attrName>
                                              <p:attrName>ppt_y</p:attrName>
                                            </p:attrNameLst>
                                          </p:cBhvr>
                                          <p:rCtr x="-6875" y="37500"/>
                                        </p:animMotion>
                                      </p:childTnLst>
                                    </p:cTn>
                                  </p:par>
                                  <p:par>
                                    <p:cTn id="98" presetID="42" presetClass="path" presetSubtype="0" fill="hold" nodeType="withEffect" p14:presetBounceEnd="36000">
                                      <p:stCondLst>
                                        <p:cond delay="0"/>
                                      </p:stCondLst>
                                      <p:childTnLst>
                                        <p:animMotion origin="layout" path="M -4.44444E-6 -4.07407E-6 L 0.07709 0.69074 " pathEditMode="relative" rAng="0" ptsTypes="AA" p14:bounceEnd="36000">
                                          <p:cBhvr>
                                            <p:cTn id="99" dur="500" spd="-100000" fill="hold"/>
                                            <p:tgtEl>
                                              <p:spTgt spid="75"/>
                                            </p:tgtEl>
                                            <p:attrNameLst>
                                              <p:attrName>ppt_x</p:attrName>
                                              <p:attrName>ppt_y</p:attrName>
                                            </p:attrNameLst>
                                          </p:cBhvr>
                                          <p:rCtr x="3854" y="34537"/>
                                        </p:animMotion>
                                      </p:childTnLst>
                                    </p:cTn>
                                  </p:par>
                                  <p:par>
                                    <p:cTn id="100" presetID="42" presetClass="path" presetSubtype="0" fill="hold" nodeType="withEffect" p14:presetBounceEnd="36000">
                                      <p:stCondLst>
                                        <p:cond delay="0"/>
                                      </p:stCondLst>
                                      <p:childTnLst>
                                        <p:animMotion origin="layout" path="M 1.11111E-6 -6.17284E-7 L -0.16389 0.69012 " pathEditMode="relative" rAng="0" ptsTypes="AA" p14:bounceEnd="36000">
                                          <p:cBhvr>
                                            <p:cTn id="101" dur="500" spd="-100000" fill="hold"/>
                                            <p:tgtEl>
                                              <p:spTgt spid="69"/>
                                            </p:tgtEl>
                                            <p:attrNameLst>
                                              <p:attrName>ppt_x</p:attrName>
                                              <p:attrName>ppt_y</p:attrName>
                                            </p:attrNameLst>
                                          </p:cBhvr>
                                          <p:rCtr x="-8194" y="34506"/>
                                        </p:animMotion>
                                      </p:childTnLst>
                                    </p:cTn>
                                  </p:par>
                                </p:childTnLst>
                              </p:cTn>
                            </p:par>
                            <p:par>
                              <p:cTn id="102" fill="hold">
                                <p:stCondLst>
                                  <p:cond delay="2500"/>
                                </p:stCondLst>
                                <p:childTnLst>
                                  <p:par>
                                    <p:cTn id="103" presetID="42" presetClass="entr" presetSubtype="0" fill="hold" grpId="0" nodeType="afterEffect">
                                      <p:stCondLst>
                                        <p:cond delay="0"/>
                                      </p:stCondLst>
                                      <p:childTnLst>
                                        <p:set>
                                          <p:cBhvr>
                                            <p:cTn id="104" dur="1" fill="hold">
                                              <p:stCondLst>
                                                <p:cond delay="0"/>
                                              </p:stCondLst>
                                            </p:cTn>
                                            <p:tgtEl>
                                              <p:spTgt spid="97"/>
                                            </p:tgtEl>
                                            <p:attrNameLst>
                                              <p:attrName>style.visibility</p:attrName>
                                            </p:attrNameLst>
                                          </p:cBhvr>
                                          <p:to>
                                            <p:strVal val="visible"/>
                                          </p:to>
                                        </p:set>
                                        <p:animEffect transition="in" filter="fade">
                                          <p:cBhvr>
                                            <p:cTn id="105" dur="500"/>
                                            <p:tgtEl>
                                              <p:spTgt spid="97"/>
                                            </p:tgtEl>
                                          </p:cBhvr>
                                        </p:animEffect>
                                        <p:anim calcmode="lin" valueType="num">
                                          <p:cBhvr>
                                            <p:cTn id="106" dur="500" fill="hold"/>
                                            <p:tgtEl>
                                              <p:spTgt spid="97"/>
                                            </p:tgtEl>
                                            <p:attrNameLst>
                                              <p:attrName>ppt_x</p:attrName>
                                            </p:attrNameLst>
                                          </p:cBhvr>
                                          <p:tavLst>
                                            <p:tav tm="0">
                                              <p:val>
                                                <p:strVal val="#ppt_x"/>
                                              </p:val>
                                            </p:tav>
                                            <p:tav tm="100000">
                                              <p:val>
                                                <p:strVal val="#ppt_x"/>
                                              </p:val>
                                            </p:tav>
                                          </p:tavLst>
                                        </p:anim>
                                        <p:anim calcmode="lin" valueType="num">
                                          <p:cBhvr>
                                            <p:cTn id="107" dur="500" fill="hold"/>
                                            <p:tgtEl>
                                              <p:spTgt spid="97"/>
                                            </p:tgtEl>
                                            <p:attrNameLst>
                                              <p:attrName>ppt_y</p:attrName>
                                            </p:attrNameLst>
                                          </p:cBhvr>
                                          <p:tavLst>
                                            <p:tav tm="0">
                                              <p:val>
                                                <p:strVal val="#ppt_y+.1"/>
                                              </p:val>
                                            </p:tav>
                                            <p:tav tm="100000">
                                              <p:val>
                                                <p:strVal val="#ppt_y"/>
                                              </p:val>
                                            </p:tav>
                                          </p:tavLst>
                                        </p:anim>
                                      </p:childTnLst>
                                    </p:cTn>
                                  </p:par>
                                </p:childTnLst>
                              </p:cTn>
                            </p:par>
                            <p:par>
                              <p:cTn id="108" fill="hold">
                                <p:stCondLst>
                                  <p:cond delay="3000"/>
                                </p:stCondLst>
                                <p:childTnLst>
                                  <p:par>
                                    <p:cTn id="109" presetID="53" presetClass="entr" presetSubtype="16" fill="hold" nodeType="afterEffect">
                                      <p:stCondLst>
                                        <p:cond delay="0"/>
                                      </p:stCondLst>
                                      <p:childTnLst>
                                        <p:set>
                                          <p:cBhvr>
                                            <p:cTn id="110" dur="1" fill="hold">
                                              <p:stCondLst>
                                                <p:cond delay="0"/>
                                              </p:stCondLst>
                                            </p:cTn>
                                            <p:tgtEl>
                                              <p:spTgt spid="98"/>
                                            </p:tgtEl>
                                            <p:attrNameLst>
                                              <p:attrName>style.visibility</p:attrName>
                                            </p:attrNameLst>
                                          </p:cBhvr>
                                          <p:to>
                                            <p:strVal val="visible"/>
                                          </p:to>
                                        </p:set>
                                        <p:anim calcmode="lin" valueType="num">
                                          <p:cBhvr>
                                            <p:cTn id="111" dur="500" fill="hold"/>
                                            <p:tgtEl>
                                              <p:spTgt spid="98"/>
                                            </p:tgtEl>
                                            <p:attrNameLst>
                                              <p:attrName>ppt_w</p:attrName>
                                            </p:attrNameLst>
                                          </p:cBhvr>
                                          <p:tavLst>
                                            <p:tav tm="0">
                                              <p:val>
                                                <p:fltVal val="0"/>
                                              </p:val>
                                            </p:tav>
                                            <p:tav tm="100000">
                                              <p:val>
                                                <p:strVal val="#ppt_w"/>
                                              </p:val>
                                            </p:tav>
                                          </p:tavLst>
                                        </p:anim>
                                        <p:anim calcmode="lin" valueType="num">
                                          <p:cBhvr>
                                            <p:cTn id="112" dur="500" fill="hold"/>
                                            <p:tgtEl>
                                              <p:spTgt spid="98"/>
                                            </p:tgtEl>
                                            <p:attrNameLst>
                                              <p:attrName>ppt_h</p:attrName>
                                            </p:attrNameLst>
                                          </p:cBhvr>
                                          <p:tavLst>
                                            <p:tav tm="0">
                                              <p:val>
                                                <p:fltVal val="0"/>
                                              </p:val>
                                            </p:tav>
                                            <p:tav tm="100000">
                                              <p:val>
                                                <p:strVal val="#ppt_h"/>
                                              </p:val>
                                            </p:tav>
                                          </p:tavLst>
                                        </p:anim>
                                        <p:animEffect transition="in" filter="fade">
                                          <p:cBhvr>
                                            <p:cTn id="113" dur="500"/>
                                            <p:tgtEl>
                                              <p:spTgt spid="98"/>
                                            </p:tgtEl>
                                          </p:cBhvr>
                                        </p:animEffect>
                                      </p:childTnLst>
                                    </p:cTn>
                                  </p:par>
                                  <p:par>
                                    <p:cTn id="114" presetID="53" presetClass="entr" presetSubtype="16" fill="hold" nodeType="withEffect">
                                      <p:stCondLst>
                                        <p:cond delay="0"/>
                                      </p:stCondLst>
                                      <p:childTnLst>
                                        <p:set>
                                          <p:cBhvr>
                                            <p:cTn id="115" dur="1" fill="hold">
                                              <p:stCondLst>
                                                <p:cond delay="0"/>
                                              </p:stCondLst>
                                            </p:cTn>
                                            <p:tgtEl>
                                              <p:spTgt spid="101"/>
                                            </p:tgtEl>
                                            <p:attrNameLst>
                                              <p:attrName>style.visibility</p:attrName>
                                            </p:attrNameLst>
                                          </p:cBhvr>
                                          <p:to>
                                            <p:strVal val="visible"/>
                                          </p:to>
                                        </p:set>
                                        <p:anim calcmode="lin" valueType="num">
                                          <p:cBhvr>
                                            <p:cTn id="116" dur="500" fill="hold"/>
                                            <p:tgtEl>
                                              <p:spTgt spid="101"/>
                                            </p:tgtEl>
                                            <p:attrNameLst>
                                              <p:attrName>ppt_w</p:attrName>
                                            </p:attrNameLst>
                                          </p:cBhvr>
                                          <p:tavLst>
                                            <p:tav tm="0">
                                              <p:val>
                                                <p:fltVal val="0"/>
                                              </p:val>
                                            </p:tav>
                                            <p:tav tm="100000">
                                              <p:val>
                                                <p:strVal val="#ppt_w"/>
                                              </p:val>
                                            </p:tav>
                                          </p:tavLst>
                                        </p:anim>
                                        <p:anim calcmode="lin" valueType="num">
                                          <p:cBhvr>
                                            <p:cTn id="117" dur="500" fill="hold"/>
                                            <p:tgtEl>
                                              <p:spTgt spid="101"/>
                                            </p:tgtEl>
                                            <p:attrNameLst>
                                              <p:attrName>ppt_h</p:attrName>
                                            </p:attrNameLst>
                                          </p:cBhvr>
                                          <p:tavLst>
                                            <p:tav tm="0">
                                              <p:val>
                                                <p:fltVal val="0"/>
                                              </p:val>
                                            </p:tav>
                                            <p:tav tm="100000">
                                              <p:val>
                                                <p:strVal val="#ppt_h"/>
                                              </p:val>
                                            </p:tav>
                                          </p:tavLst>
                                        </p:anim>
                                        <p:animEffect transition="in" filter="fade">
                                          <p:cBhvr>
                                            <p:cTn id="118" dur="500"/>
                                            <p:tgtEl>
                                              <p:spTgt spid="101"/>
                                            </p:tgtEl>
                                          </p:cBhvr>
                                        </p:animEffect>
                                      </p:childTnLst>
                                    </p:cTn>
                                  </p:par>
                                  <p:par>
                                    <p:cTn id="119" presetID="53" presetClass="entr" presetSubtype="16" fill="hold" nodeType="withEffect">
                                      <p:stCondLst>
                                        <p:cond delay="0"/>
                                      </p:stCondLst>
                                      <p:childTnLst>
                                        <p:set>
                                          <p:cBhvr>
                                            <p:cTn id="120" dur="1" fill="hold">
                                              <p:stCondLst>
                                                <p:cond delay="0"/>
                                              </p:stCondLst>
                                            </p:cTn>
                                            <p:tgtEl>
                                              <p:spTgt spid="105"/>
                                            </p:tgtEl>
                                            <p:attrNameLst>
                                              <p:attrName>style.visibility</p:attrName>
                                            </p:attrNameLst>
                                          </p:cBhvr>
                                          <p:to>
                                            <p:strVal val="visible"/>
                                          </p:to>
                                        </p:set>
                                        <p:anim calcmode="lin" valueType="num">
                                          <p:cBhvr>
                                            <p:cTn id="121" dur="500" fill="hold"/>
                                            <p:tgtEl>
                                              <p:spTgt spid="105"/>
                                            </p:tgtEl>
                                            <p:attrNameLst>
                                              <p:attrName>ppt_w</p:attrName>
                                            </p:attrNameLst>
                                          </p:cBhvr>
                                          <p:tavLst>
                                            <p:tav tm="0">
                                              <p:val>
                                                <p:fltVal val="0"/>
                                              </p:val>
                                            </p:tav>
                                            <p:tav tm="100000">
                                              <p:val>
                                                <p:strVal val="#ppt_w"/>
                                              </p:val>
                                            </p:tav>
                                          </p:tavLst>
                                        </p:anim>
                                        <p:anim calcmode="lin" valueType="num">
                                          <p:cBhvr>
                                            <p:cTn id="122" dur="500" fill="hold"/>
                                            <p:tgtEl>
                                              <p:spTgt spid="105"/>
                                            </p:tgtEl>
                                            <p:attrNameLst>
                                              <p:attrName>ppt_h</p:attrName>
                                            </p:attrNameLst>
                                          </p:cBhvr>
                                          <p:tavLst>
                                            <p:tav tm="0">
                                              <p:val>
                                                <p:fltVal val="0"/>
                                              </p:val>
                                            </p:tav>
                                            <p:tav tm="100000">
                                              <p:val>
                                                <p:strVal val="#ppt_h"/>
                                              </p:val>
                                            </p:tav>
                                          </p:tavLst>
                                        </p:anim>
                                        <p:animEffect transition="in" filter="fade">
                                          <p:cBhvr>
                                            <p:cTn id="123" dur="500"/>
                                            <p:tgtEl>
                                              <p:spTgt spid="105"/>
                                            </p:tgtEl>
                                          </p:cBhvr>
                                        </p:animEffect>
                                      </p:childTnLst>
                                    </p:cTn>
                                  </p:par>
                                  <p:par>
                                    <p:cTn id="124" presetID="53" presetClass="entr" presetSubtype="16" fill="hold" nodeType="withEffect">
                                      <p:stCondLst>
                                        <p:cond delay="0"/>
                                      </p:stCondLst>
                                      <p:childTnLst>
                                        <p:set>
                                          <p:cBhvr>
                                            <p:cTn id="125" dur="1" fill="hold">
                                              <p:stCondLst>
                                                <p:cond delay="0"/>
                                              </p:stCondLst>
                                            </p:cTn>
                                            <p:tgtEl>
                                              <p:spTgt spid="108"/>
                                            </p:tgtEl>
                                            <p:attrNameLst>
                                              <p:attrName>style.visibility</p:attrName>
                                            </p:attrNameLst>
                                          </p:cBhvr>
                                          <p:to>
                                            <p:strVal val="visible"/>
                                          </p:to>
                                        </p:set>
                                        <p:anim calcmode="lin" valueType="num">
                                          <p:cBhvr>
                                            <p:cTn id="126" dur="500" fill="hold"/>
                                            <p:tgtEl>
                                              <p:spTgt spid="108"/>
                                            </p:tgtEl>
                                            <p:attrNameLst>
                                              <p:attrName>ppt_w</p:attrName>
                                            </p:attrNameLst>
                                          </p:cBhvr>
                                          <p:tavLst>
                                            <p:tav tm="0">
                                              <p:val>
                                                <p:fltVal val="0"/>
                                              </p:val>
                                            </p:tav>
                                            <p:tav tm="100000">
                                              <p:val>
                                                <p:strVal val="#ppt_w"/>
                                              </p:val>
                                            </p:tav>
                                          </p:tavLst>
                                        </p:anim>
                                        <p:anim calcmode="lin" valueType="num">
                                          <p:cBhvr>
                                            <p:cTn id="127" dur="500" fill="hold"/>
                                            <p:tgtEl>
                                              <p:spTgt spid="108"/>
                                            </p:tgtEl>
                                            <p:attrNameLst>
                                              <p:attrName>ppt_h</p:attrName>
                                            </p:attrNameLst>
                                          </p:cBhvr>
                                          <p:tavLst>
                                            <p:tav tm="0">
                                              <p:val>
                                                <p:fltVal val="0"/>
                                              </p:val>
                                            </p:tav>
                                            <p:tav tm="100000">
                                              <p:val>
                                                <p:strVal val="#ppt_h"/>
                                              </p:val>
                                            </p:tav>
                                          </p:tavLst>
                                        </p:anim>
                                        <p:animEffect transition="in" filter="fade">
                                          <p:cBhvr>
                                            <p:cTn id="128" dur="500"/>
                                            <p:tgtEl>
                                              <p:spTgt spid="108"/>
                                            </p:tgtEl>
                                          </p:cBhvr>
                                        </p:animEffect>
                                      </p:childTnLst>
                                    </p:cTn>
                                  </p:par>
                                  <p:par>
                                    <p:cTn id="129" presetID="53" presetClass="entr" presetSubtype="16" fill="hold" nodeType="withEffect">
                                      <p:stCondLst>
                                        <p:cond delay="0"/>
                                      </p:stCondLst>
                                      <p:childTnLst>
                                        <p:set>
                                          <p:cBhvr>
                                            <p:cTn id="130" dur="1" fill="hold">
                                              <p:stCondLst>
                                                <p:cond delay="0"/>
                                              </p:stCondLst>
                                            </p:cTn>
                                            <p:tgtEl>
                                              <p:spTgt spid="111"/>
                                            </p:tgtEl>
                                            <p:attrNameLst>
                                              <p:attrName>style.visibility</p:attrName>
                                            </p:attrNameLst>
                                          </p:cBhvr>
                                          <p:to>
                                            <p:strVal val="visible"/>
                                          </p:to>
                                        </p:set>
                                        <p:anim calcmode="lin" valueType="num">
                                          <p:cBhvr>
                                            <p:cTn id="131" dur="500" fill="hold"/>
                                            <p:tgtEl>
                                              <p:spTgt spid="111"/>
                                            </p:tgtEl>
                                            <p:attrNameLst>
                                              <p:attrName>ppt_w</p:attrName>
                                            </p:attrNameLst>
                                          </p:cBhvr>
                                          <p:tavLst>
                                            <p:tav tm="0">
                                              <p:val>
                                                <p:fltVal val="0"/>
                                              </p:val>
                                            </p:tav>
                                            <p:tav tm="100000">
                                              <p:val>
                                                <p:strVal val="#ppt_w"/>
                                              </p:val>
                                            </p:tav>
                                          </p:tavLst>
                                        </p:anim>
                                        <p:anim calcmode="lin" valueType="num">
                                          <p:cBhvr>
                                            <p:cTn id="132" dur="500" fill="hold"/>
                                            <p:tgtEl>
                                              <p:spTgt spid="111"/>
                                            </p:tgtEl>
                                            <p:attrNameLst>
                                              <p:attrName>ppt_h</p:attrName>
                                            </p:attrNameLst>
                                          </p:cBhvr>
                                          <p:tavLst>
                                            <p:tav tm="0">
                                              <p:val>
                                                <p:fltVal val="0"/>
                                              </p:val>
                                            </p:tav>
                                            <p:tav tm="100000">
                                              <p:val>
                                                <p:strVal val="#ppt_h"/>
                                              </p:val>
                                            </p:tav>
                                          </p:tavLst>
                                        </p:anim>
                                        <p:animEffect transition="in" filter="fade">
                                          <p:cBhvr>
                                            <p:cTn id="133" dur="500"/>
                                            <p:tgtEl>
                                              <p:spTgt spid="111"/>
                                            </p:tgtEl>
                                          </p:cBhvr>
                                        </p:animEffect>
                                      </p:childTnLst>
                                    </p:cTn>
                                  </p:par>
                                  <p:par>
                                    <p:cTn id="134" presetID="53" presetClass="entr" presetSubtype="16" fill="hold" nodeType="withEffect">
                                      <p:stCondLst>
                                        <p:cond delay="0"/>
                                      </p:stCondLst>
                                      <p:childTnLst>
                                        <p:set>
                                          <p:cBhvr>
                                            <p:cTn id="135" dur="1" fill="hold">
                                              <p:stCondLst>
                                                <p:cond delay="0"/>
                                              </p:stCondLst>
                                            </p:cTn>
                                            <p:tgtEl>
                                              <p:spTgt spid="114"/>
                                            </p:tgtEl>
                                            <p:attrNameLst>
                                              <p:attrName>style.visibility</p:attrName>
                                            </p:attrNameLst>
                                          </p:cBhvr>
                                          <p:to>
                                            <p:strVal val="visible"/>
                                          </p:to>
                                        </p:set>
                                        <p:anim calcmode="lin" valueType="num">
                                          <p:cBhvr>
                                            <p:cTn id="136" dur="500" fill="hold"/>
                                            <p:tgtEl>
                                              <p:spTgt spid="114"/>
                                            </p:tgtEl>
                                            <p:attrNameLst>
                                              <p:attrName>ppt_w</p:attrName>
                                            </p:attrNameLst>
                                          </p:cBhvr>
                                          <p:tavLst>
                                            <p:tav tm="0">
                                              <p:val>
                                                <p:fltVal val="0"/>
                                              </p:val>
                                            </p:tav>
                                            <p:tav tm="100000">
                                              <p:val>
                                                <p:strVal val="#ppt_w"/>
                                              </p:val>
                                            </p:tav>
                                          </p:tavLst>
                                        </p:anim>
                                        <p:anim calcmode="lin" valueType="num">
                                          <p:cBhvr>
                                            <p:cTn id="137" dur="500" fill="hold"/>
                                            <p:tgtEl>
                                              <p:spTgt spid="114"/>
                                            </p:tgtEl>
                                            <p:attrNameLst>
                                              <p:attrName>ppt_h</p:attrName>
                                            </p:attrNameLst>
                                          </p:cBhvr>
                                          <p:tavLst>
                                            <p:tav tm="0">
                                              <p:val>
                                                <p:fltVal val="0"/>
                                              </p:val>
                                            </p:tav>
                                            <p:tav tm="100000">
                                              <p:val>
                                                <p:strVal val="#ppt_h"/>
                                              </p:val>
                                            </p:tav>
                                          </p:tavLst>
                                        </p:anim>
                                        <p:animEffect transition="in" filter="fade">
                                          <p:cBhvr>
                                            <p:cTn id="138" dur="500"/>
                                            <p:tgtEl>
                                              <p:spTgt spid="114"/>
                                            </p:tgtEl>
                                          </p:cBhvr>
                                        </p:animEffect>
                                      </p:childTnLst>
                                    </p:cTn>
                                  </p:par>
                                  <p:par>
                                    <p:cTn id="139" presetID="53" presetClass="entr" presetSubtype="16" fill="hold" nodeType="withEffect">
                                      <p:stCondLst>
                                        <p:cond delay="0"/>
                                      </p:stCondLst>
                                      <p:childTnLst>
                                        <p:set>
                                          <p:cBhvr>
                                            <p:cTn id="140" dur="1" fill="hold">
                                              <p:stCondLst>
                                                <p:cond delay="0"/>
                                              </p:stCondLst>
                                            </p:cTn>
                                            <p:tgtEl>
                                              <p:spTgt spid="118"/>
                                            </p:tgtEl>
                                            <p:attrNameLst>
                                              <p:attrName>style.visibility</p:attrName>
                                            </p:attrNameLst>
                                          </p:cBhvr>
                                          <p:to>
                                            <p:strVal val="visible"/>
                                          </p:to>
                                        </p:set>
                                        <p:anim calcmode="lin" valueType="num">
                                          <p:cBhvr>
                                            <p:cTn id="141" dur="500" fill="hold"/>
                                            <p:tgtEl>
                                              <p:spTgt spid="118"/>
                                            </p:tgtEl>
                                            <p:attrNameLst>
                                              <p:attrName>ppt_w</p:attrName>
                                            </p:attrNameLst>
                                          </p:cBhvr>
                                          <p:tavLst>
                                            <p:tav tm="0">
                                              <p:val>
                                                <p:fltVal val="0"/>
                                              </p:val>
                                            </p:tav>
                                            <p:tav tm="100000">
                                              <p:val>
                                                <p:strVal val="#ppt_w"/>
                                              </p:val>
                                            </p:tav>
                                          </p:tavLst>
                                        </p:anim>
                                        <p:anim calcmode="lin" valueType="num">
                                          <p:cBhvr>
                                            <p:cTn id="142" dur="500" fill="hold"/>
                                            <p:tgtEl>
                                              <p:spTgt spid="118"/>
                                            </p:tgtEl>
                                            <p:attrNameLst>
                                              <p:attrName>ppt_h</p:attrName>
                                            </p:attrNameLst>
                                          </p:cBhvr>
                                          <p:tavLst>
                                            <p:tav tm="0">
                                              <p:val>
                                                <p:fltVal val="0"/>
                                              </p:val>
                                            </p:tav>
                                            <p:tav tm="100000">
                                              <p:val>
                                                <p:strVal val="#ppt_h"/>
                                              </p:val>
                                            </p:tav>
                                          </p:tavLst>
                                        </p:anim>
                                        <p:animEffect transition="in" filter="fade">
                                          <p:cBhvr>
                                            <p:cTn id="143" dur="500"/>
                                            <p:tgtEl>
                                              <p:spTgt spid="118"/>
                                            </p:tgtEl>
                                          </p:cBhvr>
                                        </p:animEffect>
                                      </p:childTnLst>
                                    </p:cTn>
                                  </p:par>
                                  <p:par>
                                    <p:cTn id="144" presetID="53" presetClass="entr" presetSubtype="16" fill="hold" nodeType="withEffect">
                                      <p:stCondLst>
                                        <p:cond delay="0"/>
                                      </p:stCondLst>
                                      <p:childTnLst>
                                        <p:set>
                                          <p:cBhvr>
                                            <p:cTn id="145" dur="1" fill="hold">
                                              <p:stCondLst>
                                                <p:cond delay="0"/>
                                              </p:stCondLst>
                                            </p:cTn>
                                            <p:tgtEl>
                                              <p:spTgt spid="121"/>
                                            </p:tgtEl>
                                            <p:attrNameLst>
                                              <p:attrName>style.visibility</p:attrName>
                                            </p:attrNameLst>
                                          </p:cBhvr>
                                          <p:to>
                                            <p:strVal val="visible"/>
                                          </p:to>
                                        </p:set>
                                        <p:anim calcmode="lin" valueType="num">
                                          <p:cBhvr>
                                            <p:cTn id="146" dur="500" fill="hold"/>
                                            <p:tgtEl>
                                              <p:spTgt spid="121"/>
                                            </p:tgtEl>
                                            <p:attrNameLst>
                                              <p:attrName>ppt_w</p:attrName>
                                            </p:attrNameLst>
                                          </p:cBhvr>
                                          <p:tavLst>
                                            <p:tav tm="0">
                                              <p:val>
                                                <p:fltVal val="0"/>
                                              </p:val>
                                            </p:tav>
                                            <p:tav tm="100000">
                                              <p:val>
                                                <p:strVal val="#ppt_w"/>
                                              </p:val>
                                            </p:tav>
                                          </p:tavLst>
                                        </p:anim>
                                        <p:anim calcmode="lin" valueType="num">
                                          <p:cBhvr>
                                            <p:cTn id="147" dur="500" fill="hold"/>
                                            <p:tgtEl>
                                              <p:spTgt spid="121"/>
                                            </p:tgtEl>
                                            <p:attrNameLst>
                                              <p:attrName>ppt_h</p:attrName>
                                            </p:attrNameLst>
                                          </p:cBhvr>
                                          <p:tavLst>
                                            <p:tav tm="0">
                                              <p:val>
                                                <p:fltVal val="0"/>
                                              </p:val>
                                            </p:tav>
                                            <p:tav tm="100000">
                                              <p:val>
                                                <p:strVal val="#ppt_h"/>
                                              </p:val>
                                            </p:tav>
                                          </p:tavLst>
                                        </p:anim>
                                        <p:animEffect transition="in" filter="fade">
                                          <p:cBhvr>
                                            <p:cTn id="148" dur="500"/>
                                            <p:tgtEl>
                                              <p:spTgt spid="121"/>
                                            </p:tgtEl>
                                          </p:cBhvr>
                                        </p:animEffect>
                                      </p:childTnLst>
                                    </p:cTn>
                                  </p:par>
                                  <p:par>
                                    <p:cTn id="149" presetID="53" presetClass="entr" presetSubtype="16" fill="hold" nodeType="with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p:cTn id="151" dur="500" fill="hold"/>
                                            <p:tgtEl>
                                              <p:spTgt spid="124"/>
                                            </p:tgtEl>
                                            <p:attrNameLst>
                                              <p:attrName>ppt_w</p:attrName>
                                            </p:attrNameLst>
                                          </p:cBhvr>
                                          <p:tavLst>
                                            <p:tav tm="0">
                                              <p:val>
                                                <p:fltVal val="0"/>
                                              </p:val>
                                            </p:tav>
                                            <p:tav tm="100000">
                                              <p:val>
                                                <p:strVal val="#ppt_w"/>
                                              </p:val>
                                            </p:tav>
                                          </p:tavLst>
                                        </p:anim>
                                        <p:anim calcmode="lin" valueType="num">
                                          <p:cBhvr>
                                            <p:cTn id="152" dur="500" fill="hold"/>
                                            <p:tgtEl>
                                              <p:spTgt spid="124"/>
                                            </p:tgtEl>
                                            <p:attrNameLst>
                                              <p:attrName>ppt_h</p:attrName>
                                            </p:attrNameLst>
                                          </p:cBhvr>
                                          <p:tavLst>
                                            <p:tav tm="0">
                                              <p:val>
                                                <p:fltVal val="0"/>
                                              </p:val>
                                            </p:tav>
                                            <p:tav tm="100000">
                                              <p:val>
                                                <p:strVal val="#ppt_h"/>
                                              </p:val>
                                            </p:tav>
                                          </p:tavLst>
                                        </p:anim>
                                        <p:animEffect transition="in" filter="fade">
                                          <p:cBhvr>
                                            <p:cTn id="153" dur="500"/>
                                            <p:tgtEl>
                                              <p:spTgt spid="124"/>
                                            </p:tgtEl>
                                          </p:cBhvr>
                                        </p:animEffect>
                                      </p:childTnLst>
                                    </p:cTn>
                                  </p:par>
                                  <p:par>
                                    <p:cTn id="154" presetID="53" presetClass="entr" presetSubtype="16" fill="hold" nodeType="withEffect">
                                      <p:stCondLst>
                                        <p:cond delay="0"/>
                                      </p:stCondLst>
                                      <p:childTnLst>
                                        <p:set>
                                          <p:cBhvr>
                                            <p:cTn id="155" dur="1" fill="hold">
                                              <p:stCondLst>
                                                <p:cond delay="0"/>
                                              </p:stCondLst>
                                            </p:cTn>
                                            <p:tgtEl>
                                              <p:spTgt spid="127"/>
                                            </p:tgtEl>
                                            <p:attrNameLst>
                                              <p:attrName>style.visibility</p:attrName>
                                            </p:attrNameLst>
                                          </p:cBhvr>
                                          <p:to>
                                            <p:strVal val="visible"/>
                                          </p:to>
                                        </p:set>
                                        <p:anim calcmode="lin" valueType="num">
                                          <p:cBhvr>
                                            <p:cTn id="156" dur="500" fill="hold"/>
                                            <p:tgtEl>
                                              <p:spTgt spid="127"/>
                                            </p:tgtEl>
                                            <p:attrNameLst>
                                              <p:attrName>ppt_w</p:attrName>
                                            </p:attrNameLst>
                                          </p:cBhvr>
                                          <p:tavLst>
                                            <p:tav tm="0">
                                              <p:val>
                                                <p:fltVal val="0"/>
                                              </p:val>
                                            </p:tav>
                                            <p:tav tm="100000">
                                              <p:val>
                                                <p:strVal val="#ppt_w"/>
                                              </p:val>
                                            </p:tav>
                                          </p:tavLst>
                                        </p:anim>
                                        <p:anim calcmode="lin" valueType="num">
                                          <p:cBhvr>
                                            <p:cTn id="157" dur="500" fill="hold"/>
                                            <p:tgtEl>
                                              <p:spTgt spid="127"/>
                                            </p:tgtEl>
                                            <p:attrNameLst>
                                              <p:attrName>ppt_h</p:attrName>
                                            </p:attrNameLst>
                                          </p:cBhvr>
                                          <p:tavLst>
                                            <p:tav tm="0">
                                              <p:val>
                                                <p:fltVal val="0"/>
                                              </p:val>
                                            </p:tav>
                                            <p:tav tm="100000">
                                              <p:val>
                                                <p:strVal val="#ppt_h"/>
                                              </p:val>
                                            </p:tav>
                                          </p:tavLst>
                                        </p:anim>
                                        <p:animEffect transition="in" filter="fade">
                                          <p:cBhvr>
                                            <p:cTn id="158" dur="500"/>
                                            <p:tgtEl>
                                              <p:spTgt spid="127"/>
                                            </p:tgtEl>
                                          </p:cBhvr>
                                        </p:animEffect>
                                      </p:childTnLst>
                                    </p:cTn>
                                  </p:par>
                                  <p:par>
                                    <p:cTn id="159" presetID="42" presetClass="path" presetSubtype="0" fill="hold" nodeType="withEffect" p14:presetBounceEnd="36000">
                                      <p:stCondLst>
                                        <p:cond delay="0"/>
                                      </p:stCondLst>
                                      <p:childTnLst>
                                        <p:animMotion origin="layout" path="M -2.77778E-7 -1.60494E-6 L 0.16788 0.62624 " pathEditMode="relative" rAng="0" ptsTypes="AA" p14:bounceEnd="36000">
                                          <p:cBhvr>
                                            <p:cTn id="160" dur="500" spd="-100000" fill="hold"/>
                                            <p:tgtEl>
                                              <p:spTgt spid="98"/>
                                            </p:tgtEl>
                                            <p:attrNameLst>
                                              <p:attrName>ppt_x</p:attrName>
                                              <p:attrName>ppt_y</p:attrName>
                                            </p:attrNameLst>
                                          </p:cBhvr>
                                          <p:rCtr x="8385" y="31296"/>
                                        </p:animMotion>
                                      </p:childTnLst>
                                    </p:cTn>
                                  </p:par>
                                  <p:par>
                                    <p:cTn id="161" presetID="42" presetClass="path" presetSubtype="0" fill="hold" nodeType="withEffect" p14:presetBounceEnd="36000">
                                      <p:stCondLst>
                                        <p:cond delay="0"/>
                                      </p:stCondLst>
                                      <p:childTnLst>
                                        <p:animMotion origin="layout" path="M 1.38889E-6 -2.96296E-6 L -0.24583 0.48704 " pathEditMode="relative" rAng="0" ptsTypes="AA" p14:bounceEnd="36000">
                                          <p:cBhvr>
                                            <p:cTn id="162" dur="500" spd="-100000" fill="hold"/>
                                            <p:tgtEl>
                                              <p:spTgt spid="101"/>
                                            </p:tgtEl>
                                            <p:attrNameLst>
                                              <p:attrName>ppt_x</p:attrName>
                                              <p:attrName>ppt_y</p:attrName>
                                            </p:attrNameLst>
                                          </p:cBhvr>
                                          <p:rCtr x="-12292" y="24352"/>
                                        </p:animMotion>
                                      </p:childTnLst>
                                    </p:cTn>
                                  </p:par>
                                  <p:par>
                                    <p:cTn id="163" presetID="42" presetClass="path" presetSubtype="0" fill="hold" nodeType="withEffect" p14:presetBounceEnd="36000">
                                      <p:stCondLst>
                                        <p:cond delay="0"/>
                                      </p:stCondLst>
                                      <p:childTnLst>
                                        <p:animMotion origin="layout" path="M 3.88889E-6 3.20988E-6 L -0.13125 0.61296 " pathEditMode="relative" rAng="0" ptsTypes="AA" p14:bounceEnd="36000">
                                          <p:cBhvr>
                                            <p:cTn id="164" dur="500" spd="-100000" fill="hold"/>
                                            <p:tgtEl>
                                              <p:spTgt spid="105"/>
                                            </p:tgtEl>
                                            <p:attrNameLst>
                                              <p:attrName>ppt_x</p:attrName>
                                              <p:attrName>ppt_y</p:attrName>
                                            </p:attrNameLst>
                                          </p:cBhvr>
                                          <p:rCtr x="-6562" y="30648"/>
                                        </p:animMotion>
                                      </p:childTnLst>
                                    </p:cTn>
                                  </p:par>
                                  <p:par>
                                    <p:cTn id="165" presetID="42" presetClass="path" presetSubtype="0" fill="hold" nodeType="withEffect" p14:presetBounceEnd="36000">
                                      <p:stCondLst>
                                        <p:cond delay="0"/>
                                      </p:stCondLst>
                                      <p:childTnLst>
                                        <p:animMotion origin="layout" path="M 5E-6 4.32099E-6 L 0.27987 0.60648 " pathEditMode="relative" rAng="0" ptsTypes="AA" p14:bounceEnd="36000">
                                          <p:cBhvr>
                                            <p:cTn id="166" dur="500" spd="-100000" fill="hold"/>
                                            <p:tgtEl>
                                              <p:spTgt spid="108"/>
                                            </p:tgtEl>
                                            <p:attrNameLst>
                                              <p:attrName>ppt_x</p:attrName>
                                              <p:attrName>ppt_y</p:attrName>
                                            </p:attrNameLst>
                                          </p:cBhvr>
                                          <p:rCtr x="13993" y="30309"/>
                                        </p:animMotion>
                                      </p:childTnLst>
                                    </p:cTn>
                                  </p:par>
                                  <p:par>
                                    <p:cTn id="167" presetID="42" presetClass="path" presetSubtype="0" fill="hold" nodeType="withEffect" p14:presetBounceEnd="36000">
                                      <p:stCondLst>
                                        <p:cond delay="0"/>
                                      </p:stCondLst>
                                      <p:childTnLst>
                                        <p:animMotion origin="layout" path="M -3.61111E-6 -9.87654E-7 L 0.08091 0.58364 " pathEditMode="relative" rAng="0" ptsTypes="AA" p14:bounceEnd="36000">
                                          <p:cBhvr>
                                            <p:cTn id="168" dur="500" spd="-100000" fill="hold"/>
                                            <p:tgtEl>
                                              <p:spTgt spid="111"/>
                                            </p:tgtEl>
                                            <p:attrNameLst>
                                              <p:attrName>ppt_x</p:attrName>
                                              <p:attrName>ppt_y</p:attrName>
                                            </p:attrNameLst>
                                          </p:cBhvr>
                                          <p:rCtr x="4045" y="29167"/>
                                        </p:animMotion>
                                      </p:childTnLst>
                                    </p:cTn>
                                  </p:par>
                                  <p:par>
                                    <p:cTn id="169" presetID="42" presetClass="path" presetSubtype="0" fill="hold" nodeType="withEffect" p14:presetBounceEnd="36000">
                                      <p:stCondLst>
                                        <p:cond delay="0"/>
                                      </p:stCondLst>
                                      <p:childTnLst>
                                        <p:animMotion origin="layout" path="M -4.72222E-6 3.33333E-6 L 0.04619 0.57808 " pathEditMode="relative" rAng="0" ptsTypes="AA" p14:bounceEnd="36000">
                                          <p:cBhvr>
                                            <p:cTn id="170" dur="500" spd="-100000" fill="hold"/>
                                            <p:tgtEl>
                                              <p:spTgt spid="114"/>
                                            </p:tgtEl>
                                            <p:attrNameLst>
                                              <p:attrName>ppt_x</p:attrName>
                                              <p:attrName>ppt_y</p:attrName>
                                            </p:attrNameLst>
                                          </p:cBhvr>
                                          <p:rCtr x="2309" y="28889"/>
                                        </p:animMotion>
                                      </p:childTnLst>
                                    </p:cTn>
                                  </p:par>
                                  <p:par>
                                    <p:cTn id="171" presetID="42" presetClass="path" presetSubtype="0" fill="hold" nodeType="withEffect" p14:presetBounceEnd="36000">
                                      <p:stCondLst>
                                        <p:cond delay="0"/>
                                      </p:stCondLst>
                                      <p:childTnLst>
                                        <p:animMotion origin="layout" path="M 2.5E-6 -1.11111E-6 L -0.05191 0.61512 " pathEditMode="relative" rAng="0" ptsTypes="AA" p14:bounceEnd="36000">
                                          <p:cBhvr>
                                            <p:cTn id="172" dur="500" spd="-100000" fill="hold"/>
                                            <p:tgtEl>
                                              <p:spTgt spid="118"/>
                                            </p:tgtEl>
                                            <p:attrNameLst>
                                              <p:attrName>ppt_x</p:attrName>
                                              <p:attrName>ppt_y</p:attrName>
                                            </p:attrNameLst>
                                          </p:cBhvr>
                                          <p:rCtr x="-2604" y="30741"/>
                                        </p:animMotion>
                                      </p:childTnLst>
                                    </p:cTn>
                                  </p:par>
                                  <p:par>
                                    <p:cTn id="173" presetID="42" presetClass="path" presetSubtype="0" fill="hold" nodeType="withEffect" p14:presetBounceEnd="36000">
                                      <p:stCondLst>
                                        <p:cond delay="0"/>
                                      </p:stCondLst>
                                      <p:childTnLst>
                                        <p:animMotion origin="layout" path="M -3.88889E-6 -3.7037E-6 L -0.1375 0.75 " pathEditMode="relative" rAng="0" ptsTypes="AA" p14:bounceEnd="36000">
                                          <p:cBhvr>
                                            <p:cTn id="174" dur="500" spd="-100000" fill="hold"/>
                                            <p:tgtEl>
                                              <p:spTgt spid="121"/>
                                            </p:tgtEl>
                                            <p:attrNameLst>
                                              <p:attrName>ppt_x</p:attrName>
                                              <p:attrName>ppt_y</p:attrName>
                                            </p:attrNameLst>
                                          </p:cBhvr>
                                          <p:rCtr x="-6875" y="37500"/>
                                        </p:animMotion>
                                      </p:childTnLst>
                                    </p:cTn>
                                  </p:par>
                                  <p:par>
                                    <p:cTn id="175" presetID="42" presetClass="path" presetSubtype="0" fill="hold" nodeType="withEffect" p14:presetBounceEnd="36000">
                                      <p:stCondLst>
                                        <p:cond delay="0"/>
                                      </p:stCondLst>
                                      <p:childTnLst>
                                        <p:animMotion origin="layout" path="M -4.44444E-6 -4.07407E-6 L 0.07709 0.69074 " pathEditMode="relative" rAng="0" ptsTypes="AA" p14:bounceEnd="36000">
                                          <p:cBhvr>
                                            <p:cTn id="176" dur="500" spd="-100000" fill="hold"/>
                                            <p:tgtEl>
                                              <p:spTgt spid="124"/>
                                            </p:tgtEl>
                                            <p:attrNameLst>
                                              <p:attrName>ppt_x</p:attrName>
                                              <p:attrName>ppt_y</p:attrName>
                                            </p:attrNameLst>
                                          </p:cBhvr>
                                          <p:rCtr x="3854" y="34537"/>
                                        </p:animMotion>
                                      </p:childTnLst>
                                    </p:cTn>
                                  </p:par>
                                  <p:par>
                                    <p:cTn id="177" presetID="42" presetClass="path" presetSubtype="0" fill="hold" nodeType="withEffect" p14:presetBounceEnd="36000">
                                      <p:stCondLst>
                                        <p:cond delay="0"/>
                                      </p:stCondLst>
                                      <p:childTnLst>
                                        <p:animMotion origin="layout" path="M 1.11111E-6 -6.17284E-7 L -0.16389 0.69012 " pathEditMode="relative" rAng="0" ptsTypes="AA" p14:bounceEnd="36000">
                                          <p:cBhvr>
                                            <p:cTn id="178" dur="500" spd="-100000" fill="hold"/>
                                            <p:tgtEl>
                                              <p:spTgt spid="127"/>
                                            </p:tgtEl>
                                            <p:attrNameLst>
                                              <p:attrName>ppt_x</p:attrName>
                                              <p:attrName>ppt_y</p:attrName>
                                            </p:attrNameLst>
                                          </p:cBhvr>
                                          <p:rCtr x="-8194" y="34506"/>
                                        </p:animMotion>
                                      </p:childTnLst>
                                    </p:cTn>
                                  </p:par>
                                </p:childTnLst>
                              </p:cTn>
                            </p:par>
                            <p:par>
                              <p:cTn id="179" fill="hold">
                                <p:stCondLst>
                                  <p:cond delay="3500"/>
                                </p:stCondLst>
                                <p:childTnLst>
                                  <p:par>
                                    <p:cTn id="180" presetID="42" presetClass="entr" presetSubtype="0" fill="hold" grpId="0" nodeType="afterEffect">
                                      <p:stCondLst>
                                        <p:cond delay="0"/>
                                      </p:stCondLst>
                                      <p:childTnLst>
                                        <p:set>
                                          <p:cBhvr>
                                            <p:cTn id="181" dur="1" fill="hold">
                                              <p:stCondLst>
                                                <p:cond delay="0"/>
                                              </p:stCondLst>
                                            </p:cTn>
                                            <p:tgtEl>
                                              <p:spTgt spid="130"/>
                                            </p:tgtEl>
                                            <p:attrNameLst>
                                              <p:attrName>style.visibility</p:attrName>
                                            </p:attrNameLst>
                                          </p:cBhvr>
                                          <p:to>
                                            <p:strVal val="visible"/>
                                          </p:to>
                                        </p:set>
                                        <p:animEffect transition="in" filter="fade">
                                          <p:cBhvr>
                                            <p:cTn id="182" dur="500"/>
                                            <p:tgtEl>
                                              <p:spTgt spid="130"/>
                                            </p:tgtEl>
                                          </p:cBhvr>
                                        </p:animEffect>
                                        <p:anim calcmode="lin" valueType="num">
                                          <p:cBhvr>
                                            <p:cTn id="183" dur="500" fill="hold"/>
                                            <p:tgtEl>
                                              <p:spTgt spid="130"/>
                                            </p:tgtEl>
                                            <p:attrNameLst>
                                              <p:attrName>ppt_x</p:attrName>
                                            </p:attrNameLst>
                                          </p:cBhvr>
                                          <p:tavLst>
                                            <p:tav tm="0">
                                              <p:val>
                                                <p:strVal val="#ppt_x"/>
                                              </p:val>
                                            </p:tav>
                                            <p:tav tm="100000">
                                              <p:val>
                                                <p:strVal val="#ppt_x"/>
                                              </p:val>
                                            </p:tav>
                                          </p:tavLst>
                                        </p:anim>
                                        <p:anim calcmode="lin" valueType="num">
                                          <p:cBhvr>
                                            <p:cTn id="184" dur="500" fill="hold"/>
                                            <p:tgtEl>
                                              <p:spTgt spid="130"/>
                                            </p:tgtEl>
                                            <p:attrNameLst>
                                              <p:attrName>ppt_y</p:attrName>
                                            </p:attrNameLst>
                                          </p:cBhvr>
                                          <p:tavLst>
                                            <p:tav tm="0">
                                              <p:val>
                                                <p:strVal val="#ppt_y+.1"/>
                                              </p:val>
                                            </p:tav>
                                            <p:tav tm="100000">
                                              <p:val>
                                                <p:strVal val="#ppt_y"/>
                                              </p:val>
                                            </p:tav>
                                          </p:tavLst>
                                        </p:anim>
                                      </p:childTnLst>
                                    </p:cTn>
                                  </p:par>
                                </p:childTnLst>
                              </p:cTn>
                            </p:par>
                            <p:par>
                              <p:cTn id="185" fill="hold">
                                <p:stCondLst>
                                  <p:cond delay="4000"/>
                                </p:stCondLst>
                                <p:childTnLst>
                                  <p:par>
                                    <p:cTn id="186" presetID="53" presetClass="entr" presetSubtype="16" fill="hold" nodeType="afterEffect">
                                      <p:stCondLst>
                                        <p:cond delay="0"/>
                                      </p:stCondLst>
                                      <p:childTnLst>
                                        <p:set>
                                          <p:cBhvr>
                                            <p:cTn id="187" dur="1" fill="hold">
                                              <p:stCondLst>
                                                <p:cond delay="0"/>
                                              </p:stCondLst>
                                            </p:cTn>
                                            <p:tgtEl>
                                              <p:spTgt spid="131"/>
                                            </p:tgtEl>
                                            <p:attrNameLst>
                                              <p:attrName>style.visibility</p:attrName>
                                            </p:attrNameLst>
                                          </p:cBhvr>
                                          <p:to>
                                            <p:strVal val="visible"/>
                                          </p:to>
                                        </p:set>
                                        <p:anim calcmode="lin" valueType="num">
                                          <p:cBhvr>
                                            <p:cTn id="188" dur="500" fill="hold"/>
                                            <p:tgtEl>
                                              <p:spTgt spid="131"/>
                                            </p:tgtEl>
                                            <p:attrNameLst>
                                              <p:attrName>ppt_w</p:attrName>
                                            </p:attrNameLst>
                                          </p:cBhvr>
                                          <p:tavLst>
                                            <p:tav tm="0">
                                              <p:val>
                                                <p:fltVal val="0"/>
                                              </p:val>
                                            </p:tav>
                                            <p:tav tm="100000">
                                              <p:val>
                                                <p:strVal val="#ppt_w"/>
                                              </p:val>
                                            </p:tav>
                                          </p:tavLst>
                                        </p:anim>
                                        <p:anim calcmode="lin" valueType="num">
                                          <p:cBhvr>
                                            <p:cTn id="189" dur="500" fill="hold"/>
                                            <p:tgtEl>
                                              <p:spTgt spid="131"/>
                                            </p:tgtEl>
                                            <p:attrNameLst>
                                              <p:attrName>ppt_h</p:attrName>
                                            </p:attrNameLst>
                                          </p:cBhvr>
                                          <p:tavLst>
                                            <p:tav tm="0">
                                              <p:val>
                                                <p:fltVal val="0"/>
                                              </p:val>
                                            </p:tav>
                                            <p:tav tm="100000">
                                              <p:val>
                                                <p:strVal val="#ppt_h"/>
                                              </p:val>
                                            </p:tav>
                                          </p:tavLst>
                                        </p:anim>
                                        <p:animEffect transition="in" filter="fade">
                                          <p:cBhvr>
                                            <p:cTn id="190" dur="500"/>
                                            <p:tgtEl>
                                              <p:spTgt spid="131"/>
                                            </p:tgtEl>
                                          </p:cBhvr>
                                        </p:animEffect>
                                      </p:childTnLst>
                                    </p:cTn>
                                  </p:par>
                                  <p:par>
                                    <p:cTn id="191" presetID="53" presetClass="entr" presetSubtype="16" fill="hold" nodeType="withEffect">
                                      <p:stCondLst>
                                        <p:cond delay="0"/>
                                      </p:stCondLst>
                                      <p:childTnLst>
                                        <p:set>
                                          <p:cBhvr>
                                            <p:cTn id="192" dur="1" fill="hold">
                                              <p:stCondLst>
                                                <p:cond delay="0"/>
                                              </p:stCondLst>
                                            </p:cTn>
                                            <p:tgtEl>
                                              <p:spTgt spid="134"/>
                                            </p:tgtEl>
                                            <p:attrNameLst>
                                              <p:attrName>style.visibility</p:attrName>
                                            </p:attrNameLst>
                                          </p:cBhvr>
                                          <p:to>
                                            <p:strVal val="visible"/>
                                          </p:to>
                                        </p:set>
                                        <p:anim calcmode="lin" valueType="num">
                                          <p:cBhvr>
                                            <p:cTn id="193" dur="500" fill="hold"/>
                                            <p:tgtEl>
                                              <p:spTgt spid="134"/>
                                            </p:tgtEl>
                                            <p:attrNameLst>
                                              <p:attrName>ppt_w</p:attrName>
                                            </p:attrNameLst>
                                          </p:cBhvr>
                                          <p:tavLst>
                                            <p:tav tm="0">
                                              <p:val>
                                                <p:fltVal val="0"/>
                                              </p:val>
                                            </p:tav>
                                            <p:tav tm="100000">
                                              <p:val>
                                                <p:strVal val="#ppt_w"/>
                                              </p:val>
                                            </p:tav>
                                          </p:tavLst>
                                        </p:anim>
                                        <p:anim calcmode="lin" valueType="num">
                                          <p:cBhvr>
                                            <p:cTn id="194" dur="500" fill="hold"/>
                                            <p:tgtEl>
                                              <p:spTgt spid="134"/>
                                            </p:tgtEl>
                                            <p:attrNameLst>
                                              <p:attrName>ppt_h</p:attrName>
                                            </p:attrNameLst>
                                          </p:cBhvr>
                                          <p:tavLst>
                                            <p:tav tm="0">
                                              <p:val>
                                                <p:fltVal val="0"/>
                                              </p:val>
                                            </p:tav>
                                            <p:tav tm="100000">
                                              <p:val>
                                                <p:strVal val="#ppt_h"/>
                                              </p:val>
                                            </p:tav>
                                          </p:tavLst>
                                        </p:anim>
                                        <p:animEffect transition="in" filter="fade">
                                          <p:cBhvr>
                                            <p:cTn id="195" dur="500"/>
                                            <p:tgtEl>
                                              <p:spTgt spid="134"/>
                                            </p:tgtEl>
                                          </p:cBhvr>
                                        </p:animEffect>
                                      </p:childTnLst>
                                    </p:cTn>
                                  </p:par>
                                  <p:par>
                                    <p:cTn id="196" presetID="53" presetClass="entr" presetSubtype="16" fill="hold" nodeType="withEffect">
                                      <p:stCondLst>
                                        <p:cond delay="0"/>
                                      </p:stCondLst>
                                      <p:childTnLst>
                                        <p:set>
                                          <p:cBhvr>
                                            <p:cTn id="197" dur="1" fill="hold">
                                              <p:stCondLst>
                                                <p:cond delay="0"/>
                                              </p:stCondLst>
                                            </p:cTn>
                                            <p:tgtEl>
                                              <p:spTgt spid="137"/>
                                            </p:tgtEl>
                                            <p:attrNameLst>
                                              <p:attrName>style.visibility</p:attrName>
                                            </p:attrNameLst>
                                          </p:cBhvr>
                                          <p:to>
                                            <p:strVal val="visible"/>
                                          </p:to>
                                        </p:set>
                                        <p:anim calcmode="lin" valueType="num">
                                          <p:cBhvr>
                                            <p:cTn id="198" dur="500" fill="hold"/>
                                            <p:tgtEl>
                                              <p:spTgt spid="137"/>
                                            </p:tgtEl>
                                            <p:attrNameLst>
                                              <p:attrName>ppt_w</p:attrName>
                                            </p:attrNameLst>
                                          </p:cBhvr>
                                          <p:tavLst>
                                            <p:tav tm="0">
                                              <p:val>
                                                <p:fltVal val="0"/>
                                              </p:val>
                                            </p:tav>
                                            <p:tav tm="100000">
                                              <p:val>
                                                <p:strVal val="#ppt_w"/>
                                              </p:val>
                                            </p:tav>
                                          </p:tavLst>
                                        </p:anim>
                                        <p:anim calcmode="lin" valueType="num">
                                          <p:cBhvr>
                                            <p:cTn id="199" dur="500" fill="hold"/>
                                            <p:tgtEl>
                                              <p:spTgt spid="137"/>
                                            </p:tgtEl>
                                            <p:attrNameLst>
                                              <p:attrName>ppt_h</p:attrName>
                                            </p:attrNameLst>
                                          </p:cBhvr>
                                          <p:tavLst>
                                            <p:tav tm="0">
                                              <p:val>
                                                <p:fltVal val="0"/>
                                              </p:val>
                                            </p:tav>
                                            <p:tav tm="100000">
                                              <p:val>
                                                <p:strVal val="#ppt_h"/>
                                              </p:val>
                                            </p:tav>
                                          </p:tavLst>
                                        </p:anim>
                                        <p:animEffect transition="in" filter="fade">
                                          <p:cBhvr>
                                            <p:cTn id="200" dur="500"/>
                                            <p:tgtEl>
                                              <p:spTgt spid="137"/>
                                            </p:tgtEl>
                                          </p:cBhvr>
                                        </p:animEffect>
                                      </p:childTnLst>
                                    </p:cTn>
                                  </p:par>
                                  <p:par>
                                    <p:cTn id="201" presetID="53" presetClass="entr" presetSubtype="16" fill="hold" nodeType="withEffect">
                                      <p:stCondLst>
                                        <p:cond delay="0"/>
                                      </p:stCondLst>
                                      <p:childTnLst>
                                        <p:set>
                                          <p:cBhvr>
                                            <p:cTn id="202" dur="1" fill="hold">
                                              <p:stCondLst>
                                                <p:cond delay="0"/>
                                              </p:stCondLst>
                                            </p:cTn>
                                            <p:tgtEl>
                                              <p:spTgt spid="140"/>
                                            </p:tgtEl>
                                            <p:attrNameLst>
                                              <p:attrName>style.visibility</p:attrName>
                                            </p:attrNameLst>
                                          </p:cBhvr>
                                          <p:to>
                                            <p:strVal val="visible"/>
                                          </p:to>
                                        </p:set>
                                        <p:anim calcmode="lin" valueType="num">
                                          <p:cBhvr>
                                            <p:cTn id="203" dur="500" fill="hold"/>
                                            <p:tgtEl>
                                              <p:spTgt spid="140"/>
                                            </p:tgtEl>
                                            <p:attrNameLst>
                                              <p:attrName>ppt_w</p:attrName>
                                            </p:attrNameLst>
                                          </p:cBhvr>
                                          <p:tavLst>
                                            <p:tav tm="0">
                                              <p:val>
                                                <p:fltVal val="0"/>
                                              </p:val>
                                            </p:tav>
                                            <p:tav tm="100000">
                                              <p:val>
                                                <p:strVal val="#ppt_w"/>
                                              </p:val>
                                            </p:tav>
                                          </p:tavLst>
                                        </p:anim>
                                        <p:anim calcmode="lin" valueType="num">
                                          <p:cBhvr>
                                            <p:cTn id="204" dur="500" fill="hold"/>
                                            <p:tgtEl>
                                              <p:spTgt spid="140"/>
                                            </p:tgtEl>
                                            <p:attrNameLst>
                                              <p:attrName>ppt_h</p:attrName>
                                            </p:attrNameLst>
                                          </p:cBhvr>
                                          <p:tavLst>
                                            <p:tav tm="0">
                                              <p:val>
                                                <p:fltVal val="0"/>
                                              </p:val>
                                            </p:tav>
                                            <p:tav tm="100000">
                                              <p:val>
                                                <p:strVal val="#ppt_h"/>
                                              </p:val>
                                            </p:tav>
                                          </p:tavLst>
                                        </p:anim>
                                        <p:animEffect transition="in" filter="fade">
                                          <p:cBhvr>
                                            <p:cTn id="205" dur="500"/>
                                            <p:tgtEl>
                                              <p:spTgt spid="140"/>
                                            </p:tgtEl>
                                          </p:cBhvr>
                                        </p:animEffect>
                                      </p:childTnLst>
                                    </p:cTn>
                                  </p:par>
                                  <p:par>
                                    <p:cTn id="206" presetID="53" presetClass="entr" presetSubtype="16" fill="hold" nodeType="withEffect">
                                      <p:stCondLst>
                                        <p:cond delay="0"/>
                                      </p:stCondLst>
                                      <p:childTnLst>
                                        <p:set>
                                          <p:cBhvr>
                                            <p:cTn id="207" dur="1" fill="hold">
                                              <p:stCondLst>
                                                <p:cond delay="0"/>
                                              </p:stCondLst>
                                            </p:cTn>
                                            <p:tgtEl>
                                              <p:spTgt spid="143"/>
                                            </p:tgtEl>
                                            <p:attrNameLst>
                                              <p:attrName>style.visibility</p:attrName>
                                            </p:attrNameLst>
                                          </p:cBhvr>
                                          <p:to>
                                            <p:strVal val="visible"/>
                                          </p:to>
                                        </p:set>
                                        <p:anim calcmode="lin" valueType="num">
                                          <p:cBhvr>
                                            <p:cTn id="208" dur="500" fill="hold"/>
                                            <p:tgtEl>
                                              <p:spTgt spid="143"/>
                                            </p:tgtEl>
                                            <p:attrNameLst>
                                              <p:attrName>ppt_w</p:attrName>
                                            </p:attrNameLst>
                                          </p:cBhvr>
                                          <p:tavLst>
                                            <p:tav tm="0">
                                              <p:val>
                                                <p:fltVal val="0"/>
                                              </p:val>
                                            </p:tav>
                                            <p:tav tm="100000">
                                              <p:val>
                                                <p:strVal val="#ppt_w"/>
                                              </p:val>
                                            </p:tav>
                                          </p:tavLst>
                                        </p:anim>
                                        <p:anim calcmode="lin" valueType="num">
                                          <p:cBhvr>
                                            <p:cTn id="209" dur="500" fill="hold"/>
                                            <p:tgtEl>
                                              <p:spTgt spid="143"/>
                                            </p:tgtEl>
                                            <p:attrNameLst>
                                              <p:attrName>ppt_h</p:attrName>
                                            </p:attrNameLst>
                                          </p:cBhvr>
                                          <p:tavLst>
                                            <p:tav tm="0">
                                              <p:val>
                                                <p:fltVal val="0"/>
                                              </p:val>
                                            </p:tav>
                                            <p:tav tm="100000">
                                              <p:val>
                                                <p:strVal val="#ppt_h"/>
                                              </p:val>
                                            </p:tav>
                                          </p:tavLst>
                                        </p:anim>
                                        <p:animEffect transition="in" filter="fade">
                                          <p:cBhvr>
                                            <p:cTn id="210" dur="500"/>
                                            <p:tgtEl>
                                              <p:spTgt spid="143"/>
                                            </p:tgtEl>
                                          </p:cBhvr>
                                        </p:animEffect>
                                      </p:childTnLst>
                                    </p:cTn>
                                  </p:par>
                                  <p:par>
                                    <p:cTn id="211" presetID="53" presetClass="entr" presetSubtype="16" fill="hold" nodeType="withEffect">
                                      <p:stCondLst>
                                        <p:cond delay="0"/>
                                      </p:stCondLst>
                                      <p:childTnLst>
                                        <p:set>
                                          <p:cBhvr>
                                            <p:cTn id="212" dur="1" fill="hold">
                                              <p:stCondLst>
                                                <p:cond delay="0"/>
                                              </p:stCondLst>
                                            </p:cTn>
                                            <p:tgtEl>
                                              <p:spTgt spid="146"/>
                                            </p:tgtEl>
                                            <p:attrNameLst>
                                              <p:attrName>style.visibility</p:attrName>
                                            </p:attrNameLst>
                                          </p:cBhvr>
                                          <p:to>
                                            <p:strVal val="visible"/>
                                          </p:to>
                                        </p:set>
                                        <p:anim calcmode="lin" valueType="num">
                                          <p:cBhvr>
                                            <p:cTn id="213" dur="500" fill="hold"/>
                                            <p:tgtEl>
                                              <p:spTgt spid="146"/>
                                            </p:tgtEl>
                                            <p:attrNameLst>
                                              <p:attrName>ppt_w</p:attrName>
                                            </p:attrNameLst>
                                          </p:cBhvr>
                                          <p:tavLst>
                                            <p:tav tm="0">
                                              <p:val>
                                                <p:fltVal val="0"/>
                                              </p:val>
                                            </p:tav>
                                            <p:tav tm="100000">
                                              <p:val>
                                                <p:strVal val="#ppt_w"/>
                                              </p:val>
                                            </p:tav>
                                          </p:tavLst>
                                        </p:anim>
                                        <p:anim calcmode="lin" valueType="num">
                                          <p:cBhvr>
                                            <p:cTn id="214" dur="500" fill="hold"/>
                                            <p:tgtEl>
                                              <p:spTgt spid="146"/>
                                            </p:tgtEl>
                                            <p:attrNameLst>
                                              <p:attrName>ppt_h</p:attrName>
                                            </p:attrNameLst>
                                          </p:cBhvr>
                                          <p:tavLst>
                                            <p:tav tm="0">
                                              <p:val>
                                                <p:fltVal val="0"/>
                                              </p:val>
                                            </p:tav>
                                            <p:tav tm="100000">
                                              <p:val>
                                                <p:strVal val="#ppt_h"/>
                                              </p:val>
                                            </p:tav>
                                          </p:tavLst>
                                        </p:anim>
                                        <p:animEffect transition="in" filter="fade">
                                          <p:cBhvr>
                                            <p:cTn id="215" dur="500"/>
                                            <p:tgtEl>
                                              <p:spTgt spid="146"/>
                                            </p:tgtEl>
                                          </p:cBhvr>
                                        </p:animEffect>
                                      </p:childTnLst>
                                    </p:cTn>
                                  </p:par>
                                  <p:par>
                                    <p:cTn id="216" presetID="53" presetClass="entr" presetSubtype="16" fill="hold" nodeType="withEffect">
                                      <p:stCondLst>
                                        <p:cond delay="0"/>
                                      </p:stCondLst>
                                      <p:childTnLst>
                                        <p:set>
                                          <p:cBhvr>
                                            <p:cTn id="217" dur="1" fill="hold">
                                              <p:stCondLst>
                                                <p:cond delay="0"/>
                                              </p:stCondLst>
                                            </p:cTn>
                                            <p:tgtEl>
                                              <p:spTgt spid="149"/>
                                            </p:tgtEl>
                                            <p:attrNameLst>
                                              <p:attrName>style.visibility</p:attrName>
                                            </p:attrNameLst>
                                          </p:cBhvr>
                                          <p:to>
                                            <p:strVal val="visible"/>
                                          </p:to>
                                        </p:set>
                                        <p:anim calcmode="lin" valueType="num">
                                          <p:cBhvr>
                                            <p:cTn id="218" dur="500" fill="hold"/>
                                            <p:tgtEl>
                                              <p:spTgt spid="149"/>
                                            </p:tgtEl>
                                            <p:attrNameLst>
                                              <p:attrName>ppt_w</p:attrName>
                                            </p:attrNameLst>
                                          </p:cBhvr>
                                          <p:tavLst>
                                            <p:tav tm="0">
                                              <p:val>
                                                <p:fltVal val="0"/>
                                              </p:val>
                                            </p:tav>
                                            <p:tav tm="100000">
                                              <p:val>
                                                <p:strVal val="#ppt_w"/>
                                              </p:val>
                                            </p:tav>
                                          </p:tavLst>
                                        </p:anim>
                                        <p:anim calcmode="lin" valueType="num">
                                          <p:cBhvr>
                                            <p:cTn id="219" dur="500" fill="hold"/>
                                            <p:tgtEl>
                                              <p:spTgt spid="149"/>
                                            </p:tgtEl>
                                            <p:attrNameLst>
                                              <p:attrName>ppt_h</p:attrName>
                                            </p:attrNameLst>
                                          </p:cBhvr>
                                          <p:tavLst>
                                            <p:tav tm="0">
                                              <p:val>
                                                <p:fltVal val="0"/>
                                              </p:val>
                                            </p:tav>
                                            <p:tav tm="100000">
                                              <p:val>
                                                <p:strVal val="#ppt_h"/>
                                              </p:val>
                                            </p:tav>
                                          </p:tavLst>
                                        </p:anim>
                                        <p:animEffect transition="in" filter="fade">
                                          <p:cBhvr>
                                            <p:cTn id="220" dur="500"/>
                                            <p:tgtEl>
                                              <p:spTgt spid="149"/>
                                            </p:tgtEl>
                                          </p:cBhvr>
                                        </p:animEffect>
                                      </p:childTnLst>
                                    </p:cTn>
                                  </p:par>
                                  <p:par>
                                    <p:cTn id="221" presetID="53" presetClass="entr" presetSubtype="16" fill="hold" nodeType="withEffect">
                                      <p:stCondLst>
                                        <p:cond delay="0"/>
                                      </p:stCondLst>
                                      <p:childTnLst>
                                        <p:set>
                                          <p:cBhvr>
                                            <p:cTn id="222" dur="1" fill="hold">
                                              <p:stCondLst>
                                                <p:cond delay="0"/>
                                              </p:stCondLst>
                                            </p:cTn>
                                            <p:tgtEl>
                                              <p:spTgt spid="152"/>
                                            </p:tgtEl>
                                            <p:attrNameLst>
                                              <p:attrName>style.visibility</p:attrName>
                                            </p:attrNameLst>
                                          </p:cBhvr>
                                          <p:to>
                                            <p:strVal val="visible"/>
                                          </p:to>
                                        </p:set>
                                        <p:anim calcmode="lin" valueType="num">
                                          <p:cBhvr>
                                            <p:cTn id="223" dur="500" fill="hold"/>
                                            <p:tgtEl>
                                              <p:spTgt spid="152"/>
                                            </p:tgtEl>
                                            <p:attrNameLst>
                                              <p:attrName>ppt_w</p:attrName>
                                            </p:attrNameLst>
                                          </p:cBhvr>
                                          <p:tavLst>
                                            <p:tav tm="0">
                                              <p:val>
                                                <p:fltVal val="0"/>
                                              </p:val>
                                            </p:tav>
                                            <p:tav tm="100000">
                                              <p:val>
                                                <p:strVal val="#ppt_w"/>
                                              </p:val>
                                            </p:tav>
                                          </p:tavLst>
                                        </p:anim>
                                        <p:anim calcmode="lin" valueType="num">
                                          <p:cBhvr>
                                            <p:cTn id="224" dur="500" fill="hold"/>
                                            <p:tgtEl>
                                              <p:spTgt spid="152"/>
                                            </p:tgtEl>
                                            <p:attrNameLst>
                                              <p:attrName>ppt_h</p:attrName>
                                            </p:attrNameLst>
                                          </p:cBhvr>
                                          <p:tavLst>
                                            <p:tav tm="0">
                                              <p:val>
                                                <p:fltVal val="0"/>
                                              </p:val>
                                            </p:tav>
                                            <p:tav tm="100000">
                                              <p:val>
                                                <p:strVal val="#ppt_h"/>
                                              </p:val>
                                            </p:tav>
                                          </p:tavLst>
                                        </p:anim>
                                        <p:animEffect transition="in" filter="fade">
                                          <p:cBhvr>
                                            <p:cTn id="225" dur="500"/>
                                            <p:tgtEl>
                                              <p:spTgt spid="152"/>
                                            </p:tgtEl>
                                          </p:cBhvr>
                                        </p:animEffect>
                                      </p:childTnLst>
                                    </p:cTn>
                                  </p:par>
                                  <p:par>
                                    <p:cTn id="226" presetID="53" presetClass="entr" presetSubtype="16" fill="hold" nodeType="withEffect">
                                      <p:stCondLst>
                                        <p:cond delay="0"/>
                                      </p:stCondLst>
                                      <p:childTnLst>
                                        <p:set>
                                          <p:cBhvr>
                                            <p:cTn id="227" dur="1" fill="hold">
                                              <p:stCondLst>
                                                <p:cond delay="0"/>
                                              </p:stCondLst>
                                            </p:cTn>
                                            <p:tgtEl>
                                              <p:spTgt spid="155"/>
                                            </p:tgtEl>
                                            <p:attrNameLst>
                                              <p:attrName>style.visibility</p:attrName>
                                            </p:attrNameLst>
                                          </p:cBhvr>
                                          <p:to>
                                            <p:strVal val="visible"/>
                                          </p:to>
                                        </p:set>
                                        <p:anim calcmode="lin" valueType="num">
                                          <p:cBhvr>
                                            <p:cTn id="228" dur="500" fill="hold"/>
                                            <p:tgtEl>
                                              <p:spTgt spid="155"/>
                                            </p:tgtEl>
                                            <p:attrNameLst>
                                              <p:attrName>ppt_w</p:attrName>
                                            </p:attrNameLst>
                                          </p:cBhvr>
                                          <p:tavLst>
                                            <p:tav tm="0">
                                              <p:val>
                                                <p:fltVal val="0"/>
                                              </p:val>
                                            </p:tav>
                                            <p:tav tm="100000">
                                              <p:val>
                                                <p:strVal val="#ppt_w"/>
                                              </p:val>
                                            </p:tav>
                                          </p:tavLst>
                                        </p:anim>
                                        <p:anim calcmode="lin" valueType="num">
                                          <p:cBhvr>
                                            <p:cTn id="229" dur="500" fill="hold"/>
                                            <p:tgtEl>
                                              <p:spTgt spid="155"/>
                                            </p:tgtEl>
                                            <p:attrNameLst>
                                              <p:attrName>ppt_h</p:attrName>
                                            </p:attrNameLst>
                                          </p:cBhvr>
                                          <p:tavLst>
                                            <p:tav tm="0">
                                              <p:val>
                                                <p:fltVal val="0"/>
                                              </p:val>
                                            </p:tav>
                                            <p:tav tm="100000">
                                              <p:val>
                                                <p:strVal val="#ppt_h"/>
                                              </p:val>
                                            </p:tav>
                                          </p:tavLst>
                                        </p:anim>
                                        <p:animEffect transition="in" filter="fade">
                                          <p:cBhvr>
                                            <p:cTn id="230" dur="500"/>
                                            <p:tgtEl>
                                              <p:spTgt spid="155"/>
                                            </p:tgtEl>
                                          </p:cBhvr>
                                        </p:animEffect>
                                      </p:childTnLst>
                                    </p:cTn>
                                  </p:par>
                                  <p:par>
                                    <p:cTn id="231" presetID="53" presetClass="entr" presetSubtype="16" fill="hold" nodeType="withEffect">
                                      <p:stCondLst>
                                        <p:cond delay="0"/>
                                      </p:stCondLst>
                                      <p:childTnLst>
                                        <p:set>
                                          <p:cBhvr>
                                            <p:cTn id="232" dur="1" fill="hold">
                                              <p:stCondLst>
                                                <p:cond delay="0"/>
                                              </p:stCondLst>
                                            </p:cTn>
                                            <p:tgtEl>
                                              <p:spTgt spid="158"/>
                                            </p:tgtEl>
                                            <p:attrNameLst>
                                              <p:attrName>style.visibility</p:attrName>
                                            </p:attrNameLst>
                                          </p:cBhvr>
                                          <p:to>
                                            <p:strVal val="visible"/>
                                          </p:to>
                                        </p:set>
                                        <p:anim calcmode="lin" valueType="num">
                                          <p:cBhvr>
                                            <p:cTn id="233" dur="500" fill="hold"/>
                                            <p:tgtEl>
                                              <p:spTgt spid="158"/>
                                            </p:tgtEl>
                                            <p:attrNameLst>
                                              <p:attrName>ppt_w</p:attrName>
                                            </p:attrNameLst>
                                          </p:cBhvr>
                                          <p:tavLst>
                                            <p:tav tm="0">
                                              <p:val>
                                                <p:fltVal val="0"/>
                                              </p:val>
                                            </p:tav>
                                            <p:tav tm="100000">
                                              <p:val>
                                                <p:strVal val="#ppt_w"/>
                                              </p:val>
                                            </p:tav>
                                          </p:tavLst>
                                        </p:anim>
                                        <p:anim calcmode="lin" valueType="num">
                                          <p:cBhvr>
                                            <p:cTn id="234" dur="500" fill="hold"/>
                                            <p:tgtEl>
                                              <p:spTgt spid="158"/>
                                            </p:tgtEl>
                                            <p:attrNameLst>
                                              <p:attrName>ppt_h</p:attrName>
                                            </p:attrNameLst>
                                          </p:cBhvr>
                                          <p:tavLst>
                                            <p:tav tm="0">
                                              <p:val>
                                                <p:fltVal val="0"/>
                                              </p:val>
                                            </p:tav>
                                            <p:tav tm="100000">
                                              <p:val>
                                                <p:strVal val="#ppt_h"/>
                                              </p:val>
                                            </p:tav>
                                          </p:tavLst>
                                        </p:anim>
                                        <p:animEffect transition="in" filter="fade">
                                          <p:cBhvr>
                                            <p:cTn id="235" dur="500"/>
                                            <p:tgtEl>
                                              <p:spTgt spid="158"/>
                                            </p:tgtEl>
                                          </p:cBhvr>
                                        </p:animEffect>
                                      </p:childTnLst>
                                    </p:cTn>
                                  </p:par>
                                  <p:par>
                                    <p:cTn id="236" presetID="42" presetClass="path" presetSubtype="0" fill="hold" nodeType="withEffect" p14:presetBounceEnd="36000">
                                      <p:stCondLst>
                                        <p:cond delay="0"/>
                                      </p:stCondLst>
                                      <p:childTnLst>
                                        <p:animMotion origin="layout" path="M -2.77778E-7 -1.60494E-6 L 0.16788 0.62624 " pathEditMode="relative" rAng="0" ptsTypes="AA" p14:bounceEnd="36000">
                                          <p:cBhvr>
                                            <p:cTn id="237" dur="500" spd="-100000" fill="hold"/>
                                            <p:tgtEl>
                                              <p:spTgt spid="131"/>
                                            </p:tgtEl>
                                            <p:attrNameLst>
                                              <p:attrName>ppt_x</p:attrName>
                                              <p:attrName>ppt_y</p:attrName>
                                            </p:attrNameLst>
                                          </p:cBhvr>
                                          <p:rCtr x="8385" y="31296"/>
                                        </p:animMotion>
                                      </p:childTnLst>
                                    </p:cTn>
                                  </p:par>
                                  <p:par>
                                    <p:cTn id="238" presetID="42" presetClass="path" presetSubtype="0" fill="hold" nodeType="withEffect" p14:presetBounceEnd="36000">
                                      <p:stCondLst>
                                        <p:cond delay="0"/>
                                      </p:stCondLst>
                                      <p:childTnLst>
                                        <p:animMotion origin="layout" path="M 1.38889E-6 -2.96296E-6 L -0.24583 0.48704 " pathEditMode="relative" rAng="0" ptsTypes="AA" p14:bounceEnd="36000">
                                          <p:cBhvr>
                                            <p:cTn id="239" dur="500" spd="-100000" fill="hold"/>
                                            <p:tgtEl>
                                              <p:spTgt spid="134"/>
                                            </p:tgtEl>
                                            <p:attrNameLst>
                                              <p:attrName>ppt_x</p:attrName>
                                              <p:attrName>ppt_y</p:attrName>
                                            </p:attrNameLst>
                                          </p:cBhvr>
                                          <p:rCtr x="-12292" y="24352"/>
                                        </p:animMotion>
                                      </p:childTnLst>
                                    </p:cTn>
                                  </p:par>
                                  <p:par>
                                    <p:cTn id="240" presetID="42" presetClass="path" presetSubtype="0" fill="hold" nodeType="withEffect" p14:presetBounceEnd="36000">
                                      <p:stCondLst>
                                        <p:cond delay="0"/>
                                      </p:stCondLst>
                                      <p:childTnLst>
                                        <p:animMotion origin="layout" path="M 3.88889E-6 3.20988E-6 L -0.13125 0.61296 " pathEditMode="relative" rAng="0" ptsTypes="AA" p14:bounceEnd="36000">
                                          <p:cBhvr>
                                            <p:cTn id="241" dur="500" spd="-100000" fill="hold"/>
                                            <p:tgtEl>
                                              <p:spTgt spid="137"/>
                                            </p:tgtEl>
                                            <p:attrNameLst>
                                              <p:attrName>ppt_x</p:attrName>
                                              <p:attrName>ppt_y</p:attrName>
                                            </p:attrNameLst>
                                          </p:cBhvr>
                                          <p:rCtr x="-6562" y="30648"/>
                                        </p:animMotion>
                                      </p:childTnLst>
                                    </p:cTn>
                                  </p:par>
                                  <p:par>
                                    <p:cTn id="242" presetID="42" presetClass="path" presetSubtype="0" fill="hold" nodeType="withEffect" p14:presetBounceEnd="36000">
                                      <p:stCondLst>
                                        <p:cond delay="0"/>
                                      </p:stCondLst>
                                      <p:childTnLst>
                                        <p:animMotion origin="layout" path="M 5E-6 4.32099E-6 L 0.27987 0.60648 " pathEditMode="relative" rAng="0" ptsTypes="AA" p14:bounceEnd="36000">
                                          <p:cBhvr>
                                            <p:cTn id="243" dur="500" spd="-100000" fill="hold"/>
                                            <p:tgtEl>
                                              <p:spTgt spid="140"/>
                                            </p:tgtEl>
                                            <p:attrNameLst>
                                              <p:attrName>ppt_x</p:attrName>
                                              <p:attrName>ppt_y</p:attrName>
                                            </p:attrNameLst>
                                          </p:cBhvr>
                                          <p:rCtr x="13993" y="30309"/>
                                        </p:animMotion>
                                      </p:childTnLst>
                                    </p:cTn>
                                  </p:par>
                                  <p:par>
                                    <p:cTn id="244" presetID="42" presetClass="path" presetSubtype="0" fill="hold" nodeType="withEffect" p14:presetBounceEnd="36000">
                                      <p:stCondLst>
                                        <p:cond delay="0"/>
                                      </p:stCondLst>
                                      <p:childTnLst>
                                        <p:animMotion origin="layout" path="M -3.61111E-6 -9.87654E-7 L 0.08091 0.58364 " pathEditMode="relative" rAng="0" ptsTypes="AA" p14:bounceEnd="36000">
                                          <p:cBhvr>
                                            <p:cTn id="245" dur="500" spd="-100000" fill="hold"/>
                                            <p:tgtEl>
                                              <p:spTgt spid="143"/>
                                            </p:tgtEl>
                                            <p:attrNameLst>
                                              <p:attrName>ppt_x</p:attrName>
                                              <p:attrName>ppt_y</p:attrName>
                                            </p:attrNameLst>
                                          </p:cBhvr>
                                          <p:rCtr x="4045" y="29167"/>
                                        </p:animMotion>
                                      </p:childTnLst>
                                    </p:cTn>
                                  </p:par>
                                  <p:par>
                                    <p:cTn id="246" presetID="42" presetClass="path" presetSubtype="0" fill="hold" nodeType="withEffect" p14:presetBounceEnd="36000">
                                      <p:stCondLst>
                                        <p:cond delay="0"/>
                                      </p:stCondLst>
                                      <p:childTnLst>
                                        <p:animMotion origin="layout" path="M -4.72222E-6 3.33333E-6 L 0.04619 0.57808 " pathEditMode="relative" rAng="0" ptsTypes="AA" p14:bounceEnd="36000">
                                          <p:cBhvr>
                                            <p:cTn id="247" dur="500" spd="-100000" fill="hold"/>
                                            <p:tgtEl>
                                              <p:spTgt spid="146"/>
                                            </p:tgtEl>
                                            <p:attrNameLst>
                                              <p:attrName>ppt_x</p:attrName>
                                              <p:attrName>ppt_y</p:attrName>
                                            </p:attrNameLst>
                                          </p:cBhvr>
                                          <p:rCtr x="2309" y="28889"/>
                                        </p:animMotion>
                                      </p:childTnLst>
                                    </p:cTn>
                                  </p:par>
                                  <p:par>
                                    <p:cTn id="248" presetID="42" presetClass="path" presetSubtype="0" fill="hold" nodeType="withEffect" p14:presetBounceEnd="36000">
                                      <p:stCondLst>
                                        <p:cond delay="0"/>
                                      </p:stCondLst>
                                      <p:childTnLst>
                                        <p:animMotion origin="layout" path="M 2.5E-6 -1.11111E-6 L -0.05191 0.61512 " pathEditMode="relative" rAng="0" ptsTypes="AA" p14:bounceEnd="36000">
                                          <p:cBhvr>
                                            <p:cTn id="249" dur="500" spd="-100000" fill="hold"/>
                                            <p:tgtEl>
                                              <p:spTgt spid="149"/>
                                            </p:tgtEl>
                                            <p:attrNameLst>
                                              <p:attrName>ppt_x</p:attrName>
                                              <p:attrName>ppt_y</p:attrName>
                                            </p:attrNameLst>
                                          </p:cBhvr>
                                          <p:rCtr x="-2604" y="30741"/>
                                        </p:animMotion>
                                      </p:childTnLst>
                                    </p:cTn>
                                  </p:par>
                                  <p:par>
                                    <p:cTn id="250" presetID="42" presetClass="path" presetSubtype="0" fill="hold" nodeType="withEffect" p14:presetBounceEnd="36000">
                                      <p:stCondLst>
                                        <p:cond delay="0"/>
                                      </p:stCondLst>
                                      <p:childTnLst>
                                        <p:animMotion origin="layout" path="M -3.88889E-6 -3.7037E-6 L -0.1375 0.75 " pathEditMode="relative" rAng="0" ptsTypes="AA" p14:bounceEnd="36000">
                                          <p:cBhvr>
                                            <p:cTn id="251" dur="500" spd="-100000" fill="hold"/>
                                            <p:tgtEl>
                                              <p:spTgt spid="152"/>
                                            </p:tgtEl>
                                            <p:attrNameLst>
                                              <p:attrName>ppt_x</p:attrName>
                                              <p:attrName>ppt_y</p:attrName>
                                            </p:attrNameLst>
                                          </p:cBhvr>
                                          <p:rCtr x="-6875" y="37500"/>
                                        </p:animMotion>
                                      </p:childTnLst>
                                    </p:cTn>
                                  </p:par>
                                  <p:par>
                                    <p:cTn id="252" presetID="42" presetClass="path" presetSubtype="0" fill="hold" nodeType="withEffect" p14:presetBounceEnd="36000">
                                      <p:stCondLst>
                                        <p:cond delay="0"/>
                                      </p:stCondLst>
                                      <p:childTnLst>
                                        <p:animMotion origin="layout" path="M -4.44444E-6 -4.07407E-6 L 0.07709 0.69074 " pathEditMode="relative" rAng="0" ptsTypes="AA" p14:bounceEnd="36000">
                                          <p:cBhvr>
                                            <p:cTn id="253" dur="500" spd="-100000" fill="hold"/>
                                            <p:tgtEl>
                                              <p:spTgt spid="155"/>
                                            </p:tgtEl>
                                            <p:attrNameLst>
                                              <p:attrName>ppt_x</p:attrName>
                                              <p:attrName>ppt_y</p:attrName>
                                            </p:attrNameLst>
                                          </p:cBhvr>
                                          <p:rCtr x="3854" y="34537"/>
                                        </p:animMotion>
                                      </p:childTnLst>
                                    </p:cTn>
                                  </p:par>
                                  <p:par>
                                    <p:cTn id="254" presetID="42" presetClass="path" presetSubtype="0" fill="hold" nodeType="withEffect" p14:presetBounceEnd="36000">
                                      <p:stCondLst>
                                        <p:cond delay="0"/>
                                      </p:stCondLst>
                                      <p:childTnLst>
                                        <p:animMotion origin="layout" path="M 1.11111E-6 -6.17284E-7 L -0.16389 0.69012 " pathEditMode="relative" rAng="0" ptsTypes="AA" p14:bounceEnd="36000">
                                          <p:cBhvr>
                                            <p:cTn id="255" dur="500" spd="-100000" fill="hold"/>
                                            <p:tgtEl>
                                              <p:spTgt spid="158"/>
                                            </p:tgtEl>
                                            <p:attrNameLst>
                                              <p:attrName>ppt_x</p:attrName>
                                              <p:attrName>ppt_y</p:attrName>
                                            </p:attrNameLst>
                                          </p:cBhvr>
                                          <p:rCtr x="-8194" y="34506"/>
                                        </p:animMotion>
                                      </p:childTnLst>
                                    </p:cTn>
                                  </p:par>
                                </p:childTnLst>
                              </p:cTn>
                            </p:par>
                            <p:par>
                              <p:cTn id="256" fill="hold">
                                <p:stCondLst>
                                  <p:cond delay="4500"/>
                                </p:stCondLst>
                                <p:childTnLst>
                                  <p:par>
                                    <p:cTn id="257" presetID="42" presetClass="entr" presetSubtype="0" fill="hold" grpId="0" nodeType="afterEffect">
                                      <p:stCondLst>
                                        <p:cond delay="0"/>
                                      </p:stCondLst>
                                      <p:childTnLst>
                                        <p:set>
                                          <p:cBhvr>
                                            <p:cTn id="258" dur="1" fill="hold">
                                              <p:stCondLst>
                                                <p:cond delay="0"/>
                                              </p:stCondLst>
                                            </p:cTn>
                                            <p:tgtEl>
                                              <p:spTgt spid="161"/>
                                            </p:tgtEl>
                                            <p:attrNameLst>
                                              <p:attrName>style.visibility</p:attrName>
                                            </p:attrNameLst>
                                          </p:cBhvr>
                                          <p:to>
                                            <p:strVal val="visible"/>
                                          </p:to>
                                        </p:set>
                                        <p:animEffect transition="in" filter="fade">
                                          <p:cBhvr>
                                            <p:cTn id="259" dur="500"/>
                                            <p:tgtEl>
                                              <p:spTgt spid="161"/>
                                            </p:tgtEl>
                                          </p:cBhvr>
                                        </p:animEffect>
                                        <p:anim calcmode="lin" valueType="num">
                                          <p:cBhvr>
                                            <p:cTn id="260" dur="500" fill="hold"/>
                                            <p:tgtEl>
                                              <p:spTgt spid="161"/>
                                            </p:tgtEl>
                                            <p:attrNameLst>
                                              <p:attrName>ppt_x</p:attrName>
                                            </p:attrNameLst>
                                          </p:cBhvr>
                                          <p:tavLst>
                                            <p:tav tm="0">
                                              <p:val>
                                                <p:strVal val="#ppt_x"/>
                                              </p:val>
                                            </p:tav>
                                            <p:tav tm="100000">
                                              <p:val>
                                                <p:strVal val="#ppt_x"/>
                                              </p:val>
                                            </p:tav>
                                          </p:tavLst>
                                        </p:anim>
                                        <p:anim calcmode="lin" valueType="num">
                                          <p:cBhvr>
                                            <p:cTn id="261" dur="500" fill="hold"/>
                                            <p:tgtEl>
                                              <p:spTgt spid="161"/>
                                            </p:tgtEl>
                                            <p:attrNameLst>
                                              <p:attrName>ppt_y</p:attrName>
                                            </p:attrNameLst>
                                          </p:cBhvr>
                                          <p:tavLst>
                                            <p:tav tm="0">
                                              <p:val>
                                                <p:strVal val="#ppt_y+.1"/>
                                              </p:val>
                                            </p:tav>
                                            <p:tav tm="100000">
                                              <p:val>
                                                <p:strVal val="#ppt_y"/>
                                              </p:val>
                                            </p:tav>
                                          </p:tavLst>
                                        </p:anim>
                                      </p:childTnLst>
                                    </p:cTn>
                                  </p:par>
                                </p:childTnLst>
                              </p:cTn>
                            </p:par>
                            <p:par>
                              <p:cTn id="262" fill="hold">
                                <p:stCondLst>
                                  <p:cond delay="5000"/>
                                </p:stCondLst>
                                <p:childTnLst>
                                  <p:par>
                                    <p:cTn id="263" presetID="53" presetClass="entr" presetSubtype="16" fill="hold" nodeType="afterEffect">
                                      <p:stCondLst>
                                        <p:cond delay="0"/>
                                      </p:stCondLst>
                                      <p:childTnLst>
                                        <p:set>
                                          <p:cBhvr>
                                            <p:cTn id="264" dur="1" fill="hold">
                                              <p:stCondLst>
                                                <p:cond delay="0"/>
                                              </p:stCondLst>
                                            </p:cTn>
                                            <p:tgtEl>
                                              <p:spTgt spid="162"/>
                                            </p:tgtEl>
                                            <p:attrNameLst>
                                              <p:attrName>style.visibility</p:attrName>
                                            </p:attrNameLst>
                                          </p:cBhvr>
                                          <p:to>
                                            <p:strVal val="visible"/>
                                          </p:to>
                                        </p:set>
                                        <p:anim calcmode="lin" valueType="num">
                                          <p:cBhvr>
                                            <p:cTn id="265" dur="500" fill="hold"/>
                                            <p:tgtEl>
                                              <p:spTgt spid="162"/>
                                            </p:tgtEl>
                                            <p:attrNameLst>
                                              <p:attrName>ppt_w</p:attrName>
                                            </p:attrNameLst>
                                          </p:cBhvr>
                                          <p:tavLst>
                                            <p:tav tm="0">
                                              <p:val>
                                                <p:fltVal val="0"/>
                                              </p:val>
                                            </p:tav>
                                            <p:tav tm="100000">
                                              <p:val>
                                                <p:strVal val="#ppt_w"/>
                                              </p:val>
                                            </p:tav>
                                          </p:tavLst>
                                        </p:anim>
                                        <p:anim calcmode="lin" valueType="num">
                                          <p:cBhvr>
                                            <p:cTn id="266" dur="500" fill="hold"/>
                                            <p:tgtEl>
                                              <p:spTgt spid="162"/>
                                            </p:tgtEl>
                                            <p:attrNameLst>
                                              <p:attrName>ppt_h</p:attrName>
                                            </p:attrNameLst>
                                          </p:cBhvr>
                                          <p:tavLst>
                                            <p:tav tm="0">
                                              <p:val>
                                                <p:fltVal val="0"/>
                                              </p:val>
                                            </p:tav>
                                            <p:tav tm="100000">
                                              <p:val>
                                                <p:strVal val="#ppt_h"/>
                                              </p:val>
                                            </p:tav>
                                          </p:tavLst>
                                        </p:anim>
                                        <p:animEffect transition="in" filter="fade">
                                          <p:cBhvr>
                                            <p:cTn id="267" dur="500"/>
                                            <p:tgtEl>
                                              <p:spTgt spid="162"/>
                                            </p:tgtEl>
                                          </p:cBhvr>
                                        </p:animEffect>
                                      </p:childTnLst>
                                    </p:cTn>
                                  </p:par>
                                  <p:par>
                                    <p:cTn id="268" presetID="53" presetClass="entr" presetSubtype="16" fill="hold" nodeType="withEffect">
                                      <p:stCondLst>
                                        <p:cond delay="0"/>
                                      </p:stCondLst>
                                      <p:childTnLst>
                                        <p:set>
                                          <p:cBhvr>
                                            <p:cTn id="269" dur="1" fill="hold">
                                              <p:stCondLst>
                                                <p:cond delay="0"/>
                                              </p:stCondLst>
                                            </p:cTn>
                                            <p:tgtEl>
                                              <p:spTgt spid="165"/>
                                            </p:tgtEl>
                                            <p:attrNameLst>
                                              <p:attrName>style.visibility</p:attrName>
                                            </p:attrNameLst>
                                          </p:cBhvr>
                                          <p:to>
                                            <p:strVal val="visible"/>
                                          </p:to>
                                        </p:set>
                                        <p:anim calcmode="lin" valueType="num">
                                          <p:cBhvr>
                                            <p:cTn id="270" dur="500" fill="hold"/>
                                            <p:tgtEl>
                                              <p:spTgt spid="165"/>
                                            </p:tgtEl>
                                            <p:attrNameLst>
                                              <p:attrName>ppt_w</p:attrName>
                                            </p:attrNameLst>
                                          </p:cBhvr>
                                          <p:tavLst>
                                            <p:tav tm="0">
                                              <p:val>
                                                <p:fltVal val="0"/>
                                              </p:val>
                                            </p:tav>
                                            <p:tav tm="100000">
                                              <p:val>
                                                <p:strVal val="#ppt_w"/>
                                              </p:val>
                                            </p:tav>
                                          </p:tavLst>
                                        </p:anim>
                                        <p:anim calcmode="lin" valueType="num">
                                          <p:cBhvr>
                                            <p:cTn id="271" dur="500" fill="hold"/>
                                            <p:tgtEl>
                                              <p:spTgt spid="165"/>
                                            </p:tgtEl>
                                            <p:attrNameLst>
                                              <p:attrName>ppt_h</p:attrName>
                                            </p:attrNameLst>
                                          </p:cBhvr>
                                          <p:tavLst>
                                            <p:tav tm="0">
                                              <p:val>
                                                <p:fltVal val="0"/>
                                              </p:val>
                                            </p:tav>
                                            <p:tav tm="100000">
                                              <p:val>
                                                <p:strVal val="#ppt_h"/>
                                              </p:val>
                                            </p:tav>
                                          </p:tavLst>
                                        </p:anim>
                                        <p:animEffect transition="in" filter="fade">
                                          <p:cBhvr>
                                            <p:cTn id="272" dur="500"/>
                                            <p:tgtEl>
                                              <p:spTgt spid="165"/>
                                            </p:tgtEl>
                                          </p:cBhvr>
                                        </p:animEffect>
                                      </p:childTnLst>
                                    </p:cTn>
                                  </p:par>
                                  <p:par>
                                    <p:cTn id="273" presetID="53" presetClass="entr" presetSubtype="16" fill="hold" nodeType="with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500" fill="hold"/>
                                            <p:tgtEl>
                                              <p:spTgt spid="168"/>
                                            </p:tgtEl>
                                            <p:attrNameLst>
                                              <p:attrName>ppt_w</p:attrName>
                                            </p:attrNameLst>
                                          </p:cBhvr>
                                          <p:tavLst>
                                            <p:tav tm="0">
                                              <p:val>
                                                <p:fltVal val="0"/>
                                              </p:val>
                                            </p:tav>
                                            <p:tav tm="100000">
                                              <p:val>
                                                <p:strVal val="#ppt_w"/>
                                              </p:val>
                                            </p:tav>
                                          </p:tavLst>
                                        </p:anim>
                                        <p:anim calcmode="lin" valueType="num">
                                          <p:cBhvr>
                                            <p:cTn id="276" dur="500" fill="hold"/>
                                            <p:tgtEl>
                                              <p:spTgt spid="168"/>
                                            </p:tgtEl>
                                            <p:attrNameLst>
                                              <p:attrName>ppt_h</p:attrName>
                                            </p:attrNameLst>
                                          </p:cBhvr>
                                          <p:tavLst>
                                            <p:tav tm="0">
                                              <p:val>
                                                <p:fltVal val="0"/>
                                              </p:val>
                                            </p:tav>
                                            <p:tav tm="100000">
                                              <p:val>
                                                <p:strVal val="#ppt_h"/>
                                              </p:val>
                                            </p:tav>
                                          </p:tavLst>
                                        </p:anim>
                                        <p:animEffect transition="in" filter="fade">
                                          <p:cBhvr>
                                            <p:cTn id="277" dur="500"/>
                                            <p:tgtEl>
                                              <p:spTgt spid="168"/>
                                            </p:tgtEl>
                                          </p:cBhvr>
                                        </p:animEffect>
                                      </p:childTnLst>
                                    </p:cTn>
                                  </p:par>
                                  <p:par>
                                    <p:cTn id="278" presetID="53" presetClass="entr" presetSubtype="16" fill="hold" nodeType="withEffect">
                                      <p:stCondLst>
                                        <p:cond delay="0"/>
                                      </p:stCondLst>
                                      <p:childTnLst>
                                        <p:set>
                                          <p:cBhvr>
                                            <p:cTn id="279" dur="1" fill="hold">
                                              <p:stCondLst>
                                                <p:cond delay="0"/>
                                              </p:stCondLst>
                                            </p:cTn>
                                            <p:tgtEl>
                                              <p:spTgt spid="171"/>
                                            </p:tgtEl>
                                            <p:attrNameLst>
                                              <p:attrName>style.visibility</p:attrName>
                                            </p:attrNameLst>
                                          </p:cBhvr>
                                          <p:to>
                                            <p:strVal val="visible"/>
                                          </p:to>
                                        </p:set>
                                        <p:anim calcmode="lin" valueType="num">
                                          <p:cBhvr>
                                            <p:cTn id="280" dur="500" fill="hold"/>
                                            <p:tgtEl>
                                              <p:spTgt spid="171"/>
                                            </p:tgtEl>
                                            <p:attrNameLst>
                                              <p:attrName>ppt_w</p:attrName>
                                            </p:attrNameLst>
                                          </p:cBhvr>
                                          <p:tavLst>
                                            <p:tav tm="0">
                                              <p:val>
                                                <p:fltVal val="0"/>
                                              </p:val>
                                            </p:tav>
                                            <p:tav tm="100000">
                                              <p:val>
                                                <p:strVal val="#ppt_w"/>
                                              </p:val>
                                            </p:tav>
                                          </p:tavLst>
                                        </p:anim>
                                        <p:anim calcmode="lin" valueType="num">
                                          <p:cBhvr>
                                            <p:cTn id="281" dur="500" fill="hold"/>
                                            <p:tgtEl>
                                              <p:spTgt spid="171"/>
                                            </p:tgtEl>
                                            <p:attrNameLst>
                                              <p:attrName>ppt_h</p:attrName>
                                            </p:attrNameLst>
                                          </p:cBhvr>
                                          <p:tavLst>
                                            <p:tav tm="0">
                                              <p:val>
                                                <p:fltVal val="0"/>
                                              </p:val>
                                            </p:tav>
                                            <p:tav tm="100000">
                                              <p:val>
                                                <p:strVal val="#ppt_h"/>
                                              </p:val>
                                            </p:tav>
                                          </p:tavLst>
                                        </p:anim>
                                        <p:animEffect transition="in" filter="fade">
                                          <p:cBhvr>
                                            <p:cTn id="282" dur="500"/>
                                            <p:tgtEl>
                                              <p:spTgt spid="171"/>
                                            </p:tgtEl>
                                          </p:cBhvr>
                                        </p:animEffect>
                                      </p:childTnLst>
                                    </p:cTn>
                                  </p:par>
                                  <p:par>
                                    <p:cTn id="283" presetID="53" presetClass="entr" presetSubtype="16" fill="hold" nodeType="withEffect">
                                      <p:stCondLst>
                                        <p:cond delay="0"/>
                                      </p:stCondLst>
                                      <p:childTnLst>
                                        <p:set>
                                          <p:cBhvr>
                                            <p:cTn id="284" dur="1" fill="hold">
                                              <p:stCondLst>
                                                <p:cond delay="0"/>
                                              </p:stCondLst>
                                            </p:cTn>
                                            <p:tgtEl>
                                              <p:spTgt spid="174"/>
                                            </p:tgtEl>
                                            <p:attrNameLst>
                                              <p:attrName>style.visibility</p:attrName>
                                            </p:attrNameLst>
                                          </p:cBhvr>
                                          <p:to>
                                            <p:strVal val="visible"/>
                                          </p:to>
                                        </p:set>
                                        <p:anim calcmode="lin" valueType="num">
                                          <p:cBhvr>
                                            <p:cTn id="285" dur="500" fill="hold"/>
                                            <p:tgtEl>
                                              <p:spTgt spid="174"/>
                                            </p:tgtEl>
                                            <p:attrNameLst>
                                              <p:attrName>ppt_w</p:attrName>
                                            </p:attrNameLst>
                                          </p:cBhvr>
                                          <p:tavLst>
                                            <p:tav tm="0">
                                              <p:val>
                                                <p:fltVal val="0"/>
                                              </p:val>
                                            </p:tav>
                                            <p:tav tm="100000">
                                              <p:val>
                                                <p:strVal val="#ppt_w"/>
                                              </p:val>
                                            </p:tav>
                                          </p:tavLst>
                                        </p:anim>
                                        <p:anim calcmode="lin" valueType="num">
                                          <p:cBhvr>
                                            <p:cTn id="286" dur="500" fill="hold"/>
                                            <p:tgtEl>
                                              <p:spTgt spid="174"/>
                                            </p:tgtEl>
                                            <p:attrNameLst>
                                              <p:attrName>ppt_h</p:attrName>
                                            </p:attrNameLst>
                                          </p:cBhvr>
                                          <p:tavLst>
                                            <p:tav tm="0">
                                              <p:val>
                                                <p:fltVal val="0"/>
                                              </p:val>
                                            </p:tav>
                                            <p:tav tm="100000">
                                              <p:val>
                                                <p:strVal val="#ppt_h"/>
                                              </p:val>
                                            </p:tav>
                                          </p:tavLst>
                                        </p:anim>
                                        <p:animEffect transition="in" filter="fade">
                                          <p:cBhvr>
                                            <p:cTn id="287" dur="500"/>
                                            <p:tgtEl>
                                              <p:spTgt spid="174"/>
                                            </p:tgtEl>
                                          </p:cBhvr>
                                        </p:animEffect>
                                      </p:childTnLst>
                                    </p:cTn>
                                  </p:par>
                                  <p:par>
                                    <p:cTn id="288" presetID="53" presetClass="entr" presetSubtype="16" fill="hold" nodeType="withEffect">
                                      <p:stCondLst>
                                        <p:cond delay="0"/>
                                      </p:stCondLst>
                                      <p:childTnLst>
                                        <p:set>
                                          <p:cBhvr>
                                            <p:cTn id="289" dur="1" fill="hold">
                                              <p:stCondLst>
                                                <p:cond delay="0"/>
                                              </p:stCondLst>
                                            </p:cTn>
                                            <p:tgtEl>
                                              <p:spTgt spid="177"/>
                                            </p:tgtEl>
                                            <p:attrNameLst>
                                              <p:attrName>style.visibility</p:attrName>
                                            </p:attrNameLst>
                                          </p:cBhvr>
                                          <p:to>
                                            <p:strVal val="visible"/>
                                          </p:to>
                                        </p:set>
                                        <p:anim calcmode="lin" valueType="num">
                                          <p:cBhvr>
                                            <p:cTn id="290" dur="500" fill="hold"/>
                                            <p:tgtEl>
                                              <p:spTgt spid="177"/>
                                            </p:tgtEl>
                                            <p:attrNameLst>
                                              <p:attrName>ppt_w</p:attrName>
                                            </p:attrNameLst>
                                          </p:cBhvr>
                                          <p:tavLst>
                                            <p:tav tm="0">
                                              <p:val>
                                                <p:fltVal val="0"/>
                                              </p:val>
                                            </p:tav>
                                            <p:tav tm="100000">
                                              <p:val>
                                                <p:strVal val="#ppt_w"/>
                                              </p:val>
                                            </p:tav>
                                          </p:tavLst>
                                        </p:anim>
                                        <p:anim calcmode="lin" valueType="num">
                                          <p:cBhvr>
                                            <p:cTn id="291" dur="500" fill="hold"/>
                                            <p:tgtEl>
                                              <p:spTgt spid="177"/>
                                            </p:tgtEl>
                                            <p:attrNameLst>
                                              <p:attrName>ppt_h</p:attrName>
                                            </p:attrNameLst>
                                          </p:cBhvr>
                                          <p:tavLst>
                                            <p:tav tm="0">
                                              <p:val>
                                                <p:fltVal val="0"/>
                                              </p:val>
                                            </p:tav>
                                            <p:tav tm="100000">
                                              <p:val>
                                                <p:strVal val="#ppt_h"/>
                                              </p:val>
                                            </p:tav>
                                          </p:tavLst>
                                        </p:anim>
                                        <p:animEffect transition="in" filter="fade">
                                          <p:cBhvr>
                                            <p:cTn id="292" dur="500"/>
                                            <p:tgtEl>
                                              <p:spTgt spid="177"/>
                                            </p:tgtEl>
                                          </p:cBhvr>
                                        </p:animEffect>
                                      </p:childTnLst>
                                    </p:cTn>
                                  </p:par>
                                  <p:par>
                                    <p:cTn id="293" presetID="53" presetClass="entr" presetSubtype="16" fill="hold" nodeType="withEffect">
                                      <p:stCondLst>
                                        <p:cond delay="0"/>
                                      </p:stCondLst>
                                      <p:childTnLst>
                                        <p:set>
                                          <p:cBhvr>
                                            <p:cTn id="294" dur="1" fill="hold">
                                              <p:stCondLst>
                                                <p:cond delay="0"/>
                                              </p:stCondLst>
                                            </p:cTn>
                                            <p:tgtEl>
                                              <p:spTgt spid="180"/>
                                            </p:tgtEl>
                                            <p:attrNameLst>
                                              <p:attrName>style.visibility</p:attrName>
                                            </p:attrNameLst>
                                          </p:cBhvr>
                                          <p:to>
                                            <p:strVal val="visible"/>
                                          </p:to>
                                        </p:set>
                                        <p:anim calcmode="lin" valueType="num">
                                          <p:cBhvr>
                                            <p:cTn id="295" dur="500" fill="hold"/>
                                            <p:tgtEl>
                                              <p:spTgt spid="180"/>
                                            </p:tgtEl>
                                            <p:attrNameLst>
                                              <p:attrName>ppt_w</p:attrName>
                                            </p:attrNameLst>
                                          </p:cBhvr>
                                          <p:tavLst>
                                            <p:tav tm="0">
                                              <p:val>
                                                <p:fltVal val="0"/>
                                              </p:val>
                                            </p:tav>
                                            <p:tav tm="100000">
                                              <p:val>
                                                <p:strVal val="#ppt_w"/>
                                              </p:val>
                                            </p:tav>
                                          </p:tavLst>
                                        </p:anim>
                                        <p:anim calcmode="lin" valueType="num">
                                          <p:cBhvr>
                                            <p:cTn id="296" dur="500" fill="hold"/>
                                            <p:tgtEl>
                                              <p:spTgt spid="180"/>
                                            </p:tgtEl>
                                            <p:attrNameLst>
                                              <p:attrName>ppt_h</p:attrName>
                                            </p:attrNameLst>
                                          </p:cBhvr>
                                          <p:tavLst>
                                            <p:tav tm="0">
                                              <p:val>
                                                <p:fltVal val="0"/>
                                              </p:val>
                                            </p:tav>
                                            <p:tav tm="100000">
                                              <p:val>
                                                <p:strVal val="#ppt_h"/>
                                              </p:val>
                                            </p:tav>
                                          </p:tavLst>
                                        </p:anim>
                                        <p:animEffect transition="in" filter="fade">
                                          <p:cBhvr>
                                            <p:cTn id="297" dur="500"/>
                                            <p:tgtEl>
                                              <p:spTgt spid="180"/>
                                            </p:tgtEl>
                                          </p:cBhvr>
                                        </p:animEffect>
                                      </p:childTnLst>
                                    </p:cTn>
                                  </p:par>
                                  <p:par>
                                    <p:cTn id="298" presetID="53" presetClass="entr" presetSubtype="16" fill="hold" nodeType="withEffect">
                                      <p:stCondLst>
                                        <p:cond delay="0"/>
                                      </p:stCondLst>
                                      <p:childTnLst>
                                        <p:set>
                                          <p:cBhvr>
                                            <p:cTn id="299" dur="1" fill="hold">
                                              <p:stCondLst>
                                                <p:cond delay="0"/>
                                              </p:stCondLst>
                                            </p:cTn>
                                            <p:tgtEl>
                                              <p:spTgt spid="183"/>
                                            </p:tgtEl>
                                            <p:attrNameLst>
                                              <p:attrName>style.visibility</p:attrName>
                                            </p:attrNameLst>
                                          </p:cBhvr>
                                          <p:to>
                                            <p:strVal val="visible"/>
                                          </p:to>
                                        </p:set>
                                        <p:anim calcmode="lin" valueType="num">
                                          <p:cBhvr>
                                            <p:cTn id="300" dur="500" fill="hold"/>
                                            <p:tgtEl>
                                              <p:spTgt spid="183"/>
                                            </p:tgtEl>
                                            <p:attrNameLst>
                                              <p:attrName>ppt_w</p:attrName>
                                            </p:attrNameLst>
                                          </p:cBhvr>
                                          <p:tavLst>
                                            <p:tav tm="0">
                                              <p:val>
                                                <p:fltVal val="0"/>
                                              </p:val>
                                            </p:tav>
                                            <p:tav tm="100000">
                                              <p:val>
                                                <p:strVal val="#ppt_w"/>
                                              </p:val>
                                            </p:tav>
                                          </p:tavLst>
                                        </p:anim>
                                        <p:anim calcmode="lin" valueType="num">
                                          <p:cBhvr>
                                            <p:cTn id="301" dur="500" fill="hold"/>
                                            <p:tgtEl>
                                              <p:spTgt spid="183"/>
                                            </p:tgtEl>
                                            <p:attrNameLst>
                                              <p:attrName>ppt_h</p:attrName>
                                            </p:attrNameLst>
                                          </p:cBhvr>
                                          <p:tavLst>
                                            <p:tav tm="0">
                                              <p:val>
                                                <p:fltVal val="0"/>
                                              </p:val>
                                            </p:tav>
                                            <p:tav tm="100000">
                                              <p:val>
                                                <p:strVal val="#ppt_h"/>
                                              </p:val>
                                            </p:tav>
                                          </p:tavLst>
                                        </p:anim>
                                        <p:animEffect transition="in" filter="fade">
                                          <p:cBhvr>
                                            <p:cTn id="302" dur="500"/>
                                            <p:tgtEl>
                                              <p:spTgt spid="183"/>
                                            </p:tgtEl>
                                          </p:cBhvr>
                                        </p:animEffect>
                                      </p:childTnLst>
                                    </p:cTn>
                                  </p:par>
                                  <p:par>
                                    <p:cTn id="303" presetID="53" presetClass="entr" presetSubtype="16" fill="hold" nodeType="withEffect">
                                      <p:stCondLst>
                                        <p:cond delay="0"/>
                                      </p:stCondLst>
                                      <p:childTnLst>
                                        <p:set>
                                          <p:cBhvr>
                                            <p:cTn id="304" dur="1" fill="hold">
                                              <p:stCondLst>
                                                <p:cond delay="0"/>
                                              </p:stCondLst>
                                            </p:cTn>
                                            <p:tgtEl>
                                              <p:spTgt spid="186"/>
                                            </p:tgtEl>
                                            <p:attrNameLst>
                                              <p:attrName>style.visibility</p:attrName>
                                            </p:attrNameLst>
                                          </p:cBhvr>
                                          <p:to>
                                            <p:strVal val="visible"/>
                                          </p:to>
                                        </p:set>
                                        <p:anim calcmode="lin" valueType="num">
                                          <p:cBhvr>
                                            <p:cTn id="305" dur="500" fill="hold"/>
                                            <p:tgtEl>
                                              <p:spTgt spid="186"/>
                                            </p:tgtEl>
                                            <p:attrNameLst>
                                              <p:attrName>ppt_w</p:attrName>
                                            </p:attrNameLst>
                                          </p:cBhvr>
                                          <p:tavLst>
                                            <p:tav tm="0">
                                              <p:val>
                                                <p:fltVal val="0"/>
                                              </p:val>
                                            </p:tav>
                                            <p:tav tm="100000">
                                              <p:val>
                                                <p:strVal val="#ppt_w"/>
                                              </p:val>
                                            </p:tav>
                                          </p:tavLst>
                                        </p:anim>
                                        <p:anim calcmode="lin" valueType="num">
                                          <p:cBhvr>
                                            <p:cTn id="306" dur="500" fill="hold"/>
                                            <p:tgtEl>
                                              <p:spTgt spid="186"/>
                                            </p:tgtEl>
                                            <p:attrNameLst>
                                              <p:attrName>ppt_h</p:attrName>
                                            </p:attrNameLst>
                                          </p:cBhvr>
                                          <p:tavLst>
                                            <p:tav tm="0">
                                              <p:val>
                                                <p:fltVal val="0"/>
                                              </p:val>
                                            </p:tav>
                                            <p:tav tm="100000">
                                              <p:val>
                                                <p:strVal val="#ppt_h"/>
                                              </p:val>
                                            </p:tav>
                                          </p:tavLst>
                                        </p:anim>
                                        <p:animEffect transition="in" filter="fade">
                                          <p:cBhvr>
                                            <p:cTn id="307" dur="500"/>
                                            <p:tgtEl>
                                              <p:spTgt spid="186"/>
                                            </p:tgtEl>
                                          </p:cBhvr>
                                        </p:animEffect>
                                      </p:childTnLst>
                                    </p:cTn>
                                  </p:par>
                                  <p:par>
                                    <p:cTn id="308" presetID="53" presetClass="entr" presetSubtype="16" fill="hold" nodeType="withEffect">
                                      <p:stCondLst>
                                        <p:cond delay="0"/>
                                      </p:stCondLst>
                                      <p:childTnLst>
                                        <p:set>
                                          <p:cBhvr>
                                            <p:cTn id="309" dur="1" fill="hold">
                                              <p:stCondLst>
                                                <p:cond delay="0"/>
                                              </p:stCondLst>
                                            </p:cTn>
                                            <p:tgtEl>
                                              <p:spTgt spid="189"/>
                                            </p:tgtEl>
                                            <p:attrNameLst>
                                              <p:attrName>style.visibility</p:attrName>
                                            </p:attrNameLst>
                                          </p:cBhvr>
                                          <p:to>
                                            <p:strVal val="visible"/>
                                          </p:to>
                                        </p:set>
                                        <p:anim calcmode="lin" valueType="num">
                                          <p:cBhvr>
                                            <p:cTn id="310" dur="500" fill="hold"/>
                                            <p:tgtEl>
                                              <p:spTgt spid="189"/>
                                            </p:tgtEl>
                                            <p:attrNameLst>
                                              <p:attrName>ppt_w</p:attrName>
                                            </p:attrNameLst>
                                          </p:cBhvr>
                                          <p:tavLst>
                                            <p:tav tm="0">
                                              <p:val>
                                                <p:fltVal val="0"/>
                                              </p:val>
                                            </p:tav>
                                            <p:tav tm="100000">
                                              <p:val>
                                                <p:strVal val="#ppt_w"/>
                                              </p:val>
                                            </p:tav>
                                          </p:tavLst>
                                        </p:anim>
                                        <p:anim calcmode="lin" valueType="num">
                                          <p:cBhvr>
                                            <p:cTn id="311" dur="500" fill="hold"/>
                                            <p:tgtEl>
                                              <p:spTgt spid="189"/>
                                            </p:tgtEl>
                                            <p:attrNameLst>
                                              <p:attrName>ppt_h</p:attrName>
                                            </p:attrNameLst>
                                          </p:cBhvr>
                                          <p:tavLst>
                                            <p:tav tm="0">
                                              <p:val>
                                                <p:fltVal val="0"/>
                                              </p:val>
                                            </p:tav>
                                            <p:tav tm="100000">
                                              <p:val>
                                                <p:strVal val="#ppt_h"/>
                                              </p:val>
                                            </p:tav>
                                          </p:tavLst>
                                        </p:anim>
                                        <p:animEffect transition="in" filter="fade">
                                          <p:cBhvr>
                                            <p:cTn id="312" dur="500"/>
                                            <p:tgtEl>
                                              <p:spTgt spid="189"/>
                                            </p:tgtEl>
                                          </p:cBhvr>
                                        </p:animEffect>
                                      </p:childTnLst>
                                    </p:cTn>
                                  </p:par>
                                  <p:par>
                                    <p:cTn id="313" presetID="42" presetClass="path" presetSubtype="0" fill="hold" nodeType="withEffect" p14:presetBounceEnd="36000">
                                      <p:stCondLst>
                                        <p:cond delay="0"/>
                                      </p:stCondLst>
                                      <p:childTnLst>
                                        <p:animMotion origin="layout" path="M -2.77778E-7 -1.60494E-6 L 0.16788 0.62624 " pathEditMode="relative" rAng="0" ptsTypes="AA" p14:bounceEnd="36000">
                                          <p:cBhvr>
                                            <p:cTn id="314" dur="500" spd="-100000" fill="hold"/>
                                            <p:tgtEl>
                                              <p:spTgt spid="162"/>
                                            </p:tgtEl>
                                            <p:attrNameLst>
                                              <p:attrName>ppt_x</p:attrName>
                                              <p:attrName>ppt_y</p:attrName>
                                            </p:attrNameLst>
                                          </p:cBhvr>
                                          <p:rCtr x="8385" y="31296"/>
                                        </p:animMotion>
                                      </p:childTnLst>
                                    </p:cTn>
                                  </p:par>
                                  <p:par>
                                    <p:cTn id="315" presetID="42" presetClass="path" presetSubtype="0" fill="hold" nodeType="withEffect" p14:presetBounceEnd="36000">
                                      <p:stCondLst>
                                        <p:cond delay="0"/>
                                      </p:stCondLst>
                                      <p:childTnLst>
                                        <p:animMotion origin="layout" path="M 1.38889E-6 -2.96296E-6 L -0.24583 0.48704 " pathEditMode="relative" rAng="0" ptsTypes="AA" p14:bounceEnd="36000">
                                          <p:cBhvr>
                                            <p:cTn id="316" dur="500" spd="-100000" fill="hold"/>
                                            <p:tgtEl>
                                              <p:spTgt spid="165"/>
                                            </p:tgtEl>
                                            <p:attrNameLst>
                                              <p:attrName>ppt_x</p:attrName>
                                              <p:attrName>ppt_y</p:attrName>
                                            </p:attrNameLst>
                                          </p:cBhvr>
                                          <p:rCtr x="-12292" y="24352"/>
                                        </p:animMotion>
                                      </p:childTnLst>
                                    </p:cTn>
                                  </p:par>
                                  <p:par>
                                    <p:cTn id="317" presetID="42" presetClass="path" presetSubtype="0" fill="hold" nodeType="withEffect" p14:presetBounceEnd="36000">
                                      <p:stCondLst>
                                        <p:cond delay="0"/>
                                      </p:stCondLst>
                                      <p:childTnLst>
                                        <p:animMotion origin="layout" path="M 3.88889E-6 3.20988E-6 L -0.13125 0.61296 " pathEditMode="relative" rAng="0" ptsTypes="AA" p14:bounceEnd="36000">
                                          <p:cBhvr>
                                            <p:cTn id="318" dur="500" spd="-100000" fill="hold"/>
                                            <p:tgtEl>
                                              <p:spTgt spid="168"/>
                                            </p:tgtEl>
                                            <p:attrNameLst>
                                              <p:attrName>ppt_x</p:attrName>
                                              <p:attrName>ppt_y</p:attrName>
                                            </p:attrNameLst>
                                          </p:cBhvr>
                                          <p:rCtr x="-6562" y="30648"/>
                                        </p:animMotion>
                                      </p:childTnLst>
                                    </p:cTn>
                                  </p:par>
                                  <p:par>
                                    <p:cTn id="319" presetID="42" presetClass="path" presetSubtype="0" fill="hold" nodeType="withEffect" p14:presetBounceEnd="36000">
                                      <p:stCondLst>
                                        <p:cond delay="0"/>
                                      </p:stCondLst>
                                      <p:childTnLst>
                                        <p:animMotion origin="layout" path="M 5E-6 4.32099E-6 L 0.27987 0.60648 " pathEditMode="relative" rAng="0" ptsTypes="AA" p14:bounceEnd="36000">
                                          <p:cBhvr>
                                            <p:cTn id="320" dur="500" spd="-100000" fill="hold"/>
                                            <p:tgtEl>
                                              <p:spTgt spid="171"/>
                                            </p:tgtEl>
                                            <p:attrNameLst>
                                              <p:attrName>ppt_x</p:attrName>
                                              <p:attrName>ppt_y</p:attrName>
                                            </p:attrNameLst>
                                          </p:cBhvr>
                                          <p:rCtr x="13993" y="30309"/>
                                        </p:animMotion>
                                      </p:childTnLst>
                                    </p:cTn>
                                  </p:par>
                                  <p:par>
                                    <p:cTn id="321" presetID="42" presetClass="path" presetSubtype="0" fill="hold" nodeType="withEffect" p14:presetBounceEnd="36000">
                                      <p:stCondLst>
                                        <p:cond delay="0"/>
                                      </p:stCondLst>
                                      <p:childTnLst>
                                        <p:animMotion origin="layout" path="M -3.61111E-6 -9.87654E-7 L 0.08091 0.58364 " pathEditMode="relative" rAng="0" ptsTypes="AA" p14:bounceEnd="36000">
                                          <p:cBhvr>
                                            <p:cTn id="322" dur="500" spd="-100000" fill="hold"/>
                                            <p:tgtEl>
                                              <p:spTgt spid="174"/>
                                            </p:tgtEl>
                                            <p:attrNameLst>
                                              <p:attrName>ppt_x</p:attrName>
                                              <p:attrName>ppt_y</p:attrName>
                                            </p:attrNameLst>
                                          </p:cBhvr>
                                          <p:rCtr x="4045" y="29167"/>
                                        </p:animMotion>
                                      </p:childTnLst>
                                    </p:cTn>
                                  </p:par>
                                  <p:par>
                                    <p:cTn id="323" presetID="42" presetClass="path" presetSubtype="0" fill="hold" nodeType="withEffect" p14:presetBounceEnd="36000">
                                      <p:stCondLst>
                                        <p:cond delay="0"/>
                                      </p:stCondLst>
                                      <p:childTnLst>
                                        <p:animMotion origin="layout" path="M -4.72222E-6 3.33333E-6 L 0.04619 0.57808 " pathEditMode="relative" rAng="0" ptsTypes="AA" p14:bounceEnd="36000">
                                          <p:cBhvr>
                                            <p:cTn id="324" dur="500" spd="-100000" fill="hold"/>
                                            <p:tgtEl>
                                              <p:spTgt spid="177"/>
                                            </p:tgtEl>
                                            <p:attrNameLst>
                                              <p:attrName>ppt_x</p:attrName>
                                              <p:attrName>ppt_y</p:attrName>
                                            </p:attrNameLst>
                                          </p:cBhvr>
                                          <p:rCtr x="2309" y="28889"/>
                                        </p:animMotion>
                                      </p:childTnLst>
                                    </p:cTn>
                                  </p:par>
                                  <p:par>
                                    <p:cTn id="325" presetID="42" presetClass="path" presetSubtype="0" fill="hold" nodeType="withEffect" p14:presetBounceEnd="36000">
                                      <p:stCondLst>
                                        <p:cond delay="0"/>
                                      </p:stCondLst>
                                      <p:childTnLst>
                                        <p:animMotion origin="layout" path="M 2.5E-6 -1.11111E-6 L -0.05191 0.61512 " pathEditMode="relative" rAng="0" ptsTypes="AA" p14:bounceEnd="36000">
                                          <p:cBhvr>
                                            <p:cTn id="326" dur="500" spd="-100000" fill="hold"/>
                                            <p:tgtEl>
                                              <p:spTgt spid="180"/>
                                            </p:tgtEl>
                                            <p:attrNameLst>
                                              <p:attrName>ppt_x</p:attrName>
                                              <p:attrName>ppt_y</p:attrName>
                                            </p:attrNameLst>
                                          </p:cBhvr>
                                          <p:rCtr x="-2604" y="30741"/>
                                        </p:animMotion>
                                      </p:childTnLst>
                                    </p:cTn>
                                  </p:par>
                                  <p:par>
                                    <p:cTn id="327" presetID="42" presetClass="path" presetSubtype="0" fill="hold" nodeType="withEffect" p14:presetBounceEnd="36000">
                                      <p:stCondLst>
                                        <p:cond delay="0"/>
                                      </p:stCondLst>
                                      <p:childTnLst>
                                        <p:animMotion origin="layout" path="M -3.88889E-6 -3.7037E-6 L -0.1375 0.75 " pathEditMode="relative" rAng="0" ptsTypes="AA" p14:bounceEnd="36000">
                                          <p:cBhvr>
                                            <p:cTn id="328" dur="500" spd="-100000" fill="hold"/>
                                            <p:tgtEl>
                                              <p:spTgt spid="183"/>
                                            </p:tgtEl>
                                            <p:attrNameLst>
                                              <p:attrName>ppt_x</p:attrName>
                                              <p:attrName>ppt_y</p:attrName>
                                            </p:attrNameLst>
                                          </p:cBhvr>
                                          <p:rCtr x="-6875" y="37500"/>
                                        </p:animMotion>
                                      </p:childTnLst>
                                    </p:cTn>
                                  </p:par>
                                  <p:par>
                                    <p:cTn id="329" presetID="42" presetClass="path" presetSubtype="0" fill="hold" nodeType="withEffect" p14:presetBounceEnd="36000">
                                      <p:stCondLst>
                                        <p:cond delay="0"/>
                                      </p:stCondLst>
                                      <p:childTnLst>
                                        <p:animMotion origin="layout" path="M -4.44444E-6 -4.07407E-6 L 0.07709 0.69074 " pathEditMode="relative" rAng="0" ptsTypes="AA" p14:bounceEnd="36000">
                                          <p:cBhvr>
                                            <p:cTn id="330" dur="500" spd="-100000" fill="hold"/>
                                            <p:tgtEl>
                                              <p:spTgt spid="186"/>
                                            </p:tgtEl>
                                            <p:attrNameLst>
                                              <p:attrName>ppt_x</p:attrName>
                                              <p:attrName>ppt_y</p:attrName>
                                            </p:attrNameLst>
                                          </p:cBhvr>
                                          <p:rCtr x="3854" y="34537"/>
                                        </p:animMotion>
                                      </p:childTnLst>
                                    </p:cTn>
                                  </p:par>
                                  <p:par>
                                    <p:cTn id="331" presetID="42" presetClass="path" presetSubtype="0" fill="hold" nodeType="withEffect" p14:presetBounceEnd="36000">
                                      <p:stCondLst>
                                        <p:cond delay="0"/>
                                      </p:stCondLst>
                                      <p:childTnLst>
                                        <p:animMotion origin="layout" path="M 1.11111E-6 -6.17284E-7 L -0.16389 0.69012 " pathEditMode="relative" rAng="0" ptsTypes="AA" p14:bounceEnd="36000">
                                          <p:cBhvr>
                                            <p:cTn id="332" dur="500" spd="-100000" fill="hold"/>
                                            <p:tgtEl>
                                              <p:spTgt spid="189"/>
                                            </p:tgtEl>
                                            <p:attrNameLst>
                                              <p:attrName>ppt_x</p:attrName>
                                              <p:attrName>ppt_y</p:attrName>
                                            </p:attrNameLst>
                                          </p:cBhvr>
                                          <p:rCtr x="-8194" y="34506"/>
                                        </p:animMotion>
                                      </p:childTnLst>
                                    </p:cTn>
                                  </p:par>
                                </p:childTnLst>
                              </p:cTn>
                            </p:par>
                            <p:par>
                              <p:cTn id="333" fill="hold">
                                <p:stCondLst>
                                  <p:cond delay="5500"/>
                                </p:stCondLst>
                                <p:childTnLst>
                                  <p:par>
                                    <p:cTn id="334" presetID="10" presetClass="entr" presetSubtype="0" fill="hold" grpId="0" nodeType="afterEffect">
                                      <p:stCondLst>
                                        <p:cond delay="0"/>
                                      </p:stCondLst>
                                      <p:childTnLst>
                                        <p:set>
                                          <p:cBhvr>
                                            <p:cTn id="335" dur="1" fill="hold">
                                              <p:stCondLst>
                                                <p:cond delay="0"/>
                                              </p:stCondLst>
                                            </p:cTn>
                                            <p:tgtEl>
                                              <p:spTgt spid="192"/>
                                            </p:tgtEl>
                                            <p:attrNameLst>
                                              <p:attrName>style.visibility</p:attrName>
                                            </p:attrNameLst>
                                          </p:cBhvr>
                                          <p:to>
                                            <p:strVal val="visible"/>
                                          </p:to>
                                        </p:set>
                                        <p:animEffect transition="in" filter="fade">
                                          <p:cBhvr>
                                            <p:cTn id="336" dur="20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116" grpId="0"/>
          <p:bldP spid="67" grpId="0"/>
          <p:bldP spid="54" grpId="0"/>
          <p:bldP spid="97" grpId="0"/>
          <p:bldP spid="130" grpId="0"/>
          <p:bldP spid="161" grpId="0"/>
          <p:bldP spid="19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down)">
                                          <p:cBhvr>
                                            <p:cTn id="7" dur="300"/>
                                            <p:tgtEl>
                                              <p:spTgt spid="103"/>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p:tgtEl>
                                              <p:spTgt spid="94"/>
                                            </p:tgtEl>
                                            <p:attrNameLst>
                                              <p:attrName>ppt_x</p:attrName>
                                            </p:attrNameLst>
                                          </p:cBhvr>
                                          <p:tavLst>
                                            <p:tav tm="0">
                                              <p:val>
                                                <p:strVal val="#ppt_x-#ppt_w*1.125000"/>
                                              </p:val>
                                            </p:tav>
                                            <p:tav tm="100000">
                                              <p:val>
                                                <p:strVal val="#ppt_x"/>
                                              </p:val>
                                            </p:tav>
                                          </p:tavLst>
                                        </p:anim>
                                        <p:animEffect transition="in" filter="wipe(right)">
                                          <p:cBhvr>
                                            <p:cTn id="12" dur="500"/>
                                            <p:tgtEl>
                                              <p:spTgt spid="94"/>
                                            </p:tgtEl>
                                          </p:cBhvr>
                                        </p:animEffect>
                                      </p:childTnLst>
                                    </p:cTn>
                                  </p:par>
                                  <p:par>
                                    <p:cTn id="13" presetID="1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ppt_x</p:attrName>
                                            </p:attrNameLst>
                                          </p:cBhvr>
                                          <p:tavLst>
                                            <p:tav tm="0">
                                              <p:val>
                                                <p:strVal val="#ppt_x-#ppt_w*1.125000"/>
                                              </p:val>
                                            </p:tav>
                                            <p:tav tm="100000">
                                              <p:val>
                                                <p:strVal val="#ppt_x"/>
                                              </p:val>
                                            </p:tav>
                                          </p:tavLst>
                                        </p:anim>
                                        <p:animEffect transition="in" filter="wipe(right)">
                                          <p:cBhvr>
                                            <p:cTn id="16" dur="500"/>
                                            <p:tgtEl>
                                              <p:spTgt spid="1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par>
                              <p:cTn id="21" fill="hold">
                                <p:stCondLst>
                                  <p:cond delay="1000"/>
                                </p:stCondLst>
                                <p:childTnLst>
                                  <p:par>
                                    <p:cTn id="22" presetID="18" presetClass="entr" presetSubtype="3" fill="hold" grpId="0" nodeType="after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strips(upRight)">
                                          <p:cBhvr>
                                            <p:cTn id="24" dur="500"/>
                                            <p:tgtEl>
                                              <p:spTgt spid="67"/>
                                            </p:tgtEl>
                                          </p:cBhvr>
                                        </p:animEffect>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500"/>
                                            <p:tgtEl>
                                              <p:spTgt spid="54"/>
                                            </p:tgtEl>
                                          </p:cBhvr>
                                        </p:animEffect>
                                        <p:anim calcmode="lin" valueType="num">
                                          <p:cBhvr>
                                            <p:cTn id="29" dur="500" fill="hold"/>
                                            <p:tgtEl>
                                              <p:spTgt spid="54"/>
                                            </p:tgtEl>
                                            <p:attrNameLst>
                                              <p:attrName>ppt_x</p:attrName>
                                            </p:attrNameLst>
                                          </p:cBhvr>
                                          <p:tavLst>
                                            <p:tav tm="0">
                                              <p:val>
                                                <p:strVal val="#ppt_x"/>
                                              </p:val>
                                            </p:tav>
                                            <p:tav tm="100000">
                                              <p:val>
                                                <p:strVal val="#ppt_x"/>
                                              </p:val>
                                            </p:tav>
                                          </p:tavLst>
                                        </p:anim>
                                        <p:anim calcmode="lin" valueType="num">
                                          <p:cBhvr>
                                            <p:cTn id="30" dur="500" fill="hold"/>
                                            <p:tgtEl>
                                              <p:spTgt spid="54"/>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78"/>
                                            </p:tgtEl>
                                            <p:attrNameLst>
                                              <p:attrName>style.visibility</p:attrName>
                                            </p:attrNameLst>
                                          </p:cBhvr>
                                          <p:to>
                                            <p:strVal val="visible"/>
                                          </p:to>
                                        </p:set>
                                        <p:anim calcmode="lin" valueType="num">
                                          <p:cBhvr>
                                            <p:cTn id="34" dur="500" fill="hold"/>
                                            <p:tgtEl>
                                              <p:spTgt spid="78"/>
                                            </p:tgtEl>
                                            <p:attrNameLst>
                                              <p:attrName>ppt_w</p:attrName>
                                            </p:attrNameLst>
                                          </p:cBhvr>
                                          <p:tavLst>
                                            <p:tav tm="0">
                                              <p:val>
                                                <p:fltVal val="0"/>
                                              </p:val>
                                            </p:tav>
                                            <p:tav tm="100000">
                                              <p:val>
                                                <p:strVal val="#ppt_w"/>
                                              </p:val>
                                            </p:tav>
                                          </p:tavLst>
                                        </p:anim>
                                        <p:anim calcmode="lin" valueType="num">
                                          <p:cBhvr>
                                            <p:cTn id="35" dur="500" fill="hold"/>
                                            <p:tgtEl>
                                              <p:spTgt spid="78"/>
                                            </p:tgtEl>
                                            <p:attrNameLst>
                                              <p:attrName>ppt_h</p:attrName>
                                            </p:attrNameLst>
                                          </p:cBhvr>
                                          <p:tavLst>
                                            <p:tav tm="0">
                                              <p:val>
                                                <p:fltVal val="0"/>
                                              </p:val>
                                            </p:tav>
                                            <p:tav tm="100000">
                                              <p:val>
                                                <p:strVal val="#ppt_h"/>
                                              </p:val>
                                            </p:tav>
                                          </p:tavLst>
                                        </p:anim>
                                        <p:animEffect transition="in" filter="fade">
                                          <p:cBhvr>
                                            <p:cTn id="36" dur="500"/>
                                            <p:tgtEl>
                                              <p:spTgt spid="78"/>
                                            </p:tgtEl>
                                          </p:cBhvr>
                                        </p:animEffect>
                                      </p:childTnLst>
                                    </p:cTn>
                                  </p:par>
                                  <p:par>
                                    <p:cTn id="37" presetID="53" presetClass="entr" presetSubtype="16" fill="hold" nodeType="withEffect">
                                      <p:stCondLst>
                                        <p:cond delay="0"/>
                                      </p:stCondLst>
                                      <p:childTnLst>
                                        <p:set>
                                          <p:cBhvr>
                                            <p:cTn id="38" dur="1" fill="hold">
                                              <p:stCondLst>
                                                <p:cond delay="0"/>
                                              </p:stCondLst>
                                            </p:cTn>
                                            <p:tgtEl>
                                              <p:spTgt spid="81"/>
                                            </p:tgtEl>
                                            <p:attrNameLst>
                                              <p:attrName>style.visibility</p:attrName>
                                            </p:attrNameLst>
                                          </p:cBhvr>
                                          <p:to>
                                            <p:strVal val="visible"/>
                                          </p:to>
                                        </p:set>
                                        <p:anim calcmode="lin" valueType="num">
                                          <p:cBhvr>
                                            <p:cTn id="39" dur="500" fill="hold"/>
                                            <p:tgtEl>
                                              <p:spTgt spid="81"/>
                                            </p:tgtEl>
                                            <p:attrNameLst>
                                              <p:attrName>ppt_w</p:attrName>
                                            </p:attrNameLst>
                                          </p:cBhvr>
                                          <p:tavLst>
                                            <p:tav tm="0">
                                              <p:val>
                                                <p:fltVal val="0"/>
                                              </p:val>
                                            </p:tav>
                                            <p:tav tm="100000">
                                              <p:val>
                                                <p:strVal val="#ppt_w"/>
                                              </p:val>
                                            </p:tav>
                                          </p:tavLst>
                                        </p:anim>
                                        <p:anim calcmode="lin" valueType="num">
                                          <p:cBhvr>
                                            <p:cTn id="40" dur="500" fill="hold"/>
                                            <p:tgtEl>
                                              <p:spTgt spid="81"/>
                                            </p:tgtEl>
                                            <p:attrNameLst>
                                              <p:attrName>ppt_h</p:attrName>
                                            </p:attrNameLst>
                                          </p:cBhvr>
                                          <p:tavLst>
                                            <p:tav tm="0">
                                              <p:val>
                                                <p:fltVal val="0"/>
                                              </p:val>
                                            </p:tav>
                                            <p:tav tm="100000">
                                              <p:val>
                                                <p:strVal val="#ppt_h"/>
                                              </p:val>
                                            </p:tav>
                                          </p:tavLst>
                                        </p:anim>
                                        <p:animEffect transition="in" filter="fade">
                                          <p:cBhvr>
                                            <p:cTn id="41" dur="500"/>
                                            <p:tgtEl>
                                              <p:spTgt spid="81"/>
                                            </p:tgtEl>
                                          </p:cBhvr>
                                        </p:animEffect>
                                      </p:childTnLst>
                                    </p:cTn>
                                  </p:par>
                                  <p:par>
                                    <p:cTn id="42" presetID="53" presetClass="entr" presetSubtype="16" fill="hold" nodeType="withEffect">
                                      <p:stCondLst>
                                        <p:cond delay="0"/>
                                      </p:stCondLst>
                                      <p:childTnLst>
                                        <p:set>
                                          <p:cBhvr>
                                            <p:cTn id="43" dur="1" fill="hold">
                                              <p:stCondLst>
                                                <p:cond delay="0"/>
                                              </p:stCondLst>
                                            </p:cTn>
                                            <p:tgtEl>
                                              <p:spTgt spid="84"/>
                                            </p:tgtEl>
                                            <p:attrNameLst>
                                              <p:attrName>style.visibility</p:attrName>
                                            </p:attrNameLst>
                                          </p:cBhvr>
                                          <p:to>
                                            <p:strVal val="visible"/>
                                          </p:to>
                                        </p:set>
                                        <p:anim calcmode="lin" valueType="num">
                                          <p:cBhvr>
                                            <p:cTn id="44" dur="500" fill="hold"/>
                                            <p:tgtEl>
                                              <p:spTgt spid="84"/>
                                            </p:tgtEl>
                                            <p:attrNameLst>
                                              <p:attrName>ppt_w</p:attrName>
                                            </p:attrNameLst>
                                          </p:cBhvr>
                                          <p:tavLst>
                                            <p:tav tm="0">
                                              <p:val>
                                                <p:fltVal val="0"/>
                                              </p:val>
                                            </p:tav>
                                            <p:tav tm="100000">
                                              <p:val>
                                                <p:strVal val="#ppt_w"/>
                                              </p:val>
                                            </p:tav>
                                          </p:tavLst>
                                        </p:anim>
                                        <p:anim calcmode="lin" valueType="num">
                                          <p:cBhvr>
                                            <p:cTn id="45" dur="500" fill="hold"/>
                                            <p:tgtEl>
                                              <p:spTgt spid="84"/>
                                            </p:tgtEl>
                                            <p:attrNameLst>
                                              <p:attrName>ppt_h</p:attrName>
                                            </p:attrNameLst>
                                          </p:cBhvr>
                                          <p:tavLst>
                                            <p:tav tm="0">
                                              <p:val>
                                                <p:fltVal val="0"/>
                                              </p:val>
                                            </p:tav>
                                            <p:tav tm="100000">
                                              <p:val>
                                                <p:strVal val="#ppt_h"/>
                                              </p:val>
                                            </p:tav>
                                          </p:tavLst>
                                        </p:anim>
                                        <p:animEffect transition="in" filter="fade">
                                          <p:cBhvr>
                                            <p:cTn id="46" dur="500"/>
                                            <p:tgtEl>
                                              <p:spTgt spid="84"/>
                                            </p:tgtEl>
                                          </p:cBhvr>
                                        </p:animEffect>
                                      </p:childTnLst>
                                    </p:cTn>
                                  </p:par>
                                  <p:par>
                                    <p:cTn id="47" presetID="53" presetClass="entr" presetSubtype="16" fill="hold" nodeType="withEffect">
                                      <p:stCondLst>
                                        <p:cond delay="0"/>
                                      </p:stCondLst>
                                      <p:childTnLst>
                                        <p:set>
                                          <p:cBhvr>
                                            <p:cTn id="48" dur="1" fill="hold">
                                              <p:stCondLst>
                                                <p:cond delay="0"/>
                                              </p:stCondLst>
                                            </p:cTn>
                                            <p:tgtEl>
                                              <p:spTgt spid="87"/>
                                            </p:tgtEl>
                                            <p:attrNameLst>
                                              <p:attrName>style.visibility</p:attrName>
                                            </p:attrNameLst>
                                          </p:cBhvr>
                                          <p:to>
                                            <p:strVal val="visible"/>
                                          </p:to>
                                        </p:set>
                                        <p:anim calcmode="lin" valueType="num">
                                          <p:cBhvr>
                                            <p:cTn id="49" dur="500" fill="hold"/>
                                            <p:tgtEl>
                                              <p:spTgt spid="87"/>
                                            </p:tgtEl>
                                            <p:attrNameLst>
                                              <p:attrName>ppt_w</p:attrName>
                                            </p:attrNameLst>
                                          </p:cBhvr>
                                          <p:tavLst>
                                            <p:tav tm="0">
                                              <p:val>
                                                <p:fltVal val="0"/>
                                              </p:val>
                                            </p:tav>
                                            <p:tav tm="100000">
                                              <p:val>
                                                <p:strVal val="#ppt_w"/>
                                              </p:val>
                                            </p:tav>
                                          </p:tavLst>
                                        </p:anim>
                                        <p:anim calcmode="lin" valueType="num">
                                          <p:cBhvr>
                                            <p:cTn id="50" dur="500" fill="hold"/>
                                            <p:tgtEl>
                                              <p:spTgt spid="87"/>
                                            </p:tgtEl>
                                            <p:attrNameLst>
                                              <p:attrName>ppt_h</p:attrName>
                                            </p:attrNameLst>
                                          </p:cBhvr>
                                          <p:tavLst>
                                            <p:tav tm="0">
                                              <p:val>
                                                <p:fltVal val="0"/>
                                              </p:val>
                                            </p:tav>
                                            <p:tav tm="100000">
                                              <p:val>
                                                <p:strVal val="#ppt_h"/>
                                              </p:val>
                                            </p:tav>
                                          </p:tavLst>
                                        </p:anim>
                                        <p:animEffect transition="in" filter="fade">
                                          <p:cBhvr>
                                            <p:cTn id="51" dur="500"/>
                                            <p:tgtEl>
                                              <p:spTgt spid="87"/>
                                            </p:tgtEl>
                                          </p:cBhvr>
                                        </p:animEffect>
                                      </p:childTnLst>
                                    </p:cTn>
                                  </p:par>
                                  <p:par>
                                    <p:cTn id="52" presetID="53" presetClass="entr" presetSubtype="16" fill="hold" nodeType="withEffect">
                                      <p:stCondLst>
                                        <p:cond delay="0"/>
                                      </p:stCondLst>
                                      <p:childTnLst>
                                        <p:set>
                                          <p:cBhvr>
                                            <p:cTn id="53" dur="1" fill="hold">
                                              <p:stCondLst>
                                                <p:cond delay="0"/>
                                              </p:stCondLst>
                                            </p:cTn>
                                            <p:tgtEl>
                                              <p:spTgt spid="90"/>
                                            </p:tgtEl>
                                            <p:attrNameLst>
                                              <p:attrName>style.visibility</p:attrName>
                                            </p:attrNameLst>
                                          </p:cBhvr>
                                          <p:to>
                                            <p:strVal val="visible"/>
                                          </p:to>
                                        </p:set>
                                        <p:anim calcmode="lin" valueType="num">
                                          <p:cBhvr>
                                            <p:cTn id="54" dur="500" fill="hold"/>
                                            <p:tgtEl>
                                              <p:spTgt spid="90"/>
                                            </p:tgtEl>
                                            <p:attrNameLst>
                                              <p:attrName>ppt_w</p:attrName>
                                            </p:attrNameLst>
                                          </p:cBhvr>
                                          <p:tavLst>
                                            <p:tav tm="0">
                                              <p:val>
                                                <p:fltVal val="0"/>
                                              </p:val>
                                            </p:tav>
                                            <p:tav tm="100000">
                                              <p:val>
                                                <p:strVal val="#ppt_w"/>
                                              </p:val>
                                            </p:tav>
                                          </p:tavLst>
                                        </p:anim>
                                        <p:anim calcmode="lin" valueType="num">
                                          <p:cBhvr>
                                            <p:cTn id="55" dur="500" fill="hold"/>
                                            <p:tgtEl>
                                              <p:spTgt spid="90"/>
                                            </p:tgtEl>
                                            <p:attrNameLst>
                                              <p:attrName>ppt_h</p:attrName>
                                            </p:attrNameLst>
                                          </p:cBhvr>
                                          <p:tavLst>
                                            <p:tav tm="0">
                                              <p:val>
                                                <p:fltVal val="0"/>
                                              </p:val>
                                            </p:tav>
                                            <p:tav tm="100000">
                                              <p:val>
                                                <p:strVal val="#ppt_h"/>
                                              </p:val>
                                            </p:tav>
                                          </p:tavLst>
                                        </p:anim>
                                        <p:animEffect transition="in" filter="fade">
                                          <p:cBhvr>
                                            <p:cTn id="56" dur="500"/>
                                            <p:tgtEl>
                                              <p:spTgt spid="90"/>
                                            </p:tgtEl>
                                          </p:cBhvr>
                                        </p:animEffect>
                                      </p:childTnLst>
                                    </p:cTn>
                                  </p:par>
                                  <p:par>
                                    <p:cTn id="57" presetID="53" presetClass="entr" presetSubtype="16" fill="hold" nodeType="withEffect">
                                      <p:stCondLst>
                                        <p:cond delay="0"/>
                                      </p:stCondLst>
                                      <p:childTnLst>
                                        <p:set>
                                          <p:cBhvr>
                                            <p:cTn id="58" dur="1" fill="hold">
                                              <p:stCondLst>
                                                <p:cond delay="0"/>
                                              </p:stCondLst>
                                            </p:cTn>
                                            <p:tgtEl>
                                              <p:spTgt spid="93"/>
                                            </p:tgtEl>
                                            <p:attrNameLst>
                                              <p:attrName>style.visibility</p:attrName>
                                            </p:attrNameLst>
                                          </p:cBhvr>
                                          <p:to>
                                            <p:strVal val="visible"/>
                                          </p:to>
                                        </p:set>
                                        <p:anim calcmode="lin" valueType="num">
                                          <p:cBhvr>
                                            <p:cTn id="59" dur="500" fill="hold"/>
                                            <p:tgtEl>
                                              <p:spTgt spid="93"/>
                                            </p:tgtEl>
                                            <p:attrNameLst>
                                              <p:attrName>ppt_w</p:attrName>
                                            </p:attrNameLst>
                                          </p:cBhvr>
                                          <p:tavLst>
                                            <p:tav tm="0">
                                              <p:val>
                                                <p:fltVal val="0"/>
                                              </p:val>
                                            </p:tav>
                                            <p:tav tm="100000">
                                              <p:val>
                                                <p:strVal val="#ppt_w"/>
                                              </p:val>
                                            </p:tav>
                                          </p:tavLst>
                                        </p:anim>
                                        <p:anim calcmode="lin" valueType="num">
                                          <p:cBhvr>
                                            <p:cTn id="60" dur="500" fill="hold"/>
                                            <p:tgtEl>
                                              <p:spTgt spid="93"/>
                                            </p:tgtEl>
                                            <p:attrNameLst>
                                              <p:attrName>ppt_h</p:attrName>
                                            </p:attrNameLst>
                                          </p:cBhvr>
                                          <p:tavLst>
                                            <p:tav tm="0">
                                              <p:val>
                                                <p:fltVal val="0"/>
                                              </p:val>
                                            </p:tav>
                                            <p:tav tm="100000">
                                              <p:val>
                                                <p:strVal val="#ppt_h"/>
                                              </p:val>
                                            </p:tav>
                                          </p:tavLst>
                                        </p:anim>
                                        <p:animEffect transition="in" filter="fade">
                                          <p:cBhvr>
                                            <p:cTn id="61" dur="500"/>
                                            <p:tgtEl>
                                              <p:spTgt spid="93"/>
                                            </p:tgtEl>
                                          </p:cBhvr>
                                        </p:animEffect>
                                      </p:childTnLst>
                                    </p:cTn>
                                  </p:par>
                                  <p:par>
                                    <p:cTn id="62" presetID="53" presetClass="entr" presetSubtype="16" fill="hold" nodeType="with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par>
                                    <p:cTn id="67" presetID="53" presetClass="entr" presetSubtype="16" fill="hold" nodeType="withEffect">
                                      <p:stCondLst>
                                        <p:cond delay="0"/>
                                      </p:stCondLst>
                                      <p:childTnLst>
                                        <p:set>
                                          <p:cBhvr>
                                            <p:cTn id="68" dur="1" fill="hold">
                                              <p:stCondLst>
                                                <p:cond delay="0"/>
                                              </p:stCondLst>
                                            </p:cTn>
                                            <p:tgtEl>
                                              <p:spTgt spid="65"/>
                                            </p:tgtEl>
                                            <p:attrNameLst>
                                              <p:attrName>style.visibility</p:attrName>
                                            </p:attrNameLst>
                                          </p:cBhvr>
                                          <p:to>
                                            <p:strVal val="visible"/>
                                          </p:to>
                                        </p:set>
                                        <p:anim calcmode="lin" valueType="num">
                                          <p:cBhvr>
                                            <p:cTn id="69" dur="500" fill="hold"/>
                                            <p:tgtEl>
                                              <p:spTgt spid="65"/>
                                            </p:tgtEl>
                                            <p:attrNameLst>
                                              <p:attrName>ppt_w</p:attrName>
                                            </p:attrNameLst>
                                          </p:cBhvr>
                                          <p:tavLst>
                                            <p:tav tm="0">
                                              <p:val>
                                                <p:fltVal val="0"/>
                                              </p:val>
                                            </p:tav>
                                            <p:tav tm="100000">
                                              <p:val>
                                                <p:strVal val="#ppt_w"/>
                                              </p:val>
                                            </p:tav>
                                          </p:tavLst>
                                        </p:anim>
                                        <p:anim calcmode="lin" valueType="num">
                                          <p:cBhvr>
                                            <p:cTn id="70" dur="500" fill="hold"/>
                                            <p:tgtEl>
                                              <p:spTgt spid="65"/>
                                            </p:tgtEl>
                                            <p:attrNameLst>
                                              <p:attrName>ppt_h</p:attrName>
                                            </p:attrNameLst>
                                          </p:cBhvr>
                                          <p:tavLst>
                                            <p:tav tm="0">
                                              <p:val>
                                                <p:fltVal val="0"/>
                                              </p:val>
                                            </p:tav>
                                            <p:tav tm="100000">
                                              <p:val>
                                                <p:strVal val="#ppt_h"/>
                                              </p:val>
                                            </p:tav>
                                          </p:tavLst>
                                        </p:anim>
                                        <p:animEffect transition="in" filter="fade">
                                          <p:cBhvr>
                                            <p:cTn id="71" dur="500"/>
                                            <p:tgtEl>
                                              <p:spTgt spid="65"/>
                                            </p:tgtEl>
                                          </p:cBhvr>
                                        </p:animEffect>
                                      </p:childTnLst>
                                    </p:cTn>
                                  </p:par>
                                  <p:par>
                                    <p:cTn id="72" presetID="53" presetClass="entr" presetSubtype="16" fill="hold" nodeType="withEffect">
                                      <p:stCondLst>
                                        <p:cond delay="0"/>
                                      </p:stCondLst>
                                      <p:childTnLst>
                                        <p:set>
                                          <p:cBhvr>
                                            <p:cTn id="73" dur="1" fill="hold">
                                              <p:stCondLst>
                                                <p:cond delay="0"/>
                                              </p:stCondLst>
                                            </p:cTn>
                                            <p:tgtEl>
                                              <p:spTgt spid="75"/>
                                            </p:tgtEl>
                                            <p:attrNameLst>
                                              <p:attrName>style.visibility</p:attrName>
                                            </p:attrNameLst>
                                          </p:cBhvr>
                                          <p:to>
                                            <p:strVal val="visible"/>
                                          </p:to>
                                        </p:set>
                                        <p:anim calcmode="lin" valueType="num">
                                          <p:cBhvr>
                                            <p:cTn id="74" dur="500" fill="hold"/>
                                            <p:tgtEl>
                                              <p:spTgt spid="75"/>
                                            </p:tgtEl>
                                            <p:attrNameLst>
                                              <p:attrName>ppt_w</p:attrName>
                                            </p:attrNameLst>
                                          </p:cBhvr>
                                          <p:tavLst>
                                            <p:tav tm="0">
                                              <p:val>
                                                <p:fltVal val="0"/>
                                              </p:val>
                                            </p:tav>
                                            <p:tav tm="100000">
                                              <p:val>
                                                <p:strVal val="#ppt_w"/>
                                              </p:val>
                                            </p:tav>
                                          </p:tavLst>
                                        </p:anim>
                                        <p:anim calcmode="lin" valueType="num">
                                          <p:cBhvr>
                                            <p:cTn id="75" dur="500" fill="hold"/>
                                            <p:tgtEl>
                                              <p:spTgt spid="75"/>
                                            </p:tgtEl>
                                            <p:attrNameLst>
                                              <p:attrName>ppt_h</p:attrName>
                                            </p:attrNameLst>
                                          </p:cBhvr>
                                          <p:tavLst>
                                            <p:tav tm="0">
                                              <p:val>
                                                <p:fltVal val="0"/>
                                              </p:val>
                                            </p:tav>
                                            <p:tav tm="100000">
                                              <p:val>
                                                <p:strVal val="#ppt_h"/>
                                              </p:val>
                                            </p:tav>
                                          </p:tavLst>
                                        </p:anim>
                                        <p:animEffect transition="in" filter="fade">
                                          <p:cBhvr>
                                            <p:cTn id="76" dur="500"/>
                                            <p:tgtEl>
                                              <p:spTgt spid="75"/>
                                            </p:tgtEl>
                                          </p:cBhvr>
                                        </p:animEffect>
                                      </p:childTnLst>
                                    </p:cTn>
                                  </p:par>
                                  <p:par>
                                    <p:cTn id="77" presetID="53" presetClass="entr" presetSubtype="16" fill="hold" nodeType="withEffect">
                                      <p:stCondLst>
                                        <p:cond delay="0"/>
                                      </p:stCondLst>
                                      <p:childTnLst>
                                        <p:set>
                                          <p:cBhvr>
                                            <p:cTn id="78" dur="1" fill="hold">
                                              <p:stCondLst>
                                                <p:cond delay="0"/>
                                              </p:stCondLst>
                                            </p:cTn>
                                            <p:tgtEl>
                                              <p:spTgt spid="69"/>
                                            </p:tgtEl>
                                            <p:attrNameLst>
                                              <p:attrName>style.visibility</p:attrName>
                                            </p:attrNameLst>
                                          </p:cBhvr>
                                          <p:to>
                                            <p:strVal val="visible"/>
                                          </p:to>
                                        </p:set>
                                        <p:anim calcmode="lin" valueType="num">
                                          <p:cBhvr>
                                            <p:cTn id="79" dur="500" fill="hold"/>
                                            <p:tgtEl>
                                              <p:spTgt spid="69"/>
                                            </p:tgtEl>
                                            <p:attrNameLst>
                                              <p:attrName>ppt_w</p:attrName>
                                            </p:attrNameLst>
                                          </p:cBhvr>
                                          <p:tavLst>
                                            <p:tav tm="0">
                                              <p:val>
                                                <p:fltVal val="0"/>
                                              </p:val>
                                            </p:tav>
                                            <p:tav tm="100000">
                                              <p:val>
                                                <p:strVal val="#ppt_w"/>
                                              </p:val>
                                            </p:tav>
                                          </p:tavLst>
                                        </p:anim>
                                        <p:anim calcmode="lin" valueType="num">
                                          <p:cBhvr>
                                            <p:cTn id="80" dur="500" fill="hold"/>
                                            <p:tgtEl>
                                              <p:spTgt spid="69"/>
                                            </p:tgtEl>
                                            <p:attrNameLst>
                                              <p:attrName>ppt_h</p:attrName>
                                            </p:attrNameLst>
                                          </p:cBhvr>
                                          <p:tavLst>
                                            <p:tav tm="0">
                                              <p:val>
                                                <p:fltVal val="0"/>
                                              </p:val>
                                            </p:tav>
                                            <p:tav tm="100000">
                                              <p:val>
                                                <p:strVal val="#ppt_h"/>
                                              </p:val>
                                            </p:tav>
                                          </p:tavLst>
                                        </p:anim>
                                        <p:animEffect transition="in" filter="fade">
                                          <p:cBhvr>
                                            <p:cTn id="81" dur="500"/>
                                            <p:tgtEl>
                                              <p:spTgt spid="69"/>
                                            </p:tgtEl>
                                          </p:cBhvr>
                                        </p:animEffect>
                                      </p:childTnLst>
                                    </p:cTn>
                                  </p:par>
                                  <p:par>
                                    <p:cTn id="82" presetID="42" presetClass="path" presetSubtype="0" fill="hold" nodeType="withEffect">
                                      <p:stCondLst>
                                        <p:cond delay="0"/>
                                      </p:stCondLst>
                                      <p:childTnLst>
                                        <p:animMotion origin="layout" path="M -2.77778E-7 -1.60494E-6 L 0.16788 0.62624 " pathEditMode="relative" rAng="0" ptsTypes="AA">
                                          <p:cBhvr>
                                            <p:cTn id="83" dur="500" spd="-100000" fill="hold"/>
                                            <p:tgtEl>
                                              <p:spTgt spid="78"/>
                                            </p:tgtEl>
                                            <p:attrNameLst>
                                              <p:attrName>ppt_x</p:attrName>
                                              <p:attrName>ppt_y</p:attrName>
                                            </p:attrNameLst>
                                          </p:cBhvr>
                                          <p:rCtr x="8385" y="31296"/>
                                        </p:animMotion>
                                      </p:childTnLst>
                                    </p:cTn>
                                  </p:par>
                                  <p:par>
                                    <p:cTn id="84" presetID="42" presetClass="path" presetSubtype="0" fill="hold" nodeType="withEffect">
                                      <p:stCondLst>
                                        <p:cond delay="0"/>
                                      </p:stCondLst>
                                      <p:childTnLst>
                                        <p:animMotion origin="layout" path="M 1.38889E-6 -2.96296E-6 L -0.24583 0.48704 " pathEditMode="relative" rAng="0" ptsTypes="AA">
                                          <p:cBhvr>
                                            <p:cTn id="85" dur="500" spd="-100000" fill="hold"/>
                                            <p:tgtEl>
                                              <p:spTgt spid="81"/>
                                            </p:tgtEl>
                                            <p:attrNameLst>
                                              <p:attrName>ppt_x</p:attrName>
                                              <p:attrName>ppt_y</p:attrName>
                                            </p:attrNameLst>
                                          </p:cBhvr>
                                          <p:rCtr x="-12292" y="24352"/>
                                        </p:animMotion>
                                      </p:childTnLst>
                                    </p:cTn>
                                  </p:par>
                                  <p:par>
                                    <p:cTn id="86" presetID="42" presetClass="path" presetSubtype="0" fill="hold" nodeType="withEffect">
                                      <p:stCondLst>
                                        <p:cond delay="0"/>
                                      </p:stCondLst>
                                      <p:childTnLst>
                                        <p:animMotion origin="layout" path="M 3.88889E-6 3.20988E-6 L -0.13125 0.61296 " pathEditMode="relative" rAng="0" ptsTypes="AA">
                                          <p:cBhvr>
                                            <p:cTn id="87" dur="500" spd="-100000" fill="hold"/>
                                            <p:tgtEl>
                                              <p:spTgt spid="84"/>
                                            </p:tgtEl>
                                            <p:attrNameLst>
                                              <p:attrName>ppt_x</p:attrName>
                                              <p:attrName>ppt_y</p:attrName>
                                            </p:attrNameLst>
                                          </p:cBhvr>
                                          <p:rCtr x="-6562" y="30648"/>
                                        </p:animMotion>
                                      </p:childTnLst>
                                    </p:cTn>
                                  </p:par>
                                  <p:par>
                                    <p:cTn id="88" presetID="42" presetClass="path" presetSubtype="0" fill="hold" nodeType="withEffect">
                                      <p:stCondLst>
                                        <p:cond delay="0"/>
                                      </p:stCondLst>
                                      <p:childTnLst>
                                        <p:animMotion origin="layout" path="M 5E-6 4.32099E-6 L 0.27987 0.60648 " pathEditMode="relative" rAng="0" ptsTypes="AA">
                                          <p:cBhvr>
                                            <p:cTn id="89" dur="500" spd="-100000" fill="hold"/>
                                            <p:tgtEl>
                                              <p:spTgt spid="87"/>
                                            </p:tgtEl>
                                            <p:attrNameLst>
                                              <p:attrName>ppt_x</p:attrName>
                                              <p:attrName>ppt_y</p:attrName>
                                            </p:attrNameLst>
                                          </p:cBhvr>
                                          <p:rCtr x="13993" y="30309"/>
                                        </p:animMotion>
                                      </p:childTnLst>
                                    </p:cTn>
                                  </p:par>
                                  <p:par>
                                    <p:cTn id="90" presetID="42" presetClass="path" presetSubtype="0" fill="hold" nodeType="withEffect">
                                      <p:stCondLst>
                                        <p:cond delay="0"/>
                                      </p:stCondLst>
                                      <p:childTnLst>
                                        <p:animMotion origin="layout" path="M -3.61111E-6 -9.87654E-7 L 0.08091 0.58364 " pathEditMode="relative" rAng="0" ptsTypes="AA">
                                          <p:cBhvr>
                                            <p:cTn id="91" dur="500" spd="-100000" fill="hold"/>
                                            <p:tgtEl>
                                              <p:spTgt spid="90"/>
                                            </p:tgtEl>
                                            <p:attrNameLst>
                                              <p:attrName>ppt_x</p:attrName>
                                              <p:attrName>ppt_y</p:attrName>
                                            </p:attrNameLst>
                                          </p:cBhvr>
                                          <p:rCtr x="4045" y="29167"/>
                                        </p:animMotion>
                                      </p:childTnLst>
                                    </p:cTn>
                                  </p:par>
                                  <p:par>
                                    <p:cTn id="92" presetID="42" presetClass="path" presetSubtype="0" fill="hold" nodeType="withEffect">
                                      <p:stCondLst>
                                        <p:cond delay="0"/>
                                      </p:stCondLst>
                                      <p:childTnLst>
                                        <p:animMotion origin="layout" path="M -4.72222E-6 3.33333E-6 L 0.04619 0.57808 " pathEditMode="relative" rAng="0" ptsTypes="AA">
                                          <p:cBhvr>
                                            <p:cTn id="93" dur="500" spd="-100000" fill="hold"/>
                                            <p:tgtEl>
                                              <p:spTgt spid="93"/>
                                            </p:tgtEl>
                                            <p:attrNameLst>
                                              <p:attrName>ppt_x</p:attrName>
                                              <p:attrName>ppt_y</p:attrName>
                                            </p:attrNameLst>
                                          </p:cBhvr>
                                          <p:rCtr x="2309" y="28889"/>
                                        </p:animMotion>
                                      </p:childTnLst>
                                    </p:cTn>
                                  </p:par>
                                  <p:par>
                                    <p:cTn id="94" presetID="42" presetClass="path" presetSubtype="0" fill="hold" nodeType="withEffect">
                                      <p:stCondLst>
                                        <p:cond delay="0"/>
                                      </p:stCondLst>
                                      <p:childTnLst>
                                        <p:animMotion origin="layout" path="M 2.5E-6 -1.11111E-6 L -0.05191 0.61512 " pathEditMode="relative" rAng="0" ptsTypes="AA">
                                          <p:cBhvr>
                                            <p:cTn id="95" dur="500" spd="-100000" fill="hold"/>
                                            <p:tgtEl>
                                              <p:spTgt spid="72"/>
                                            </p:tgtEl>
                                            <p:attrNameLst>
                                              <p:attrName>ppt_x</p:attrName>
                                              <p:attrName>ppt_y</p:attrName>
                                            </p:attrNameLst>
                                          </p:cBhvr>
                                          <p:rCtr x="-2604" y="30741"/>
                                        </p:animMotion>
                                      </p:childTnLst>
                                    </p:cTn>
                                  </p:par>
                                  <p:par>
                                    <p:cTn id="96" presetID="42" presetClass="path" presetSubtype="0" fill="hold" nodeType="withEffect">
                                      <p:stCondLst>
                                        <p:cond delay="0"/>
                                      </p:stCondLst>
                                      <p:childTnLst>
                                        <p:animMotion origin="layout" path="M -3.88889E-6 -3.7037E-6 L -0.1375 0.75 " pathEditMode="relative" rAng="0" ptsTypes="AA">
                                          <p:cBhvr>
                                            <p:cTn id="97" dur="500" spd="-100000" fill="hold"/>
                                            <p:tgtEl>
                                              <p:spTgt spid="65"/>
                                            </p:tgtEl>
                                            <p:attrNameLst>
                                              <p:attrName>ppt_x</p:attrName>
                                              <p:attrName>ppt_y</p:attrName>
                                            </p:attrNameLst>
                                          </p:cBhvr>
                                          <p:rCtr x="-6875" y="37500"/>
                                        </p:animMotion>
                                      </p:childTnLst>
                                    </p:cTn>
                                  </p:par>
                                  <p:par>
                                    <p:cTn id="98" presetID="42" presetClass="path" presetSubtype="0" fill="hold" nodeType="withEffect">
                                      <p:stCondLst>
                                        <p:cond delay="0"/>
                                      </p:stCondLst>
                                      <p:childTnLst>
                                        <p:animMotion origin="layout" path="M -4.44444E-6 -4.07407E-6 L 0.07709 0.69074 " pathEditMode="relative" rAng="0" ptsTypes="AA">
                                          <p:cBhvr>
                                            <p:cTn id="99" dur="500" spd="-100000" fill="hold"/>
                                            <p:tgtEl>
                                              <p:spTgt spid="75"/>
                                            </p:tgtEl>
                                            <p:attrNameLst>
                                              <p:attrName>ppt_x</p:attrName>
                                              <p:attrName>ppt_y</p:attrName>
                                            </p:attrNameLst>
                                          </p:cBhvr>
                                          <p:rCtr x="3854" y="34537"/>
                                        </p:animMotion>
                                      </p:childTnLst>
                                    </p:cTn>
                                  </p:par>
                                  <p:par>
                                    <p:cTn id="100" presetID="42" presetClass="path" presetSubtype="0" fill="hold" nodeType="withEffect">
                                      <p:stCondLst>
                                        <p:cond delay="0"/>
                                      </p:stCondLst>
                                      <p:childTnLst>
                                        <p:animMotion origin="layout" path="M 1.11111E-6 -6.17284E-7 L -0.16389 0.69012 " pathEditMode="relative" rAng="0" ptsTypes="AA">
                                          <p:cBhvr>
                                            <p:cTn id="101" dur="500" spd="-100000" fill="hold"/>
                                            <p:tgtEl>
                                              <p:spTgt spid="69"/>
                                            </p:tgtEl>
                                            <p:attrNameLst>
                                              <p:attrName>ppt_x</p:attrName>
                                              <p:attrName>ppt_y</p:attrName>
                                            </p:attrNameLst>
                                          </p:cBhvr>
                                          <p:rCtr x="-8194" y="34506"/>
                                        </p:animMotion>
                                      </p:childTnLst>
                                    </p:cTn>
                                  </p:par>
                                </p:childTnLst>
                              </p:cTn>
                            </p:par>
                            <p:par>
                              <p:cTn id="102" fill="hold">
                                <p:stCondLst>
                                  <p:cond delay="2500"/>
                                </p:stCondLst>
                                <p:childTnLst>
                                  <p:par>
                                    <p:cTn id="103" presetID="42" presetClass="entr" presetSubtype="0" fill="hold" grpId="0" nodeType="afterEffect">
                                      <p:stCondLst>
                                        <p:cond delay="0"/>
                                      </p:stCondLst>
                                      <p:childTnLst>
                                        <p:set>
                                          <p:cBhvr>
                                            <p:cTn id="104" dur="1" fill="hold">
                                              <p:stCondLst>
                                                <p:cond delay="0"/>
                                              </p:stCondLst>
                                            </p:cTn>
                                            <p:tgtEl>
                                              <p:spTgt spid="97"/>
                                            </p:tgtEl>
                                            <p:attrNameLst>
                                              <p:attrName>style.visibility</p:attrName>
                                            </p:attrNameLst>
                                          </p:cBhvr>
                                          <p:to>
                                            <p:strVal val="visible"/>
                                          </p:to>
                                        </p:set>
                                        <p:animEffect transition="in" filter="fade">
                                          <p:cBhvr>
                                            <p:cTn id="105" dur="500"/>
                                            <p:tgtEl>
                                              <p:spTgt spid="97"/>
                                            </p:tgtEl>
                                          </p:cBhvr>
                                        </p:animEffect>
                                        <p:anim calcmode="lin" valueType="num">
                                          <p:cBhvr>
                                            <p:cTn id="106" dur="500" fill="hold"/>
                                            <p:tgtEl>
                                              <p:spTgt spid="97"/>
                                            </p:tgtEl>
                                            <p:attrNameLst>
                                              <p:attrName>ppt_x</p:attrName>
                                            </p:attrNameLst>
                                          </p:cBhvr>
                                          <p:tavLst>
                                            <p:tav tm="0">
                                              <p:val>
                                                <p:strVal val="#ppt_x"/>
                                              </p:val>
                                            </p:tav>
                                            <p:tav tm="100000">
                                              <p:val>
                                                <p:strVal val="#ppt_x"/>
                                              </p:val>
                                            </p:tav>
                                          </p:tavLst>
                                        </p:anim>
                                        <p:anim calcmode="lin" valueType="num">
                                          <p:cBhvr>
                                            <p:cTn id="107" dur="500" fill="hold"/>
                                            <p:tgtEl>
                                              <p:spTgt spid="97"/>
                                            </p:tgtEl>
                                            <p:attrNameLst>
                                              <p:attrName>ppt_y</p:attrName>
                                            </p:attrNameLst>
                                          </p:cBhvr>
                                          <p:tavLst>
                                            <p:tav tm="0">
                                              <p:val>
                                                <p:strVal val="#ppt_y+.1"/>
                                              </p:val>
                                            </p:tav>
                                            <p:tav tm="100000">
                                              <p:val>
                                                <p:strVal val="#ppt_y"/>
                                              </p:val>
                                            </p:tav>
                                          </p:tavLst>
                                        </p:anim>
                                      </p:childTnLst>
                                    </p:cTn>
                                  </p:par>
                                </p:childTnLst>
                              </p:cTn>
                            </p:par>
                            <p:par>
                              <p:cTn id="108" fill="hold">
                                <p:stCondLst>
                                  <p:cond delay="3000"/>
                                </p:stCondLst>
                                <p:childTnLst>
                                  <p:par>
                                    <p:cTn id="109" presetID="53" presetClass="entr" presetSubtype="16" fill="hold" nodeType="afterEffect">
                                      <p:stCondLst>
                                        <p:cond delay="0"/>
                                      </p:stCondLst>
                                      <p:childTnLst>
                                        <p:set>
                                          <p:cBhvr>
                                            <p:cTn id="110" dur="1" fill="hold">
                                              <p:stCondLst>
                                                <p:cond delay="0"/>
                                              </p:stCondLst>
                                            </p:cTn>
                                            <p:tgtEl>
                                              <p:spTgt spid="98"/>
                                            </p:tgtEl>
                                            <p:attrNameLst>
                                              <p:attrName>style.visibility</p:attrName>
                                            </p:attrNameLst>
                                          </p:cBhvr>
                                          <p:to>
                                            <p:strVal val="visible"/>
                                          </p:to>
                                        </p:set>
                                        <p:anim calcmode="lin" valueType="num">
                                          <p:cBhvr>
                                            <p:cTn id="111" dur="500" fill="hold"/>
                                            <p:tgtEl>
                                              <p:spTgt spid="98"/>
                                            </p:tgtEl>
                                            <p:attrNameLst>
                                              <p:attrName>ppt_w</p:attrName>
                                            </p:attrNameLst>
                                          </p:cBhvr>
                                          <p:tavLst>
                                            <p:tav tm="0">
                                              <p:val>
                                                <p:fltVal val="0"/>
                                              </p:val>
                                            </p:tav>
                                            <p:tav tm="100000">
                                              <p:val>
                                                <p:strVal val="#ppt_w"/>
                                              </p:val>
                                            </p:tav>
                                          </p:tavLst>
                                        </p:anim>
                                        <p:anim calcmode="lin" valueType="num">
                                          <p:cBhvr>
                                            <p:cTn id="112" dur="500" fill="hold"/>
                                            <p:tgtEl>
                                              <p:spTgt spid="98"/>
                                            </p:tgtEl>
                                            <p:attrNameLst>
                                              <p:attrName>ppt_h</p:attrName>
                                            </p:attrNameLst>
                                          </p:cBhvr>
                                          <p:tavLst>
                                            <p:tav tm="0">
                                              <p:val>
                                                <p:fltVal val="0"/>
                                              </p:val>
                                            </p:tav>
                                            <p:tav tm="100000">
                                              <p:val>
                                                <p:strVal val="#ppt_h"/>
                                              </p:val>
                                            </p:tav>
                                          </p:tavLst>
                                        </p:anim>
                                        <p:animEffect transition="in" filter="fade">
                                          <p:cBhvr>
                                            <p:cTn id="113" dur="500"/>
                                            <p:tgtEl>
                                              <p:spTgt spid="98"/>
                                            </p:tgtEl>
                                          </p:cBhvr>
                                        </p:animEffect>
                                      </p:childTnLst>
                                    </p:cTn>
                                  </p:par>
                                  <p:par>
                                    <p:cTn id="114" presetID="53" presetClass="entr" presetSubtype="16" fill="hold" nodeType="withEffect">
                                      <p:stCondLst>
                                        <p:cond delay="0"/>
                                      </p:stCondLst>
                                      <p:childTnLst>
                                        <p:set>
                                          <p:cBhvr>
                                            <p:cTn id="115" dur="1" fill="hold">
                                              <p:stCondLst>
                                                <p:cond delay="0"/>
                                              </p:stCondLst>
                                            </p:cTn>
                                            <p:tgtEl>
                                              <p:spTgt spid="101"/>
                                            </p:tgtEl>
                                            <p:attrNameLst>
                                              <p:attrName>style.visibility</p:attrName>
                                            </p:attrNameLst>
                                          </p:cBhvr>
                                          <p:to>
                                            <p:strVal val="visible"/>
                                          </p:to>
                                        </p:set>
                                        <p:anim calcmode="lin" valueType="num">
                                          <p:cBhvr>
                                            <p:cTn id="116" dur="500" fill="hold"/>
                                            <p:tgtEl>
                                              <p:spTgt spid="101"/>
                                            </p:tgtEl>
                                            <p:attrNameLst>
                                              <p:attrName>ppt_w</p:attrName>
                                            </p:attrNameLst>
                                          </p:cBhvr>
                                          <p:tavLst>
                                            <p:tav tm="0">
                                              <p:val>
                                                <p:fltVal val="0"/>
                                              </p:val>
                                            </p:tav>
                                            <p:tav tm="100000">
                                              <p:val>
                                                <p:strVal val="#ppt_w"/>
                                              </p:val>
                                            </p:tav>
                                          </p:tavLst>
                                        </p:anim>
                                        <p:anim calcmode="lin" valueType="num">
                                          <p:cBhvr>
                                            <p:cTn id="117" dur="500" fill="hold"/>
                                            <p:tgtEl>
                                              <p:spTgt spid="101"/>
                                            </p:tgtEl>
                                            <p:attrNameLst>
                                              <p:attrName>ppt_h</p:attrName>
                                            </p:attrNameLst>
                                          </p:cBhvr>
                                          <p:tavLst>
                                            <p:tav tm="0">
                                              <p:val>
                                                <p:fltVal val="0"/>
                                              </p:val>
                                            </p:tav>
                                            <p:tav tm="100000">
                                              <p:val>
                                                <p:strVal val="#ppt_h"/>
                                              </p:val>
                                            </p:tav>
                                          </p:tavLst>
                                        </p:anim>
                                        <p:animEffect transition="in" filter="fade">
                                          <p:cBhvr>
                                            <p:cTn id="118" dur="500"/>
                                            <p:tgtEl>
                                              <p:spTgt spid="101"/>
                                            </p:tgtEl>
                                          </p:cBhvr>
                                        </p:animEffect>
                                      </p:childTnLst>
                                    </p:cTn>
                                  </p:par>
                                  <p:par>
                                    <p:cTn id="119" presetID="53" presetClass="entr" presetSubtype="16" fill="hold" nodeType="withEffect">
                                      <p:stCondLst>
                                        <p:cond delay="0"/>
                                      </p:stCondLst>
                                      <p:childTnLst>
                                        <p:set>
                                          <p:cBhvr>
                                            <p:cTn id="120" dur="1" fill="hold">
                                              <p:stCondLst>
                                                <p:cond delay="0"/>
                                              </p:stCondLst>
                                            </p:cTn>
                                            <p:tgtEl>
                                              <p:spTgt spid="105"/>
                                            </p:tgtEl>
                                            <p:attrNameLst>
                                              <p:attrName>style.visibility</p:attrName>
                                            </p:attrNameLst>
                                          </p:cBhvr>
                                          <p:to>
                                            <p:strVal val="visible"/>
                                          </p:to>
                                        </p:set>
                                        <p:anim calcmode="lin" valueType="num">
                                          <p:cBhvr>
                                            <p:cTn id="121" dur="500" fill="hold"/>
                                            <p:tgtEl>
                                              <p:spTgt spid="105"/>
                                            </p:tgtEl>
                                            <p:attrNameLst>
                                              <p:attrName>ppt_w</p:attrName>
                                            </p:attrNameLst>
                                          </p:cBhvr>
                                          <p:tavLst>
                                            <p:tav tm="0">
                                              <p:val>
                                                <p:fltVal val="0"/>
                                              </p:val>
                                            </p:tav>
                                            <p:tav tm="100000">
                                              <p:val>
                                                <p:strVal val="#ppt_w"/>
                                              </p:val>
                                            </p:tav>
                                          </p:tavLst>
                                        </p:anim>
                                        <p:anim calcmode="lin" valueType="num">
                                          <p:cBhvr>
                                            <p:cTn id="122" dur="500" fill="hold"/>
                                            <p:tgtEl>
                                              <p:spTgt spid="105"/>
                                            </p:tgtEl>
                                            <p:attrNameLst>
                                              <p:attrName>ppt_h</p:attrName>
                                            </p:attrNameLst>
                                          </p:cBhvr>
                                          <p:tavLst>
                                            <p:tav tm="0">
                                              <p:val>
                                                <p:fltVal val="0"/>
                                              </p:val>
                                            </p:tav>
                                            <p:tav tm="100000">
                                              <p:val>
                                                <p:strVal val="#ppt_h"/>
                                              </p:val>
                                            </p:tav>
                                          </p:tavLst>
                                        </p:anim>
                                        <p:animEffect transition="in" filter="fade">
                                          <p:cBhvr>
                                            <p:cTn id="123" dur="500"/>
                                            <p:tgtEl>
                                              <p:spTgt spid="105"/>
                                            </p:tgtEl>
                                          </p:cBhvr>
                                        </p:animEffect>
                                      </p:childTnLst>
                                    </p:cTn>
                                  </p:par>
                                  <p:par>
                                    <p:cTn id="124" presetID="53" presetClass="entr" presetSubtype="16" fill="hold" nodeType="withEffect">
                                      <p:stCondLst>
                                        <p:cond delay="0"/>
                                      </p:stCondLst>
                                      <p:childTnLst>
                                        <p:set>
                                          <p:cBhvr>
                                            <p:cTn id="125" dur="1" fill="hold">
                                              <p:stCondLst>
                                                <p:cond delay="0"/>
                                              </p:stCondLst>
                                            </p:cTn>
                                            <p:tgtEl>
                                              <p:spTgt spid="108"/>
                                            </p:tgtEl>
                                            <p:attrNameLst>
                                              <p:attrName>style.visibility</p:attrName>
                                            </p:attrNameLst>
                                          </p:cBhvr>
                                          <p:to>
                                            <p:strVal val="visible"/>
                                          </p:to>
                                        </p:set>
                                        <p:anim calcmode="lin" valueType="num">
                                          <p:cBhvr>
                                            <p:cTn id="126" dur="500" fill="hold"/>
                                            <p:tgtEl>
                                              <p:spTgt spid="108"/>
                                            </p:tgtEl>
                                            <p:attrNameLst>
                                              <p:attrName>ppt_w</p:attrName>
                                            </p:attrNameLst>
                                          </p:cBhvr>
                                          <p:tavLst>
                                            <p:tav tm="0">
                                              <p:val>
                                                <p:fltVal val="0"/>
                                              </p:val>
                                            </p:tav>
                                            <p:tav tm="100000">
                                              <p:val>
                                                <p:strVal val="#ppt_w"/>
                                              </p:val>
                                            </p:tav>
                                          </p:tavLst>
                                        </p:anim>
                                        <p:anim calcmode="lin" valueType="num">
                                          <p:cBhvr>
                                            <p:cTn id="127" dur="500" fill="hold"/>
                                            <p:tgtEl>
                                              <p:spTgt spid="108"/>
                                            </p:tgtEl>
                                            <p:attrNameLst>
                                              <p:attrName>ppt_h</p:attrName>
                                            </p:attrNameLst>
                                          </p:cBhvr>
                                          <p:tavLst>
                                            <p:tav tm="0">
                                              <p:val>
                                                <p:fltVal val="0"/>
                                              </p:val>
                                            </p:tav>
                                            <p:tav tm="100000">
                                              <p:val>
                                                <p:strVal val="#ppt_h"/>
                                              </p:val>
                                            </p:tav>
                                          </p:tavLst>
                                        </p:anim>
                                        <p:animEffect transition="in" filter="fade">
                                          <p:cBhvr>
                                            <p:cTn id="128" dur="500"/>
                                            <p:tgtEl>
                                              <p:spTgt spid="108"/>
                                            </p:tgtEl>
                                          </p:cBhvr>
                                        </p:animEffect>
                                      </p:childTnLst>
                                    </p:cTn>
                                  </p:par>
                                  <p:par>
                                    <p:cTn id="129" presetID="53" presetClass="entr" presetSubtype="16" fill="hold" nodeType="withEffect">
                                      <p:stCondLst>
                                        <p:cond delay="0"/>
                                      </p:stCondLst>
                                      <p:childTnLst>
                                        <p:set>
                                          <p:cBhvr>
                                            <p:cTn id="130" dur="1" fill="hold">
                                              <p:stCondLst>
                                                <p:cond delay="0"/>
                                              </p:stCondLst>
                                            </p:cTn>
                                            <p:tgtEl>
                                              <p:spTgt spid="111"/>
                                            </p:tgtEl>
                                            <p:attrNameLst>
                                              <p:attrName>style.visibility</p:attrName>
                                            </p:attrNameLst>
                                          </p:cBhvr>
                                          <p:to>
                                            <p:strVal val="visible"/>
                                          </p:to>
                                        </p:set>
                                        <p:anim calcmode="lin" valueType="num">
                                          <p:cBhvr>
                                            <p:cTn id="131" dur="500" fill="hold"/>
                                            <p:tgtEl>
                                              <p:spTgt spid="111"/>
                                            </p:tgtEl>
                                            <p:attrNameLst>
                                              <p:attrName>ppt_w</p:attrName>
                                            </p:attrNameLst>
                                          </p:cBhvr>
                                          <p:tavLst>
                                            <p:tav tm="0">
                                              <p:val>
                                                <p:fltVal val="0"/>
                                              </p:val>
                                            </p:tav>
                                            <p:tav tm="100000">
                                              <p:val>
                                                <p:strVal val="#ppt_w"/>
                                              </p:val>
                                            </p:tav>
                                          </p:tavLst>
                                        </p:anim>
                                        <p:anim calcmode="lin" valueType="num">
                                          <p:cBhvr>
                                            <p:cTn id="132" dur="500" fill="hold"/>
                                            <p:tgtEl>
                                              <p:spTgt spid="111"/>
                                            </p:tgtEl>
                                            <p:attrNameLst>
                                              <p:attrName>ppt_h</p:attrName>
                                            </p:attrNameLst>
                                          </p:cBhvr>
                                          <p:tavLst>
                                            <p:tav tm="0">
                                              <p:val>
                                                <p:fltVal val="0"/>
                                              </p:val>
                                            </p:tav>
                                            <p:tav tm="100000">
                                              <p:val>
                                                <p:strVal val="#ppt_h"/>
                                              </p:val>
                                            </p:tav>
                                          </p:tavLst>
                                        </p:anim>
                                        <p:animEffect transition="in" filter="fade">
                                          <p:cBhvr>
                                            <p:cTn id="133" dur="500"/>
                                            <p:tgtEl>
                                              <p:spTgt spid="111"/>
                                            </p:tgtEl>
                                          </p:cBhvr>
                                        </p:animEffect>
                                      </p:childTnLst>
                                    </p:cTn>
                                  </p:par>
                                  <p:par>
                                    <p:cTn id="134" presetID="53" presetClass="entr" presetSubtype="16" fill="hold" nodeType="withEffect">
                                      <p:stCondLst>
                                        <p:cond delay="0"/>
                                      </p:stCondLst>
                                      <p:childTnLst>
                                        <p:set>
                                          <p:cBhvr>
                                            <p:cTn id="135" dur="1" fill="hold">
                                              <p:stCondLst>
                                                <p:cond delay="0"/>
                                              </p:stCondLst>
                                            </p:cTn>
                                            <p:tgtEl>
                                              <p:spTgt spid="114"/>
                                            </p:tgtEl>
                                            <p:attrNameLst>
                                              <p:attrName>style.visibility</p:attrName>
                                            </p:attrNameLst>
                                          </p:cBhvr>
                                          <p:to>
                                            <p:strVal val="visible"/>
                                          </p:to>
                                        </p:set>
                                        <p:anim calcmode="lin" valueType="num">
                                          <p:cBhvr>
                                            <p:cTn id="136" dur="500" fill="hold"/>
                                            <p:tgtEl>
                                              <p:spTgt spid="114"/>
                                            </p:tgtEl>
                                            <p:attrNameLst>
                                              <p:attrName>ppt_w</p:attrName>
                                            </p:attrNameLst>
                                          </p:cBhvr>
                                          <p:tavLst>
                                            <p:tav tm="0">
                                              <p:val>
                                                <p:fltVal val="0"/>
                                              </p:val>
                                            </p:tav>
                                            <p:tav tm="100000">
                                              <p:val>
                                                <p:strVal val="#ppt_w"/>
                                              </p:val>
                                            </p:tav>
                                          </p:tavLst>
                                        </p:anim>
                                        <p:anim calcmode="lin" valueType="num">
                                          <p:cBhvr>
                                            <p:cTn id="137" dur="500" fill="hold"/>
                                            <p:tgtEl>
                                              <p:spTgt spid="114"/>
                                            </p:tgtEl>
                                            <p:attrNameLst>
                                              <p:attrName>ppt_h</p:attrName>
                                            </p:attrNameLst>
                                          </p:cBhvr>
                                          <p:tavLst>
                                            <p:tav tm="0">
                                              <p:val>
                                                <p:fltVal val="0"/>
                                              </p:val>
                                            </p:tav>
                                            <p:tav tm="100000">
                                              <p:val>
                                                <p:strVal val="#ppt_h"/>
                                              </p:val>
                                            </p:tav>
                                          </p:tavLst>
                                        </p:anim>
                                        <p:animEffect transition="in" filter="fade">
                                          <p:cBhvr>
                                            <p:cTn id="138" dur="500"/>
                                            <p:tgtEl>
                                              <p:spTgt spid="114"/>
                                            </p:tgtEl>
                                          </p:cBhvr>
                                        </p:animEffect>
                                      </p:childTnLst>
                                    </p:cTn>
                                  </p:par>
                                  <p:par>
                                    <p:cTn id="139" presetID="53" presetClass="entr" presetSubtype="16" fill="hold" nodeType="withEffect">
                                      <p:stCondLst>
                                        <p:cond delay="0"/>
                                      </p:stCondLst>
                                      <p:childTnLst>
                                        <p:set>
                                          <p:cBhvr>
                                            <p:cTn id="140" dur="1" fill="hold">
                                              <p:stCondLst>
                                                <p:cond delay="0"/>
                                              </p:stCondLst>
                                            </p:cTn>
                                            <p:tgtEl>
                                              <p:spTgt spid="118"/>
                                            </p:tgtEl>
                                            <p:attrNameLst>
                                              <p:attrName>style.visibility</p:attrName>
                                            </p:attrNameLst>
                                          </p:cBhvr>
                                          <p:to>
                                            <p:strVal val="visible"/>
                                          </p:to>
                                        </p:set>
                                        <p:anim calcmode="lin" valueType="num">
                                          <p:cBhvr>
                                            <p:cTn id="141" dur="500" fill="hold"/>
                                            <p:tgtEl>
                                              <p:spTgt spid="118"/>
                                            </p:tgtEl>
                                            <p:attrNameLst>
                                              <p:attrName>ppt_w</p:attrName>
                                            </p:attrNameLst>
                                          </p:cBhvr>
                                          <p:tavLst>
                                            <p:tav tm="0">
                                              <p:val>
                                                <p:fltVal val="0"/>
                                              </p:val>
                                            </p:tav>
                                            <p:tav tm="100000">
                                              <p:val>
                                                <p:strVal val="#ppt_w"/>
                                              </p:val>
                                            </p:tav>
                                          </p:tavLst>
                                        </p:anim>
                                        <p:anim calcmode="lin" valueType="num">
                                          <p:cBhvr>
                                            <p:cTn id="142" dur="500" fill="hold"/>
                                            <p:tgtEl>
                                              <p:spTgt spid="118"/>
                                            </p:tgtEl>
                                            <p:attrNameLst>
                                              <p:attrName>ppt_h</p:attrName>
                                            </p:attrNameLst>
                                          </p:cBhvr>
                                          <p:tavLst>
                                            <p:tav tm="0">
                                              <p:val>
                                                <p:fltVal val="0"/>
                                              </p:val>
                                            </p:tav>
                                            <p:tav tm="100000">
                                              <p:val>
                                                <p:strVal val="#ppt_h"/>
                                              </p:val>
                                            </p:tav>
                                          </p:tavLst>
                                        </p:anim>
                                        <p:animEffect transition="in" filter="fade">
                                          <p:cBhvr>
                                            <p:cTn id="143" dur="500"/>
                                            <p:tgtEl>
                                              <p:spTgt spid="118"/>
                                            </p:tgtEl>
                                          </p:cBhvr>
                                        </p:animEffect>
                                      </p:childTnLst>
                                    </p:cTn>
                                  </p:par>
                                  <p:par>
                                    <p:cTn id="144" presetID="53" presetClass="entr" presetSubtype="16" fill="hold" nodeType="withEffect">
                                      <p:stCondLst>
                                        <p:cond delay="0"/>
                                      </p:stCondLst>
                                      <p:childTnLst>
                                        <p:set>
                                          <p:cBhvr>
                                            <p:cTn id="145" dur="1" fill="hold">
                                              <p:stCondLst>
                                                <p:cond delay="0"/>
                                              </p:stCondLst>
                                            </p:cTn>
                                            <p:tgtEl>
                                              <p:spTgt spid="121"/>
                                            </p:tgtEl>
                                            <p:attrNameLst>
                                              <p:attrName>style.visibility</p:attrName>
                                            </p:attrNameLst>
                                          </p:cBhvr>
                                          <p:to>
                                            <p:strVal val="visible"/>
                                          </p:to>
                                        </p:set>
                                        <p:anim calcmode="lin" valueType="num">
                                          <p:cBhvr>
                                            <p:cTn id="146" dur="500" fill="hold"/>
                                            <p:tgtEl>
                                              <p:spTgt spid="121"/>
                                            </p:tgtEl>
                                            <p:attrNameLst>
                                              <p:attrName>ppt_w</p:attrName>
                                            </p:attrNameLst>
                                          </p:cBhvr>
                                          <p:tavLst>
                                            <p:tav tm="0">
                                              <p:val>
                                                <p:fltVal val="0"/>
                                              </p:val>
                                            </p:tav>
                                            <p:tav tm="100000">
                                              <p:val>
                                                <p:strVal val="#ppt_w"/>
                                              </p:val>
                                            </p:tav>
                                          </p:tavLst>
                                        </p:anim>
                                        <p:anim calcmode="lin" valueType="num">
                                          <p:cBhvr>
                                            <p:cTn id="147" dur="500" fill="hold"/>
                                            <p:tgtEl>
                                              <p:spTgt spid="121"/>
                                            </p:tgtEl>
                                            <p:attrNameLst>
                                              <p:attrName>ppt_h</p:attrName>
                                            </p:attrNameLst>
                                          </p:cBhvr>
                                          <p:tavLst>
                                            <p:tav tm="0">
                                              <p:val>
                                                <p:fltVal val="0"/>
                                              </p:val>
                                            </p:tav>
                                            <p:tav tm="100000">
                                              <p:val>
                                                <p:strVal val="#ppt_h"/>
                                              </p:val>
                                            </p:tav>
                                          </p:tavLst>
                                        </p:anim>
                                        <p:animEffect transition="in" filter="fade">
                                          <p:cBhvr>
                                            <p:cTn id="148" dur="500"/>
                                            <p:tgtEl>
                                              <p:spTgt spid="121"/>
                                            </p:tgtEl>
                                          </p:cBhvr>
                                        </p:animEffect>
                                      </p:childTnLst>
                                    </p:cTn>
                                  </p:par>
                                  <p:par>
                                    <p:cTn id="149" presetID="53" presetClass="entr" presetSubtype="16" fill="hold" nodeType="with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p:cTn id="151" dur="500" fill="hold"/>
                                            <p:tgtEl>
                                              <p:spTgt spid="124"/>
                                            </p:tgtEl>
                                            <p:attrNameLst>
                                              <p:attrName>ppt_w</p:attrName>
                                            </p:attrNameLst>
                                          </p:cBhvr>
                                          <p:tavLst>
                                            <p:tav tm="0">
                                              <p:val>
                                                <p:fltVal val="0"/>
                                              </p:val>
                                            </p:tav>
                                            <p:tav tm="100000">
                                              <p:val>
                                                <p:strVal val="#ppt_w"/>
                                              </p:val>
                                            </p:tav>
                                          </p:tavLst>
                                        </p:anim>
                                        <p:anim calcmode="lin" valueType="num">
                                          <p:cBhvr>
                                            <p:cTn id="152" dur="500" fill="hold"/>
                                            <p:tgtEl>
                                              <p:spTgt spid="124"/>
                                            </p:tgtEl>
                                            <p:attrNameLst>
                                              <p:attrName>ppt_h</p:attrName>
                                            </p:attrNameLst>
                                          </p:cBhvr>
                                          <p:tavLst>
                                            <p:tav tm="0">
                                              <p:val>
                                                <p:fltVal val="0"/>
                                              </p:val>
                                            </p:tav>
                                            <p:tav tm="100000">
                                              <p:val>
                                                <p:strVal val="#ppt_h"/>
                                              </p:val>
                                            </p:tav>
                                          </p:tavLst>
                                        </p:anim>
                                        <p:animEffect transition="in" filter="fade">
                                          <p:cBhvr>
                                            <p:cTn id="153" dur="500"/>
                                            <p:tgtEl>
                                              <p:spTgt spid="124"/>
                                            </p:tgtEl>
                                          </p:cBhvr>
                                        </p:animEffect>
                                      </p:childTnLst>
                                    </p:cTn>
                                  </p:par>
                                  <p:par>
                                    <p:cTn id="154" presetID="53" presetClass="entr" presetSubtype="16" fill="hold" nodeType="withEffect">
                                      <p:stCondLst>
                                        <p:cond delay="0"/>
                                      </p:stCondLst>
                                      <p:childTnLst>
                                        <p:set>
                                          <p:cBhvr>
                                            <p:cTn id="155" dur="1" fill="hold">
                                              <p:stCondLst>
                                                <p:cond delay="0"/>
                                              </p:stCondLst>
                                            </p:cTn>
                                            <p:tgtEl>
                                              <p:spTgt spid="127"/>
                                            </p:tgtEl>
                                            <p:attrNameLst>
                                              <p:attrName>style.visibility</p:attrName>
                                            </p:attrNameLst>
                                          </p:cBhvr>
                                          <p:to>
                                            <p:strVal val="visible"/>
                                          </p:to>
                                        </p:set>
                                        <p:anim calcmode="lin" valueType="num">
                                          <p:cBhvr>
                                            <p:cTn id="156" dur="500" fill="hold"/>
                                            <p:tgtEl>
                                              <p:spTgt spid="127"/>
                                            </p:tgtEl>
                                            <p:attrNameLst>
                                              <p:attrName>ppt_w</p:attrName>
                                            </p:attrNameLst>
                                          </p:cBhvr>
                                          <p:tavLst>
                                            <p:tav tm="0">
                                              <p:val>
                                                <p:fltVal val="0"/>
                                              </p:val>
                                            </p:tav>
                                            <p:tav tm="100000">
                                              <p:val>
                                                <p:strVal val="#ppt_w"/>
                                              </p:val>
                                            </p:tav>
                                          </p:tavLst>
                                        </p:anim>
                                        <p:anim calcmode="lin" valueType="num">
                                          <p:cBhvr>
                                            <p:cTn id="157" dur="500" fill="hold"/>
                                            <p:tgtEl>
                                              <p:spTgt spid="127"/>
                                            </p:tgtEl>
                                            <p:attrNameLst>
                                              <p:attrName>ppt_h</p:attrName>
                                            </p:attrNameLst>
                                          </p:cBhvr>
                                          <p:tavLst>
                                            <p:tav tm="0">
                                              <p:val>
                                                <p:fltVal val="0"/>
                                              </p:val>
                                            </p:tav>
                                            <p:tav tm="100000">
                                              <p:val>
                                                <p:strVal val="#ppt_h"/>
                                              </p:val>
                                            </p:tav>
                                          </p:tavLst>
                                        </p:anim>
                                        <p:animEffect transition="in" filter="fade">
                                          <p:cBhvr>
                                            <p:cTn id="158" dur="500"/>
                                            <p:tgtEl>
                                              <p:spTgt spid="127"/>
                                            </p:tgtEl>
                                          </p:cBhvr>
                                        </p:animEffect>
                                      </p:childTnLst>
                                    </p:cTn>
                                  </p:par>
                                  <p:par>
                                    <p:cTn id="159" presetID="42" presetClass="path" presetSubtype="0" fill="hold" nodeType="withEffect">
                                      <p:stCondLst>
                                        <p:cond delay="0"/>
                                      </p:stCondLst>
                                      <p:childTnLst>
                                        <p:animMotion origin="layout" path="M -2.77778E-7 -1.60494E-6 L 0.16788 0.62624 " pathEditMode="relative" rAng="0" ptsTypes="AA">
                                          <p:cBhvr>
                                            <p:cTn id="160" dur="500" spd="-100000" fill="hold"/>
                                            <p:tgtEl>
                                              <p:spTgt spid="98"/>
                                            </p:tgtEl>
                                            <p:attrNameLst>
                                              <p:attrName>ppt_x</p:attrName>
                                              <p:attrName>ppt_y</p:attrName>
                                            </p:attrNameLst>
                                          </p:cBhvr>
                                          <p:rCtr x="8385" y="31296"/>
                                        </p:animMotion>
                                      </p:childTnLst>
                                    </p:cTn>
                                  </p:par>
                                  <p:par>
                                    <p:cTn id="161" presetID="42" presetClass="path" presetSubtype="0" fill="hold" nodeType="withEffect">
                                      <p:stCondLst>
                                        <p:cond delay="0"/>
                                      </p:stCondLst>
                                      <p:childTnLst>
                                        <p:animMotion origin="layout" path="M 1.38889E-6 -2.96296E-6 L -0.24583 0.48704 " pathEditMode="relative" rAng="0" ptsTypes="AA">
                                          <p:cBhvr>
                                            <p:cTn id="162" dur="500" spd="-100000" fill="hold"/>
                                            <p:tgtEl>
                                              <p:spTgt spid="101"/>
                                            </p:tgtEl>
                                            <p:attrNameLst>
                                              <p:attrName>ppt_x</p:attrName>
                                              <p:attrName>ppt_y</p:attrName>
                                            </p:attrNameLst>
                                          </p:cBhvr>
                                          <p:rCtr x="-12292" y="24352"/>
                                        </p:animMotion>
                                      </p:childTnLst>
                                    </p:cTn>
                                  </p:par>
                                  <p:par>
                                    <p:cTn id="163" presetID="42" presetClass="path" presetSubtype="0" fill="hold" nodeType="withEffect">
                                      <p:stCondLst>
                                        <p:cond delay="0"/>
                                      </p:stCondLst>
                                      <p:childTnLst>
                                        <p:animMotion origin="layout" path="M 3.88889E-6 3.20988E-6 L -0.13125 0.61296 " pathEditMode="relative" rAng="0" ptsTypes="AA">
                                          <p:cBhvr>
                                            <p:cTn id="164" dur="500" spd="-100000" fill="hold"/>
                                            <p:tgtEl>
                                              <p:spTgt spid="105"/>
                                            </p:tgtEl>
                                            <p:attrNameLst>
                                              <p:attrName>ppt_x</p:attrName>
                                              <p:attrName>ppt_y</p:attrName>
                                            </p:attrNameLst>
                                          </p:cBhvr>
                                          <p:rCtr x="-6562" y="30648"/>
                                        </p:animMotion>
                                      </p:childTnLst>
                                    </p:cTn>
                                  </p:par>
                                  <p:par>
                                    <p:cTn id="165" presetID="42" presetClass="path" presetSubtype="0" fill="hold" nodeType="withEffect">
                                      <p:stCondLst>
                                        <p:cond delay="0"/>
                                      </p:stCondLst>
                                      <p:childTnLst>
                                        <p:animMotion origin="layout" path="M 5E-6 4.32099E-6 L 0.27987 0.60648 " pathEditMode="relative" rAng="0" ptsTypes="AA">
                                          <p:cBhvr>
                                            <p:cTn id="166" dur="500" spd="-100000" fill="hold"/>
                                            <p:tgtEl>
                                              <p:spTgt spid="108"/>
                                            </p:tgtEl>
                                            <p:attrNameLst>
                                              <p:attrName>ppt_x</p:attrName>
                                              <p:attrName>ppt_y</p:attrName>
                                            </p:attrNameLst>
                                          </p:cBhvr>
                                          <p:rCtr x="13993" y="30309"/>
                                        </p:animMotion>
                                      </p:childTnLst>
                                    </p:cTn>
                                  </p:par>
                                  <p:par>
                                    <p:cTn id="167" presetID="42" presetClass="path" presetSubtype="0" fill="hold" nodeType="withEffect">
                                      <p:stCondLst>
                                        <p:cond delay="0"/>
                                      </p:stCondLst>
                                      <p:childTnLst>
                                        <p:animMotion origin="layout" path="M -3.61111E-6 -9.87654E-7 L 0.08091 0.58364 " pathEditMode="relative" rAng="0" ptsTypes="AA">
                                          <p:cBhvr>
                                            <p:cTn id="168" dur="500" spd="-100000" fill="hold"/>
                                            <p:tgtEl>
                                              <p:spTgt spid="111"/>
                                            </p:tgtEl>
                                            <p:attrNameLst>
                                              <p:attrName>ppt_x</p:attrName>
                                              <p:attrName>ppt_y</p:attrName>
                                            </p:attrNameLst>
                                          </p:cBhvr>
                                          <p:rCtr x="4045" y="29167"/>
                                        </p:animMotion>
                                      </p:childTnLst>
                                    </p:cTn>
                                  </p:par>
                                  <p:par>
                                    <p:cTn id="169" presetID="42" presetClass="path" presetSubtype="0" fill="hold" nodeType="withEffect">
                                      <p:stCondLst>
                                        <p:cond delay="0"/>
                                      </p:stCondLst>
                                      <p:childTnLst>
                                        <p:animMotion origin="layout" path="M -4.72222E-6 3.33333E-6 L 0.04619 0.57808 " pathEditMode="relative" rAng="0" ptsTypes="AA">
                                          <p:cBhvr>
                                            <p:cTn id="170" dur="500" spd="-100000" fill="hold"/>
                                            <p:tgtEl>
                                              <p:spTgt spid="114"/>
                                            </p:tgtEl>
                                            <p:attrNameLst>
                                              <p:attrName>ppt_x</p:attrName>
                                              <p:attrName>ppt_y</p:attrName>
                                            </p:attrNameLst>
                                          </p:cBhvr>
                                          <p:rCtr x="2309" y="28889"/>
                                        </p:animMotion>
                                      </p:childTnLst>
                                    </p:cTn>
                                  </p:par>
                                  <p:par>
                                    <p:cTn id="171" presetID="42" presetClass="path" presetSubtype="0" fill="hold" nodeType="withEffect">
                                      <p:stCondLst>
                                        <p:cond delay="0"/>
                                      </p:stCondLst>
                                      <p:childTnLst>
                                        <p:animMotion origin="layout" path="M 2.5E-6 -1.11111E-6 L -0.05191 0.61512 " pathEditMode="relative" rAng="0" ptsTypes="AA">
                                          <p:cBhvr>
                                            <p:cTn id="172" dur="500" spd="-100000" fill="hold"/>
                                            <p:tgtEl>
                                              <p:spTgt spid="118"/>
                                            </p:tgtEl>
                                            <p:attrNameLst>
                                              <p:attrName>ppt_x</p:attrName>
                                              <p:attrName>ppt_y</p:attrName>
                                            </p:attrNameLst>
                                          </p:cBhvr>
                                          <p:rCtr x="-2604" y="30741"/>
                                        </p:animMotion>
                                      </p:childTnLst>
                                    </p:cTn>
                                  </p:par>
                                  <p:par>
                                    <p:cTn id="173" presetID="42" presetClass="path" presetSubtype="0" fill="hold" nodeType="withEffect">
                                      <p:stCondLst>
                                        <p:cond delay="0"/>
                                      </p:stCondLst>
                                      <p:childTnLst>
                                        <p:animMotion origin="layout" path="M -3.88889E-6 -3.7037E-6 L -0.1375 0.75 " pathEditMode="relative" rAng="0" ptsTypes="AA">
                                          <p:cBhvr>
                                            <p:cTn id="174" dur="500" spd="-100000" fill="hold"/>
                                            <p:tgtEl>
                                              <p:spTgt spid="121"/>
                                            </p:tgtEl>
                                            <p:attrNameLst>
                                              <p:attrName>ppt_x</p:attrName>
                                              <p:attrName>ppt_y</p:attrName>
                                            </p:attrNameLst>
                                          </p:cBhvr>
                                          <p:rCtr x="-6875" y="37500"/>
                                        </p:animMotion>
                                      </p:childTnLst>
                                    </p:cTn>
                                  </p:par>
                                  <p:par>
                                    <p:cTn id="175" presetID="42" presetClass="path" presetSubtype="0" fill="hold" nodeType="withEffect">
                                      <p:stCondLst>
                                        <p:cond delay="0"/>
                                      </p:stCondLst>
                                      <p:childTnLst>
                                        <p:animMotion origin="layout" path="M -4.44444E-6 -4.07407E-6 L 0.07709 0.69074 " pathEditMode="relative" rAng="0" ptsTypes="AA">
                                          <p:cBhvr>
                                            <p:cTn id="176" dur="500" spd="-100000" fill="hold"/>
                                            <p:tgtEl>
                                              <p:spTgt spid="124"/>
                                            </p:tgtEl>
                                            <p:attrNameLst>
                                              <p:attrName>ppt_x</p:attrName>
                                              <p:attrName>ppt_y</p:attrName>
                                            </p:attrNameLst>
                                          </p:cBhvr>
                                          <p:rCtr x="3854" y="34537"/>
                                        </p:animMotion>
                                      </p:childTnLst>
                                    </p:cTn>
                                  </p:par>
                                  <p:par>
                                    <p:cTn id="177" presetID="42" presetClass="path" presetSubtype="0" fill="hold" nodeType="withEffect">
                                      <p:stCondLst>
                                        <p:cond delay="0"/>
                                      </p:stCondLst>
                                      <p:childTnLst>
                                        <p:animMotion origin="layout" path="M 1.11111E-6 -6.17284E-7 L -0.16389 0.69012 " pathEditMode="relative" rAng="0" ptsTypes="AA">
                                          <p:cBhvr>
                                            <p:cTn id="178" dur="500" spd="-100000" fill="hold"/>
                                            <p:tgtEl>
                                              <p:spTgt spid="127"/>
                                            </p:tgtEl>
                                            <p:attrNameLst>
                                              <p:attrName>ppt_x</p:attrName>
                                              <p:attrName>ppt_y</p:attrName>
                                            </p:attrNameLst>
                                          </p:cBhvr>
                                          <p:rCtr x="-8194" y="34506"/>
                                        </p:animMotion>
                                      </p:childTnLst>
                                    </p:cTn>
                                  </p:par>
                                </p:childTnLst>
                              </p:cTn>
                            </p:par>
                            <p:par>
                              <p:cTn id="179" fill="hold">
                                <p:stCondLst>
                                  <p:cond delay="3500"/>
                                </p:stCondLst>
                                <p:childTnLst>
                                  <p:par>
                                    <p:cTn id="180" presetID="42" presetClass="entr" presetSubtype="0" fill="hold" grpId="0" nodeType="afterEffect">
                                      <p:stCondLst>
                                        <p:cond delay="0"/>
                                      </p:stCondLst>
                                      <p:childTnLst>
                                        <p:set>
                                          <p:cBhvr>
                                            <p:cTn id="181" dur="1" fill="hold">
                                              <p:stCondLst>
                                                <p:cond delay="0"/>
                                              </p:stCondLst>
                                            </p:cTn>
                                            <p:tgtEl>
                                              <p:spTgt spid="130"/>
                                            </p:tgtEl>
                                            <p:attrNameLst>
                                              <p:attrName>style.visibility</p:attrName>
                                            </p:attrNameLst>
                                          </p:cBhvr>
                                          <p:to>
                                            <p:strVal val="visible"/>
                                          </p:to>
                                        </p:set>
                                        <p:animEffect transition="in" filter="fade">
                                          <p:cBhvr>
                                            <p:cTn id="182" dur="500"/>
                                            <p:tgtEl>
                                              <p:spTgt spid="130"/>
                                            </p:tgtEl>
                                          </p:cBhvr>
                                        </p:animEffect>
                                        <p:anim calcmode="lin" valueType="num">
                                          <p:cBhvr>
                                            <p:cTn id="183" dur="500" fill="hold"/>
                                            <p:tgtEl>
                                              <p:spTgt spid="130"/>
                                            </p:tgtEl>
                                            <p:attrNameLst>
                                              <p:attrName>ppt_x</p:attrName>
                                            </p:attrNameLst>
                                          </p:cBhvr>
                                          <p:tavLst>
                                            <p:tav tm="0">
                                              <p:val>
                                                <p:strVal val="#ppt_x"/>
                                              </p:val>
                                            </p:tav>
                                            <p:tav tm="100000">
                                              <p:val>
                                                <p:strVal val="#ppt_x"/>
                                              </p:val>
                                            </p:tav>
                                          </p:tavLst>
                                        </p:anim>
                                        <p:anim calcmode="lin" valueType="num">
                                          <p:cBhvr>
                                            <p:cTn id="184" dur="500" fill="hold"/>
                                            <p:tgtEl>
                                              <p:spTgt spid="130"/>
                                            </p:tgtEl>
                                            <p:attrNameLst>
                                              <p:attrName>ppt_y</p:attrName>
                                            </p:attrNameLst>
                                          </p:cBhvr>
                                          <p:tavLst>
                                            <p:tav tm="0">
                                              <p:val>
                                                <p:strVal val="#ppt_y+.1"/>
                                              </p:val>
                                            </p:tav>
                                            <p:tav tm="100000">
                                              <p:val>
                                                <p:strVal val="#ppt_y"/>
                                              </p:val>
                                            </p:tav>
                                          </p:tavLst>
                                        </p:anim>
                                      </p:childTnLst>
                                    </p:cTn>
                                  </p:par>
                                </p:childTnLst>
                              </p:cTn>
                            </p:par>
                            <p:par>
                              <p:cTn id="185" fill="hold">
                                <p:stCondLst>
                                  <p:cond delay="4000"/>
                                </p:stCondLst>
                                <p:childTnLst>
                                  <p:par>
                                    <p:cTn id="186" presetID="53" presetClass="entr" presetSubtype="16" fill="hold" nodeType="afterEffect">
                                      <p:stCondLst>
                                        <p:cond delay="0"/>
                                      </p:stCondLst>
                                      <p:childTnLst>
                                        <p:set>
                                          <p:cBhvr>
                                            <p:cTn id="187" dur="1" fill="hold">
                                              <p:stCondLst>
                                                <p:cond delay="0"/>
                                              </p:stCondLst>
                                            </p:cTn>
                                            <p:tgtEl>
                                              <p:spTgt spid="131"/>
                                            </p:tgtEl>
                                            <p:attrNameLst>
                                              <p:attrName>style.visibility</p:attrName>
                                            </p:attrNameLst>
                                          </p:cBhvr>
                                          <p:to>
                                            <p:strVal val="visible"/>
                                          </p:to>
                                        </p:set>
                                        <p:anim calcmode="lin" valueType="num">
                                          <p:cBhvr>
                                            <p:cTn id="188" dur="500" fill="hold"/>
                                            <p:tgtEl>
                                              <p:spTgt spid="131"/>
                                            </p:tgtEl>
                                            <p:attrNameLst>
                                              <p:attrName>ppt_w</p:attrName>
                                            </p:attrNameLst>
                                          </p:cBhvr>
                                          <p:tavLst>
                                            <p:tav tm="0">
                                              <p:val>
                                                <p:fltVal val="0"/>
                                              </p:val>
                                            </p:tav>
                                            <p:tav tm="100000">
                                              <p:val>
                                                <p:strVal val="#ppt_w"/>
                                              </p:val>
                                            </p:tav>
                                          </p:tavLst>
                                        </p:anim>
                                        <p:anim calcmode="lin" valueType="num">
                                          <p:cBhvr>
                                            <p:cTn id="189" dur="500" fill="hold"/>
                                            <p:tgtEl>
                                              <p:spTgt spid="131"/>
                                            </p:tgtEl>
                                            <p:attrNameLst>
                                              <p:attrName>ppt_h</p:attrName>
                                            </p:attrNameLst>
                                          </p:cBhvr>
                                          <p:tavLst>
                                            <p:tav tm="0">
                                              <p:val>
                                                <p:fltVal val="0"/>
                                              </p:val>
                                            </p:tav>
                                            <p:tav tm="100000">
                                              <p:val>
                                                <p:strVal val="#ppt_h"/>
                                              </p:val>
                                            </p:tav>
                                          </p:tavLst>
                                        </p:anim>
                                        <p:animEffect transition="in" filter="fade">
                                          <p:cBhvr>
                                            <p:cTn id="190" dur="500"/>
                                            <p:tgtEl>
                                              <p:spTgt spid="131"/>
                                            </p:tgtEl>
                                          </p:cBhvr>
                                        </p:animEffect>
                                      </p:childTnLst>
                                    </p:cTn>
                                  </p:par>
                                  <p:par>
                                    <p:cTn id="191" presetID="53" presetClass="entr" presetSubtype="16" fill="hold" nodeType="withEffect">
                                      <p:stCondLst>
                                        <p:cond delay="0"/>
                                      </p:stCondLst>
                                      <p:childTnLst>
                                        <p:set>
                                          <p:cBhvr>
                                            <p:cTn id="192" dur="1" fill="hold">
                                              <p:stCondLst>
                                                <p:cond delay="0"/>
                                              </p:stCondLst>
                                            </p:cTn>
                                            <p:tgtEl>
                                              <p:spTgt spid="134"/>
                                            </p:tgtEl>
                                            <p:attrNameLst>
                                              <p:attrName>style.visibility</p:attrName>
                                            </p:attrNameLst>
                                          </p:cBhvr>
                                          <p:to>
                                            <p:strVal val="visible"/>
                                          </p:to>
                                        </p:set>
                                        <p:anim calcmode="lin" valueType="num">
                                          <p:cBhvr>
                                            <p:cTn id="193" dur="500" fill="hold"/>
                                            <p:tgtEl>
                                              <p:spTgt spid="134"/>
                                            </p:tgtEl>
                                            <p:attrNameLst>
                                              <p:attrName>ppt_w</p:attrName>
                                            </p:attrNameLst>
                                          </p:cBhvr>
                                          <p:tavLst>
                                            <p:tav tm="0">
                                              <p:val>
                                                <p:fltVal val="0"/>
                                              </p:val>
                                            </p:tav>
                                            <p:tav tm="100000">
                                              <p:val>
                                                <p:strVal val="#ppt_w"/>
                                              </p:val>
                                            </p:tav>
                                          </p:tavLst>
                                        </p:anim>
                                        <p:anim calcmode="lin" valueType="num">
                                          <p:cBhvr>
                                            <p:cTn id="194" dur="500" fill="hold"/>
                                            <p:tgtEl>
                                              <p:spTgt spid="134"/>
                                            </p:tgtEl>
                                            <p:attrNameLst>
                                              <p:attrName>ppt_h</p:attrName>
                                            </p:attrNameLst>
                                          </p:cBhvr>
                                          <p:tavLst>
                                            <p:tav tm="0">
                                              <p:val>
                                                <p:fltVal val="0"/>
                                              </p:val>
                                            </p:tav>
                                            <p:tav tm="100000">
                                              <p:val>
                                                <p:strVal val="#ppt_h"/>
                                              </p:val>
                                            </p:tav>
                                          </p:tavLst>
                                        </p:anim>
                                        <p:animEffect transition="in" filter="fade">
                                          <p:cBhvr>
                                            <p:cTn id="195" dur="500"/>
                                            <p:tgtEl>
                                              <p:spTgt spid="134"/>
                                            </p:tgtEl>
                                          </p:cBhvr>
                                        </p:animEffect>
                                      </p:childTnLst>
                                    </p:cTn>
                                  </p:par>
                                  <p:par>
                                    <p:cTn id="196" presetID="53" presetClass="entr" presetSubtype="16" fill="hold" nodeType="withEffect">
                                      <p:stCondLst>
                                        <p:cond delay="0"/>
                                      </p:stCondLst>
                                      <p:childTnLst>
                                        <p:set>
                                          <p:cBhvr>
                                            <p:cTn id="197" dur="1" fill="hold">
                                              <p:stCondLst>
                                                <p:cond delay="0"/>
                                              </p:stCondLst>
                                            </p:cTn>
                                            <p:tgtEl>
                                              <p:spTgt spid="137"/>
                                            </p:tgtEl>
                                            <p:attrNameLst>
                                              <p:attrName>style.visibility</p:attrName>
                                            </p:attrNameLst>
                                          </p:cBhvr>
                                          <p:to>
                                            <p:strVal val="visible"/>
                                          </p:to>
                                        </p:set>
                                        <p:anim calcmode="lin" valueType="num">
                                          <p:cBhvr>
                                            <p:cTn id="198" dur="500" fill="hold"/>
                                            <p:tgtEl>
                                              <p:spTgt spid="137"/>
                                            </p:tgtEl>
                                            <p:attrNameLst>
                                              <p:attrName>ppt_w</p:attrName>
                                            </p:attrNameLst>
                                          </p:cBhvr>
                                          <p:tavLst>
                                            <p:tav tm="0">
                                              <p:val>
                                                <p:fltVal val="0"/>
                                              </p:val>
                                            </p:tav>
                                            <p:tav tm="100000">
                                              <p:val>
                                                <p:strVal val="#ppt_w"/>
                                              </p:val>
                                            </p:tav>
                                          </p:tavLst>
                                        </p:anim>
                                        <p:anim calcmode="lin" valueType="num">
                                          <p:cBhvr>
                                            <p:cTn id="199" dur="500" fill="hold"/>
                                            <p:tgtEl>
                                              <p:spTgt spid="137"/>
                                            </p:tgtEl>
                                            <p:attrNameLst>
                                              <p:attrName>ppt_h</p:attrName>
                                            </p:attrNameLst>
                                          </p:cBhvr>
                                          <p:tavLst>
                                            <p:tav tm="0">
                                              <p:val>
                                                <p:fltVal val="0"/>
                                              </p:val>
                                            </p:tav>
                                            <p:tav tm="100000">
                                              <p:val>
                                                <p:strVal val="#ppt_h"/>
                                              </p:val>
                                            </p:tav>
                                          </p:tavLst>
                                        </p:anim>
                                        <p:animEffect transition="in" filter="fade">
                                          <p:cBhvr>
                                            <p:cTn id="200" dur="500"/>
                                            <p:tgtEl>
                                              <p:spTgt spid="137"/>
                                            </p:tgtEl>
                                          </p:cBhvr>
                                        </p:animEffect>
                                      </p:childTnLst>
                                    </p:cTn>
                                  </p:par>
                                  <p:par>
                                    <p:cTn id="201" presetID="53" presetClass="entr" presetSubtype="16" fill="hold" nodeType="withEffect">
                                      <p:stCondLst>
                                        <p:cond delay="0"/>
                                      </p:stCondLst>
                                      <p:childTnLst>
                                        <p:set>
                                          <p:cBhvr>
                                            <p:cTn id="202" dur="1" fill="hold">
                                              <p:stCondLst>
                                                <p:cond delay="0"/>
                                              </p:stCondLst>
                                            </p:cTn>
                                            <p:tgtEl>
                                              <p:spTgt spid="140"/>
                                            </p:tgtEl>
                                            <p:attrNameLst>
                                              <p:attrName>style.visibility</p:attrName>
                                            </p:attrNameLst>
                                          </p:cBhvr>
                                          <p:to>
                                            <p:strVal val="visible"/>
                                          </p:to>
                                        </p:set>
                                        <p:anim calcmode="lin" valueType="num">
                                          <p:cBhvr>
                                            <p:cTn id="203" dur="500" fill="hold"/>
                                            <p:tgtEl>
                                              <p:spTgt spid="140"/>
                                            </p:tgtEl>
                                            <p:attrNameLst>
                                              <p:attrName>ppt_w</p:attrName>
                                            </p:attrNameLst>
                                          </p:cBhvr>
                                          <p:tavLst>
                                            <p:tav tm="0">
                                              <p:val>
                                                <p:fltVal val="0"/>
                                              </p:val>
                                            </p:tav>
                                            <p:tav tm="100000">
                                              <p:val>
                                                <p:strVal val="#ppt_w"/>
                                              </p:val>
                                            </p:tav>
                                          </p:tavLst>
                                        </p:anim>
                                        <p:anim calcmode="lin" valueType="num">
                                          <p:cBhvr>
                                            <p:cTn id="204" dur="500" fill="hold"/>
                                            <p:tgtEl>
                                              <p:spTgt spid="140"/>
                                            </p:tgtEl>
                                            <p:attrNameLst>
                                              <p:attrName>ppt_h</p:attrName>
                                            </p:attrNameLst>
                                          </p:cBhvr>
                                          <p:tavLst>
                                            <p:tav tm="0">
                                              <p:val>
                                                <p:fltVal val="0"/>
                                              </p:val>
                                            </p:tav>
                                            <p:tav tm="100000">
                                              <p:val>
                                                <p:strVal val="#ppt_h"/>
                                              </p:val>
                                            </p:tav>
                                          </p:tavLst>
                                        </p:anim>
                                        <p:animEffect transition="in" filter="fade">
                                          <p:cBhvr>
                                            <p:cTn id="205" dur="500"/>
                                            <p:tgtEl>
                                              <p:spTgt spid="140"/>
                                            </p:tgtEl>
                                          </p:cBhvr>
                                        </p:animEffect>
                                      </p:childTnLst>
                                    </p:cTn>
                                  </p:par>
                                  <p:par>
                                    <p:cTn id="206" presetID="53" presetClass="entr" presetSubtype="16" fill="hold" nodeType="withEffect">
                                      <p:stCondLst>
                                        <p:cond delay="0"/>
                                      </p:stCondLst>
                                      <p:childTnLst>
                                        <p:set>
                                          <p:cBhvr>
                                            <p:cTn id="207" dur="1" fill="hold">
                                              <p:stCondLst>
                                                <p:cond delay="0"/>
                                              </p:stCondLst>
                                            </p:cTn>
                                            <p:tgtEl>
                                              <p:spTgt spid="143"/>
                                            </p:tgtEl>
                                            <p:attrNameLst>
                                              <p:attrName>style.visibility</p:attrName>
                                            </p:attrNameLst>
                                          </p:cBhvr>
                                          <p:to>
                                            <p:strVal val="visible"/>
                                          </p:to>
                                        </p:set>
                                        <p:anim calcmode="lin" valueType="num">
                                          <p:cBhvr>
                                            <p:cTn id="208" dur="500" fill="hold"/>
                                            <p:tgtEl>
                                              <p:spTgt spid="143"/>
                                            </p:tgtEl>
                                            <p:attrNameLst>
                                              <p:attrName>ppt_w</p:attrName>
                                            </p:attrNameLst>
                                          </p:cBhvr>
                                          <p:tavLst>
                                            <p:tav tm="0">
                                              <p:val>
                                                <p:fltVal val="0"/>
                                              </p:val>
                                            </p:tav>
                                            <p:tav tm="100000">
                                              <p:val>
                                                <p:strVal val="#ppt_w"/>
                                              </p:val>
                                            </p:tav>
                                          </p:tavLst>
                                        </p:anim>
                                        <p:anim calcmode="lin" valueType="num">
                                          <p:cBhvr>
                                            <p:cTn id="209" dur="500" fill="hold"/>
                                            <p:tgtEl>
                                              <p:spTgt spid="143"/>
                                            </p:tgtEl>
                                            <p:attrNameLst>
                                              <p:attrName>ppt_h</p:attrName>
                                            </p:attrNameLst>
                                          </p:cBhvr>
                                          <p:tavLst>
                                            <p:tav tm="0">
                                              <p:val>
                                                <p:fltVal val="0"/>
                                              </p:val>
                                            </p:tav>
                                            <p:tav tm="100000">
                                              <p:val>
                                                <p:strVal val="#ppt_h"/>
                                              </p:val>
                                            </p:tav>
                                          </p:tavLst>
                                        </p:anim>
                                        <p:animEffect transition="in" filter="fade">
                                          <p:cBhvr>
                                            <p:cTn id="210" dur="500"/>
                                            <p:tgtEl>
                                              <p:spTgt spid="143"/>
                                            </p:tgtEl>
                                          </p:cBhvr>
                                        </p:animEffect>
                                      </p:childTnLst>
                                    </p:cTn>
                                  </p:par>
                                  <p:par>
                                    <p:cTn id="211" presetID="53" presetClass="entr" presetSubtype="16" fill="hold" nodeType="withEffect">
                                      <p:stCondLst>
                                        <p:cond delay="0"/>
                                      </p:stCondLst>
                                      <p:childTnLst>
                                        <p:set>
                                          <p:cBhvr>
                                            <p:cTn id="212" dur="1" fill="hold">
                                              <p:stCondLst>
                                                <p:cond delay="0"/>
                                              </p:stCondLst>
                                            </p:cTn>
                                            <p:tgtEl>
                                              <p:spTgt spid="146"/>
                                            </p:tgtEl>
                                            <p:attrNameLst>
                                              <p:attrName>style.visibility</p:attrName>
                                            </p:attrNameLst>
                                          </p:cBhvr>
                                          <p:to>
                                            <p:strVal val="visible"/>
                                          </p:to>
                                        </p:set>
                                        <p:anim calcmode="lin" valueType="num">
                                          <p:cBhvr>
                                            <p:cTn id="213" dur="500" fill="hold"/>
                                            <p:tgtEl>
                                              <p:spTgt spid="146"/>
                                            </p:tgtEl>
                                            <p:attrNameLst>
                                              <p:attrName>ppt_w</p:attrName>
                                            </p:attrNameLst>
                                          </p:cBhvr>
                                          <p:tavLst>
                                            <p:tav tm="0">
                                              <p:val>
                                                <p:fltVal val="0"/>
                                              </p:val>
                                            </p:tav>
                                            <p:tav tm="100000">
                                              <p:val>
                                                <p:strVal val="#ppt_w"/>
                                              </p:val>
                                            </p:tav>
                                          </p:tavLst>
                                        </p:anim>
                                        <p:anim calcmode="lin" valueType="num">
                                          <p:cBhvr>
                                            <p:cTn id="214" dur="500" fill="hold"/>
                                            <p:tgtEl>
                                              <p:spTgt spid="146"/>
                                            </p:tgtEl>
                                            <p:attrNameLst>
                                              <p:attrName>ppt_h</p:attrName>
                                            </p:attrNameLst>
                                          </p:cBhvr>
                                          <p:tavLst>
                                            <p:tav tm="0">
                                              <p:val>
                                                <p:fltVal val="0"/>
                                              </p:val>
                                            </p:tav>
                                            <p:tav tm="100000">
                                              <p:val>
                                                <p:strVal val="#ppt_h"/>
                                              </p:val>
                                            </p:tav>
                                          </p:tavLst>
                                        </p:anim>
                                        <p:animEffect transition="in" filter="fade">
                                          <p:cBhvr>
                                            <p:cTn id="215" dur="500"/>
                                            <p:tgtEl>
                                              <p:spTgt spid="146"/>
                                            </p:tgtEl>
                                          </p:cBhvr>
                                        </p:animEffect>
                                      </p:childTnLst>
                                    </p:cTn>
                                  </p:par>
                                  <p:par>
                                    <p:cTn id="216" presetID="53" presetClass="entr" presetSubtype="16" fill="hold" nodeType="withEffect">
                                      <p:stCondLst>
                                        <p:cond delay="0"/>
                                      </p:stCondLst>
                                      <p:childTnLst>
                                        <p:set>
                                          <p:cBhvr>
                                            <p:cTn id="217" dur="1" fill="hold">
                                              <p:stCondLst>
                                                <p:cond delay="0"/>
                                              </p:stCondLst>
                                            </p:cTn>
                                            <p:tgtEl>
                                              <p:spTgt spid="149"/>
                                            </p:tgtEl>
                                            <p:attrNameLst>
                                              <p:attrName>style.visibility</p:attrName>
                                            </p:attrNameLst>
                                          </p:cBhvr>
                                          <p:to>
                                            <p:strVal val="visible"/>
                                          </p:to>
                                        </p:set>
                                        <p:anim calcmode="lin" valueType="num">
                                          <p:cBhvr>
                                            <p:cTn id="218" dur="500" fill="hold"/>
                                            <p:tgtEl>
                                              <p:spTgt spid="149"/>
                                            </p:tgtEl>
                                            <p:attrNameLst>
                                              <p:attrName>ppt_w</p:attrName>
                                            </p:attrNameLst>
                                          </p:cBhvr>
                                          <p:tavLst>
                                            <p:tav tm="0">
                                              <p:val>
                                                <p:fltVal val="0"/>
                                              </p:val>
                                            </p:tav>
                                            <p:tav tm="100000">
                                              <p:val>
                                                <p:strVal val="#ppt_w"/>
                                              </p:val>
                                            </p:tav>
                                          </p:tavLst>
                                        </p:anim>
                                        <p:anim calcmode="lin" valueType="num">
                                          <p:cBhvr>
                                            <p:cTn id="219" dur="500" fill="hold"/>
                                            <p:tgtEl>
                                              <p:spTgt spid="149"/>
                                            </p:tgtEl>
                                            <p:attrNameLst>
                                              <p:attrName>ppt_h</p:attrName>
                                            </p:attrNameLst>
                                          </p:cBhvr>
                                          <p:tavLst>
                                            <p:tav tm="0">
                                              <p:val>
                                                <p:fltVal val="0"/>
                                              </p:val>
                                            </p:tav>
                                            <p:tav tm="100000">
                                              <p:val>
                                                <p:strVal val="#ppt_h"/>
                                              </p:val>
                                            </p:tav>
                                          </p:tavLst>
                                        </p:anim>
                                        <p:animEffect transition="in" filter="fade">
                                          <p:cBhvr>
                                            <p:cTn id="220" dur="500"/>
                                            <p:tgtEl>
                                              <p:spTgt spid="149"/>
                                            </p:tgtEl>
                                          </p:cBhvr>
                                        </p:animEffect>
                                      </p:childTnLst>
                                    </p:cTn>
                                  </p:par>
                                  <p:par>
                                    <p:cTn id="221" presetID="53" presetClass="entr" presetSubtype="16" fill="hold" nodeType="withEffect">
                                      <p:stCondLst>
                                        <p:cond delay="0"/>
                                      </p:stCondLst>
                                      <p:childTnLst>
                                        <p:set>
                                          <p:cBhvr>
                                            <p:cTn id="222" dur="1" fill="hold">
                                              <p:stCondLst>
                                                <p:cond delay="0"/>
                                              </p:stCondLst>
                                            </p:cTn>
                                            <p:tgtEl>
                                              <p:spTgt spid="152"/>
                                            </p:tgtEl>
                                            <p:attrNameLst>
                                              <p:attrName>style.visibility</p:attrName>
                                            </p:attrNameLst>
                                          </p:cBhvr>
                                          <p:to>
                                            <p:strVal val="visible"/>
                                          </p:to>
                                        </p:set>
                                        <p:anim calcmode="lin" valueType="num">
                                          <p:cBhvr>
                                            <p:cTn id="223" dur="500" fill="hold"/>
                                            <p:tgtEl>
                                              <p:spTgt spid="152"/>
                                            </p:tgtEl>
                                            <p:attrNameLst>
                                              <p:attrName>ppt_w</p:attrName>
                                            </p:attrNameLst>
                                          </p:cBhvr>
                                          <p:tavLst>
                                            <p:tav tm="0">
                                              <p:val>
                                                <p:fltVal val="0"/>
                                              </p:val>
                                            </p:tav>
                                            <p:tav tm="100000">
                                              <p:val>
                                                <p:strVal val="#ppt_w"/>
                                              </p:val>
                                            </p:tav>
                                          </p:tavLst>
                                        </p:anim>
                                        <p:anim calcmode="lin" valueType="num">
                                          <p:cBhvr>
                                            <p:cTn id="224" dur="500" fill="hold"/>
                                            <p:tgtEl>
                                              <p:spTgt spid="152"/>
                                            </p:tgtEl>
                                            <p:attrNameLst>
                                              <p:attrName>ppt_h</p:attrName>
                                            </p:attrNameLst>
                                          </p:cBhvr>
                                          <p:tavLst>
                                            <p:tav tm="0">
                                              <p:val>
                                                <p:fltVal val="0"/>
                                              </p:val>
                                            </p:tav>
                                            <p:tav tm="100000">
                                              <p:val>
                                                <p:strVal val="#ppt_h"/>
                                              </p:val>
                                            </p:tav>
                                          </p:tavLst>
                                        </p:anim>
                                        <p:animEffect transition="in" filter="fade">
                                          <p:cBhvr>
                                            <p:cTn id="225" dur="500"/>
                                            <p:tgtEl>
                                              <p:spTgt spid="152"/>
                                            </p:tgtEl>
                                          </p:cBhvr>
                                        </p:animEffect>
                                      </p:childTnLst>
                                    </p:cTn>
                                  </p:par>
                                  <p:par>
                                    <p:cTn id="226" presetID="53" presetClass="entr" presetSubtype="16" fill="hold" nodeType="withEffect">
                                      <p:stCondLst>
                                        <p:cond delay="0"/>
                                      </p:stCondLst>
                                      <p:childTnLst>
                                        <p:set>
                                          <p:cBhvr>
                                            <p:cTn id="227" dur="1" fill="hold">
                                              <p:stCondLst>
                                                <p:cond delay="0"/>
                                              </p:stCondLst>
                                            </p:cTn>
                                            <p:tgtEl>
                                              <p:spTgt spid="155"/>
                                            </p:tgtEl>
                                            <p:attrNameLst>
                                              <p:attrName>style.visibility</p:attrName>
                                            </p:attrNameLst>
                                          </p:cBhvr>
                                          <p:to>
                                            <p:strVal val="visible"/>
                                          </p:to>
                                        </p:set>
                                        <p:anim calcmode="lin" valueType="num">
                                          <p:cBhvr>
                                            <p:cTn id="228" dur="500" fill="hold"/>
                                            <p:tgtEl>
                                              <p:spTgt spid="155"/>
                                            </p:tgtEl>
                                            <p:attrNameLst>
                                              <p:attrName>ppt_w</p:attrName>
                                            </p:attrNameLst>
                                          </p:cBhvr>
                                          <p:tavLst>
                                            <p:tav tm="0">
                                              <p:val>
                                                <p:fltVal val="0"/>
                                              </p:val>
                                            </p:tav>
                                            <p:tav tm="100000">
                                              <p:val>
                                                <p:strVal val="#ppt_w"/>
                                              </p:val>
                                            </p:tav>
                                          </p:tavLst>
                                        </p:anim>
                                        <p:anim calcmode="lin" valueType="num">
                                          <p:cBhvr>
                                            <p:cTn id="229" dur="500" fill="hold"/>
                                            <p:tgtEl>
                                              <p:spTgt spid="155"/>
                                            </p:tgtEl>
                                            <p:attrNameLst>
                                              <p:attrName>ppt_h</p:attrName>
                                            </p:attrNameLst>
                                          </p:cBhvr>
                                          <p:tavLst>
                                            <p:tav tm="0">
                                              <p:val>
                                                <p:fltVal val="0"/>
                                              </p:val>
                                            </p:tav>
                                            <p:tav tm="100000">
                                              <p:val>
                                                <p:strVal val="#ppt_h"/>
                                              </p:val>
                                            </p:tav>
                                          </p:tavLst>
                                        </p:anim>
                                        <p:animEffect transition="in" filter="fade">
                                          <p:cBhvr>
                                            <p:cTn id="230" dur="500"/>
                                            <p:tgtEl>
                                              <p:spTgt spid="155"/>
                                            </p:tgtEl>
                                          </p:cBhvr>
                                        </p:animEffect>
                                      </p:childTnLst>
                                    </p:cTn>
                                  </p:par>
                                  <p:par>
                                    <p:cTn id="231" presetID="53" presetClass="entr" presetSubtype="16" fill="hold" nodeType="withEffect">
                                      <p:stCondLst>
                                        <p:cond delay="0"/>
                                      </p:stCondLst>
                                      <p:childTnLst>
                                        <p:set>
                                          <p:cBhvr>
                                            <p:cTn id="232" dur="1" fill="hold">
                                              <p:stCondLst>
                                                <p:cond delay="0"/>
                                              </p:stCondLst>
                                            </p:cTn>
                                            <p:tgtEl>
                                              <p:spTgt spid="158"/>
                                            </p:tgtEl>
                                            <p:attrNameLst>
                                              <p:attrName>style.visibility</p:attrName>
                                            </p:attrNameLst>
                                          </p:cBhvr>
                                          <p:to>
                                            <p:strVal val="visible"/>
                                          </p:to>
                                        </p:set>
                                        <p:anim calcmode="lin" valueType="num">
                                          <p:cBhvr>
                                            <p:cTn id="233" dur="500" fill="hold"/>
                                            <p:tgtEl>
                                              <p:spTgt spid="158"/>
                                            </p:tgtEl>
                                            <p:attrNameLst>
                                              <p:attrName>ppt_w</p:attrName>
                                            </p:attrNameLst>
                                          </p:cBhvr>
                                          <p:tavLst>
                                            <p:tav tm="0">
                                              <p:val>
                                                <p:fltVal val="0"/>
                                              </p:val>
                                            </p:tav>
                                            <p:tav tm="100000">
                                              <p:val>
                                                <p:strVal val="#ppt_w"/>
                                              </p:val>
                                            </p:tav>
                                          </p:tavLst>
                                        </p:anim>
                                        <p:anim calcmode="lin" valueType="num">
                                          <p:cBhvr>
                                            <p:cTn id="234" dur="500" fill="hold"/>
                                            <p:tgtEl>
                                              <p:spTgt spid="158"/>
                                            </p:tgtEl>
                                            <p:attrNameLst>
                                              <p:attrName>ppt_h</p:attrName>
                                            </p:attrNameLst>
                                          </p:cBhvr>
                                          <p:tavLst>
                                            <p:tav tm="0">
                                              <p:val>
                                                <p:fltVal val="0"/>
                                              </p:val>
                                            </p:tav>
                                            <p:tav tm="100000">
                                              <p:val>
                                                <p:strVal val="#ppt_h"/>
                                              </p:val>
                                            </p:tav>
                                          </p:tavLst>
                                        </p:anim>
                                        <p:animEffect transition="in" filter="fade">
                                          <p:cBhvr>
                                            <p:cTn id="235" dur="500"/>
                                            <p:tgtEl>
                                              <p:spTgt spid="158"/>
                                            </p:tgtEl>
                                          </p:cBhvr>
                                        </p:animEffect>
                                      </p:childTnLst>
                                    </p:cTn>
                                  </p:par>
                                  <p:par>
                                    <p:cTn id="236" presetID="42" presetClass="path" presetSubtype="0" fill="hold" nodeType="withEffect">
                                      <p:stCondLst>
                                        <p:cond delay="0"/>
                                      </p:stCondLst>
                                      <p:childTnLst>
                                        <p:animMotion origin="layout" path="M -2.77778E-7 -1.60494E-6 L 0.16788 0.62624 " pathEditMode="relative" rAng="0" ptsTypes="AA">
                                          <p:cBhvr>
                                            <p:cTn id="237" dur="500" spd="-100000" fill="hold"/>
                                            <p:tgtEl>
                                              <p:spTgt spid="131"/>
                                            </p:tgtEl>
                                            <p:attrNameLst>
                                              <p:attrName>ppt_x</p:attrName>
                                              <p:attrName>ppt_y</p:attrName>
                                            </p:attrNameLst>
                                          </p:cBhvr>
                                          <p:rCtr x="8385" y="31296"/>
                                        </p:animMotion>
                                      </p:childTnLst>
                                    </p:cTn>
                                  </p:par>
                                  <p:par>
                                    <p:cTn id="238" presetID="42" presetClass="path" presetSubtype="0" fill="hold" nodeType="withEffect">
                                      <p:stCondLst>
                                        <p:cond delay="0"/>
                                      </p:stCondLst>
                                      <p:childTnLst>
                                        <p:animMotion origin="layout" path="M 1.38889E-6 -2.96296E-6 L -0.24583 0.48704 " pathEditMode="relative" rAng="0" ptsTypes="AA">
                                          <p:cBhvr>
                                            <p:cTn id="239" dur="500" spd="-100000" fill="hold"/>
                                            <p:tgtEl>
                                              <p:spTgt spid="134"/>
                                            </p:tgtEl>
                                            <p:attrNameLst>
                                              <p:attrName>ppt_x</p:attrName>
                                              <p:attrName>ppt_y</p:attrName>
                                            </p:attrNameLst>
                                          </p:cBhvr>
                                          <p:rCtr x="-12292" y="24352"/>
                                        </p:animMotion>
                                      </p:childTnLst>
                                    </p:cTn>
                                  </p:par>
                                  <p:par>
                                    <p:cTn id="240" presetID="42" presetClass="path" presetSubtype="0" fill="hold" nodeType="withEffect">
                                      <p:stCondLst>
                                        <p:cond delay="0"/>
                                      </p:stCondLst>
                                      <p:childTnLst>
                                        <p:animMotion origin="layout" path="M 3.88889E-6 3.20988E-6 L -0.13125 0.61296 " pathEditMode="relative" rAng="0" ptsTypes="AA">
                                          <p:cBhvr>
                                            <p:cTn id="241" dur="500" spd="-100000" fill="hold"/>
                                            <p:tgtEl>
                                              <p:spTgt spid="137"/>
                                            </p:tgtEl>
                                            <p:attrNameLst>
                                              <p:attrName>ppt_x</p:attrName>
                                              <p:attrName>ppt_y</p:attrName>
                                            </p:attrNameLst>
                                          </p:cBhvr>
                                          <p:rCtr x="-6562" y="30648"/>
                                        </p:animMotion>
                                      </p:childTnLst>
                                    </p:cTn>
                                  </p:par>
                                  <p:par>
                                    <p:cTn id="242" presetID="42" presetClass="path" presetSubtype="0" fill="hold" nodeType="withEffect">
                                      <p:stCondLst>
                                        <p:cond delay="0"/>
                                      </p:stCondLst>
                                      <p:childTnLst>
                                        <p:animMotion origin="layout" path="M 5E-6 4.32099E-6 L 0.27987 0.60648 " pathEditMode="relative" rAng="0" ptsTypes="AA">
                                          <p:cBhvr>
                                            <p:cTn id="243" dur="500" spd="-100000" fill="hold"/>
                                            <p:tgtEl>
                                              <p:spTgt spid="140"/>
                                            </p:tgtEl>
                                            <p:attrNameLst>
                                              <p:attrName>ppt_x</p:attrName>
                                              <p:attrName>ppt_y</p:attrName>
                                            </p:attrNameLst>
                                          </p:cBhvr>
                                          <p:rCtr x="13993" y="30309"/>
                                        </p:animMotion>
                                      </p:childTnLst>
                                    </p:cTn>
                                  </p:par>
                                  <p:par>
                                    <p:cTn id="244" presetID="42" presetClass="path" presetSubtype="0" fill="hold" nodeType="withEffect">
                                      <p:stCondLst>
                                        <p:cond delay="0"/>
                                      </p:stCondLst>
                                      <p:childTnLst>
                                        <p:animMotion origin="layout" path="M -3.61111E-6 -9.87654E-7 L 0.08091 0.58364 " pathEditMode="relative" rAng="0" ptsTypes="AA">
                                          <p:cBhvr>
                                            <p:cTn id="245" dur="500" spd="-100000" fill="hold"/>
                                            <p:tgtEl>
                                              <p:spTgt spid="143"/>
                                            </p:tgtEl>
                                            <p:attrNameLst>
                                              <p:attrName>ppt_x</p:attrName>
                                              <p:attrName>ppt_y</p:attrName>
                                            </p:attrNameLst>
                                          </p:cBhvr>
                                          <p:rCtr x="4045" y="29167"/>
                                        </p:animMotion>
                                      </p:childTnLst>
                                    </p:cTn>
                                  </p:par>
                                  <p:par>
                                    <p:cTn id="246" presetID="42" presetClass="path" presetSubtype="0" fill="hold" nodeType="withEffect">
                                      <p:stCondLst>
                                        <p:cond delay="0"/>
                                      </p:stCondLst>
                                      <p:childTnLst>
                                        <p:animMotion origin="layout" path="M -4.72222E-6 3.33333E-6 L 0.04619 0.57808 " pathEditMode="relative" rAng="0" ptsTypes="AA">
                                          <p:cBhvr>
                                            <p:cTn id="247" dur="500" spd="-100000" fill="hold"/>
                                            <p:tgtEl>
                                              <p:spTgt spid="146"/>
                                            </p:tgtEl>
                                            <p:attrNameLst>
                                              <p:attrName>ppt_x</p:attrName>
                                              <p:attrName>ppt_y</p:attrName>
                                            </p:attrNameLst>
                                          </p:cBhvr>
                                          <p:rCtr x="2309" y="28889"/>
                                        </p:animMotion>
                                      </p:childTnLst>
                                    </p:cTn>
                                  </p:par>
                                  <p:par>
                                    <p:cTn id="248" presetID="42" presetClass="path" presetSubtype="0" fill="hold" nodeType="withEffect">
                                      <p:stCondLst>
                                        <p:cond delay="0"/>
                                      </p:stCondLst>
                                      <p:childTnLst>
                                        <p:animMotion origin="layout" path="M 2.5E-6 -1.11111E-6 L -0.05191 0.61512 " pathEditMode="relative" rAng="0" ptsTypes="AA">
                                          <p:cBhvr>
                                            <p:cTn id="249" dur="500" spd="-100000" fill="hold"/>
                                            <p:tgtEl>
                                              <p:spTgt spid="149"/>
                                            </p:tgtEl>
                                            <p:attrNameLst>
                                              <p:attrName>ppt_x</p:attrName>
                                              <p:attrName>ppt_y</p:attrName>
                                            </p:attrNameLst>
                                          </p:cBhvr>
                                          <p:rCtr x="-2604" y="30741"/>
                                        </p:animMotion>
                                      </p:childTnLst>
                                    </p:cTn>
                                  </p:par>
                                  <p:par>
                                    <p:cTn id="250" presetID="42" presetClass="path" presetSubtype="0" fill="hold" nodeType="withEffect">
                                      <p:stCondLst>
                                        <p:cond delay="0"/>
                                      </p:stCondLst>
                                      <p:childTnLst>
                                        <p:animMotion origin="layout" path="M -3.88889E-6 -3.7037E-6 L -0.1375 0.75 " pathEditMode="relative" rAng="0" ptsTypes="AA">
                                          <p:cBhvr>
                                            <p:cTn id="251" dur="500" spd="-100000" fill="hold"/>
                                            <p:tgtEl>
                                              <p:spTgt spid="152"/>
                                            </p:tgtEl>
                                            <p:attrNameLst>
                                              <p:attrName>ppt_x</p:attrName>
                                              <p:attrName>ppt_y</p:attrName>
                                            </p:attrNameLst>
                                          </p:cBhvr>
                                          <p:rCtr x="-6875" y="37500"/>
                                        </p:animMotion>
                                      </p:childTnLst>
                                    </p:cTn>
                                  </p:par>
                                  <p:par>
                                    <p:cTn id="252" presetID="42" presetClass="path" presetSubtype="0" fill="hold" nodeType="withEffect">
                                      <p:stCondLst>
                                        <p:cond delay="0"/>
                                      </p:stCondLst>
                                      <p:childTnLst>
                                        <p:animMotion origin="layout" path="M -4.44444E-6 -4.07407E-6 L 0.07709 0.69074 " pathEditMode="relative" rAng="0" ptsTypes="AA">
                                          <p:cBhvr>
                                            <p:cTn id="253" dur="500" spd="-100000" fill="hold"/>
                                            <p:tgtEl>
                                              <p:spTgt spid="155"/>
                                            </p:tgtEl>
                                            <p:attrNameLst>
                                              <p:attrName>ppt_x</p:attrName>
                                              <p:attrName>ppt_y</p:attrName>
                                            </p:attrNameLst>
                                          </p:cBhvr>
                                          <p:rCtr x="3854" y="34537"/>
                                        </p:animMotion>
                                      </p:childTnLst>
                                    </p:cTn>
                                  </p:par>
                                  <p:par>
                                    <p:cTn id="254" presetID="42" presetClass="path" presetSubtype="0" fill="hold" nodeType="withEffect">
                                      <p:stCondLst>
                                        <p:cond delay="0"/>
                                      </p:stCondLst>
                                      <p:childTnLst>
                                        <p:animMotion origin="layout" path="M 1.11111E-6 -6.17284E-7 L -0.16389 0.69012 " pathEditMode="relative" rAng="0" ptsTypes="AA">
                                          <p:cBhvr>
                                            <p:cTn id="255" dur="500" spd="-100000" fill="hold"/>
                                            <p:tgtEl>
                                              <p:spTgt spid="158"/>
                                            </p:tgtEl>
                                            <p:attrNameLst>
                                              <p:attrName>ppt_x</p:attrName>
                                              <p:attrName>ppt_y</p:attrName>
                                            </p:attrNameLst>
                                          </p:cBhvr>
                                          <p:rCtr x="-8194" y="34506"/>
                                        </p:animMotion>
                                      </p:childTnLst>
                                    </p:cTn>
                                  </p:par>
                                </p:childTnLst>
                              </p:cTn>
                            </p:par>
                            <p:par>
                              <p:cTn id="256" fill="hold">
                                <p:stCondLst>
                                  <p:cond delay="4500"/>
                                </p:stCondLst>
                                <p:childTnLst>
                                  <p:par>
                                    <p:cTn id="257" presetID="42" presetClass="entr" presetSubtype="0" fill="hold" grpId="0" nodeType="afterEffect">
                                      <p:stCondLst>
                                        <p:cond delay="0"/>
                                      </p:stCondLst>
                                      <p:childTnLst>
                                        <p:set>
                                          <p:cBhvr>
                                            <p:cTn id="258" dur="1" fill="hold">
                                              <p:stCondLst>
                                                <p:cond delay="0"/>
                                              </p:stCondLst>
                                            </p:cTn>
                                            <p:tgtEl>
                                              <p:spTgt spid="161"/>
                                            </p:tgtEl>
                                            <p:attrNameLst>
                                              <p:attrName>style.visibility</p:attrName>
                                            </p:attrNameLst>
                                          </p:cBhvr>
                                          <p:to>
                                            <p:strVal val="visible"/>
                                          </p:to>
                                        </p:set>
                                        <p:animEffect transition="in" filter="fade">
                                          <p:cBhvr>
                                            <p:cTn id="259" dur="500"/>
                                            <p:tgtEl>
                                              <p:spTgt spid="161"/>
                                            </p:tgtEl>
                                          </p:cBhvr>
                                        </p:animEffect>
                                        <p:anim calcmode="lin" valueType="num">
                                          <p:cBhvr>
                                            <p:cTn id="260" dur="500" fill="hold"/>
                                            <p:tgtEl>
                                              <p:spTgt spid="161"/>
                                            </p:tgtEl>
                                            <p:attrNameLst>
                                              <p:attrName>ppt_x</p:attrName>
                                            </p:attrNameLst>
                                          </p:cBhvr>
                                          <p:tavLst>
                                            <p:tav tm="0">
                                              <p:val>
                                                <p:strVal val="#ppt_x"/>
                                              </p:val>
                                            </p:tav>
                                            <p:tav tm="100000">
                                              <p:val>
                                                <p:strVal val="#ppt_x"/>
                                              </p:val>
                                            </p:tav>
                                          </p:tavLst>
                                        </p:anim>
                                        <p:anim calcmode="lin" valueType="num">
                                          <p:cBhvr>
                                            <p:cTn id="261" dur="500" fill="hold"/>
                                            <p:tgtEl>
                                              <p:spTgt spid="161"/>
                                            </p:tgtEl>
                                            <p:attrNameLst>
                                              <p:attrName>ppt_y</p:attrName>
                                            </p:attrNameLst>
                                          </p:cBhvr>
                                          <p:tavLst>
                                            <p:tav tm="0">
                                              <p:val>
                                                <p:strVal val="#ppt_y+.1"/>
                                              </p:val>
                                            </p:tav>
                                            <p:tav tm="100000">
                                              <p:val>
                                                <p:strVal val="#ppt_y"/>
                                              </p:val>
                                            </p:tav>
                                          </p:tavLst>
                                        </p:anim>
                                      </p:childTnLst>
                                    </p:cTn>
                                  </p:par>
                                </p:childTnLst>
                              </p:cTn>
                            </p:par>
                            <p:par>
                              <p:cTn id="262" fill="hold">
                                <p:stCondLst>
                                  <p:cond delay="5000"/>
                                </p:stCondLst>
                                <p:childTnLst>
                                  <p:par>
                                    <p:cTn id="263" presetID="53" presetClass="entr" presetSubtype="16" fill="hold" nodeType="afterEffect">
                                      <p:stCondLst>
                                        <p:cond delay="0"/>
                                      </p:stCondLst>
                                      <p:childTnLst>
                                        <p:set>
                                          <p:cBhvr>
                                            <p:cTn id="264" dur="1" fill="hold">
                                              <p:stCondLst>
                                                <p:cond delay="0"/>
                                              </p:stCondLst>
                                            </p:cTn>
                                            <p:tgtEl>
                                              <p:spTgt spid="162"/>
                                            </p:tgtEl>
                                            <p:attrNameLst>
                                              <p:attrName>style.visibility</p:attrName>
                                            </p:attrNameLst>
                                          </p:cBhvr>
                                          <p:to>
                                            <p:strVal val="visible"/>
                                          </p:to>
                                        </p:set>
                                        <p:anim calcmode="lin" valueType="num">
                                          <p:cBhvr>
                                            <p:cTn id="265" dur="500" fill="hold"/>
                                            <p:tgtEl>
                                              <p:spTgt spid="162"/>
                                            </p:tgtEl>
                                            <p:attrNameLst>
                                              <p:attrName>ppt_w</p:attrName>
                                            </p:attrNameLst>
                                          </p:cBhvr>
                                          <p:tavLst>
                                            <p:tav tm="0">
                                              <p:val>
                                                <p:fltVal val="0"/>
                                              </p:val>
                                            </p:tav>
                                            <p:tav tm="100000">
                                              <p:val>
                                                <p:strVal val="#ppt_w"/>
                                              </p:val>
                                            </p:tav>
                                          </p:tavLst>
                                        </p:anim>
                                        <p:anim calcmode="lin" valueType="num">
                                          <p:cBhvr>
                                            <p:cTn id="266" dur="500" fill="hold"/>
                                            <p:tgtEl>
                                              <p:spTgt spid="162"/>
                                            </p:tgtEl>
                                            <p:attrNameLst>
                                              <p:attrName>ppt_h</p:attrName>
                                            </p:attrNameLst>
                                          </p:cBhvr>
                                          <p:tavLst>
                                            <p:tav tm="0">
                                              <p:val>
                                                <p:fltVal val="0"/>
                                              </p:val>
                                            </p:tav>
                                            <p:tav tm="100000">
                                              <p:val>
                                                <p:strVal val="#ppt_h"/>
                                              </p:val>
                                            </p:tav>
                                          </p:tavLst>
                                        </p:anim>
                                        <p:animEffect transition="in" filter="fade">
                                          <p:cBhvr>
                                            <p:cTn id="267" dur="500"/>
                                            <p:tgtEl>
                                              <p:spTgt spid="162"/>
                                            </p:tgtEl>
                                          </p:cBhvr>
                                        </p:animEffect>
                                      </p:childTnLst>
                                    </p:cTn>
                                  </p:par>
                                  <p:par>
                                    <p:cTn id="268" presetID="53" presetClass="entr" presetSubtype="16" fill="hold" nodeType="withEffect">
                                      <p:stCondLst>
                                        <p:cond delay="0"/>
                                      </p:stCondLst>
                                      <p:childTnLst>
                                        <p:set>
                                          <p:cBhvr>
                                            <p:cTn id="269" dur="1" fill="hold">
                                              <p:stCondLst>
                                                <p:cond delay="0"/>
                                              </p:stCondLst>
                                            </p:cTn>
                                            <p:tgtEl>
                                              <p:spTgt spid="165"/>
                                            </p:tgtEl>
                                            <p:attrNameLst>
                                              <p:attrName>style.visibility</p:attrName>
                                            </p:attrNameLst>
                                          </p:cBhvr>
                                          <p:to>
                                            <p:strVal val="visible"/>
                                          </p:to>
                                        </p:set>
                                        <p:anim calcmode="lin" valueType="num">
                                          <p:cBhvr>
                                            <p:cTn id="270" dur="500" fill="hold"/>
                                            <p:tgtEl>
                                              <p:spTgt spid="165"/>
                                            </p:tgtEl>
                                            <p:attrNameLst>
                                              <p:attrName>ppt_w</p:attrName>
                                            </p:attrNameLst>
                                          </p:cBhvr>
                                          <p:tavLst>
                                            <p:tav tm="0">
                                              <p:val>
                                                <p:fltVal val="0"/>
                                              </p:val>
                                            </p:tav>
                                            <p:tav tm="100000">
                                              <p:val>
                                                <p:strVal val="#ppt_w"/>
                                              </p:val>
                                            </p:tav>
                                          </p:tavLst>
                                        </p:anim>
                                        <p:anim calcmode="lin" valueType="num">
                                          <p:cBhvr>
                                            <p:cTn id="271" dur="500" fill="hold"/>
                                            <p:tgtEl>
                                              <p:spTgt spid="165"/>
                                            </p:tgtEl>
                                            <p:attrNameLst>
                                              <p:attrName>ppt_h</p:attrName>
                                            </p:attrNameLst>
                                          </p:cBhvr>
                                          <p:tavLst>
                                            <p:tav tm="0">
                                              <p:val>
                                                <p:fltVal val="0"/>
                                              </p:val>
                                            </p:tav>
                                            <p:tav tm="100000">
                                              <p:val>
                                                <p:strVal val="#ppt_h"/>
                                              </p:val>
                                            </p:tav>
                                          </p:tavLst>
                                        </p:anim>
                                        <p:animEffect transition="in" filter="fade">
                                          <p:cBhvr>
                                            <p:cTn id="272" dur="500"/>
                                            <p:tgtEl>
                                              <p:spTgt spid="165"/>
                                            </p:tgtEl>
                                          </p:cBhvr>
                                        </p:animEffect>
                                      </p:childTnLst>
                                    </p:cTn>
                                  </p:par>
                                  <p:par>
                                    <p:cTn id="273" presetID="53" presetClass="entr" presetSubtype="16" fill="hold" nodeType="with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500" fill="hold"/>
                                            <p:tgtEl>
                                              <p:spTgt spid="168"/>
                                            </p:tgtEl>
                                            <p:attrNameLst>
                                              <p:attrName>ppt_w</p:attrName>
                                            </p:attrNameLst>
                                          </p:cBhvr>
                                          <p:tavLst>
                                            <p:tav tm="0">
                                              <p:val>
                                                <p:fltVal val="0"/>
                                              </p:val>
                                            </p:tav>
                                            <p:tav tm="100000">
                                              <p:val>
                                                <p:strVal val="#ppt_w"/>
                                              </p:val>
                                            </p:tav>
                                          </p:tavLst>
                                        </p:anim>
                                        <p:anim calcmode="lin" valueType="num">
                                          <p:cBhvr>
                                            <p:cTn id="276" dur="500" fill="hold"/>
                                            <p:tgtEl>
                                              <p:spTgt spid="168"/>
                                            </p:tgtEl>
                                            <p:attrNameLst>
                                              <p:attrName>ppt_h</p:attrName>
                                            </p:attrNameLst>
                                          </p:cBhvr>
                                          <p:tavLst>
                                            <p:tav tm="0">
                                              <p:val>
                                                <p:fltVal val="0"/>
                                              </p:val>
                                            </p:tav>
                                            <p:tav tm="100000">
                                              <p:val>
                                                <p:strVal val="#ppt_h"/>
                                              </p:val>
                                            </p:tav>
                                          </p:tavLst>
                                        </p:anim>
                                        <p:animEffect transition="in" filter="fade">
                                          <p:cBhvr>
                                            <p:cTn id="277" dur="500"/>
                                            <p:tgtEl>
                                              <p:spTgt spid="168"/>
                                            </p:tgtEl>
                                          </p:cBhvr>
                                        </p:animEffect>
                                      </p:childTnLst>
                                    </p:cTn>
                                  </p:par>
                                  <p:par>
                                    <p:cTn id="278" presetID="53" presetClass="entr" presetSubtype="16" fill="hold" nodeType="withEffect">
                                      <p:stCondLst>
                                        <p:cond delay="0"/>
                                      </p:stCondLst>
                                      <p:childTnLst>
                                        <p:set>
                                          <p:cBhvr>
                                            <p:cTn id="279" dur="1" fill="hold">
                                              <p:stCondLst>
                                                <p:cond delay="0"/>
                                              </p:stCondLst>
                                            </p:cTn>
                                            <p:tgtEl>
                                              <p:spTgt spid="171"/>
                                            </p:tgtEl>
                                            <p:attrNameLst>
                                              <p:attrName>style.visibility</p:attrName>
                                            </p:attrNameLst>
                                          </p:cBhvr>
                                          <p:to>
                                            <p:strVal val="visible"/>
                                          </p:to>
                                        </p:set>
                                        <p:anim calcmode="lin" valueType="num">
                                          <p:cBhvr>
                                            <p:cTn id="280" dur="500" fill="hold"/>
                                            <p:tgtEl>
                                              <p:spTgt spid="171"/>
                                            </p:tgtEl>
                                            <p:attrNameLst>
                                              <p:attrName>ppt_w</p:attrName>
                                            </p:attrNameLst>
                                          </p:cBhvr>
                                          <p:tavLst>
                                            <p:tav tm="0">
                                              <p:val>
                                                <p:fltVal val="0"/>
                                              </p:val>
                                            </p:tav>
                                            <p:tav tm="100000">
                                              <p:val>
                                                <p:strVal val="#ppt_w"/>
                                              </p:val>
                                            </p:tav>
                                          </p:tavLst>
                                        </p:anim>
                                        <p:anim calcmode="lin" valueType="num">
                                          <p:cBhvr>
                                            <p:cTn id="281" dur="500" fill="hold"/>
                                            <p:tgtEl>
                                              <p:spTgt spid="171"/>
                                            </p:tgtEl>
                                            <p:attrNameLst>
                                              <p:attrName>ppt_h</p:attrName>
                                            </p:attrNameLst>
                                          </p:cBhvr>
                                          <p:tavLst>
                                            <p:tav tm="0">
                                              <p:val>
                                                <p:fltVal val="0"/>
                                              </p:val>
                                            </p:tav>
                                            <p:tav tm="100000">
                                              <p:val>
                                                <p:strVal val="#ppt_h"/>
                                              </p:val>
                                            </p:tav>
                                          </p:tavLst>
                                        </p:anim>
                                        <p:animEffect transition="in" filter="fade">
                                          <p:cBhvr>
                                            <p:cTn id="282" dur="500"/>
                                            <p:tgtEl>
                                              <p:spTgt spid="171"/>
                                            </p:tgtEl>
                                          </p:cBhvr>
                                        </p:animEffect>
                                      </p:childTnLst>
                                    </p:cTn>
                                  </p:par>
                                  <p:par>
                                    <p:cTn id="283" presetID="53" presetClass="entr" presetSubtype="16" fill="hold" nodeType="withEffect">
                                      <p:stCondLst>
                                        <p:cond delay="0"/>
                                      </p:stCondLst>
                                      <p:childTnLst>
                                        <p:set>
                                          <p:cBhvr>
                                            <p:cTn id="284" dur="1" fill="hold">
                                              <p:stCondLst>
                                                <p:cond delay="0"/>
                                              </p:stCondLst>
                                            </p:cTn>
                                            <p:tgtEl>
                                              <p:spTgt spid="174"/>
                                            </p:tgtEl>
                                            <p:attrNameLst>
                                              <p:attrName>style.visibility</p:attrName>
                                            </p:attrNameLst>
                                          </p:cBhvr>
                                          <p:to>
                                            <p:strVal val="visible"/>
                                          </p:to>
                                        </p:set>
                                        <p:anim calcmode="lin" valueType="num">
                                          <p:cBhvr>
                                            <p:cTn id="285" dur="500" fill="hold"/>
                                            <p:tgtEl>
                                              <p:spTgt spid="174"/>
                                            </p:tgtEl>
                                            <p:attrNameLst>
                                              <p:attrName>ppt_w</p:attrName>
                                            </p:attrNameLst>
                                          </p:cBhvr>
                                          <p:tavLst>
                                            <p:tav tm="0">
                                              <p:val>
                                                <p:fltVal val="0"/>
                                              </p:val>
                                            </p:tav>
                                            <p:tav tm="100000">
                                              <p:val>
                                                <p:strVal val="#ppt_w"/>
                                              </p:val>
                                            </p:tav>
                                          </p:tavLst>
                                        </p:anim>
                                        <p:anim calcmode="lin" valueType="num">
                                          <p:cBhvr>
                                            <p:cTn id="286" dur="500" fill="hold"/>
                                            <p:tgtEl>
                                              <p:spTgt spid="174"/>
                                            </p:tgtEl>
                                            <p:attrNameLst>
                                              <p:attrName>ppt_h</p:attrName>
                                            </p:attrNameLst>
                                          </p:cBhvr>
                                          <p:tavLst>
                                            <p:tav tm="0">
                                              <p:val>
                                                <p:fltVal val="0"/>
                                              </p:val>
                                            </p:tav>
                                            <p:tav tm="100000">
                                              <p:val>
                                                <p:strVal val="#ppt_h"/>
                                              </p:val>
                                            </p:tav>
                                          </p:tavLst>
                                        </p:anim>
                                        <p:animEffect transition="in" filter="fade">
                                          <p:cBhvr>
                                            <p:cTn id="287" dur="500"/>
                                            <p:tgtEl>
                                              <p:spTgt spid="174"/>
                                            </p:tgtEl>
                                          </p:cBhvr>
                                        </p:animEffect>
                                      </p:childTnLst>
                                    </p:cTn>
                                  </p:par>
                                  <p:par>
                                    <p:cTn id="288" presetID="53" presetClass="entr" presetSubtype="16" fill="hold" nodeType="withEffect">
                                      <p:stCondLst>
                                        <p:cond delay="0"/>
                                      </p:stCondLst>
                                      <p:childTnLst>
                                        <p:set>
                                          <p:cBhvr>
                                            <p:cTn id="289" dur="1" fill="hold">
                                              <p:stCondLst>
                                                <p:cond delay="0"/>
                                              </p:stCondLst>
                                            </p:cTn>
                                            <p:tgtEl>
                                              <p:spTgt spid="177"/>
                                            </p:tgtEl>
                                            <p:attrNameLst>
                                              <p:attrName>style.visibility</p:attrName>
                                            </p:attrNameLst>
                                          </p:cBhvr>
                                          <p:to>
                                            <p:strVal val="visible"/>
                                          </p:to>
                                        </p:set>
                                        <p:anim calcmode="lin" valueType="num">
                                          <p:cBhvr>
                                            <p:cTn id="290" dur="500" fill="hold"/>
                                            <p:tgtEl>
                                              <p:spTgt spid="177"/>
                                            </p:tgtEl>
                                            <p:attrNameLst>
                                              <p:attrName>ppt_w</p:attrName>
                                            </p:attrNameLst>
                                          </p:cBhvr>
                                          <p:tavLst>
                                            <p:tav tm="0">
                                              <p:val>
                                                <p:fltVal val="0"/>
                                              </p:val>
                                            </p:tav>
                                            <p:tav tm="100000">
                                              <p:val>
                                                <p:strVal val="#ppt_w"/>
                                              </p:val>
                                            </p:tav>
                                          </p:tavLst>
                                        </p:anim>
                                        <p:anim calcmode="lin" valueType="num">
                                          <p:cBhvr>
                                            <p:cTn id="291" dur="500" fill="hold"/>
                                            <p:tgtEl>
                                              <p:spTgt spid="177"/>
                                            </p:tgtEl>
                                            <p:attrNameLst>
                                              <p:attrName>ppt_h</p:attrName>
                                            </p:attrNameLst>
                                          </p:cBhvr>
                                          <p:tavLst>
                                            <p:tav tm="0">
                                              <p:val>
                                                <p:fltVal val="0"/>
                                              </p:val>
                                            </p:tav>
                                            <p:tav tm="100000">
                                              <p:val>
                                                <p:strVal val="#ppt_h"/>
                                              </p:val>
                                            </p:tav>
                                          </p:tavLst>
                                        </p:anim>
                                        <p:animEffect transition="in" filter="fade">
                                          <p:cBhvr>
                                            <p:cTn id="292" dur="500"/>
                                            <p:tgtEl>
                                              <p:spTgt spid="177"/>
                                            </p:tgtEl>
                                          </p:cBhvr>
                                        </p:animEffect>
                                      </p:childTnLst>
                                    </p:cTn>
                                  </p:par>
                                  <p:par>
                                    <p:cTn id="293" presetID="53" presetClass="entr" presetSubtype="16" fill="hold" nodeType="withEffect">
                                      <p:stCondLst>
                                        <p:cond delay="0"/>
                                      </p:stCondLst>
                                      <p:childTnLst>
                                        <p:set>
                                          <p:cBhvr>
                                            <p:cTn id="294" dur="1" fill="hold">
                                              <p:stCondLst>
                                                <p:cond delay="0"/>
                                              </p:stCondLst>
                                            </p:cTn>
                                            <p:tgtEl>
                                              <p:spTgt spid="180"/>
                                            </p:tgtEl>
                                            <p:attrNameLst>
                                              <p:attrName>style.visibility</p:attrName>
                                            </p:attrNameLst>
                                          </p:cBhvr>
                                          <p:to>
                                            <p:strVal val="visible"/>
                                          </p:to>
                                        </p:set>
                                        <p:anim calcmode="lin" valueType="num">
                                          <p:cBhvr>
                                            <p:cTn id="295" dur="500" fill="hold"/>
                                            <p:tgtEl>
                                              <p:spTgt spid="180"/>
                                            </p:tgtEl>
                                            <p:attrNameLst>
                                              <p:attrName>ppt_w</p:attrName>
                                            </p:attrNameLst>
                                          </p:cBhvr>
                                          <p:tavLst>
                                            <p:tav tm="0">
                                              <p:val>
                                                <p:fltVal val="0"/>
                                              </p:val>
                                            </p:tav>
                                            <p:tav tm="100000">
                                              <p:val>
                                                <p:strVal val="#ppt_w"/>
                                              </p:val>
                                            </p:tav>
                                          </p:tavLst>
                                        </p:anim>
                                        <p:anim calcmode="lin" valueType="num">
                                          <p:cBhvr>
                                            <p:cTn id="296" dur="500" fill="hold"/>
                                            <p:tgtEl>
                                              <p:spTgt spid="180"/>
                                            </p:tgtEl>
                                            <p:attrNameLst>
                                              <p:attrName>ppt_h</p:attrName>
                                            </p:attrNameLst>
                                          </p:cBhvr>
                                          <p:tavLst>
                                            <p:tav tm="0">
                                              <p:val>
                                                <p:fltVal val="0"/>
                                              </p:val>
                                            </p:tav>
                                            <p:tav tm="100000">
                                              <p:val>
                                                <p:strVal val="#ppt_h"/>
                                              </p:val>
                                            </p:tav>
                                          </p:tavLst>
                                        </p:anim>
                                        <p:animEffect transition="in" filter="fade">
                                          <p:cBhvr>
                                            <p:cTn id="297" dur="500"/>
                                            <p:tgtEl>
                                              <p:spTgt spid="180"/>
                                            </p:tgtEl>
                                          </p:cBhvr>
                                        </p:animEffect>
                                      </p:childTnLst>
                                    </p:cTn>
                                  </p:par>
                                  <p:par>
                                    <p:cTn id="298" presetID="53" presetClass="entr" presetSubtype="16" fill="hold" nodeType="withEffect">
                                      <p:stCondLst>
                                        <p:cond delay="0"/>
                                      </p:stCondLst>
                                      <p:childTnLst>
                                        <p:set>
                                          <p:cBhvr>
                                            <p:cTn id="299" dur="1" fill="hold">
                                              <p:stCondLst>
                                                <p:cond delay="0"/>
                                              </p:stCondLst>
                                            </p:cTn>
                                            <p:tgtEl>
                                              <p:spTgt spid="183"/>
                                            </p:tgtEl>
                                            <p:attrNameLst>
                                              <p:attrName>style.visibility</p:attrName>
                                            </p:attrNameLst>
                                          </p:cBhvr>
                                          <p:to>
                                            <p:strVal val="visible"/>
                                          </p:to>
                                        </p:set>
                                        <p:anim calcmode="lin" valueType="num">
                                          <p:cBhvr>
                                            <p:cTn id="300" dur="500" fill="hold"/>
                                            <p:tgtEl>
                                              <p:spTgt spid="183"/>
                                            </p:tgtEl>
                                            <p:attrNameLst>
                                              <p:attrName>ppt_w</p:attrName>
                                            </p:attrNameLst>
                                          </p:cBhvr>
                                          <p:tavLst>
                                            <p:tav tm="0">
                                              <p:val>
                                                <p:fltVal val="0"/>
                                              </p:val>
                                            </p:tav>
                                            <p:tav tm="100000">
                                              <p:val>
                                                <p:strVal val="#ppt_w"/>
                                              </p:val>
                                            </p:tav>
                                          </p:tavLst>
                                        </p:anim>
                                        <p:anim calcmode="lin" valueType="num">
                                          <p:cBhvr>
                                            <p:cTn id="301" dur="500" fill="hold"/>
                                            <p:tgtEl>
                                              <p:spTgt spid="183"/>
                                            </p:tgtEl>
                                            <p:attrNameLst>
                                              <p:attrName>ppt_h</p:attrName>
                                            </p:attrNameLst>
                                          </p:cBhvr>
                                          <p:tavLst>
                                            <p:tav tm="0">
                                              <p:val>
                                                <p:fltVal val="0"/>
                                              </p:val>
                                            </p:tav>
                                            <p:tav tm="100000">
                                              <p:val>
                                                <p:strVal val="#ppt_h"/>
                                              </p:val>
                                            </p:tav>
                                          </p:tavLst>
                                        </p:anim>
                                        <p:animEffect transition="in" filter="fade">
                                          <p:cBhvr>
                                            <p:cTn id="302" dur="500"/>
                                            <p:tgtEl>
                                              <p:spTgt spid="183"/>
                                            </p:tgtEl>
                                          </p:cBhvr>
                                        </p:animEffect>
                                      </p:childTnLst>
                                    </p:cTn>
                                  </p:par>
                                  <p:par>
                                    <p:cTn id="303" presetID="53" presetClass="entr" presetSubtype="16" fill="hold" nodeType="withEffect">
                                      <p:stCondLst>
                                        <p:cond delay="0"/>
                                      </p:stCondLst>
                                      <p:childTnLst>
                                        <p:set>
                                          <p:cBhvr>
                                            <p:cTn id="304" dur="1" fill="hold">
                                              <p:stCondLst>
                                                <p:cond delay="0"/>
                                              </p:stCondLst>
                                            </p:cTn>
                                            <p:tgtEl>
                                              <p:spTgt spid="186"/>
                                            </p:tgtEl>
                                            <p:attrNameLst>
                                              <p:attrName>style.visibility</p:attrName>
                                            </p:attrNameLst>
                                          </p:cBhvr>
                                          <p:to>
                                            <p:strVal val="visible"/>
                                          </p:to>
                                        </p:set>
                                        <p:anim calcmode="lin" valueType="num">
                                          <p:cBhvr>
                                            <p:cTn id="305" dur="500" fill="hold"/>
                                            <p:tgtEl>
                                              <p:spTgt spid="186"/>
                                            </p:tgtEl>
                                            <p:attrNameLst>
                                              <p:attrName>ppt_w</p:attrName>
                                            </p:attrNameLst>
                                          </p:cBhvr>
                                          <p:tavLst>
                                            <p:tav tm="0">
                                              <p:val>
                                                <p:fltVal val="0"/>
                                              </p:val>
                                            </p:tav>
                                            <p:tav tm="100000">
                                              <p:val>
                                                <p:strVal val="#ppt_w"/>
                                              </p:val>
                                            </p:tav>
                                          </p:tavLst>
                                        </p:anim>
                                        <p:anim calcmode="lin" valueType="num">
                                          <p:cBhvr>
                                            <p:cTn id="306" dur="500" fill="hold"/>
                                            <p:tgtEl>
                                              <p:spTgt spid="186"/>
                                            </p:tgtEl>
                                            <p:attrNameLst>
                                              <p:attrName>ppt_h</p:attrName>
                                            </p:attrNameLst>
                                          </p:cBhvr>
                                          <p:tavLst>
                                            <p:tav tm="0">
                                              <p:val>
                                                <p:fltVal val="0"/>
                                              </p:val>
                                            </p:tav>
                                            <p:tav tm="100000">
                                              <p:val>
                                                <p:strVal val="#ppt_h"/>
                                              </p:val>
                                            </p:tav>
                                          </p:tavLst>
                                        </p:anim>
                                        <p:animEffect transition="in" filter="fade">
                                          <p:cBhvr>
                                            <p:cTn id="307" dur="500"/>
                                            <p:tgtEl>
                                              <p:spTgt spid="186"/>
                                            </p:tgtEl>
                                          </p:cBhvr>
                                        </p:animEffect>
                                      </p:childTnLst>
                                    </p:cTn>
                                  </p:par>
                                  <p:par>
                                    <p:cTn id="308" presetID="53" presetClass="entr" presetSubtype="16" fill="hold" nodeType="withEffect">
                                      <p:stCondLst>
                                        <p:cond delay="0"/>
                                      </p:stCondLst>
                                      <p:childTnLst>
                                        <p:set>
                                          <p:cBhvr>
                                            <p:cTn id="309" dur="1" fill="hold">
                                              <p:stCondLst>
                                                <p:cond delay="0"/>
                                              </p:stCondLst>
                                            </p:cTn>
                                            <p:tgtEl>
                                              <p:spTgt spid="189"/>
                                            </p:tgtEl>
                                            <p:attrNameLst>
                                              <p:attrName>style.visibility</p:attrName>
                                            </p:attrNameLst>
                                          </p:cBhvr>
                                          <p:to>
                                            <p:strVal val="visible"/>
                                          </p:to>
                                        </p:set>
                                        <p:anim calcmode="lin" valueType="num">
                                          <p:cBhvr>
                                            <p:cTn id="310" dur="500" fill="hold"/>
                                            <p:tgtEl>
                                              <p:spTgt spid="189"/>
                                            </p:tgtEl>
                                            <p:attrNameLst>
                                              <p:attrName>ppt_w</p:attrName>
                                            </p:attrNameLst>
                                          </p:cBhvr>
                                          <p:tavLst>
                                            <p:tav tm="0">
                                              <p:val>
                                                <p:fltVal val="0"/>
                                              </p:val>
                                            </p:tav>
                                            <p:tav tm="100000">
                                              <p:val>
                                                <p:strVal val="#ppt_w"/>
                                              </p:val>
                                            </p:tav>
                                          </p:tavLst>
                                        </p:anim>
                                        <p:anim calcmode="lin" valueType="num">
                                          <p:cBhvr>
                                            <p:cTn id="311" dur="500" fill="hold"/>
                                            <p:tgtEl>
                                              <p:spTgt spid="189"/>
                                            </p:tgtEl>
                                            <p:attrNameLst>
                                              <p:attrName>ppt_h</p:attrName>
                                            </p:attrNameLst>
                                          </p:cBhvr>
                                          <p:tavLst>
                                            <p:tav tm="0">
                                              <p:val>
                                                <p:fltVal val="0"/>
                                              </p:val>
                                            </p:tav>
                                            <p:tav tm="100000">
                                              <p:val>
                                                <p:strVal val="#ppt_h"/>
                                              </p:val>
                                            </p:tav>
                                          </p:tavLst>
                                        </p:anim>
                                        <p:animEffect transition="in" filter="fade">
                                          <p:cBhvr>
                                            <p:cTn id="312" dur="500"/>
                                            <p:tgtEl>
                                              <p:spTgt spid="189"/>
                                            </p:tgtEl>
                                          </p:cBhvr>
                                        </p:animEffect>
                                      </p:childTnLst>
                                    </p:cTn>
                                  </p:par>
                                  <p:par>
                                    <p:cTn id="313" presetID="42" presetClass="path" presetSubtype="0" fill="hold" nodeType="withEffect">
                                      <p:stCondLst>
                                        <p:cond delay="0"/>
                                      </p:stCondLst>
                                      <p:childTnLst>
                                        <p:animMotion origin="layout" path="M -2.77778E-7 -1.60494E-6 L 0.16788 0.62624 " pathEditMode="relative" rAng="0" ptsTypes="AA">
                                          <p:cBhvr>
                                            <p:cTn id="314" dur="500" spd="-100000" fill="hold"/>
                                            <p:tgtEl>
                                              <p:spTgt spid="162"/>
                                            </p:tgtEl>
                                            <p:attrNameLst>
                                              <p:attrName>ppt_x</p:attrName>
                                              <p:attrName>ppt_y</p:attrName>
                                            </p:attrNameLst>
                                          </p:cBhvr>
                                          <p:rCtr x="8385" y="31296"/>
                                        </p:animMotion>
                                      </p:childTnLst>
                                    </p:cTn>
                                  </p:par>
                                  <p:par>
                                    <p:cTn id="315" presetID="42" presetClass="path" presetSubtype="0" fill="hold" nodeType="withEffect">
                                      <p:stCondLst>
                                        <p:cond delay="0"/>
                                      </p:stCondLst>
                                      <p:childTnLst>
                                        <p:animMotion origin="layout" path="M 1.38889E-6 -2.96296E-6 L -0.24583 0.48704 " pathEditMode="relative" rAng="0" ptsTypes="AA">
                                          <p:cBhvr>
                                            <p:cTn id="316" dur="500" spd="-100000" fill="hold"/>
                                            <p:tgtEl>
                                              <p:spTgt spid="165"/>
                                            </p:tgtEl>
                                            <p:attrNameLst>
                                              <p:attrName>ppt_x</p:attrName>
                                              <p:attrName>ppt_y</p:attrName>
                                            </p:attrNameLst>
                                          </p:cBhvr>
                                          <p:rCtr x="-12292" y="24352"/>
                                        </p:animMotion>
                                      </p:childTnLst>
                                    </p:cTn>
                                  </p:par>
                                  <p:par>
                                    <p:cTn id="317" presetID="42" presetClass="path" presetSubtype="0" fill="hold" nodeType="withEffect">
                                      <p:stCondLst>
                                        <p:cond delay="0"/>
                                      </p:stCondLst>
                                      <p:childTnLst>
                                        <p:animMotion origin="layout" path="M 3.88889E-6 3.20988E-6 L -0.13125 0.61296 " pathEditMode="relative" rAng="0" ptsTypes="AA">
                                          <p:cBhvr>
                                            <p:cTn id="318" dur="500" spd="-100000" fill="hold"/>
                                            <p:tgtEl>
                                              <p:spTgt spid="168"/>
                                            </p:tgtEl>
                                            <p:attrNameLst>
                                              <p:attrName>ppt_x</p:attrName>
                                              <p:attrName>ppt_y</p:attrName>
                                            </p:attrNameLst>
                                          </p:cBhvr>
                                          <p:rCtr x="-6562" y="30648"/>
                                        </p:animMotion>
                                      </p:childTnLst>
                                    </p:cTn>
                                  </p:par>
                                  <p:par>
                                    <p:cTn id="319" presetID="42" presetClass="path" presetSubtype="0" fill="hold" nodeType="withEffect">
                                      <p:stCondLst>
                                        <p:cond delay="0"/>
                                      </p:stCondLst>
                                      <p:childTnLst>
                                        <p:animMotion origin="layout" path="M 5E-6 4.32099E-6 L 0.27987 0.60648 " pathEditMode="relative" rAng="0" ptsTypes="AA">
                                          <p:cBhvr>
                                            <p:cTn id="320" dur="500" spd="-100000" fill="hold"/>
                                            <p:tgtEl>
                                              <p:spTgt spid="171"/>
                                            </p:tgtEl>
                                            <p:attrNameLst>
                                              <p:attrName>ppt_x</p:attrName>
                                              <p:attrName>ppt_y</p:attrName>
                                            </p:attrNameLst>
                                          </p:cBhvr>
                                          <p:rCtr x="13993" y="30309"/>
                                        </p:animMotion>
                                      </p:childTnLst>
                                    </p:cTn>
                                  </p:par>
                                  <p:par>
                                    <p:cTn id="321" presetID="42" presetClass="path" presetSubtype="0" fill="hold" nodeType="withEffect">
                                      <p:stCondLst>
                                        <p:cond delay="0"/>
                                      </p:stCondLst>
                                      <p:childTnLst>
                                        <p:animMotion origin="layout" path="M -3.61111E-6 -9.87654E-7 L 0.08091 0.58364 " pathEditMode="relative" rAng="0" ptsTypes="AA">
                                          <p:cBhvr>
                                            <p:cTn id="322" dur="500" spd="-100000" fill="hold"/>
                                            <p:tgtEl>
                                              <p:spTgt spid="174"/>
                                            </p:tgtEl>
                                            <p:attrNameLst>
                                              <p:attrName>ppt_x</p:attrName>
                                              <p:attrName>ppt_y</p:attrName>
                                            </p:attrNameLst>
                                          </p:cBhvr>
                                          <p:rCtr x="4045" y="29167"/>
                                        </p:animMotion>
                                      </p:childTnLst>
                                    </p:cTn>
                                  </p:par>
                                  <p:par>
                                    <p:cTn id="323" presetID="42" presetClass="path" presetSubtype="0" fill="hold" nodeType="withEffect">
                                      <p:stCondLst>
                                        <p:cond delay="0"/>
                                      </p:stCondLst>
                                      <p:childTnLst>
                                        <p:animMotion origin="layout" path="M -4.72222E-6 3.33333E-6 L 0.04619 0.57808 " pathEditMode="relative" rAng="0" ptsTypes="AA">
                                          <p:cBhvr>
                                            <p:cTn id="324" dur="500" spd="-100000" fill="hold"/>
                                            <p:tgtEl>
                                              <p:spTgt spid="177"/>
                                            </p:tgtEl>
                                            <p:attrNameLst>
                                              <p:attrName>ppt_x</p:attrName>
                                              <p:attrName>ppt_y</p:attrName>
                                            </p:attrNameLst>
                                          </p:cBhvr>
                                          <p:rCtr x="2309" y="28889"/>
                                        </p:animMotion>
                                      </p:childTnLst>
                                    </p:cTn>
                                  </p:par>
                                  <p:par>
                                    <p:cTn id="325" presetID="42" presetClass="path" presetSubtype="0" fill="hold" nodeType="withEffect">
                                      <p:stCondLst>
                                        <p:cond delay="0"/>
                                      </p:stCondLst>
                                      <p:childTnLst>
                                        <p:animMotion origin="layout" path="M 2.5E-6 -1.11111E-6 L -0.05191 0.61512 " pathEditMode="relative" rAng="0" ptsTypes="AA">
                                          <p:cBhvr>
                                            <p:cTn id="326" dur="500" spd="-100000" fill="hold"/>
                                            <p:tgtEl>
                                              <p:spTgt spid="180"/>
                                            </p:tgtEl>
                                            <p:attrNameLst>
                                              <p:attrName>ppt_x</p:attrName>
                                              <p:attrName>ppt_y</p:attrName>
                                            </p:attrNameLst>
                                          </p:cBhvr>
                                          <p:rCtr x="-2604" y="30741"/>
                                        </p:animMotion>
                                      </p:childTnLst>
                                    </p:cTn>
                                  </p:par>
                                  <p:par>
                                    <p:cTn id="327" presetID="42" presetClass="path" presetSubtype="0" fill="hold" nodeType="withEffect">
                                      <p:stCondLst>
                                        <p:cond delay="0"/>
                                      </p:stCondLst>
                                      <p:childTnLst>
                                        <p:animMotion origin="layout" path="M -3.88889E-6 -3.7037E-6 L -0.1375 0.75 " pathEditMode="relative" rAng="0" ptsTypes="AA">
                                          <p:cBhvr>
                                            <p:cTn id="328" dur="500" spd="-100000" fill="hold"/>
                                            <p:tgtEl>
                                              <p:spTgt spid="183"/>
                                            </p:tgtEl>
                                            <p:attrNameLst>
                                              <p:attrName>ppt_x</p:attrName>
                                              <p:attrName>ppt_y</p:attrName>
                                            </p:attrNameLst>
                                          </p:cBhvr>
                                          <p:rCtr x="-6875" y="37500"/>
                                        </p:animMotion>
                                      </p:childTnLst>
                                    </p:cTn>
                                  </p:par>
                                  <p:par>
                                    <p:cTn id="329" presetID="42" presetClass="path" presetSubtype="0" fill="hold" nodeType="withEffect">
                                      <p:stCondLst>
                                        <p:cond delay="0"/>
                                      </p:stCondLst>
                                      <p:childTnLst>
                                        <p:animMotion origin="layout" path="M -4.44444E-6 -4.07407E-6 L 0.07709 0.69074 " pathEditMode="relative" rAng="0" ptsTypes="AA">
                                          <p:cBhvr>
                                            <p:cTn id="330" dur="500" spd="-100000" fill="hold"/>
                                            <p:tgtEl>
                                              <p:spTgt spid="186"/>
                                            </p:tgtEl>
                                            <p:attrNameLst>
                                              <p:attrName>ppt_x</p:attrName>
                                              <p:attrName>ppt_y</p:attrName>
                                            </p:attrNameLst>
                                          </p:cBhvr>
                                          <p:rCtr x="3854" y="34537"/>
                                        </p:animMotion>
                                      </p:childTnLst>
                                    </p:cTn>
                                  </p:par>
                                  <p:par>
                                    <p:cTn id="331" presetID="42" presetClass="path" presetSubtype="0" fill="hold" nodeType="withEffect">
                                      <p:stCondLst>
                                        <p:cond delay="0"/>
                                      </p:stCondLst>
                                      <p:childTnLst>
                                        <p:animMotion origin="layout" path="M 1.11111E-6 -6.17284E-7 L -0.16389 0.69012 " pathEditMode="relative" rAng="0" ptsTypes="AA">
                                          <p:cBhvr>
                                            <p:cTn id="332" dur="500" spd="-100000" fill="hold"/>
                                            <p:tgtEl>
                                              <p:spTgt spid="189"/>
                                            </p:tgtEl>
                                            <p:attrNameLst>
                                              <p:attrName>ppt_x</p:attrName>
                                              <p:attrName>ppt_y</p:attrName>
                                            </p:attrNameLst>
                                          </p:cBhvr>
                                          <p:rCtr x="-8194" y="34506"/>
                                        </p:animMotion>
                                      </p:childTnLst>
                                    </p:cTn>
                                  </p:par>
                                </p:childTnLst>
                              </p:cTn>
                            </p:par>
                            <p:par>
                              <p:cTn id="333" fill="hold">
                                <p:stCondLst>
                                  <p:cond delay="5500"/>
                                </p:stCondLst>
                                <p:childTnLst>
                                  <p:par>
                                    <p:cTn id="334" presetID="10" presetClass="entr" presetSubtype="0" fill="hold" grpId="0" nodeType="afterEffect">
                                      <p:stCondLst>
                                        <p:cond delay="0"/>
                                      </p:stCondLst>
                                      <p:childTnLst>
                                        <p:set>
                                          <p:cBhvr>
                                            <p:cTn id="335" dur="1" fill="hold">
                                              <p:stCondLst>
                                                <p:cond delay="0"/>
                                              </p:stCondLst>
                                            </p:cTn>
                                            <p:tgtEl>
                                              <p:spTgt spid="192"/>
                                            </p:tgtEl>
                                            <p:attrNameLst>
                                              <p:attrName>style.visibility</p:attrName>
                                            </p:attrNameLst>
                                          </p:cBhvr>
                                          <p:to>
                                            <p:strVal val="visible"/>
                                          </p:to>
                                        </p:set>
                                        <p:animEffect transition="in" filter="fade">
                                          <p:cBhvr>
                                            <p:cTn id="336" dur="20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116" grpId="0"/>
          <p:bldP spid="67" grpId="0"/>
          <p:bldP spid="54" grpId="0"/>
          <p:bldP spid="97" grpId="0"/>
          <p:bldP spid="130" grpId="0"/>
          <p:bldP spid="161" grpId="0"/>
          <p:bldP spid="192"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p:cNvSpPr txBox="1"/>
          <p:nvPr/>
        </p:nvSpPr>
        <p:spPr>
          <a:xfrm>
            <a:off x="2958784" y="1809631"/>
            <a:ext cx="2595582" cy="769441"/>
          </a:xfrm>
          <a:prstGeom prst="rect">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txBody>
          <a:bodyPr wrap="none" rtlCol="0">
            <a:spAutoFit/>
          </a:bodyPr>
          <a:lstStyle/>
          <a:p>
            <a:r>
              <a:rPr lang="zh-CN" altLang="en-US" sz="4400" b="1" spc="300" dirty="0">
                <a:solidFill>
                  <a:schemeClr val="accent3"/>
                </a:solidFill>
                <a:latin typeface="+mj-ea"/>
                <a:ea typeface="+mj-ea"/>
                <a:cs typeface="+mn-ea"/>
                <a:sym typeface="+mn-lt"/>
              </a:rPr>
              <a:t>目标规划</a:t>
            </a:r>
            <a:endParaRPr lang="zh-CN" altLang="en-US" sz="4400" b="1" spc="300" dirty="0">
              <a:solidFill>
                <a:schemeClr val="accent3"/>
              </a:solidFill>
              <a:latin typeface="+mj-ea"/>
              <a:ea typeface="+mj-ea"/>
              <a:cs typeface="+mn-ea"/>
              <a:sym typeface="+mn-lt"/>
            </a:endParaRPr>
          </a:p>
        </p:txBody>
      </p:sp>
      <p:sp>
        <p:nvSpPr>
          <p:cNvPr id="116" name="TextBox 115"/>
          <p:cNvSpPr txBox="1"/>
          <p:nvPr/>
        </p:nvSpPr>
        <p:spPr>
          <a:xfrm>
            <a:off x="4472804" y="2736159"/>
            <a:ext cx="3280385" cy="646331"/>
          </a:xfrm>
          <a:prstGeom prst="rect">
            <a:avLst/>
          </a:prstGeom>
          <a:noFill/>
          <a:ln w="28575">
            <a:noFill/>
          </a:ln>
          <a:effectLst>
            <a:outerShdw blurRad="88900" dist="75434" dir="2699985" rotWithShape="0">
              <a:scrgbClr r="0" g="0" b="0">
                <a:alpha val="23000"/>
              </a:scrgbClr>
            </a:outerShdw>
          </a:effectLst>
        </p:spPr>
        <p:txBody>
          <a:bodyPr wrap="none" rtlCol="0">
            <a:spAutoFit/>
          </a:bodyPr>
          <a:lstStyle/>
          <a:p>
            <a:r>
              <a:rPr lang="en-US" altLang="zh-CN" sz="3600" dirty="0">
                <a:solidFill>
                  <a:schemeClr val="accent3"/>
                </a:solidFill>
                <a:cs typeface="+mn-ea"/>
                <a:sym typeface="+mn-lt"/>
              </a:rPr>
              <a:t>PROGRAMMING</a:t>
            </a:r>
            <a:endParaRPr lang="en-US" altLang="zh-CN" sz="3600" dirty="0">
              <a:solidFill>
                <a:schemeClr val="accent3"/>
              </a:solidFill>
              <a:cs typeface="+mn-ea"/>
              <a:sym typeface="+mn-lt"/>
            </a:endParaRPr>
          </a:p>
        </p:txBody>
      </p:sp>
      <p:sp>
        <p:nvSpPr>
          <p:cNvPr id="108" name="TextBox 107"/>
          <p:cNvSpPr txBox="1"/>
          <p:nvPr/>
        </p:nvSpPr>
        <p:spPr>
          <a:xfrm>
            <a:off x="1469191" y="872938"/>
            <a:ext cx="1571264" cy="3154710"/>
          </a:xfrm>
          <a:prstGeom prst="rect">
            <a:avLst/>
          </a:prstGeom>
          <a:noFill/>
        </p:spPr>
        <p:txBody>
          <a:bodyPr wrap="none" rtlCol="0">
            <a:spAutoFit/>
          </a:bodyPr>
          <a:lstStyle>
            <a:defPPr>
              <a:defRPr lang="zh-CN"/>
            </a:defPPr>
            <a:lvl1pPr>
              <a:defRPr sz="49600" b="1">
                <a:solidFill>
                  <a:schemeClr val="bg1"/>
                </a:solidFill>
                <a:effectLst>
                  <a:innerShdw blurRad="63500" dist="50800" dir="8100000">
                    <a:prstClr val="black">
                      <a:alpha val="50000"/>
                    </a:prstClr>
                  </a:innerShdw>
                </a:effectLst>
                <a:cs typeface="+mn-ea"/>
              </a:defRPr>
            </a:lvl1pPr>
          </a:lstStyle>
          <a:p>
            <a:r>
              <a:rPr lang="en-US" altLang="zh-CN" sz="19900" dirty="0">
                <a:solidFill>
                  <a:schemeClr val="accent3"/>
                </a:solidFill>
                <a:latin typeface="Cambria Math" panose="02040503050406030204" pitchFamily="18" charset="0"/>
                <a:ea typeface="BatangChe" panose="02030609000101010101" pitchFamily="49" charset="-127"/>
                <a:sym typeface="+mn-lt"/>
              </a:rPr>
              <a:t>4</a:t>
            </a:r>
            <a:endParaRPr lang="zh-CN" altLang="en-US" sz="19900" dirty="0">
              <a:solidFill>
                <a:schemeClr val="accent3"/>
              </a:solidFill>
              <a:latin typeface="Cambria Math" panose="02040503050406030204" pitchFamily="18" charset="0"/>
              <a:ea typeface="BatangChe" panose="02030609000101010101" pitchFamily="49" charset="-127"/>
              <a:sym typeface="+mn-lt"/>
            </a:endParaRPr>
          </a:p>
        </p:txBody>
      </p:sp>
      <p:sp>
        <p:nvSpPr>
          <p:cNvPr id="10" name="TextBox 9"/>
          <p:cNvSpPr txBox="1"/>
          <p:nvPr/>
        </p:nvSpPr>
        <p:spPr>
          <a:xfrm>
            <a:off x="10609990" y="6382589"/>
            <a:ext cx="877163" cy="369332"/>
          </a:xfrm>
          <a:prstGeom prst="rect">
            <a:avLst/>
          </a:prstGeom>
          <a:noFill/>
        </p:spPr>
        <p:txBody>
          <a:bodyPr wrap="none" rtlCol="0">
            <a:spAutoFit/>
          </a:bodyPr>
          <a:lstStyle/>
          <a:p>
            <a:r>
              <a:rPr lang="zh-CN" altLang="en-US" sz="1800" dirty="0">
                <a:cs typeface="+mn-ea"/>
                <a:sym typeface="+mn-lt"/>
              </a:rPr>
              <a:t>延时符</a:t>
            </a:r>
            <a:endParaRPr lang="zh-CN" altLang="en-US" sz="1800" dirty="0">
              <a:cs typeface="+mn-ea"/>
              <a:sym typeface="+mn-lt"/>
            </a:endParaRPr>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fractur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p:cTn id="7" dur="500" fill="hold"/>
                                        <p:tgtEl>
                                          <p:spTgt spid="108"/>
                                        </p:tgtEl>
                                        <p:attrNameLst>
                                          <p:attrName>ppt_w</p:attrName>
                                        </p:attrNameLst>
                                      </p:cBhvr>
                                      <p:tavLst>
                                        <p:tav tm="0">
                                          <p:val>
                                            <p:fltVal val="0"/>
                                          </p:val>
                                        </p:tav>
                                        <p:tav tm="100000">
                                          <p:val>
                                            <p:strVal val="#ppt_w"/>
                                          </p:val>
                                        </p:tav>
                                      </p:tavLst>
                                    </p:anim>
                                    <p:anim calcmode="lin" valueType="num">
                                      <p:cBhvr>
                                        <p:cTn id="8" dur="500" fill="hold"/>
                                        <p:tgtEl>
                                          <p:spTgt spid="108"/>
                                        </p:tgtEl>
                                        <p:attrNameLst>
                                          <p:attrName>ppt_h</p:attrName>
                                        </p:attrNameLst>
                                      </p:cBhvr>
                                      <p:tavLst>
                                        <p:tav tm="0">
                                          <p:val>
                                            <p:fltVal val="0"/>
                                          </p:val>
                                        </p:tav>
                                        <p:tav tm="100000">
                                          <p:val>
                                            <p:strVal val="#ppt_h"/>
                                          </p:val>
                                        </p:tav>
                                      </p:tavLst>
                                    </p:anim>
                                    <p:animEffect transition="in" filter="fade">
                                      <p:cBhvr>
                                        <p:cTn id="9" dur="500"/>
                                        <p:tgtEl>
                                          <p:spTgt spid="108"/>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94"/>
                                        </p:tgtEl>
                                        <p:attrNameLst>
                                          <p:attrName>style.visibility</p:attrName>
                                        </p:attrNameLst>
                                      </p:cBhvr>
                                      <p:to>
                                        <p:strVal val="visible"/>
                                      </p:to>
                                    </p:set>
                                    <p:anim calcmode="lin" valueType="num">
                                      <p:cBhvr additive="base">
                                        <p:cTn id="13" dur="500"/>
                                        <p:tgtEl>
                                          <p:spTgt spid="94"/>
                                        </p:tgtEl>
                                        <p:attrNameLst>
                                          <p:attrName>ppt_x</p:attrName>
                                        </p:attrNameLst>
                                      </p:cBhvr>
                                      <p:tavLst>
                                        <p:tav tm="0">
                                          <p:val>
                                            <p:strVal val="#ppt_x-#ppt_w*1.125000"/>
                                          </p:val>
                                        </p:tav>
                                        <p:tav tm="100000">
                                          <p:val>
                                            <p:strVal val="#ppt_x"/>
                                          </p:val>
                                        </p:tav>
                                      </p:tavLst>
                                    </p:anim>
                                    <p:animEffect transition="in" filter="wipe(right)">
                                      <p:cBhvr>
                                        <p:cTn id="14" dur="500"/>
                                        <p:tgtEl>
                                          <p:spTgt spid="94"/>
                                        </p:tgtEl>
                                      </p:cBhvr>
                                    </p:animEffect>
                                  </p:childTnLst>
                                </p:cTn>
                              </p:par>
                              <p:par>
                                <p:cTn id="15" presetID="12" presetClass="entr" presetSubtype="8" fill="hold" grpId="0" nodeType="withEffect">
                                  <p:stCondLst>
                                    <p:cond delay="0"/>
                                  </p:stCondLst>
                                  <p:childTnLst>
                                    <p:set>
                                      <p:cBhvr>
                                        <p:cTn id="16" dur="1" fill="hold">
                                          <p:stCondLst>
                                            <p:cond delay="0"/>
                                          </p:stCondLst>
                                        </p:cTn>
                                        <p:tgtEl>
                                          <p:spTgt spid="116"/>
                                        </p:tgtEl>
                                        <p:attrNameLst>
                                          <p:attrName>style.visibility</p:attrName>
                                        </p:attrNameLst>
                                      </p:cBhvr>
                                      <p:to>
                                        <p:strVal val="visible"/>
                                      </p:to>
                                    </p:set>
                                    <p:anim calcmode="lin" valueType="num">
                                      <p:cBhvr additive="base">
                                        <p:cTn id="17" dur="500"/>
                                        <p:tgtEl>
                                          <p:spTgt spid="116"/>
                                        </p:tgtEl>
                                        <p:attrNameLst>
                                          <p:attrName>ppt_x</p:attrName>
                                        </p:attrNameLst>
                                      </p:cBhvr>
                                      <p:tavLst>
                                        <p:tav tm="0">
                                          <p:val>
                                            <p:strVal val="#ppt_x-#ppt_w*1.125000"/>
                                          </p:val>
                                        </p:tav>
                                        <p:tav tm="100000">
                                          <p:val>
                                            <p:strVal val="#ppt_x"/>
                                          </p:val>
                                        </p:tav>
                                      </p:tavLst>
                                    </p:anim>
                                    <p:animEffect transition="in" filter="wipe(right)">
                                      <p:cBhvr>
                                        <p:cTn id="18" dur="500"/>
                                        <p:tgtEl>
                                          <p:spTgt spid="116"/>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116" grpId="0"/>
      <p:bldP spid="108"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右箭头 102"/>
          <p:cNvSpPr/>
          <p:nvPr/>
        </p:nvSpPr>
        <p:spPr>
          <a:xfrm>
            <a:off x="646881" y="242193"/>
            <a:ext cx="274777" cy="274777"/>
          </a:xfrm>
          <a:prstGeom prst="rightArrow">
            <a:avLst/>
          </a:prstGeom>
          <a:solidFill>
            <a:srgbClr val="0070C0"/>
          </a:solidFill>
          <a:ln w="28575">
            <a:solidFill>
              <a:srgbClr val="F2F2F2"/>
            </a:solidFill>
          </a:ln>
          <a:effectLst>
            <a:outerShdw blurRad="88900" dist="75434" dir="2700003"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94" name="TextBox 93"/>
          <p:cNvSpPr txBox="1"/>
          <p:nvPr/>
        </p:nvSpPr>
        <p:spPr>
          <a:xfrm>
            <a:off x="908957" y="206330"/>
            <a:ext cx="1364476" cy="400110"/>
          </a:xfrm>
          <a:prstGeom prst="rect">
            <a:avLst/>
          </a:prstGeom>
          <a:noFill/>
        </p:spPr>
        <p:txBody>
          <a:bodyPr wrap="none" rtlCol="0">
            <a:spAutoFit/>
          </a:bodyPr>
          <a:lstStyle/>
          <a:p>
            <a:r>
              <a:rPr lang="zh-CN" altLang="en-US" sz="2000" spc="300" dirty="0">
                <a:cs typeface="+mn-ea"/>
                <a:sym typeface="+mn-lt"/>
              </a:rPr>
              <a:t>目标规划</a:t>
            </a:r>
            <a:endParaRPr lang="zh-CN" altLang="en-US" sz="2000" spc="300" dirty="0">
              <a:cs typeface="+mn-ea"/>
              <a:sym typeface="+mn-lt"/>
            </a:endParaRPr>
          </a:p>
        </p:txBody>
      </p:sp>
      <p:sp>
        <p:nvSpPr>
          <p:cNvPr id="116" name="TextBox 115"/>
          <p:cNvSpPr txBox="1"/>
          <p:nvPr/>
        </p:nvSpPr>
        <p:spPr>
          <a:xfrm>
            <a:off x="2441103" y="267886"/>
            <a:ext cx="1561261" cy="338554"/>
          </a:xfrm>
          <a:prstGeom prst="rect">
            <a:avLst/>
          </a:prstGeom>
          <a:noFill/>
        </p:spPr>
        <p:txBody>
          <a:bodyPr wrap="none" rtlCol="0">
            <a:spAutoFit/>
          </a:bodyPr>
          <a:lstStyle/>
          <a:p>
            <a:r>
              <a:rPr lang="en-US" altLang="zh-CN" sz="1600" dirty="0">
                <a:cs typeface="+mn-ea"/>
                <a:sym typeface="+mn-lt"/>
              </a:rPr>
              <a:t>PROGRAMMING</a:t>
            </a:r>
            <a:endParaRPr lang="zh-CN" altLang="en-US" sz="1600" dirty="0">
              <a:cs typeface="+mn-ea"/>
              <a:sym typeface="+mn-lt"/>
            </a:endParaRPr>
          </a:p>
        </p:txBody>
      </p:sp>
      <p:cxnSp>
        <p:nvCxnSpPr>
          <p:cNvPr id="14" name="直接连接符 13"/>
          <p:cNvCxnSpPr/>
          <p:nvPr/>
        </p:nvCxnSpPr>
        <p:spPr>
          <a:xfrm>
            <a:off x="2307128" y="288300"/>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0609990" y="6382589"/>
            <a:ext cx="877163" cy="369332"/>
          </a:xfrm>
          <a:prstGeom prst="rect">
            <a:avLst/>
          </a:prstGeom>
          <a:noFill/>
        </p:spPr>
        <p:txBody>
          <a:bodyPr wrap="none" rtlCol="0">
            <a:spAutoFit/>
          </a:bodyPr>
          <a:lstStyle/>
          <a:p>
            <a:r>
              <a:rPr lang="zh-CN" altLang="en-US" sz="1800" dirty="0">
                <a:cs typeface="+mn-ea"/>
                <a:sym typeface="+mn-lt"/>
              </a:rPr>
              <a:t>延时符</a:t>
            </a:r>
            <a:endParaRPr lang="zh-CN" altLang="en-US" sz="1800" dirty="0">
              <a:cs typeface="+mn-ea"/>
              <a:sym typeface="+mn-lt"/>
            </a:endParaRPr>
          </a:p>
        </p:txBody>
      </p:sp>
      <p:sp>
        <p:nvSpPr>
          <p:cNvPr id="33" name="椭圆 32"/>
          <p:cNvSpPr/>
          <p:nvPr/>
        </p:nvSpPr>
        <p:spPr>
          <a:xfrm>
            <a:off x="3315971" y="1563688"/>
            <a:ext cx="2600325" cy="2600325"/>
          </a:xfrm>
          <a:prstGeom prst="ellipse">
            <a:avLst/>
          </a:prstGeom>
          <a:gradFill>
            <a:gsLst>
              <a:gs pos="0">
                <a:srgbClr val="ECECEC"/>
              </a:gs>
              <a:gs pos="100000">
                <a:schemeClr val="bg1"/>
              </a:gs>
            </a:gsLst>
            <a:lin ang="54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solidFill>
              <a:latin typeface="Calibri" panose="020F0502020204030204"/>
              <a:ea typeface="宋体" panose="02010600030101010101" pitchFamily="2" charset="-122"/>
            </a:endParaRPr>
          </a:p>
        </p:txBody>
      </p:sp>
      <p:grpSp>
        <p:nvGrpSpPr>
          <p:cNvPr id="35" name="组合 34"/>
          <p:cNvGrpSpPr/>
          <p:nvPr/>
        </p:nvGrpSpPr>
        <p:grpSpPr>
          <a:xfrm>
            <a:off x="3791966" y="2039683"/>
            <a:ext cx="1648336" cy="1648336"/>
            <a:chOff x="8502650" y="2178050"/>
            <a:chExt cx="2120900" cy="2120900"/>
          </a:xfrm>
        </p:grpSpPr>
        <p:sp>
          <p:nvSpPr>
            <p:cNvPr id="36" name="椭圆 35"/>
            <p:cNvSpPr/>
            <p:nvPr/>
          </p:nvSpPr>
          <p:spPr>
            <a:xfrm>
              <a:off x="8502650" y="2178050"/>
              <a:ext cx="2120900" cy="2120900"/>
            </a:xfrm>
            <a:prstGeom prst="ellipse">
              <a:avLst/>
            </a:prstGeom>
            <a:gradFill>
              <a:gsLst>
                <a:gs pos="100000">
                  <a:srgbClr val="E4E4E4"/>
                </a:gs>
                <a:gs pos="0">
                  <a:schemeClr val="bg1"/>
                </a:gs>
              </a:gsLst>
              <a:lin ang="5400000" scaled="1"/>
            </a:gradFill>
            <a:ln>
              <a:noFill/>
            </a:ln>
            <a:effectLst>
              <a:outerShdw blurRad="127000" dist="508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solidFill>
                <a:latin typeface="Calibri" panose="020F0502020204030204"/>
                <a:ea typeface="宋体" panose="02010600030101010101" pitchFamily="2" charset="-122"/>
              </a:endParaRPr>
            </a:p>
          </p:txBody>
        </p:sp>
        <p:sp>
          <p:nvSpPr>
            <p:cNvPr id="37" name="椭圆 36"/>
            <p:cNvSpPr/>
            <p:nvPr/>
          </p:nvSpPr>
          <p:spPr>
            <a:xfrm>
              <a:off x="8502650" y="2178050"/>
              <a:ext cx="2120900" cy="2120900"/>
            </a:xfrm>
            <a:prstGeom prst="ellipse">
              <a:avLst/>
            </a:prstGeom>
            <a:gradFill>
              <a:gsLst>
                <a:gs pos="100000">
                  <a:srgbClr val="E4E4E4"/>
                </a:gs>
                <a:gs pos="0">
                  <a:srgbClr val="FBFBFB"/>
                </a:gs>
              </a:gsLst>
              <a:lin ang="54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solidFill>
                <a:latin typeface="Calibri" panose="020F0502020204030204"/>
                <a:ea typeface="宋体" panose="02010600030101010101" pitchFamily="2" charset="-122"/>
              </a:endParaRPr>
            </a:p>
          </p:txBody>
        </p:sp>
      </p:grpSp>
      <p:sp>
        <p:nvSpPr>
          <p:cNvPr id="38" name="椭圆 37"/>
          <p:cNvSpPr/>
          <p:nvPr/>
        </p:nvSpPr>
        <p:spPr>
          <a:xfrm>
            <a:off x="4050836" y="2298553"/>
            <a:ext cx="1130595" cy="1130595"/>
          </a:xfrm>
          <a:prstGeom prst="ellipse">
            <a:avLst/>
          </a:prstGeom>
          <a:gradFill>
            <a:gsLst>
              <a:gs pos="0">
                <a:srgbClr val="ECECEC"/>
              </a:gs>
              <a:gs pos="100000">
                <a:schemeClr val="bg1"/>
              </a:gs>
            </a:gsLst>
            <a:lin ang="54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solidFill>
              <a:latin typeface="Calibri" panose="020F0502020204030204"/>
              <a:ea typeface="宋体" panose="02010600030101010101" pitchFamily="2" charset="-122"/>
            </a:endParaRPr>
          </a:p>
        </p:txBody>
      </p:sp>
      <p:sp>
        <p:nvSpPr>
          <p:cNvPr id="39" name="椭圆 38"/>
          <p:cNvSpPr/>
          <p:nvPr/>
        </p:nvSpPr>
        <p:spPr>
          <a:xfrm>
            <a:off x="4176460" y="2424177"/>
            <a:ext cx="887444" cy="887444"/>
          </a:xfrm>
          <a:prstGeom prst="ellipse">
            <a:avLst/>
          </a:prstGeom>
          <a:solidFill>
            <a:srgbClr val="0070C0"/>
          </a:solidFill>
          <a:ln>
            <a:noFill/>
          </a:ln>
          <a:effectLst>
            <a:innerShdw blurRad="101600" dist="50800" dir="16200000">
              <a:schemeClr val="accent2">
                <a:lumMod val="50000"/>
                <a:alpha val="5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solidFill>
              <a:latin typeface="Calibri" panose="020F0502020204030204"/>
              <a:ea typeface="宋体" panose="02010600030101010101" pitchFamily="2" charset="-122"/>
            </a:endParaRPr>
          </a:p>
        </p:txBody>
      </p:sp>
      <p:grpSp>
        <p:nvGrpSpPr>
          <p:cNvPr id="40" name="组合 39"/>
          <p:cNvGrpSpPr/>
          <p:nvPr/>
        </p:nvGrpSpPr>
        <p:grpSpPr>
          <a:xfrm>
            <a:off x="4363832" y="2646952"/>
            <a:ext cx="505891" cy="433796"/>
            <a:chOff x="3546346" y="2339026"/>
            <a:chExt cx="897787" cy="769842"/>
          </a:xfrm>
          <a:solidFill>
            <a:schemeClr val="bg1"/>
          </a:solidFill>
        </p:grpSpPr>
        <p:sp>
          <p:nvSpPr>
            <p:cNvPr id="41"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a:defRPr/>
              </a:pPr>
              <a:endParaRPr lang="zh-CN" altLang="en-US">
                <a:latin typeface="Calibri" panose="020F0502020204030204"/>
                <a:ea typeface="宋体" panose="02010600030101010101" pitchFamily="2" charset="-122"/>
              </a:endParaRPr>
            </a:p>
          </p:txBody>
        </p:sp>
        <p:sp>
          <p:nvSpPr>
            <p:cNvPr id="42"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latin typeface="Calibri" panose="020F0502020204030204"/>
                <a:ea typeface="宋体" panose="02010600030101010101" pitchFamily="2" charset="-122"/>
              </a:endParaRPr>
            </a:p>
          </p:txBody>
        </p:sp>
        <p:sp>
          <p:nvSpPr>
            <p:cNvPr id="43"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latin typeface="Calibri" panose="020F0502020204030204"/>
                <a:ea typeface="宋体" panose="02010600030101010101" pitchFamily="2" charset="-122"/>
              </a:endParaRPr>
            </a:p>
          </p:txBody>
        </p:sp>
        <p:sp>
          <p:nvSpPr>
            <p:cNvPr id="44"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latin typeface="Calibri" panose="020F0502020204030204"/>
                <a:ea typeface="宋体" panose="02010600030101010101" pitchFamily="2" charset="-122"/>
              </a:endParaRPr>
            </a:p>
          </p:txBody>
        </p:sp>
        <p:sp>
          <p:nvSpPr>
            <p:cNvPr id="45"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latin typeface="Calibri" panose="020F0502020204030204"/>
                <a:ea typeface="宋体" panose="02010600030101010101" pitchFamily="2" charset="-122"/>
              </a:endParaRPr>
            </a:p>
          </p:txBody>
        </p:sp>
        <p:sp>
          <p:nvSpPr>
            <p:cNvPr id="46"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latin typeface="Calibri" panose="020F0502020204030204"/>
                <a:ea typeface="宋体" panose="02010600030101010101" pitchFamily="2" charset="-122"/>
              </a:endParaRPr>
            </a:p>
          </p:txBody>
        </p:sp>
        <p:sp>
          <p:nvSpPr>
            <p:cNvPr id="47"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latin typeface="Calibri" panose="020F0502020204030204"/>
                <a:ea typeface="宋体" panose="02010600030101010101" pitchFamily="2" charset="-122"/>
              </a:endParaRPr>
            </a:p>
          </p:txBody>
        </p:sp>
      </p:grpSp>
      <p:grpSp>
        <p:nvGrpSpPr>
          <p:cNvPr id="48" name="组合 47"/>
          <p:cNvGrpSpPr/>
          <p:nvPr/>
        </p:nvGrpSpPr>
        <p:grpSpPr>
          <a:xfrm>
            <a:off x="2902860" y="2777149"/>
            <a:ext cx="3426546" cy="173404"/>
            <a:chOff x="3583200" y="3301838"/>
            <a:chExt cx="5025601" cy="254325"/>
          </a:xfrm>
          <a:solidFill>
            <a:schemeClr val="tx1"/>
          </a:solidFill>
        </p:grpSpPr>
        <p:sp>
          <p:nvSpPr>
            <p:cNvPr id="49" name="等腰三角形 48"/>
            <p:cNvSpPr/>
            <p:nvPr/>
          </p:nvSpPr>
          <p:spPr>
            <a:xfrm rot="5400000">
              <a:off x="8372016" y="3319378"/>
              <a:ext cx="254325" cy="2192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solidFill>
                <a:latin typeface="Calibri" panose="020F0502020204030204"/>
                <a:ea typeface="宋体" panose="02010600030101010101" pitchFamily="2" charset="-122"/>
              </a:endParaRPr>
            </a:p>
          </p:txBody>
        </p:sp>
        <p:sp>
          <p:nvSpPr>
            <p:cNvPr id="50" name="等腰三角形 49"/>
            <p:cNvSpPr/>
            <p:nvPr/>
          </p:nvSpPr>
          <p:spPr>
            <a:xfrm rot="16200000" flipH="1">
              <a:off x="3565660" y="3319378"/>
              <a:ext cx="254325" cy="2192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solidFill>
                <a:latin typeface="Calibri" panose="020F0502020204030204"/>
                <a:ea typeface="宋体" panose="02010600030101010101" pitchFamily="2" charset="-122"/>
              </a:endParaRPr>
            </a:p>
          </p:txBody>
        </p:sp>
      </p:grpSp>
      <p:grpSp>
        <p:nvGrpSpPr>
          <p:cNvPr id="51" name="组合 50"/>
          <p:cNvGrpSpPr/>
          <p:nvPr/>
        </p:nvGrpSpPr>
        <p:grpSpPr>
          <a:xfrm rot="5400000">
            <a:off x="2902860" y="2777149"/>
            <a:ext cx="3426546" cy="173404"/>
            <a:chOff x="3583200" y="3301838"/>
            <a:chExt cx="5025601" cy="254325"/>
          </a:xfrm>
          <a:solidFill>
            <a:schemeClr val="tx1"/>
          </a:solidFill>
        </p:grpSpPr>
        <p:sp>
          <p:nvSpPr>
            <p:cNvPr id="52" name="等腰三角形 51"/>
            <p:cNvSpPr/>
            <p:nvPr/>
          </p:nvSpPr>
          <p:spPr>
            <a:xfrm rot="5400000">
              <a:off x="8372016" y="3319378"/>
              <a:ext cx="254325" cy="2192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solidFill>
                <a:latin typeface="Calibri" panose="020F0502020204030204"/>
                <a:ea typeface="宋体" panose="02010600030101010101" pitchFamily="2" charset="-122"/>
              </a:endParaRPr>
            </a:p>
          </p:txBody>
        </p:sp>
        <p:sp>
          <p:nvSpPr>
            <p:cNvPr id="53" name="等腰三角形 52"/>
            <p:cNvSpPr/>
            <p:nvPr/>
          </p:nvSpPr>
          <p:spPr>
            <a:xfrm rot="16200000" flipH="1">
              <a:off x="3565660" y="3319378"/>
              <a:ext cx="254325" cy="2192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solidFill>
                <a:latin typeface="Calibri" panose="020F0502020204030204"/>
                <a:ea typeface="宋体" panose="02010600030101010101" pitchFamily="2" charset="-122"/>
              </a:endParaRPr>
            </a:p>
          </p:txBody>
        </p:sp>
      </p:grpSp>
      <p:grpSp>
        <p:nvGrpSpPr>
          <p:cNvPr id="54" name="组合 53"/>
          <p:cNvGrpSpPr/>
          <p:nvPr/>
        </p:nvGrpSpPr>
        <p:grpSpPr>
          <a:xfrm>
            <a:off x="2784149" y="1341429"/>
            <a:ext cx="682643" cy="682643"/>
            <a:chOff x="2740016" y="1049329"/>
            <a:chExt cx="682643" cy="682643"/>
          </a:xfrm>
        </p:grpSpPr>
        <p:grpSp>
          <p:nvGrpSpPr>
            <p:cNvPr id="55" name="组合 54"/>
            <p:cNvGrpSpPr/>
            <p:nvPr/>
          </p:nvGrpSpPr>
          <p:grpSpPr>
            <a:xfrm>
              <a:off x="2740016" y="1049329"/>
              <a:ext cx="682643" cy="682643"/>
              <a:chOff x="996100" y="1952903"/>
              <a:chExt cx="2952197" cy="2952197"/>
            </a:xfrm>
          </p:grpSpPr>
          <p:sp>
            <p:nvSpPr>
              <p:cNvPr id="64" name="椭圆 63"/>
              <p:cNvSpPr/>
              <p:nvPr/>
            </p:nvSpPr>
            <p:spPr>
              <a:xfrm>
                <a:off x="996100" y="1952903"/>
                <a:ext cx="2952197" cy="2952197"/>
              </a:xfrm>
              <a:prstGeom prst="ellipse">
                <a:avLst/>
              </a:prstGeom>
              <a:gradFill>
                <a:gsLst>
                  <a:gs pos="0">
                    <a:srgbClr val="ECECEC"/>
                  </a:gs>
                  <a:gs pos="100000">
                    <a:schemeClr val="bg1"/>
                  </a:gs>
                </a:gsLst>
                <a:lin ang="54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solidFill>
                  <a:latin typeface="Calibri" panose="020F0502020204030204"/>
                  <a:ea typeface="宋体" panose="02010600030101010101" pitchFamily="2" charset="-122"/>
                </a:endParaRPr>
              </a:p>
            </p:txBody>
          </p:sp>
          <p:grpSp>
            <p:nvGrpSpPr>
              <p:cNvPr id="65" name="组合 64"/>
              <p:cNvGrpSpPr/>
              <p:nvPr/>
            </p:nvGrpSpPr>
            <p:grpSpPr>
              <a:xfrm>
                <a:off x="1373307" y="2330110"/>
                <a:ext cx="2197781" cy="2197781"/>
                <a:chOff x="8502650" y="2178050"/>
                <a:chExt cx="2120900" cy="2120900"/>
              </a:xfrm>
            </p:grpSpPr>
            <p:sp>
              <p:nvSpPr>
                <p:cNvPr id="66" name="椭圆 65"/>
                <p:cNvSpPr/>
                <p:nvPr/>
              </p:nvSpPr>
              <p:spPr>
                <a:xfrm>
                  <a:off x="8502650" y="2178050"/>
                  <a:ext cx="2120900" cy="2120900"/>
                </a:xfrm>
                <a:prstGeom prst="ellipse">
                  <a:avLst/>
                </a:prstGeom>
                <a:gradFill>
                  <a:gsLst>
                    <a:gs pos="100000">
                      <a:srgbClr val="E4E4E4"/>
                    </a:gs>
                    <a:gs pos="0">
                      <a:schemeClr val="bg1"/>
                    </a:gs>
                  </a:gsLst>
                  <a:lin ang="5400000" scaled="1"/>
                </a:gradFill>
                <a:ln>
                  <a:noFill/>
                </a:ln>
                <a:effectLst>
                  <a:outerShdw blurRad="63500" dist="25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solidFill>
                    <a:latin typeface="Calibri" panose="020F0502020204030204"/>
                    <a:ea typeface="宋体" panose="02010600030101010101" pitchFamily="2" charset="-122"/>
                  </a:endParaRPr>
                </a:p>
              </p:txBody>
            </p:sp>
            <p:sp>
              <p:nvSpPr>
                <p:cNvPr id="68" name="椭圆 67"/>
                <p:cNvSpPr/>
                <p:nvPr/>
              </p:nvSpPr>
              <p:spPr>
                <a:xfrm>
                  <a:off x="8502650" y="2178050"/>
                  <a:ext cx="2120900" cy="2120900"/>
                </a:xfrm>
                <a:prstGeom prst="ellipse">
                  <a:avLst/>
                </a:prstGeom>
                <a:gradFill>
                  <a:gsLst>
                    <a:gs pos="100000">
                      <a:srgbClr val="E4E4E4"/>
                    </a:gs>
                    <a:gs pos="0">
                      <a:srgbClr val="FBFBFB"/>
                    </a:gs>
                  </a:gsLst>
                  <a:lin ang="54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solidFill>
                    <a:latin typeface="Calibri" panose="020F0502020204030204"/>
                    <a:ea typeface="宋体" panose="02010600030101010101" pitchFamily="2" charset="-122"/>
                  </a:endParaRPr>
                </a:p>
              </p:txBody>
            </p:sp>
          </p:grpSp>
        </p:grpSp>
        <p:grpSp>
          <p:nvGrpSpPr>
            <p:cNvPr id="56" name="组合 55"/>
            <p:cNvGrpSpPr/>
            <p:nvPr/>
          </p:nvGrpSpPr>
          <p:grpSpPr>
            <a:xfrm>
              <a:off x="2952787" y="1251957"/>
              <a:ext cx="264554" cy="277385"/>
              <a:chOff x="2396234" y="1140796"/>
              <a:chExt cx="516445" cy="541492"/>
            </a:xfrm>
            <a:solidFill>
              <a:schemeClr val="accent1"/>
            </a:solidFill>
          </p:grpSpPr>
          <p:sp>
            <p:nvSpPr>
              <p:cNvPr id="57" name="Freeform 33"/>
              <p:cNvSpPr>
                <a:spLocks noEditPoints="1"/>
              </p:cNvSpPr>
              <p:nvPr/>
            </p:nvSpPr>
            <p:spPr bwMode="auto">
              <a:xfrm>
                <a:off x="2396234" y="1140796"/>
                <a:ext cx="516445" cy="425799"/>
              </a:xfrm>
              <a:custGeom>
                <a:avLst/>
                <a:gdLst>
                  <a:gd name="T0" fmla="*/ 172 w 183"/>
                  <a:gd name="T1" fmla="*/ 0 h 151"/>
                  <a:gd name="T2" fmla="*/ 11 w 183"/>
                  <a:gd name="T3" fmla="*/ 0 h 151"/>
                  <a:gd name="T4" fmla="*/ 0 w 183"/>
                  <a:gd name="T5" fmla="*/ 11 h 151"/>
                  <a:gd name="T6" fmla="*/ 0 w 183"/>
                  <a:gd name="T7" fmla="*/ 140 h 151"/>
                  <a:gd name="T8" fmla="*/ 11 w 183"/>
                  <a:gd name="T9" fmla="*/ 151 h 151"/>
                  <a:gd name="T10" fmla="*/ 172 w 183"/>
                  <a:gd name="T11" fmla="*/ 151 h 151"/>
                  <a:gd name="T12" fmla="*/ 183 w 183"/>
                  <a:gd name="T13" fmla="*/ 140 h 151"/>
                  <a:gd name="T14" fmla="*/ 183 w 183"/>
                  <a:gd name="T15" fmla="*/ 11 h 151"/>
                  <a:gd name="T16" fmla="*/ 172 w 183"/>
                  <a:gd name="T17" fmla="*/ 0 h 151"/>
                  <a:gd name="T18" fmla="*/ 91 w 183"/>
                  <a:gd name="T19" fmla="*/ 143 h 151"/>
                  <a:gd name="T20" fmla="*/ 84 w 183"/>
                  <a:gd name="T21" fmla="*/ 136 h 151"/>
                  <a:gd name="T22" fmla="*/ 91 w 183"/>
                  <a:gd name="T23" fmla="*/ 128 h 151"/>
                  <a:gd name="T24" fmla="*/ 99 w 183"/>
                  <a:gd name="T25" fmla="*/ 136 h 151"/>
                  <a:gd name="T26" fmla="*/ 91 w 183"/>
                  <a:gd name="T27" fmla="*/ 143 h 151"/>
                  <a:gd name="T28" fmla="*/ 171 w 183"/>
                  <a:gd name="T29" fmla="*/ 121 h 151"/>
                  <a:gd name="T30" fmla="*/ 12 w 183"/>
                  <a:gd name="T31" fmla="*/ 121 h 151"/>
                  <a:gd name="T32" fmla="*/ 12 w 183"/>
                  <a:gd name="T33" fmla="*/ 11 h 151"/>
                  <a:gd name="T34" fmla="*/ 171 w 183"/>
                  <a:gd name="T35" fmla="*/ 11 h 151"/>
                  <a:gd name="T36" fmla="*/ 171 w 183"/>
                  <a:gd name="T37" fmla="*/ 12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151">
                    <a:moveTo>
                      <a:pt x="172" y="0"/>
                    </a:moveTo>
                    <a:cubicBezTo>
                      <a:pt x="11" y="0"/>
                      <a:pt x="11" y="0"/>
                      <a:pt x="11" y="0"/>
                    </a:cubicBezTo>
                    <a:cubicBezTo>
                      <a:pt x="5" y="0"/>
                      <a:pt x="0" y="5"/>
                      <a:pt x="0" y="11"/>
                    </a:cubicBezTo>
                    <a:cubicBezTo>
                      <a:pt x="0" y="140"/>
                      <a:pt x="0" y="140"/>
                      <a:pt x="0" y="140"/>
                    </a:cubicBezTo>
                    <a:cubicBezTo>
                      <a:pt x="0" y="146"/>
                      <a:pt x="5" y="151"/>
                      <a:pt x="11" y="151"/>
                    </a:cubicBezTo>
                    <a:cubicBezTo>
                      <a:pt x="172" y="151"/>
                      <a:pt x="172" y="151"/>
                      <a:pt x="172" y="151"/>
                    </a:cubicBezTo>
                    <a:cubicBezTo>
                      <a:pt x="178" y="151"/>
                      <a:pt x="183" y="146"/>
                      <a:pt x="183" y="140"/>
                    </a:cubicBezTo>
                    <a:cubicBezTo>
                      <a:pt x="183" y="11"/>
                      <a:pt x="183" y="11"/>
                      <a:pt x="183" y="11"/>
                    </a:cubicBezTo>
                    <a:cubicBezTo>
                      <a:pt x="183" y="5"/>
                      <a:pt x="178" y="0"/>
                      <a:pt x="172" y="0"/>
                    </a:cubicBezTo>
                    <a:close/>
                    <a:moveTo>
                      <a:pt x="91" y="143"/>
                    </a:moveTo>
                    <a:cubicBezTo>
                      <a:pt x="87" y="143"/>
                      <a:pt x="84" y="140"/>
                      <a:pt x="84" y="136"/>
                    </a:cubicBezTo>
                    <a:cubicBezTo>
                      <a:pt x="84" y="131"/>
                      <a:pt x="87" y="128"/>
                      <a:pt x="91" y="128"/>
                    </a:cubicBezTo>
                    <a:cubicBezTo>
                      <a:pt x="96" y="128"/>
                      <a:pt x="99" y="131"/>
                      <a:pt x="99" y="136"/>
                    </a:cubicBezTo>
                    <a:cubicBezTo>
                      <a:pt x="99" y="140"/>
                      <a:pt x="96" y="143"/>
                      <a:pt x="91" y="143"/>
                    </a:cubicBezTo>
                    <a:close/>
                    <a:moveTo>
                      <a:pt x="171" y="121"/>
                    </a:moveTo>
                    <a:cubicBezTo>
                      <a:pt x="12" y="121"/>
                      <a:pt x="12" y="121"/>
                      <a:pt x="12" y="121"/>
                    </a:cubicBezTo>
                    <a:cubicBezTo>
                      <a:pt x="12" y="11"/>
                      <a:pt x="12" y="11"/>
                      <a:pt x="12" y="11"/>
                    </a:cubicBezTo>
                    <a:cubicBezTo>
                      <a:pt x="171" y="11"/>
                      <a:pt x="171" y="11"/>
                      <a:pt x="171" y="11"/>
                    </a:cubicBezTo>
                    <a:lnTo>
                      <a:pt x="171" y="121"/>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latin typeface="Calibri" panose="020F0502020204030204"/>
                  <a:ea typeface="宋体" panose="02010600030101010101" pitchFamily="2" charset="-122"/>
                </a:endParaRPr>
              </a:p>
            </p:txBody>
          </p:sp>
          <p:sp>
            <p:nvSpPr>
              <p:cNvPr id="58" name="Freeform 34"/>
              <p:cNvSpPr/>
              <p:nvPr/>
            </p:nvSpPr>
            <p:spPr bwMode="auto">
              <a:xfrm>
                <a:off x="2497614" y="1574944"/>
                <a:ext cx="313684" cy="107344"/>
              </a:xfrm>
              <a:custGeom>
                <a:avLst/>
                <a:gdLst>
                  <a:gd name="T0" fmla="*/ 102 w 111"/>
                  <a:gd name="T1" fmla="*/ 26 h 38"/>
                  <a:gd name="T2" fmla="*/ 75 w 111"/>
                  <a:gd name="T3" fmla="*/ 26 h 38"/>
                  <a:gd name="T4" fmla="*/ 75 w 111"/>
                  <a:gd name="T5" fmla="*/ 0 h 38"/>
                  <a:gd name="T6" fmla="*/ 36 w 111"/>
                  <a:gd name="T7" fmla="*/ 0 h 38"/>
                  <a:gd name="T8" fmla="*/ 36 w 111"/>
                  <a:gd name="T9" fmla="*/ 26 h 38"/>
                  <a:gd name="T10" fmla="*/ 9 w 111"/>
                  <a:gd name="T11" fmla="*/ 26 h 38"/>
                  <a:gd name="T12" fmla="*/ 0 w 111"/>
                  <a:gd name="T13" fmla="*/ 31 h 38"/>
                  <a:gd name="T14" fmla="*/ 0 w 111"/>
                  <a:gd name="T15" fmla="*/ 38 h 38"/>
                  <a:gd name="T16" fmla="*/ 111 w 111"/>
                  <a:gd name="T17" fmla="*/ 38 h 38"/>
                  <a:gd name="T18" fmla="*/ 111 w 111"/>
                  <a:gd name="T19" fmla="*/ 31 h 38"/>
                  <a:gd name="T20" fmla="*/ 102 w 111"/>
                  <a:gd name="T21"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38">
                    <a:moveTo>
                      <a:pt x="102" y="26"/>
                    </a:moveTo>
                    <a:cubicBezTo>
                      <a:pt x="75" y="26"/>
                      <a:pt x="75" y="26"/>
                      <a:pt x="75" y="26"/>
                    </a:cubicBezTo>
                    <a:cubicBezTo>
                      <a:pt x="75" y="0"/>
                      <a:pt x="75" y="0"/>
                      <a:pt x="75" y="0"/>
                    </a:cubicBezTo>
                    <a:cubicBezTo>
                      <a:pt x="36" y="0"/>
                      <a:pt x="36" y="0"/>
                      <a:pt x="36" y="0"/>
                    </a:cubicBezTo>
                    <a:cubicBezTo>
                      <a:pt x="36" y="26"/>
                      <a:pt x="36" y="26"/>
                      <a:pt x="36" y="26"/>
                    </a:cubicBezTo>
                    <a:cubicBezTo>
                      <a:pt x="9" y="26"/>
                      <a:pt x="9" y="26"/>
                      <a:pt x="9" y="26"/>
                    </a:cubicBezTo>
                    <a:cubicBezTo>
                      <a:pt x="4" y="26"/>
                      <a:pt x="0" y="29"/>
                      <a:pt x="0" y="31"/>
                    </a:cubicBezTo>
                    <a:cubicBezTo>
                      <a:pt x="0" y="38"/>
                      <a:pt x="0" y="38"/>
                      <a:pt x="0" y="38"/>
                    </a:cubicBezTo>
                    <a:cubicBezTo>
                      <a:pt x="111" y="38"/>
                      <a:pt x="111" y="38"/>
                      <a:pt x="111" y="38"/>
                    </a:cubicBezTo>
                    <a:cubicBezTo>
                      <a:pt x="111" y="31"/>
                      <a:pt x="111" y="31"/>
                      <a:pt x="111" y="31"/>
                    </a:cubicBezTo>
                    <a:cubicBezTo>
                      <a:pt x="111" y="29"/>
                      <a:pt x="107" y="26"/>
                      <a:pt x="102" y="26"/>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latin typeface="Calibri" panose="020F0502020204030204"/>
                  <a:ea typeface="宋体" panose="02010600030101010101" pitchFamily="2" charset="-122"/>
                </a:endParaRPr>
              </a:p>
            </p:txBody>
          </p:sp>
          <p:sp>
            <p:nvSpPr>
              <p:cNvPr id="59" name="Freeform 35"/>
              <p:cNvSpPr/>
              <p:nvPr/>
            </p:nvSpPr>
            <p:spPr bwMode="auto">
              <a:xfrm>
                <a:off x="2449906" y="1281536"/>
                <a:ext cx="90646" cy="101381"/>
              </a:xfrm>
              <a:custGeom>
                <a:avLst/>
                <a:gdLst>
                  <a:gd name="T0" fmla="*/ 76 w 76"/>
                  <a:gd name="T1" fmla="*/ 69 h 85"/>
                  <a:gd name="T2" fmla="*/ 19 w 76"/>
                  <a:gd name="T3" fmla="*/ 43 h 85"/>
                  <a:gd name="T4" fmla="*/ 19 w 76"/>
                  <a:gd name="T5" fmla="*/ 43 h 85"/>
                  <a:gd name="T6" fmla="*/ 76 w 76"/>
                  <a:gd name="T7" fmla="*/ 17 h 85"/>
                  <a:gd name="T8" fmla="*/ 76 w 76"/>
                  <a:gd name="T9" fmla="*/ 0 h 85"/>
                  <a:gd name="T10" fmla="*/ 0 w 76"/>
                  <a:gd name="T11" fmla="*/ 36 h 85"/>
                  <a:gd name="T12" fmla="*/ 0 w 76"/>
                  <a:gd name="T13" fmla="*/ 50 h 85"/>
                  <a:gd name="T14" fmla="*/ 76 w 76"/>
                  <a:gd name="T15" fmla="*/ 85 h 85"/>
                  <a:gd name="T16" fmla="*/ 76 w 76"/>
                  <a:gd name="T17" fmla="*/ 6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69"/>
                    </a:moveTo>
                    <a:lnTo>
                      <a:pt x="19" y="43"/>
                    </a:lnTo>
                    <a:lnTo>
                      <a:pt x="19" y="43"/>
                    </a:lnTo>
                    <a:lnTo>
                      <a:pt x="76" y="17"/>
                    </a:lnTo>
                    <a:lnTo>
                      <a:pt x="76" y="0"/>
                    </a:lnTo>
                    <a:lnTo>
                      <a:pt x="0" y="36"/>
                    </a:lnTo>
                    <a:lnTo>
                      <a:pt x="0" y="50"/>
                    </a:lnTo>
                    <a:lnTo>
                      <a:pt x="76" y="85"/>
                    </a:lnTo>
                    <a:lnTo>
                      <a:pt x="76" y="69"/>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latin typeface="Calibri" panose="020F0502020204030204"/>
                  <a:ea typeface="宋体" panose="02010600030101010101" pitchFamily="2" charset="-122"/>
                </a:endParaRPr>
              </a:p>
            </p:txBody>
          </p:sp>
          <p:sp>
            <p:nvSpPr>
              <p:cNvPr id="60" name="Freeform 36"/>
              <p:cNvSpPr/>
              <p:nvPr/>
            </p:nvSpPr>
            <p:spPr bwMode="auto">
              <a:xfrm>
                <a:off x="2765975" y="1281536"/>
                <a:ext cx="93032" cy="101381"/>
              </a:xfrm>
              <a:custGeom>
                <a:avLst/>
                <a:gdLst>
                  <a:gd name="T0" fmla="*/ 78 w 78"/>
                  <a:gd name="T1" fmla="*/ 36 h 85"/>
                  <a:gd name="T2" fmla="*/ 0 w 78"/>
                  <a:gd name="T3" fmla="*/ 0 h 85"/>
                  <a:gd name="T4" fmla="*/ 0 w 78"/>
                  <a:gd name="T5" fmla="*/ 17 h 85"/>
                  <a:gd name="T6" fmla="*/ 59 w 78"/>
                  <a:gd name="T7" fmla="*/ 43 h 85"/>
                  <a:gd name="T8" fmla="*/ 59 w 78"/>
                  <a:gd name="T9" fmla="*/ 43 h 85"/>
                  <a:gd name="T10" fmla="*/ 0 w 78"/>
                  <a:gd name="T11" fmla="*/ 69 h 85"/>
                  <a:gd name="T12" fmla="*/ 0 w 78"/>
                  <a:gd name="T13" fmla="*/ 85 h 85"/>
                  <a:gd name="T14" fmla="*/ 78 w 78"/>
                  <a:gd name="T15" fmla="*/ 50 h 85"/>
                  <a:gd name="T16" fmla="*/ 78 w 78"/>
                  <a:gd name="T17" fmla="*/ 3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85">
                    <a:moveTo>
                      <a:pt x="78" y="36"/>
                    </a:moveTo>
                    <a:lnTo>
                      <a:pt x="0" y="0"/>
                    </a:lnTo>
                    <a:lnTo>
                      <a:pt x="0" y="17"/>
                    </a:lnTo>
                    <a:lnTo>
                      <a:pt x="59" y="43"/>
                    </a:lnTo>
                    <a:lnTo>
                      <a:pt x="59" y="43"/>
                    </a:lnTo>
                    <a:lnTo>
                      <a:pt x="0" y="69"/>
                    </a:lnTo>
                    <a:lnTo>
                      <a:pt x="0" y="85"/>
                    </a:lnTo>
                    <a:lnTo>
                      <a:pt x="78" y="50"/>
                    </a:lnTo>
                    <a:lnTo>
                      <a:pt x="78" y="36"/>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latin typeface="Calibri" panose="020F0502020204030204"/>
                  <a:ea typeface="宋体" panose="02010600030101010101" pitchFamily="2" charset="-122"/>
                </a:endParaRPr>
              </a:p>
            </p:txBody>
          </p:sp>
          <p:sp>
            <p:nvSpPr>
              <p:cNvPr id="61" name="Freeform 37"/>
              <p:cNvSpPr>
                <a:spLocks noEditPoints="1"/>
              </p:cNvSpPr>
              <p:nvPr/>
            </p:nvSpPr>
            <p:spPr bwMode="auto">
              <a:xfrm>
                <a:off x="2559635" y="1236213"/>
                <a:ext cx="189642" cy="187256"/>
              </a:xfrm>
              <a:custGeom>
                <a:avLst/>
                <a:gdLst>
                  <a:gd name="T0" fmla="*/ 9 w 67"/>
                  <a:gd name="T1" fmla="*/ 49 h 66"/>
                  <a:gd name="T2" fmla="*/ 6 w 67"/>
                  <a:gd name="T3" fmla="*/ 52 h 66"/>
                  <a:gd name="T4" fmla="*/ 14 w 67"/>
                  <a:gd name="T5" fmla="*/ 61 h 66"/>
                  <a:gd name="T6" fmla="*/ 18 w 67"/>
                  <a:gd name="T7" fmla="*/ 57 h 66"/>
                  <a:gd name="T8" fmla="*/ 27 w 67"/>
                  <a:gd name="T9" fmla="*/ 61 h 66"/>
                  <a:gd name="T10" fmla="*/ 27 w 67"/>
                  <a:gd name="T11" fmla="*/ 66 h 66"/>
                  <a:gd name="T12" fmla="*/ 39 w 67"/>
                  <a:gd name="T13" fmla="*/ 66 h 66"/>
                  <a:gd name="T14" fmla="*/ 39 w 67"/>
                  <a:gd name="T15" fmla="*/ 61 h 66"/>
                  <a:gd name="T16" fmla="*/ 49 w 67"/>
                  <a:gd name="T17" fmla="*/ 57 h 66"/>
                  <a:gd name="T18" fmla="*/ 53 w 67"/>
                  <a:gd name="T19" fmla="*/ 61 h 66"/>
                  <a:gd name="T20" fmla="*/ 61 w 67"/>
                  <a:gd name="T21" fmla="*/ 52 h 66"/>
                  <a:gd name="T22" fmla="*/ 58 w 67"/>
                  <a:gd name="T23" fmla="*/ 49 h 66"/>
                  <a:gd name="T24" fmla="*/ 62 w 67"/>
                  <a:gd name="T25" fmla="*/ 39 h 66"/>
                  <a:gd name="T26" fmla="*/ 67 w 67"/>
                  <a:gd name="T27" fmla="*/ 39 h 66"/>
                  <a:gd name="T28" fmla="*/ 67 w 67"/>
                  <a:gd name="T29" fmla="*/ 27 h 66"/>
                  <a:gd name="T30" fmla="*/ 62 w 67"/>
                  <a:gd name="T31" fmla="*/ 27 h 66"/>
                  <a:gd name="T32" fmla="*/ 58 w 67"/>
                  <a:gd name="T33" fmla="*/ 17 h 66"/>
                  <a:gd name="T34" fmla="*/ 62 w 67"/>
                  <a:gd name="T35" fmla="*/ 14 h 66"/>
                  <a:gd name="T36" fmla="*/ 53 w 67"/>
                  <a:gd name="T37" fmla="*/ 5 h 66"/>
                  <a:gd name="T38" fmla="*/ 49 w 67"/>
                  <a:gd name="T39" fmla="*/ 9 h 66"/>
                  <a:gd name="T40" fmla="*/ 39 w 67"/>
                  <a:gd name="T41" fmla="*/ 5 h 66"/>
                  <a:gd name="T42" fmla="*/ 39 w 67"/>
                  <a:gd name="T43" fmla="*/ 0 h 66"/>
                  <a:gd name="T44" fmla="*/ 27 w 67"/>
                  <a:gd name="T45" fmla="*/ 0 h 66"/>
                  <a:gd name="T46" fmla="*/ 27 w 67"/>
                  <a:gd name="T47" fmla="*/ 5 h 66"/>
                  <a:gd name="T48" fmla="*/ 18 w 67"/>
                  <a:gd name="T49" fmla="*/ 9 h 66"/>
                  <a:gd name="T50" fmla="*/ 14 w 67"/>
                  <a:gd name="T51" fmla="*/ 5 h 66"/>
                  <a:gd name="T52" fmla="*/ 5 w 67"/>
                  <a:gd name="T53" fmla="*/ 13 h 66"/>
                  <a:gd name="T54" fmla="*/ 9 w 67"/>
                  <a:gd name="T55" fmla="*/ 17 h 66"/>
                  <a:gd name="T56" fmla="*/ 5 w 67"/>
                  <a:gd name="T57" fmla="*/ 27 h 66"/>
                  <a:gd name="T58" fmla="*/ 0 w 67"/>
                  <a:gd name="T59" fmla="*/ 27 h 66"/>
                  <a:gd name="T60" fmla="*/ 0 w 67"/>
                  <a:gd name="T61" fmla="*/ 39 h 66"/>
                  <a:gd name="T62" fmla="*/ 5 w 67"/>
                  <a:gd name="T63" fmla="*/ 39 h 66"/>
                  <a:gd name="T64" fmla="*/ 9 w 67"/>
                  <a:gd name="T65" fmla="*/ 49 h 66"/>
                  <a:gd name="T66" fmla="*/ 34 w 67"/>
                  <a:gd name="T67" fmla="*/ 13 h 66"/>
                  <a:gd name="T68" fmla="*/ 54 w 67"/>
                  <a:gd name="T69" fmla="*/ 33 h 66"/>
                  <a:gd name="T70" fmla="*/ 34 w 67"/>
                  <a:gd name="T71" fmla="*/ 53 h 66"/>
                  <a:gd name="T72" fmla="*/ 13 w 67"/>
                  <a:gd name="T73" fmla="*/ 33 h 66"/>
                  <a:gd name="T74" fmla="*/ 34 w 67"/>
                  <a:gd name="T75"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66">
                    <a:moveTo>
                      <a:pt x="9" y="49"/>
                    </a:moveTo>
                    <a:cubicBezTo>
                      <a:pt x="6" y="52"/>
                      <a:pt x="6" y="52"/>
                      <a:pt x="6" y="52"/>
                    </a:cubicBezTo>
                    <a:cubicBezTo>
                      <a:pt x="14" y="61"/>
                      <a:pt x="14" y="61"/>
                      <a:pt x="14" y="61"/>
                    </a:cubicBezTo>
                    <a:cubicBezTo>
                      <a:pt x="18" y="57"/>
                      <a:pt x="18" y="57"/>
                      <a:pt x="18" y="57"/>
                    </a:cubicBezTo>
                    <a:cubicBezTo>
                      <a:pt x="21" y="59"/>
                      <a:pt x="24" y="60"/>
                      <a:pt x="27" y="61"/>
                    </a:cubicBezTo>
                    <a:cubicBezTo>
                      <a:pt x="27" y="66"/>
                      <a:pt x="27" y="66"/>
                      <a:pt x="27" y="66"/>
                    </a:cubicBezTo>
                    <a:cubicBezTo>
                      <a:pt x="39" y="66"/>
                      <a:pt x="39" y="66"/>
                      <a:pt x="39" y="66"/>
                    </a:cubicBezTo>
                    <a:cubicBezTo>
                      <a:pt x="39" y="61"/>
                      <a:pt x="39" y="61"/>
                      <a:pt x="39" y="61"/>
                    </a:cubicBezTo>
                    <a:cubicBezTo>
                      <a:pt x="43" y="60"/>
                      <a:pt x="46" y="59"/>
                      <a:pt x="49" y="57"/>
                    </a:cubicBezTo>
                    <a:cubicBezTo>
                      <a:pt x="53" y="61"/>
                      <a:pt x="53" y="61"/>
                      <a:pt x="53" y="61"/>
                    </a:cubicBezTo>
                    <a:cubicBezTo>
                      <a:pt x="61" y="52"/>
                      <a:pt x="61" y="52"/>
                      <a:pt x="61" y="52"/>
                    </a:cubicBezTo>
                    <a:cubicBezTo>
                      <a:pt x="58" y="49"/>
                      <a:pt x="58" y="49"/>
                      <a:pt x="58" y="49"/>
                    </a:cubicBezTo>
                    <a:cubicBezTo>
                      <a:pt x="60" y="46"/>
                      <a:pt x="61" y="43"/>
                      <a:pt x="62" y="39"/>
                    </a:cubicBezTo>
                    <a:cubicBezTo>
                      <a:pt x="67" y="39"/>
                      <a:pt x="67" y="39"/>
                      <a:pt x="67" y="39"/>
                    </a:cubicBezTo>
                    <a:cubicBezTo>
                      <a:pt x="67" y="27"/>
                      <a:pt x="67" y="27"/>
                      <a:pt x="67" y="27"/>
                    </a:cubicBezTo>
                    <a:cubicBezTo>
                      <a:pt x="62" y="27"/>
                      <a:pt x="62" y="27"/>
                      <a:pt x="62" y="27"/>
                    </a:cubicBezTo>
                    <a:cubicBezTo>
                      <a:pt x="61" y="24"/>
                      <a:pt x="60" y="20"/>
                      <a:pt x="58" y="17"/>
                    </a:cubicBezTo>
                    <a:cubicBezTo>
                      <a:pt x="62" y="14"/>
                      <a:pt x="62" y="14"/>
                      <a:pt x="62" y="14"/>
                    </a:cubicBezTo>
                    <a:cubicBezTo>
                      <a:pt x="53" y="5"/>
                      <a:pt x="53" y="5"/>
                      <a:pt x="53" y="5"/>
                    </a:cubicBezTo>
                    <a:cubicBezTo>
                      <a:pt x="49" y="9"/>
                      <a:pt x="49" y="9"/>
                      <a:pt x="49" y="9"/>
                    </a:cubicBezTo>
                    <a:cubicBezTo>
                      <a:pt x="46" y="7"/>
                      <a:pt x="43" y="6"/>
                      <a:pt x="39" y="5"/>
                    </a:cubicBezTo>
                    <a:cubicBezTo>
                      <a:pt x="39" y="0"/>
                      <a:pt x="39" y="0"/>
                      <a:pt x="39" y="0"/>
                    </a:cubicBezTo>
                    <a:cubicBezTo>
                      <a:pt x="27" y="0"/>
                      <a:pt x="27" y="0"/>
                      <a:pt x="27" y="0"/>
                    </a:cubicBezTo>
                    <a:cubicBezTo>
                      <a:pt x="27" y="5"/>
                      <a:pt x="27" y="5"/>
                      <a:pt x="27" y="5"/>
                    </a:cubicBezTo>
                    <a:cubicBezTo>
                      <a:pt x="24" y="6"/>
                      <a:pt x="21" y="7"/>
                      <a:pt x="18" y="9"/>
                    </a:cubicBezTo>
                    <a:cubicBezTo>
                      <a:pt x="14" y="5"/>
                      <a:pt x="14" y="5"/>
                      <a:pt x="14" y="5"/>
                    </a:cubicBezTo>
                    <a:cubicBezTo>
                      <a:pt x="5" y="13"/>
                      <a:pt x="5" y="13"/>
                      <a:pt x="5" y="13"/>
                    </a:cubicBezTo>
                    <a:cubicBezTo>
                      <a:pt x="9" y="17"/>
                      <a:pt x="9" y="17"/>
                      <a:pt x="9" y="17"/>
                    </a:cubicBezTo>
                    <a:cubicBezTo>
                      <a:pt x="7" y="20"/>
                      <a:pt x="6" y="24"/>
                      <a:pt x="5" y="27"/>
                    </a:cubicBezTo>
                    <a:cubicBezTo>
                      <a:pt x="0" y="27"/>
                      <a:pt x="0" y="27"/>
                      <a:pt x="0" y="27"/>
                    </a:cubicBezTo>
                    <a:cubicBezTo>
                      <a:pt x="0" y="39"/>
                      <a:pt x="0" y="39"/>
                      <a:pt x="0" y="39"/>
                    </a:cubicBezTo>
                    <a:cubicBezTo>
                      <a:pt x="5" y="39"/>
                      <a:pt x="5" y="39"/>
                      <a:pt x="5" y="39"/>
                    </a:cubicBezTo>
                    <a:cubicBezTo>
                      <a:pt x="6" y="43"/>
                      <a:pt x="8" y="46"/>
                      <a:pt x="9" y="49"/>
                    </a:cubicBezTo>
                    <a:close/>
                    <a:moveTo>
                      <a:pt x="34" y="13"/>
                    </a:moveTo>
                    <a:cubicBezTo>
                      <a:pt x="45" y="13"/>
                      <a:pt x="54" y="22"/>
                      <a:pt x="54" y="33"/>
                    </a:cubicBezTo>
                    <a:cubicBezTo>
                      <a:pt x="54" y="44"/>
                      <a:pt x="45" y="53"/>
                      <a:pt x="34" y="53"/>
                    </a:cubicBezTo>
                    <a:cubicBezTo>
                      <a:pt x="22" y="53"/>
                      <a:pt x="13" y="44"/>
                      <a:pt x="13" y="33"/>
                    </a:cubicBezTo>
                    <a:cubicBezTo>
                      <a:pt x="13" y="22"/>
                      <a:pt x="22" y="13"/>
                      <a:pt x="34" y="13"/>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latin typeface="Calibri" panose="020F0502020204030204"/>
                  <a:ea typeface="宋体" panose="02010600030101010101" pitchFamily="2" charset="-122"/>
                </a:endParaRPr>
              </a:p>
            </p:txBody>
          </p:sp>
          <p:sp>
            <p:nvSpPr>
              <p:cNvPr id="62" name="Freeform 38"/>
              <p:cNvSpPr>
                <a:spLocks noEditPoints="1"/>
              </p:cNvSpPr>
              <p:nvPr/>
            </p:nvSpPr>
            <p:spPr bwMode="auto">
              <a:xfrm>
                <a:off x="2610922" y="1287500"/>
                <a:ext cx="87068" cy="84683"/>
              </a:xfrm>
              <a:custGeom>
                <a:avLst/>
                <a:gdLst>
                  <a:gd name="T0" fmla="*/ 15 w 31"/>
                  <a:gd name="T1" fmla="*/ 30 h 30"/>
                  <a:gd name="T2" fmla="*/ 31 w 31"/>
                  <a:gd name="T3" fmla="*/ 15 h 30"/>
                  <a:gd name="T4" fmla="*/ 15 w 31"/>
                  <a:gd name="T5" fmla="*/ 0 h 30"/>
                  <a:gd name="T6" fmla="*/ 0 w 31"/>
                  <a:gd name="T7" fmla="*/ 15 h 30"/>
                  <a:gd name="T8" fmla="*/ 15 w 31"/>
                  <a:gd name="T9" fmla="*/ 30 h 30"/>
                  <a:gd name="T10" fmla="*/ 15 w 31"/>
                  <a:gd name="T11" fmla="*/ 5 h 30"/>
                  <a:gd name="T12" fmla="*/ 26 w 31"/>
                  <a:gd name="T13" fmla="*/ 15 h 30"/>
                  <a:gd name="T14" fmla="*/ 15 w 31"/>
                  <a:gd name="T15" fmla="*/ 25 h 30"/>
                  <a:gd name="T16" fmla="*/ 5 w 31"/>
                  <a:gd name="T17" fmla="*/ 15 h 30"/>
                  <a:gd name="T18" fmla="*/ 15 w 31"/>
                  <a:gd name="T1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0">
                    <a:moveTo>
                      <a:pt x="15" y="30"/>
                    </a:moveTo>
                    <a:cubicBezTo>
                      <a:pt x="24" y="30"/>
                      <a:pt x="31" y="23"/>
                      <a:pt x="31" y="15"/>
                    </a:cubicBezTo>
                    <a:cubicBezTo>
                      <a:pt x="31" y="7"/>
                      <a:pt x="24" y="0"/>
                      <a:pt x="15" y="0"/>
                    </a:cubicBezTo>
                    <a:cubicBezTo>
                      <a:pt x="7" y="0"/>
                      <a:pt x="0" y="7"/>
                      <a:pt x="0" y="15"/>
                    </a:cubicBezTo>
                    <a:cubicBezTo>
                      <a:pt x="0" y="23"/>
                      <a:pt x="7" y="30"/>
                      <a:pt x="15" y="30"/>
                    </a:cubicBezTo>
                    <a:close/>
                    <a:moveTo>
                      <a:pt x="15" y="5"/>
                    </a:moveTo>
                    <a:cubicBezTo>
                      <a:pt x="21" y="5"/>
                      <a:pt x="26" y="9"/>
                      <a:pt x="26" y="15"/>
                    </a:cubicBezTo>
                    <a:cubicBezTo>
                      <a:pt x="26" y="21"/>
                      <a:pt x="21" y="25"/>
                      <a:pt x="15" y="25"/>
                    </a:cubicBezTo>
                    <a:cubicBezTo>
                      <a:pt x="10" y="25"/>
                      <a:pt x="5" y="21"/>
                      <a:pt x="5" y="15"/>
                    </a:cubicBezTo>
                    <a:cubicBezTo>
                      <a:pt x="5" y="9"/>
                      <a:pt x="10" y="5"/>
                      <a:pt x="15" y="5"/>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latin typeface="Calibri" panose="020F0502020204030204"/>
                  <a:ea typeface="宋体" panose="02010600030101010101" pitchFamily="2" charset="-122"/>
                </a:endParaRPr>
              </a:p>
            </p:txBody>
          </p:sp>
          <p:sp>
            <p:nvSpPr>
              <p:cNvPr id="63" name="Oval 39"/>
              <p:cNvSpPr>
                <a:spLocks noChangeArrowheads="1"/>
              </p:cNvSpPr>
              <p:nvPr/>
            </p:nvSpPr>
            <p:spPr bwMode="auto">
              <a:xfrm>
                <a:off x="2639547" y="1316125"/>
                <a:ext cx="31011" cy="27433"/>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latin typeface="Calibri" panose="020F0502020204030204"/>
                  <a:ea typeface="宋体" panose="02010600030101010101" pitchFamily="2" charset="-122"/>
                </a:endParaRPr>
              </a:p>
            </p:txBody>
          </p:sp>
        </p:grpSp>
      </p:grpSp>
      <p:grpSp>
        <p:nvGrpSpPr>
          <p:cNvPr id="69" name="组合 68"/>
          <p:cNvGrpSpPr/>
          <p:nvPr/>
        </p:nvGrpSpPr>
        <p:grpSpPr>
          <a:xfrm>
            <a:off x="2784149" y="3703629"/>
            <a:ext cx="682643" cy="682643"/>
            <a:chOff x="2740016" y="3411529"/>
            <a:chExt cx="682643" cy="682643"/>
          </a:xfrm>
        </p:grpSpPr>
        <p:grpSp>
          <p:nvGrpSpPr>
            <p:cNvPr id="70" name="组合 69"/>
            <p:cNvGrpSpPr/>
            <p:nvPr/>
          </p:nvGrpSpPr>
          <p:grpSpPr>
            <a:xfrm>
              <a:off x="2740016" y="3411529"/>
              <a:ext cx="682643" cy="682643"/>
              <a:chOff x="996100" y="1952903"/>
              <a:chExt cx="2952197" cy="2952197"/>
            </a:xfrm>
          </p:grpSpPr>
          <p:sp>
            <p:nvSpPr>
              <p:cNvPr id="75" name="椭圆 74"/>
              <p:cNvSpPr/>
              <p:nvPr/>
            </p:nvSpPr>
            <p:spPr>
              <a:xfrm>
                <a:off x="996100" y="1952903"/>
                <a:ext cx="2952197" cy="2952197"/>
              </a:xfrm>
              <a:prstGeom prst="ellipse">
                <a:avLst/>
              </a:prstGeom>
              <a:gradFill>
                <a:gsLst>
                  <a:gs pos="0">
                    <a:srgbClr val="ECECEC"/>
                  </a:gs>
                  <a:gs pos="100000">
                    <a:schemeClr val="bg1"/>
                  </a:gs>
                </a:gsLst>
                <a:lin ang="54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solidFill>
                  <a:latin typeface="Calibri" panose="020F0502020204030204"/>
                  <a:ea typeface="宋体" panose="02010600030101010101" pitchFamily="2" charset="-122"/>
                </a:endParaRPr>
              </a:p>
            </p:txBody>
          </p:sp>
          <p:grpSp>
            <p:nvGrpSpPr>
              <p:cNvPr id="76" name="组合 75"/>
              <p:cNvGrpSpPr/>
              <p:nvPr/>
            </p:nvGrpSpPr>
            <p:grpSpPr>
              <a:xfrm>
                <a:off x="1373307" y="2330110"/>
                <a:ext cx="2197781" cy="2197781"/>
                <a:chOff x="8502650" y="2178050"/>
                <a:chExt cx="2120900" cy="2120900"/>
              </a:xfrm>
            </p:grpSpPr>
            <p:sp>
              <p:nvSpPr>
                <p:cNvPr id="77" name="椭圆 76"/>
                <p:cNvSpPr/>
                <p:nvPr/>
              </p:nvSpPr>
              <p:spPr>
                <a:xfrm>
                  <a:off x="8502650" y="2178050"/>
                  <a:ext cx="2120900" cy="2120900"/>
                </a:xfrm>
                <a:prstGeom prst="ellipse">
                  <a:avLst/>
                </a:prstGeom>
                <a:gradFill>
                  <a:gsLst>
                    <a:gs pos="100000">
                      <a:srgbClr val="E4E4E4"/>
                    </a:gs>
                    <a:gs pos="0">
                      <a:schemeClr val="bg1"/>
                    </a:gs>
                  </a:gsLst>
                  <a:lin ang="5400000" scaled="1"/>
                </a:gradFill>
                <a:ln>
                  <a:noFill/>
                </a:ln>
                <a:effectLst>
                  <a:outerShdw blurRad="63500" dist="25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solidFill>
                    <a:latin typeface="Calibri" panose="020F0502020204030204"/>
                    <a:ea typeface="宋体" panose="02010600030101010101" pitchFamily="2" charset="-122"/>
                  </a:endParaRPr>
                </a:p>
              </p:txBody>
            </p:sp>
            <p:sp>
              <p:nvSpPr>
                <p:cNvPr id="78" name="椭圆 77"/>
                <p:cNvSpPr/>
                <p:nvPr/>
              </p:nvSpPr>
              <p:spPr>
                <a:xfrm>
                  <a:off x="8502650" y="2178050"/>
                  <a:ext cx="2120900" cy="2120900"/>
                </a:xfrm>
                <a:prstGeom prst="ellipse">
                  <a:avLst/>
                </a:prstGeom>
                <a:gradFill>
                  <a:gsLst>
                    <a:gs pos="100000">
                      <a:srgbClr val="E4E4E4"/>
                    </a:gs>
                    <a:gs pos="0">
                      <a:srgbClr val="FBFBFB"/>
                    </a:gs>
                  </a:gsLst>
                  <a:lin ang="54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solidFill>
                    <a:latin typeface="Calibri" panose="020F0502020204030204"/>
                    <a:ea typeface="宋体" panose="02010600030101010101" pitchFamily="2" charset="-122"/>
                  </a:endParaRPr>
                </a:p>
              </p:txBody>
            </p:sp>
          </p:grpSp>
        </p:grpSp>
        <p:grpSp>
          <p:nvGrpSpPr>
            <p:cNvPr id="71" name="组合 70"/>
            <p:cNvGrpSpPr/>
            <p:nvPr/>
          </p:nvGrpSpPr>
          <p:grpSpPr>
            <a:xfrm>
              <a:off x="2960787" y="3627565"/>
              <a:ext cx="247447" cy="241337"/>
              <a:chOff x="2435593" y="2384795"/>
              <a:chExt cx="483049" cy="471122"/>
            </a:xfrm>
            <a:solidFill>
              <a:schemeClr val="accent5"/>
            </a:solidFill>
          </p:grpSpPr>
          <p:sp>
            <p:nvSpPr>
              <p:cNvPr id="72" name="Freeform 80"/>
              <p:cNvSpPr/>
              <p:nvPr/>
            </p:nvSpPr>
            <p:spPr bwMode="auto">
              <a:xfrm>
                <a:off x="2610922" y="2506452"/>
                <a:ext cx="202761" cy="186063"/>
              </a:xfrm>
              <a:custGeom>
                <a:avLst/>
                <a:gdLst>
                  <a:gd name="T0" fmla="*/ 29 w 72"/>
                  <a:gd name="T1" fmla="*/ 34 h 66"/>
                  <a:gd name="T2" fmla="*/ 56 w 72"/>
                  <a:gd name="T3" fmla="*/ 56 h 66"/>
                  <a:gd name="T4" fmla="*/ 45 w 72"/>
                  <a:gd name="T5" fmla="*/ 66 h 66"/>
                  <a:gd name="T6" fmla="*/ 67 w 72"/>
                  <a:gd name="T7" fmla="*/ 51 h 66"/>
                  <a:gd name="T8" fmla="*/ 36 w 72"/>
                  <a:gd name="T9" fmla="*/ 17 h 66"/>
                  <a:gd name="T10" fmla="*/ 29 w 72"/>
                  <a:gd name="T11" fmla="*/ 16 h 66"/>
                  <a:gd name="T12" fmla="*/ 28 w 72"/>
                  <a:gd name="T13" fmla="*/ 0 h 66"/>
                  <a:gd name="T14" fmla="*/ 0 w 72"/>
                  <a:gd name="T15" fmla="*/ 25 h 66"/>
                  <a:gd name="T16" fmla="*/ 29 w 72"/>
                  <a:gd name="T17" fmla="*/ 50 h 66"/>
                  <a:gd name="T18" fmla="*/ 29 w 72"/>
                  <a:gd name="T19"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29" y="34"/>
                    </a:moveTo>
                    <a:cubicBezTo>
                      <a:pt x="50" y="35"/>
                      <a:pt x="59" y="45"/>
                      <a:pt x="56" y="56"/>
                    </a:cubicBezTo>
                    <a:cubicBezTo>
                      <a:pt x="54" y="60"/>
                      <a:pt x="50" y="64"/>
                      <a:pt x="45" y="66"/>
                    </a:cubicBezTo>
                    <a:cubicBezTo>
                      <a:pt x="56" y="64"/>
                      <a:pt x="65" y="59"/>
                      <a:pt x="67" y="51"/>
                    </a:cubicBezTo>
                    <a:cubicBezTo>
                      <a:pt x="72" y="38"/>
                      <a:pt x="58" y="23"/>
                      <a:pt x="36" y="17"/>
                    </a:cubicBezTo>
                    <a:cubicBezTo>
                      <a:pt x="33" y="17"/>
                      <a:pt x="31" y="16"/>
                      <a:pt x="29" y="16"/>
                    </a:cubicBezTo>
                    <a:cubicBezTo>
                      <a:pt x="28" y="0"/>
                      <a:pt x="28" y="0"/>
                      <a:pt x="28" y="0"/>
                    </a:cubicBezTo>
                    <a:cubicBezTo>
                      <a:pt x="0" y="25"/>
                      <a:pt x="0" y="25"/>
                      <a:pt x="0" y="25"/>
                    </a:cubicBezTo>
                    <a:cubicBezTo>
                      <a:pt x="29" y="50"/>
                      <a:pt x="29" y="50"/>
                      <a:pt x="29" y="50"/>
                    </a:cubicBezTo>
                    <a:lnTo>
                      <a:pt x="29" y="34"/>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latin typeface="Calibri" panose="020F0502020204030204"/>
                  <a:ea typeface="宋体" panose="02010600030101010101" pitchFamily="2" charset="-122"/>
                </a:endParaRPr>
              </a:p>
            </p:txBody>
          </p:sp>
          <p:sp>
            <p:nvSpPr>
              <p:cNvPr id="73" name="Freeform 81"/>
              <p:cNvSpPr/>
              <p:nvPr/>
            </p:nvSpPr>
            <p:spPr bwMode="auto">
              <a:xfrm>
                <a:off x="2540552" y="2616182"/>
                <a:ext cx="202761" cy="186063"/>
              </a:xfrm>
              <a:custGeom>
                <a:avLst/>
                <a:gdLst>
                  <a:gd name="T0" fmla="*/ 36 w 72"/>
                  <a:gd name="T1" fmla="*/ 49 h 66"/>
                  <a:gd name="T2" fmla="*/ 43 w 72"/>
                  <a:gd name="T3" fmla="*/ 50 h 66"/>
                  <a:gd name="T4" fmla="*/ 43 w 72"/>
                  <a:gd name="T5" fmla="*/ 66 h 66"/>
                  <a:gd name="T6" fmla="*/ 72 w 72"/>
                  <a:gd name="T7" fmla="*/ 41 h 66"/>
                  <a:gd name="T8" fmla="*/ 43 w 72"/>
                  <a:gd name="T9" fmla="*/ 16 h 66"/>
                  <a:gd name="T10" fmla="*/ 43 w 72"/>
                  <a:gd name="T11" fmla="*/ 32 h 66"/>
                  <a:gd name="T12" fmla="*/ 16 w 72"/>
                  <a:gd name="T13" fmla="*/ 10 h 66"/>
                  <a:gd name="T14" fmla="*/ 26 w 72"/>
                  <a:gd name="T15" fmla="*/ 0 h 66"/>
                  <a:gd name="T16" fmla="*/ 4 w 72"/>
                  <a:gd name="T17" fmla="*/ 15 h 66"/>
                  <a:gd name="T18" fmla="*/ 36 w 72"/>
                  <a:gd name="T19"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36" y="49"/>
                    </a:moveTo>
                    <a:cubicBezTo>
                      <a:pt x="38" y="50"/>
                      <a:pt x="41" y="50"/>
                      <a:pt x="43" y="50"/>
                    </a:cubicBezTo>
                    <a:cubicBezTo>
                      <a:pt x="43" y="66"/>
                      <a:pt x="43" y="66"/>
                      <a:pt x="43" y="66"/>
                    </a:cubicBezTo>
                    <a:cubicBezTo>
                      <a:pt x="72" y="41"/>
                      <a:pt x="72" y="41"/>
                      <a:pt x="72" y="41"/>
                    </a:cubicBezTo>
                    <a:cubicBezTo>
                      <a:pt x="43" y="16"/>
                      <a:pt x="43" y="16"/>
                      <a:pt x="43" y="16"/>
                    </a:cubicBezTo>
                    <a:cubicBezTo>
                      <a:pt x="43" y="32"/>
                      <a:pt x="43" y="32"/>
                      <a:pt x="43" y="32"/>
                    </a:cubicBezTo>
                    <a:cubicBezTo>
                      <a:pt x="21" y="31"/>
                      <a:pt x="12" y="21"/>
                      <a:pt x="16" y="10"/>
                    </a:cubicBezTo>
                    <a:cubicBezTo>
                      <a:pt x="17" y="6"/>
                      <a:pt x="21" y="2"/>
                      <a:pt x="26" y="0"/>
                    </a:cubicBezTo>
                    <a:cubicBezTo>
                      <a:pt x="15" y="2"/>
                      <a:pt x="7" y="7"/>
                      <a:pt x="4" y="15"/>
                    </a:cubicBezTo>
                    <a:cubicBezTo>
                      <a:pt x="0" y="29"/>
                      <a:pt x="14" y="44"/>
                      <a:pt x="36" y="49"/>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latin typeface="Calibri" panose="020F0502020204030204"/>
                  <a:ea typeface="宋体" panose="02010600030101010101" pitchFamily="2" charset="-122"/>
                </a:endParaRPr>
              </a:p>
            </p:txBody>
          </p:sp>
          <p:sp>
            <p:nvSpPr>
              <p:cNvPr id="74" name="Freeform 82"/>
              <p:cNvSpPr>
                <a:spLocks noEditPoints="1"/>
              </p:cNvSpPr>
              <p:nvPr/>
            </p:nvSpPr>
            <p:spPr bwMode="auto">
              <a:xfrm>
                <a:off x="2435593" y="2384795"/>
                <a:ext cx="483049" cy="471122"/>
              </a:xfrm>
              <a:custGeom>
                <a:avLst/>
                <a:gdLst>
                  <a:gd name="T0" fmla="*/ 166 w 171"/>
                  <a:gd name="T1" fmla="*/ 0 h 167"/>
                  <a:gd name="T2" fmla="*/ 4 w 171"/>
                  <a:gd name="T3" fmla="*/ 0 h 167"/>
                  <a:gd name="T4" fmla="*/ 0 w 171"/>
                  <a:gd name="T5" fmla="*/ 5 h 167"/>
                  <a:gd name="T6" fmla="*/ 0 w 171"/>
                  <a:gd name="T7" fmla="*/ 161 h 167"/>
                  <a:gd name="T8" fmla="*/ 4 w 171"/>
                  <a:gd name="T9" fmla="*/ 167 h 167"/>
                  <a:gd name="T10" fmla="*/ 166 w 171"/>
                  <a:gd name="T11" fmla="*/ 167 h 167"/>
                  <a:gd name="T12" fmla="*/ 171 w 171"/>
                  <a:gd name="T13" fmla="*/ 161 h 167"/>
                  <a:gd name="T14" fmla="*/ 171 w 171"/>
                  <a:gd name="T15" fmla="*/ 5 h 167"/>
                  <a:gd name="T16" fmla="*/ 166 w 171"/>
                  <a:gd name="T17" fmla="*/ 0 h 167"/>
                  <a:gd name="T18" fmla="*/ 138 w 171"/>
                  <a:gd name="T19" fmla="*/ 6 h 167"/>
                  <a:gd name="T20" fmla="*/ 160 w 171"/>
                  <a:gd name="T21" fmla="*/ 6 h 167"/>
                  <a:gd name="T22" fmla="*/ 160 w 171"/>
                  <a:gd name="T23" fmla="*/ 29 h 167"/>
                  <a:gd name="T24" fmla="*/ 138 w 171"/>
                  <a:gd name="T25" fmla="*/ 29 h 167"/>
                  <a:gd name="T26" fmla="*/ 138 w 171"/>
                  <a:gd name="T27" fmla="*/ 6 h 167"/>
                  <a:gd name="T28" fmla="*/ 108 w 171"/>
                  <a:gd name="T29" fmla="*/ 7 h 167"/>
                  <a:gd name="T30" fmla="*/ 130 w 171"/>
                  <a:gd name="T31" fmla="*/ 7 h 167"/>
                  <a:gd name="T32" fmla="*/ 130 w 171"/>
                  <a:gd name="T33" fmla="*/ 30 h 167"/>
                  <a:gd name="T34" fmla="*/ 108 w 171"/>
                  <a:gd name="T35" fmla="*/ 30 h 167"/>
                  <a:gd name="T36" fmla="*/ 108 w 171"/>
                  <a:gd name="T37" fmla="*/ 7 h 167"/>
                  <a:gd name="T38" fmla="*/ 77 w 171"/>
                  <a:gd name="T39" fmla="*/ 7 h 167"/>
                  <a:gd name="T40" fmla="*/ 100 w 171"/>
                  <a:gd name="T41" fmla="*/ 7 h 167"/>
                  <a:gd name="T42" fmla="*/ 100 w 171"/>
                  <a:gd name="T43" fmla="*/ 30 h 167"/>
                  <a:gd name="T44" fmla="*/ 77 w 171"/>
                  <a:gd name="T45" fmla="*/ 30 h 167"/>
                  <a:gd name="T46" fmla="*/ 77 w 171"/>
                  <a:gd name="T47" fmla="*/ 7 h 167"/>
                  <a:gd name="T48" fmla="*/ 161 w 171"/>
                  <a:gd name="T49" fmla="*/ 156 h 167"/>
                  <a:gd name="T50" fmla="*/ 9 w 171"/>
                  <a:gd name="T51" fmla="*/ 156 h 167"/>
                  <a:gd name="T52" fmla="*/ 9 w 171"/>
                  <a:gd name="T53" fmla="*/ 38 h 167"/>
                  <a:gd name="T54" fmla="*/ 161 w 171"/>
                  <a:gd name="T55" fmla="*/ 38 h 167"/>
                  <a:gd name="T56" fmla="*/ 161 w 171"/>
                  <a:gd name="T57" fmla="*/ 15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67">
                    <a:moveTo>
                      <a:pt x="166" y="0"/>
                    </a:moveTo>
                    <a:cubicBezTo>
                      <a:pt x="4" y="0"/>
                      <a:pt x="4" y="0"/>
                      <a:pt x="4" y="0"/>
                    </a:cubicBezTo>
                    <a:cubicBezTo>
                      <a:pt x="2" y="0"/>
                      <a:pt x="0" y="2"/>
                      <a:pt x="0" y="5"/>
                    </a:cubicBezTo>
                    <a:cubicBezTo>
                      <a:pt x="0" y="161"/>
                      <a:pt x="0" y="161"/>
                      <a:pt x="0" y="161"/>
                    </a:cubicBezTo>
                    <a:cubicBezTo>
                      <a:pt x="0" y="164"/>
                      <a:pt x="2" y="167"/>
                      <a:pt x="4" y="167"/>
                    </a:cubicBezTo>
                    <a:cubicBezTo>
                      <a:pt x="166" y="167"/>
                      <a:pt x="166" y="167"/>
                      <a:pt x="166" y="167"/>
                    </a:cubicBezTo>
                    <a:cubicBezTo>
                      <a:pt x="169" y="167"/>
                      <a:pt x="171" y="164"/>
                      <a:pt x="171" y="161"/>
                    </a:cubicBezTo>
                    <a:cubicBezTo>
                      <a:pt x="171" y="5"/>
                      <a:pt x="171" y="5"/>
                      <a:pt x="171" y="5"/>
                    </a:cubicBezTo>
                    <a:cubicBezTo>
                      <a:pt x="171" y="2"/>
                      <a:pt x="169" y="0"/>
                      <a:pt x="166" y="0"/>
                    </a:cubicBezTo>
                    <a:close/>
                    <a:moveTo>
                      <a:pt x="138" y="6"/>
                    </a:moveTo>
                    <a:cubicBezTo>
                      <a:pt x="160" y="6"/>
                      <a:pt x="160" y="6"/>
                      <a:pt x="160" y="6"/>
                    </a:cubicBezTo>
                    <a:cubicBezTo>
                      <a:pt x="160" y="29"/>
                      <a:pt x="160" y="29"/>
                      <a:pt x="160" y="29"/>
                    </a:cubicBezTo>
                    <a:cubicBezTo>
                      <a:pt x="138" y="29"/>
                      <a:pt x="138" y="29"/>
                      <a:pt x="138" y="29"/>
                    </a:cubicBezTo>
                    <a:lnTo>
                      <a:pt x="138" y="6"/>
                    </a:lnTo>
                    <a:close/>
                    <a:moveTo>
                      <a:pt x="108" y="7"/>
                    </a:moveTo>
                    <a:cubicBezTo>
                      <a:pt x="130" y="7"/>
                      <a:pt x="130" y="7"/>
                      <a:pt x="130" y="7"/>
                    </a:cubicBezTo>
                    <a:cubicBezTo>
                      <a:pt x="130" y="30"/>
                      <a:pt x="130" y="30"/>
                      <a:pt x="130" y="30"/>
                    </a:cubicBezTo>
                    <a:cubicBezTo>
                      <a:pt x="108" y="30"/>
                      <a:pt x="108" y="30"/>
                      <a:pt x="108" y="30"/>
                    </a:cubicBezTo>
                    <a:lnTo>
                      <a:pt x="108" y="7"/>
                    </a:lnTo>
                    <a:close/>
                    <a:moveTo>
                      <a:pt x="77" y="7"/>
                    </a:moveTo>
                    <a:cubicBezTo>
                      <a:pt x="100" y="7"/>
                      <a:pt x="100" y="7"/>
                      <a:pt x="100" y="7"/>
                    </a:cubicBezTo>
                    <a:cubicBezTo>
                      <a:pt x="100" y="30"/>
                      <a:pt x="100" y="30"/>
                      <a:pt x="100" y="30"/>
                    </a:cubicBezTo>
                    <a:cubicBezTo>
                      <a:pt x="77" y="30"/>
                      <a:pt x="77" y="30"/>
                      <a:pt x="77" y="30"/>
                    </a:cubicBezTo>
                    <a:lnTo>
                      <a:pt x="77" y="7"/>
                    </a:lnTo>
                    <a:close/>
                    <a:moveTo>
                      <a:pt x="161" y="156"/>
                    </a:moveTo>
                    <a:cubicBezTo>
                      <a:pt x="9" y="156"/>
                      <a:pt x="9" y="156"/>
                      <a:pt x="9" y="156"/>
                    </a:cubicBezTo>
                    <a:cubicBezTo>
                      <a:pt x="9" y="38"/>
                      <a:pt x="9" y="38"/>
                      <a:pt x="9" y="38"/>
                    </a:cubicBezTo>
                    <a:cubicBezTo>
                      <a:pt x="161" y="38"/>
                      <a:pt x="161" y="38"/>
                      <a:pt x="161" y="38"/>
                    </a:cubicBezTo>
                    <a:lnTo>
                      <a:pt x="161" y="156"/>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latin typeface="Calibri" panose="020F0502020204030204"/>
                  <a:ea typeface="宋体" panose="02010600030101010101" pitchFamily="2" charset="-122"/>
                </a:endParaRPr>
              </a:p>
            </p:txBody>
          </p:sp>
        </p:grpSp>
      </p:grpSp>
      <p:grpSp>
        <p:nvGrpSpPr>
          <p:cNvPr id="79" name="组合 78"/>
          <p:cNvGrpSpPr/>
          <p:nvPr/>
        </p:nvGrpSpPr>
        <p:grpSpPr>
          <a:xfrm>
            <a:off x="5765474" y="3703629"/>
            <a:ext cx="682643" cy="682643"/>
            <a:chOff x="5721341" y="3411529"/>
            <a:chExt cx="682643" cy="682643"/>
          </a:xfrm>
        </p:grpSpPr>
        <p:grpSp>
          <p:nvGrpSpPr>
            <p:cNvPr id="80" name="组合 79"/>
            <p:cNvGrpSpPr/>
            <p:nvPr/>
          </p:nvGrpSpPr>
          <p:grpSpPr>
            <a:xfrm>
              <a:off x="5721341" y="3411529"/>
              <a:ext cx="682643" cy="682643"/>
              <a:chOff x="996100" y="1952903"/>
              <a:chExt cx="2952197" cy="2952197"/>
            </a:xfrm>
          </p:grpSpPr>
          <p:sp>
            <p:nvSpPr>
              <p:cNvPr id="90" name="椭圆 89"/>
              <p:cNvSpPr/>
              <p:nvPr/>
            </p:nvSpPr>
            <p:spPr>
              <a:xfrm>
                <a:off x="996100" y="1952903"/>
                <a:ext cx="2952197" cy="2952197"/>
              </a:xfrm>
              <a:prstGeom prst="ellipse">
                <a:avLst/>
              </a:prstGeom>
              <a:gradFill>
                <a:gsLst>
                  <a:gs pos="0">
                    <a:srgbClr val="ECECEC"/>
                  </a:gs>
                  <a:gs pos="100000">
                    <a:schemeClr val="bg1"/>
                  </a:gs>
                </a:gsLst>
                <a:lin ang="54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solidFill>
                  <a:latin typeface="Calibri" panose="020F0502020204030204"/>
                  <a:ea typeface="宋体" panose="02010600030101010101" pitchFamily="2" charset="-122"/>
                </a:endParaRPr>
              </a:p>
            </p:txBody>
          </p:sp>
          <p:grpSp>
            <p:nvGrpSpPr>
              <p:cNvPr id="91" name="组合 90"/>
              <p:cNvGrpSpPr/>
              <p:nvPr/>
            </p:nvGrpSpPr>
            <p:grpSpPr>
              <a:xfrm>
                <a:off x="1373307" y="2330110"/>
                <a:ext cx="2197781" cy="2197781"/>
                <a:chOff x="8502650" y="2178050"/>
                <a:chExt cx="2120900" cy="2120900"/>
              </a:xfrm>
            </p:grpSpPr>
            <p:sp>
              <p:nvSpPr>
                <p:cNvPr id="92" name="椭圆 91"/>
                <p:cNvSpPr/>
                <p:nvPr/>
              </p:nvSpPr>
              <p:spPr>
                <a:xfrm>
                  <a:off x="8502650" y="2178050"/>
                  <a:ext cx="2120900" cy="2120900"/>
                </a:xfrm>
                <a:prstGeom prst="ellipse">
                  <a:avLst/>
                </a:prstGeom>
                <a:gradFill>
                  <a:gsLst>
                    <a:gs pos="100000">
                      <a:srgbClr val="E4E4E4"/>
                    </a:gs>
                    <a:gs pos="0">
                      <a:schemeClr val="bg1"/>
                    </a:gs>
                  </a:gsLst>
                  <a:lin ang="5400000" scaled="1"/>
                </a:gradFill>
                <a:ln>
                  <a:noFill/>
                </a:ln>
                <a:effectLst>
                  <a:outerShdw blurRad="63500" dist="25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solidFill>
                    <a:latin typeface="Calibri" panose="020F0502020204030204"/>
                    <a:ea typeface="宋体" panose="02010600030101010101" pitchFamily="2" charset="-122"/>
                  </a:endParaRPr>
                </a:p>
              </p:txBody>
            </p:sp>
            <p:sp>
              <p:nvSpPr>
                <p:cNvPr id="93" name="椭圆 92"/>
                <p:cNvSpPr/>
                <p:nvPr/>
              </p:nvSpPr>
              <p:spPr>
                <a:xfrm>
                  <a:off x="8502650" y="2178050"/>
                  <a:ext cx="2120900" cy="2120900"/>
                </a:xfrm>
                <a:prstGeom prst="ellipse">
                  <a:avLst/>
                </a:prstGeom>
                <a:gradFill>
                  <a:gsLst>
                    <a:gs pos="100000">
                      <a:srgbClr val="E4E4E4"/>
                    </a:gs>
                    <a:gs pos="0">
                      <a:srgbClr val="FBFBFB"/>
                    </a:gs>
                  </a:gsLst>
                  <a:lin ang="54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solidFill>
                    <a:latin typeface="Calibri" panose="020F0502020204030204"/>
                    <a:ea typeface="宋体" panose="02010600030101010101" pitchFamily="2" charset="-122"/>
                  </a:endParaRPr>
                </a:p>
              </p:txBody>
            </p:sp>
          </p:grpSp>
        </p:grpSp>
        <p:grpSp>
          <p:nvGrpSpPr>
            <p:cNvPr id="81" name="组合 80"/>
            <p:cNvGrpSpPr/>
            <p:nvPr/>
          </p:nvGrpSpPr>
          <p:grpSpPr>
            <a:xfrm>
              <a:off x="5897087" y="3617019"/>
              <a:ext cx="331150" cy="274330"/>
              <a:chOff x="2427245" y="4642599"/>
              <a:chExt cx="646449" cy="535528"/>
            </a:xfrm>
            <a:solidFill>
              <a:schemeClr val="accent4"/>
            </a:solidFill>
          </p:grpSpPr>
          <p:sp>
            <p:nvSpPr>
              <p:cNvPr id="82" name="Freeform 127"/>
              <p:cNvSpPr>
                <a:spLocks noEditPoints="1"/>
              </p:cNvSpPr>
              <p:nvPr/>
            </p:nvSpPr>
            <p:spPr bwMode="auto">
              <a:xfrm>
                <a:off x="2435593" y="4721318"/>
                <a:ext cx="307720" cy="301757"/>
              </a:xfrm>
              <a:custGeom>
                <a:avLst/>
                <a:gdLst>
                  <a:gd name="T0" fmla="*/ 15 w 109"/>
                  <a:gd name="T1" fmla="*/ 79 h 107"/>
                  <a:gd name="T2" fmla="*/ 9 w 109"/>
                  <a:gd name="T3" fmla="*/ 85 h 107"/>
                  <a:gd name="T4" fmla="*/ 23 w 109"/>
                  <a:gd name="T5" fmla="*/ 99 h 107"/>
                  <a:gd name="T6" fmla="*/ 29 w 109"/>
                  <a:gd name="T7" fmla="*/ 93 h 107"/>
                  <a:gd name="T8" fmla="*/ 44 w 109"/>
                  <a:gd name="T9" fmla="*/ 99 h 107"/>
                  <a:gd name="T10" fmla="*/ 44 w 109"/>
                  <a:gd name="T11" fmla="*/ 107 h 107"/>
                  <a:gd name="T12" fmla="*/ 64 w 109"/>
                  <a:gd name="T13" fmla="*/ 107 h 107"/>
                  <a:gd name="T14" fmla="*/ 64 w 109"/>
                  <a:gd name="T15" fmla="*/ 99 h 107"/>
                  <a:gd name="T16" fmla="*/ 80 w 109"/>
                  <a:gd name="T17" fmla="*/ 93 h 107"/>
                  <a:gd name="T18" fmla="*/ 86 w 109"/>
                  <a:gd name="T19" fmla="*/ 99 h 107"/>
                  <a:gd name="T20" fmla="*/ 100 w 109"/>
                  <a:gd name="T21" fmla="*/ 85 h 107"/>
                  <a:gd name="T22" fmla="*/ 94 w 109"/>
                  <a:gd name="T23" fmla="*/ 79 h 107"/>
                  <a:gd name="T24" fmla="*/ 101 w 109"/>
                  <a:gd name="T25" fmla="*/ 64 h 107"/>
                  <a:gd name="T26" fmla="*/ 109 w 109"/>
                  <a:gd name="T27" fmla="*/ 64 h 107"/>
                  <a:gd name="T28" fmla="*/ 109 w 109"/>
                  <a:gd name="T29" fmla="*/ 44 h 107"/>
                  <a:gd name="T30" fmla="*/ 101 w 109"/>
                  <a:gd name="T31" fmla="*/ 44 h 107"/>
                  <a:gd name="T32" fmla="*/ 94 w 109"/>
                  <a:gd name="T33" fmla="*/ 28 h 107"/>
                  <a:gd name="T34" fmla="*/ 100 w 109"/>
                  <a:gd name="T35" fmla="*/ 22 h 107"/>
                  <a:gd name="T36" fmla="*/ 86 w 109"/>
                  <a:gd name="T37" fmla="*/ 8 h 107"/>
                  <a:gd name="T38" fmla="*/ 80 w 109"/>
                  <a:gd name="T39" fmla="*/ 14 h 107"/>
                  <a:gd name="T40" fmla="*/ 64 w 109"/>
                  <a:gd name="T41" fmla="*/ 7 h 107"/>
                  <a:gd name="T42" fmla="*/ 64 w 109"/>
                  <a:gd name="T43" fmla="*/ 0 h 107"/>
                  <a:gd name="T44" fmla="*/ 44 w 109"/>
                  <a:gd name="T45" fmla="*/ 0 h 107"/>
                  <a:gd name="T46" fmla="*/ 44 w 109"/>
                  <a:gd name="T47" fmla="*/ 8 h 107"/>
                  <a:gd name="T48" fmla="*/ 29 w 109"/>
                  <a:gd name="T49" fmla="*/ 14 h 107"/>
                  <a:gd name="T50" fmla="*/ 22 w 109"/>
                  <a:gd name="T51" fmla="*/ 8 h 107"/>
                  <a:gd name="T52" fmla="*/ 8 w 109"/>
                  <a:gd name="T53" fmla="*/ 21 h 107"/>
                  <a:gd name="T54" fmla="*/ 15 w 109"/>
                  <a:gd name="T55" fmla="*/ 28 h 107"/>
                  <a:gd name="T56" fmla="*/ 8 w 109"/>
                  <a:gd name="T57" fmla="*/ 44 h 107"/>
                  <a:gd name="T58" fmla="*/ 0 w 109"/>
                  <a:gd name="T59" fmla="*/ 44 h 107"/>
                  <a:gd name="T60" fmla="*/ 0 w 109"/>
                  <a:gd name="T61" fmla="*/ 64 h 107"/>
                  <a:gd name="T62" fmla="*/ 9 w 109"/>
                  <a:gd name="T63" fmla="*/ 64 h 107"/>
                  <a:gd name="T64" fmla="*/ 15 w 109"/>
                  <a:gd name="T65" fmla="*/ 79 h 107"/>
                  <a:gd name="T66" fmla="*/ 55 w 109"/>
                  <a:gd name="T67" fmla="*/ 20 h 107"/>
                  <a:gd name="T68" fmla="*/ 88 w 109"/>
                  <a:gd name="T69" fmla="*/ 53 h 107"/>
                  <a:gd name="T70" fmla="*/ 55 w 109"/>
                  <a:gd name="T71" fmla="*/ 87 h 107"/>
                  <a:gd name="T72" fmla="*/ 21 w 109"/>
                  <a:gd name="T73" fmla="*/ 53 h 107"/>
                  <a:gd name="T74" fmla="*/ 55 w 109"/>
                  <a:gd name="T75" fmla="*/ 2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 h="107">
                    <a:moveTo>
                      <a:pt x="15" y="79"/>
                    </a:moveTo>
                    <a:cubicBezTo>
                      <a:pt x="9" y="85"/>
                      <a:pt x="9" y="85"/>
                      <a:pt x="9" y="85"/>
                    </a:cubicBezTo>
                    <a:cubicBezTo>
                      <a:pt x="23" y="99"/>
                      <a:pt x="23" y="99"/>
                      <a:pt x="23" y="99"/>
                    </a:cubicBezTo>
                    <a:cubicBezTo>
                      <a:pt x="29" y="93"/>
                      <a:pt x="29" y="93"/>
                      <a:pt x="29" y="93"/>
                    </a:cubicBezTo>
                    <a:cubicBezTo>
                      <a:pt x="34" y="96"/>
                      <a:pt x="39" y="98"/>
                      <a:pt x="44" y="99"/>
                    </a:cubicBezTo>
                    <a:cubicBezTo>
                      <a:pt x="44" y="107"/>
                      <a:pt x="44" y="107"/>
                      <a:pt x="44" y="107"/>
                    </a:cubicBezTo>
                    <a:cubicBezTo>
                      <a:pt x="64" y="107"/>
                      <a:pt x="64" y="107"/>
                      <a:pt x="64" y="107"/>
                    </a:cubicBezTo>
                    <a:cubicBezTo>
                      <a:pt x="64" y="99"/>
                      <a:pt x="64" y="99"/>
                      <a:pt x="64" y="99"/>
                    </a:cubicBezTo>
                    <a:cubicBezTo>
                      <a:pt x="70" y="98"/>
                      <a:pt x="75" y="96"/>
                      <a:pt x="80" y="93"/>
                    </a:cubicBezTo>
                    <a:cubicBezTo>
                      <a:pt x="86" y="99"/>
                      <a:pt x="86" y="99"/>
                      <a:pt x="86" y="99"/>
                    </a:cubicBezTo>
                    <a:cubicBezTo>
                      <a:pt x="100" y="85"/>
                      <a:pt x="100" y="85"/>
                      <a:pt x="100" y="85"/>
                    </a:cubicBezTo>
                    <a:cubicBezTo>
                      <a:pt x="94" y="79"/>
                      <a:pt x="94" y="79"/>
                      <a:pt x="94" y="79"/>
                    </a:cubicBezTo>
                    <a:cubicBezTo>
                      <a:pt x="97" y="75"/>
                      <a:pt x="99" y="69"/>
                      <a:pt x="101" y="64"/>
                    </a:cubicBezTo>
                    <a:cubicBezTo>
                      <a:pt x="109" y="64"/>
                      <a:pt x="109" y="64"/>
                      <a:pt x="109" y="64"/>
                    </a:cubicBezTo>
                    <a:cubicBezTo>
                      <a:pt x="109" y="44"/>
                      <a:pt x="109" y="44"/>
                      <a:pt x="109" y="44"/>
                    </a:cubicBezTo>
                    <a:cubicBezTo>
                      <a:pt x="101" y="44"/>
                      <a:pt x="101" y="44"/>
                      <a:pt x="101" y="44"/>
                    </a:cubicBezTo>
                    <a:cubicBezTo>
                      <a:pt x="100" y="38"/>
                      <a:pt x="97" y="33"/>
                      <a:pt x="94" y="28"/>
                    </a:cubicBezTo>
                    <a:cubicBezTo>
                      <a:pt x="100" y="22"/>
                      <a:pt x="100" y="22"/>
                      <a:pt x="100" y="22"/>
                    </a:cubicBezTo>
                    <a:cubicBezTo>
                      <a:pt x="86" y="8"/>
                      <a:pt x="86" y="8"/>
                      <a:pt x="86" y="8"/>
                    </a:cubicBezTo>
                    <a:cubicBezTo>
                      <a:pt x="80" y="14"/>
                      <a:pt x="80" y="14"/>
                      <a:pt x="80" y="14"/>
                    </a:cubicBezTo>
                    <a:cubicBezTo>
                      <a:pt x="75" y="11"/>
                      <a:pt x="70" y="9"/>
                      <a:pt x="64" y="7"/>
                    </a:cubicBezTo>
                    <a:cubicBezTo>
                      <a:pt x="64" y="0"/>
                      <a:pt x="64" y="0"/>
                      <a:pt x="64" y="0"/>
                    </a:cubicBezTo>
                    <a:cubicBezTo>
                      <a:pt x="44" y="0"/>
                      <a:pt x="44" y="0"/>
                      <a:pt x="44" y="0"/>
                    </a:cubicBezTo>
                    <a:cubicBezTo>
                      <a:pt x="44" y="8"/>
                      <a:pt x="44" y="8"/>
                      <a:pt x="44" y="8"/>
                    </a:cubicBezTo>
                    <a:cubicBezTo>
                      <a:pt x="39" y="9"/>
                      <a:pt x="33" y="11"/>
                      <a:pt x="29" y="14"/>
                    </a:cubicBezTo>
                    <a:cubicBezTo>
                      <a:pt x="22" y="8"/>
                      <a:pt x="22" y="8"/>
                      <a:pt x="22" y="8"/>
                    </a:cubicBezTo>
                    <a:cubicBezTo>
                      <a:pt x="8" y="21"/>
                      <a:pt x="8" y="21"/>
                      <a:pt x="8" y="21"/>
                    </a:cubicBezTo>
                    <a:cubicBezTo>
                      <a:pt x="15" y="28"/>
                      <a:pt x="15" y="28"/>
                      <a:pt x="15" y="28"/>
                    </a:cubicBezTo>
                    <a:cubicBezTo>
                      <a:pt x="12" y="33"/>
                      <a:pt x="10" y="38"/>
                      <a:pt x="8" y="44"/>
                    </a:cubicBezTo>
                    <a:cubicBezTo>
                      <a:pt x="0" y="44"/>
                      <a:pt x="0" y="44"/>
                      <a:pt x="0" y="44"/>
                    </a:cubicBezTo>
                    <a:cubicBezTo>
                      <a:pt x="0" y="64"/>
                      <a:pt x="0" y="64"/>
                      <a:pt x="0" y="64"/>
                    </a:cubicBezTo>
                    <a:cubicBezTo>
                      <a:pt x="9" y="64"/>
                      <a:pt x="9" y="64"/>
                      <a:pt x="9" y="64"/>
                    </a:cubicBezTo>
                    <a:cubicBezTo>
                      <a:pt x="10" y="69"/>
                      <a:pt x="12" y="74"/>
                      <a:pt x="15" y="79"/>
                    </a:cubicBezTo>
                    <a:close/>
                    <a:moveTo>
                      <a:pt x="55" y="20"/>
                    </a:moveTo>
                    <a:cubicBezTo>
                      <a:pt x="73" y="20"/>
                      <a:pt x="88" y="35"/>
                      <a:pt x="88" y="53"/>
                    </a:cubicBezTo>
                    <a:cubicBezTo>
                      <a:pt x="88" y="72"/>
                      <a:pt x="73" y="87"/>
                      <a:pt x="55" y="87"/>
                    </a:cubicBezTo>
                    <a:cubicBezTo>
                      <a:pt x="36" y="87"/>
                      <a:pt x="21" y="72"/>
                      <a:pt x="21" y="53"/>
                    </a:cubicBezTo>
                    <a:cubicBezTo>
                      <a:pt x="21" y="35"/>
                      <a:pt x="36" y="20"/>
                      <a:pt x="55" y="2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latin typeface="Calibri" panose="020F0502020204030204"/>
                  <a:ea typeface="宋体" panose="02010600030101010101" pitchFamily="2" charset="-122"/>
                </a:endParaRPr>
              </a:p>
            </p:txBody>
          </p:sp>
          <p:sp>
            <p:nvSpPr>
              <p:cNvPr id="83" name="Freeform 128"/>
              <p:cNvSpPr/>
              <p:nvPr/>
            </p:nvSpPr>
            <p:spPr bwMode="auto">
              <a:xfrm>
                <a:off x="2588260" y="4760678"/>
                <a:ext cx="485434" cy="417449"/>
              </a:xfrm>
              <a:custGeom>
                <a:avLst/>
                <a:gdLst>
                  <a:gd name="T0" fmla="*/ 106 w 172"/>
                  <a:gd name="T1" fmla="*/ 60 h 148"/>
                  <a:gd name="T2" fmla="*/ 106 w 172"/>
                  <a:gd name="T3" fmla="*/ 55 h 148"/>
                  <a:gd name="T4" fmla="*/ 97 w 172"/>
                  <a:gd name="T5" fmla="*/ 46 h 148"/>
                  <a:gd name="T6" fmla="*/ 92 w 172"/>
                  <a:gd name="T7" fmla="*/ 46 h 148"/>
                  <a:gd name="T8" fmla="*/ 107 w 172"/>
                  <a:gd name="T9" fmla="*/ 24 h 148"/>
                  <a:gd name="T10" fmla="*/ 84 w 172"/>
                  <a:gd name="T11" fmla="*/ 0 h 148"/>
                  <a:gd name="T12" fmla="*/ 60 w 172"/>
                  <a:gd name="T13" fmla="*/ 24 h 148"/>
                  <a:gd name="T14" fmla="*/ 60 w 172"/>
                  <a:gd name="T15" fmla="*/ 24 h 148"/>
                  <a:gd name="T16" fmla="*/ 61 w 172"/>
                  <a:gd name="T17" fmla="*/ 24 h 148"/>
                  <a:gd name="T18" fmla="*/ 61 w 172"/>
                  <a:gd name="T19" fmla="*/ 28 h 148"/>
                  <a:gd name="T20" fmla="*/ 75 w 172"/>
                  <a:gd name="T21" fmla="*/ 46 h 148"/>
                  <a:gd name="T22" fmla="*/ 61 w 172"/>
                  <a:gd name="T23" fmla="*/ 46 h 148"/>
                  <a:gd name="T24" fmla="*/ 61 w 172"/>
                  <a:gd name="T25" fmla="*/ 55 h 148"/>
                  <a:gd name="T26" fmla="*/ 51 w 172"/>
                  <a:gd name="T27" fmla="*/ 55 h 148"/>
                  <a:gd name="T28" fmla="*/ 47 w 172"/>
                  <a:gd name="T29" fmla="*/ 64 h 148"/>
                  <a:gd name="T30" fmla="*/ 48 w 172"/>
                  <a:gd name="T31" fmla="*/ 66 h 148"/>
                  <a:gd name="T32" fmla="*/ 48 w 172"/>
                  <a:gd name="T33" fmla="*/ 62 h 148"/>
                  <a:gd name="T34" fmla="*/ 104 w 172"/>
                  <a:gd name="T35" fmla="*/ 62 h 148"/>
                  <a:gd name="T36" fmla="*/ 104 w 172"/>
                  <a:gd name="T37" fmla="*/ 77 h 148"/>
                  <a:gd name="T38" fmla="*/ 48 w 172"/>
                  <a:gd name="T39" fmla="*/ 77 h 148"/>
                  <a:gd name="T40" fmla="*/ 48 w 172"/>
                  <a:gd name="T41" fmla="*/ 76 h 148"/>
                  <a:gd name="T42" fmla="*/ 32 w 172"/>
                  <a:gd name="T43" fmla="*/ 93 h 148"/>
                  <a:gd name="T44" fmla="*/ 26 w 172"/>
                  <a:gd name="T45" fmla="*/ 86 h 148"/>
                  <a:gd name="T46" fmla="*/ 24 w 172"/>
                  <a:gd name="T47" fmla="*/ 86 h 148"/>
                  <a:gd name="T48" fmla="*/ 24 w 172"/>
                  <a:gd name="T49" fmla="*/ 86 h 148"/>
                  <a:gd name="T50" fmla="*/ 15 w 172"/>
                  <a:gd name="T51" fmla="*/ 90 h 148"/>
                  <a:gd name="T52" fmla="*/ 15 w 172"/>
                  <a:gd name="T53" fmla="*/ 98 h 148"/>
                  <a:gd name="T54" fmla="*/ 0 w 172"/>
                  <a:gd name="T55" fmla="*/ 98 h 148"/>
                  <a:gd name="T56" fmla="*/ 0 w 172"/>
                  <a:gd name="T57" fmla="*/ 125 h 148"/>
                  <a:gd name="T58" fmla="*/ 9 w 172"/>
                  <a:gd name="T59" fmla="*/ 134 h 148"/>
                  <a:gd name="T60" fmla="*/ 97 w 172"/>
                  <a:gd name="T61" fmla="*/ 134 h 148"/>
                  <a:gd name="T62" fmla="*/ 106 w 172"/>
                  <a:gd name="T63" fmla="*/ 125 h 148"/>
                  <a:gd name="T64" fmla="*/ 106 w 172"/>
                  <a:gd name="T65" fmla="*/ 120 h 148"/>
                  <a:gd name="T66" fmla="*/ 172 w 172"/>
                  <a:gd name="T67" fmla="*/ 148 h 148"/>
                  <a:gd name="T68" fmla="*/ 172 w 172"/>
                  <a:gd name="T69" fmla="*/ 34 h 148"/>
                  <a:gd name="T70" fmla="*/ 106 w 172"/>
                  <a:gd name="T71" fmla="*/ 6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2" h="148">
                    <a:moveTo>
                      <a:pt x="106" y="60"/>
                    </a:moveTo>
                    <a:cubicBezTo>
                      <a:pt x="106" y="55"/>
                      <a:pt x="106" y="55"/>
                      <a:pt x="106" y="55"/>
                    </a:cubicBezTo>
                    <a:cubicBezTo>
                      <a:pt x="106" y="50"/>
                      <a:pt x="102" y="46"/>
                      <a:pt x="97" y="46"/>
                    </a:cubicBezTo>
                    <a:cubicBezTo>
                      <a:pt x="92" y="46"/>
                      <a:pt x="92" y="46"/>
                      <a:pt x="92" y="46"/>
                    </a:cubicBezTo>
                    <a:cubicBezTo>
                      <a:pt x="101" y="42"/>
                      <a:pt x="107" y="34"/>
                      <a:pt x="107" y="24"/>
                    </a:cubicBezTo>
                    <a:cubicBezTo>
                      <a:pt x="107" y="11"/>
                      <a:pt x="97" y="0"/>
                      <a:pt x="84" y="0"/>
                    </a:cubicBezTo>
                    <a:cubicBezTo>
                      <a:pt x="71" y="0"/>
                      <a:pt x="60" y="11"/>
                      <a:pt x="60" y="24"/>
                    </a:cubicBezTo>
                    <a:cubicBezTo>
                      <a:pt x="60" y="24"/>
                      <a:pt x="60" y="24"/>
                      <a:pt x="60" y="24"/>
                    </a:cubicBezTo>
                    <a:cubicBezTo>
                      <a:pt x="61" y="24"/>
                      <a:pt x="61" y="24"/>
                      <a:pt x="61" y="24"/>
                    </a:cubicBezTo>
                    <a:cubicBezTo>
                      <a:pt x="61" y="28"/>
                      <a:pt x="61" y="28"/>
                      <a:pt x="61" y="28"/>
                    </a:cubicBezTo>
                    <a:cubicBezTo>
                      <a:pt x="62" y="36"/>
                      <a:pt x="68" y="43"/>
                      <a:pt x="75" y="46"/>
                    </a:cubicBezTo>
                    <a:cubicBezTo>
                      <a:pt x="61" y="46"/>
                      <a:pt x="61" y="46"/>
                      <a:pt x="61" y="46"/>
                    </a:cubicBezTo>
                    <a:cubicBezTo>
                      <a:pt x="61" y="55"/>
                      <a:pt x="61" y="55"/>
                      <a:pt x="61" y="55"/>
                    </a:cubicBezTo>
                    <a:cubicBezTo>
                      <a:pt x="51" y="55"/>
                      <a:pt x="51" y="55"/>
                      <a:pt x="51" y="55"/>
                    </a:cubicBezTo>
                    <a:cubicBezTo>
                      <a:pt x="50" y="58"/>
                      <a:pt x="49" y="61"/>
                      <a:pt x="47" y="64"/>
                    </a:cubicBezTo>
                    <a:cubicBezTo>
                      <a:pt x="48" y="66"/>
                      <a:pt x="48" y="66"/>
                      <a:pt x="48" y="66"/>
                    </a:cubicBezTo>
                    <a:cubicBezTo>
                      <a:pt x="48" y="62"/>
                      <a:pt x="48" y="62"/>
                      <a:pt x="48" y="62"/>
                    </a:cubicBezTo>
                    <a:cubicBezTo>
                      <a:pt x="104" y="62"/>
                      <a:pt x="104" y="62"/>
                      <a:pt x="104" y="62"/>
                    </a:cubicBezTo>
                    <a:cubicBezTo>
                      <a:pt x="104" y="77"/>
                      <a:pt x="104" y="77"/>
                      <a:pt x="104" y="77"/>
                    </a:cubicBezTo>
                    <a:cubicBezTo>
                      <a:pt x="48" y="77"/>
                      <a:pt x="48" y="77"/>
                      <a:pt x="48" y="77"/>
                    </a:cubicBezTo>
                    <a:cubicBezTo>
                      <a:pt x="48" y="76"/>
                      <a:pt x="48" y="76"/>
                      <a:pt x="48" y="76"/>
                    </a:cubicBezTo>
                    <a:cubicBezTo>
                      <a:pt x="32" y="93"/>
                      <a:pt x="32" y="93"/>
                      <a:pt x="32" y="93"/>
                    </a:cubicBezTo>
                    <a:cubicBezTo>
                      <a:pt x="26" y="86"/>
                      <a:pt x="26" y="86"/>
                      <a:pt x="26" y="86"/>
                    </a:cubicBezTo>
                    <a:cubicBezTo>
                      <a:pt x="25" y="86"/>
                      <a:pt x="25" y="86"/>
                      <a:pt x="24" y="86"/>
                    </a:cubicBezTo>
                    <a:cubicBezTo>
                      <a:pt x="24" y="86"/>
                      <a:pt x="24" y="86"/>
                      <a:pt x="24" y="86"/>
                    </a:cubicBezTo>
                    <a:cubicBezTo>
                      <a:pt x="21" y="88"/>
                      <a:pt x="18" y="89"/>
                      <a:pt x="15" y="90"/>
                    </a:cubicBezTo>
                    <a:cubicBezTo>
                      <a:pt x="15" y="98"/>
                      <a:pt x="15" y="98"/>
                      <a:pt x="15" y="98"/>
                    </a:cubicBezTo>
                    <a:cubicBezTo>
                      <a:pt x="0" y="98"/>
                      <a:pt x="0" y="98"/>
                      <a:pt x="0" y="98"/>
                    </a:cubicBezTo>
                    <a:cubicBezTo>
                      <a:pt x="0" y="125"/>
                      <a:pt x="0" y="125"/>
                      <a:pt x="0" y="125"/>
                    </a:cubicBezTo>
                    <a:cubicBezTo>
                      <a:pt x="0" y="130"/>
                      <a:pt x="4" y="134"/>
                      <a:pt x="9" y="134"/>
                    </a:cubicBezTo>
                    <a:cubicBezTo>
                      <a:pt x="97" y="134"/>
                      <a:pt x="97" y="134"/>
                      <a:pt x="97" y="134"/>
                    </a:cubicBezTo>
                    <a:cubicBezTo>
                      <a:pt x="102" y="134"/>
                      <a:pt x="106" y="130"/>
                      <a:pt x="106" y="125"/>
                    </a:cubicBezTo>
                    <a:cubicBezTo>
                      <a:pt x="106" y="120"/>
                      <a:pt x="106" y="120"/>
                      <a:pt x="106" y="120"/>
                    </a:cubicBezTo>
                    <a:cubicBezTo>
                      <a:pt x="172" y="148"/>
                      <a:pt x="172" y="148"/>
                      <a:pt x="172" y="148"/>
                    </a:cubicBezTo>
                    <a:cubicBezTo>
                      <a:pt x="172" y="34"/>
                      <a:pt x="172" y="34"/>
                      <a:pt x="172" y="34"/>
                    </a:cubicBezTo>
                    <a:lnTo>
                      <a:pt x="106" y="6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latin typeface="Calibri" panose="020F0502020204030204"/>
                  <a:ea typeface="宋体" panose="02010600030101010101" pitchFamily="2" charset="-122"/>
                </a:endParaRPr>
              </a:p>
            </p:txBody>
          </p:sp>
          <p:sp>
            <p:nvSpPr>
              <p:cNvPr id="84" name="Freeform 129"/>
              <p:cNvSpPr/>
              <p:nvPr/>
            </p:nvSpPr>
            <p:spPr bwMode="auto">
              <a:xfrm>
                <a:off x="2720652" y="4800037"/>
                <a:ext cx="5964" cy="11927"/>
              </a:xfrm>
              <a:custGeom>
                <a:avLst/>
                <a:gdLst>
                  <a:gd name="T0" fmla="*/ 2 w 2"/>
                  <a:gd name="T1" fmla="*/ 4 h 4"/>
                  <a:gd name="T2" fmla="*/ 0 w 2"/>
                  <a:gd name="T3" fmla="*/ 0 h 4"/>
                  <a:gd name="T4" fmla="*/ 0 w 2"/>
                  <a:gd name="T5" fmla="*/ 1 h 4"/>
                  <a:gd name="T6" fmla="*/ 2 w 2"/>
                  <a:gd name="T7" fmla="*/ 4 h 4"/>
                </a:gdLst>
                <a:ahLst/>
                <a:cxnLst>
                  <a:cxn ang="0">
                    <a:pos x="T0" y="T1"/>
                  </a:cxn>
                  <a:cxn ang="0">
                    <a:pos x="T2" y="T3"/>
                  </a:cxn>
                  <a:cxn ang="0">
                    <a:pos x="T4" y="T5"/>
                  </a:cxn>
                  <a:cxn ang="0">
                    <a:pos x="T6" y="T7"/>
                  </a:cxn>
                </a:cxnLst>
                <a:rect l="0" t="0" r="r" b="b"/>
                <a:pathLst>
                  <a:path w="2" h="4">
                    <a:moveTo>
                      <a:pt x="2" y="4"/>
                    </a:moveTo>
                    <a:cubicBezTo>
                      <a:pt x="1" y="3"/>
                      <a:pt x="1" y="1"/>
                      <a:pt x="0" y="0"/>
                    </a:cubicBezTo>
                    <a:cubicBezTo>
                      <a:pt x="0" y="1"/>
                      <a:pt x="0" y="1"/>
                      <a:pt x="0" y="1"/>
                    </a:cubicBezTo>
                    <a:cubicBezTo>
                      <a:pt x="1" y="2"/>
                      <a:pt x="1" y="3"/>
                      <a:pt x="2" y="4"/>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latin typeface="Calibri" panose="020F0502020204030204"/>
                  <a:ea typeface="宋体" panose="02010600030101010101" pitchFamily="2" charset="-122"/>
                </a:endParaRPr>
              </a:p>
            </p:txBody>
          </p:sp>
          <p:sp>
            <p:nvSpPr>
              <p:cNvPr id="85" name="Oval 130"/>
              <p:cNvSpPr>
                <a:spLocks noChangeArrowheads="1"/>
              </p:cNvSpPr>
              <p:nvPr/>
            </p:nvSpPr>
            <p:spPr bwMode="auto">
              <a:xfrm>
                <a:off x="2563214" y="4847746"/>
                <a:ext cx="50094" cy="48902"/>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latin typeface="Calibri" panose="020F0502020204030204"/>
                  <a:ea typeface="宋体" panose="02010600030101010101" pitchFamily="2" charset="-122"/>
                </a:endParaRPr>
              </a:p>
            </p:txBody>
          </p:sp>
          <p:sp>
            <p:nvSpPr>
              <p:cNvPr id="86" name="Freeform 131"/>
              <p:cNvSpPr>
                <a:spLocks noEditPoints="1"/>
              </p:cNvSpPr>
              <p:nvPr/>
            </p:nvSpPr>
            <p:spPr bwMode="auto">
              <a:xfrm>
                <a:off x="2695604" y="4642599"/>
                <a:ext cx="109730" cy="107344"/>
              </a:xfrm>
              <a:custGeom>
                <a:avLst/>
                <a:gdLst>
                  <a:gd name="T0" fmla="*/ 6 w 39"/>
                  <a:gd name="T1" fmla="*/ 28 h 38"/>
                  <a:gd name="T2" fmla="*/ 4 w 39"/>
                  <a:gd name="T3" fmla="*/ 30 h 38"/>
                  <a:gd name="T4" fmla="*/ 9 w 39"/>
                  <a:gd name="T5" fmla="*/ 35 h 38"/>
                  <a:gd name="T6" fmla="*/ 11 w 39"/>
                  <a:gd name="T7" fmla="*/ 33 h 38"/>
                  <a:gd name="T8" fmla="*/ 16 w 39"/>
                  <a:gd name="T9" fmla="*/ 35 h 38"/>
                  <a:gd name="T10" fmla="*/ 16 w 39"/>
                  <a:gd name="T11" fmla="*/ 38 h 38"/>
                  <a:gd name="T12" fmla="*/ 23 w 39"/>
                  <a:gd name="T13" fmla="*/ 38 h 38"/>
                  <a:gd name="T14" fmla="*/ 23 w 39"/>
                  <a:gd name="T15" fmla="*/ 35 h 38"/>
                  <a:gd name="T16" fmla="*/ 29 w 39"/>
                  <a:gd name="T17" fmla="*/ 33 h 38"/>
                  <a:gd name="T18" fmla="*/ 31 w 39"/>
                  <a:gd name="T19" fmla="*/ 35 h 38"/>
                  <a:gd name="T20" fmla="*/ 36 w 39"/>
                  <a:gd name="T21" fmla="*/ 30 h 38"/>
                  <a:gd name="T22" fmla="*/ 34 w 39"/>
                  <a:gd name="T23" fmla="*/ 28 h 38"/>
                  <a:gd name="T24" fmla="*/ 36 w 39"/>
                  <a:gd name="T25" fmla="*/ 22 h 38"/>
                  <a:gd name="T26" fmla="*/ 39 w 39"/>
                  <a:gd name="T27" fmla="*/ 22 h 38"/>
                  <a:gd name="T28" fmla="*/ 39 w 39"/>
                  <a:gd name="T29" fmla="*/ 15 h 38"/>
                  <a:gd name="T30" fmla="*/ 36 w 39"/>
                  <a:gd name="T31" fmla="*/ 15 h 38"/>
                  <a:gd name="T32" fmla="*/ 34 w 39"/>
                  <a:gd name="T33" fmla="*/ 10 h 38"/>
                  <a:gd name="T34" fmla="*/ 36 w 39"/>
                  <a:gd name="T35" fmla="*/ 7 h 38"/>
                  <a:gd name="T36" fmla="*/ 31 w 39"/>
                  <a:gd name="T37" fmla="*/ 2 h 38"/>
                  <a:gd name="T38" fmla="*/ 29 w 39"/>
                  <a:gd name="T39" fmla="*/ 5 h 38"/>
                  <a:gd name="T40" fmla="*/ 23 w 39"/>
                  <a:gd name="T41" fmla="*/ 2 h 38"/>
                  <a:gd name="T42" fmla="*/ 23 w 39"/>
                  <a:gd name="T43" fmla="*/ 0 h 38"/>
                  <a:gd name="T44" fmla="*/ 16 w 39"/>
                  <a:gd name="T45" fmla="*/ 0 h 38"/>
                  <a:gd name="T46" fmla="*/ 16 w 39"/>
                  <a:gd name="T47" fmla="*/ 2 h 38"/>
                  <a:gd name="T48" fmla="*/ 11 w 39"/>
                  <a:gd name="T49" fmla="*/ 5 h 38"/>
                  <a:gd name="T50" fmla="*/ 8 w 39"/>
                  <a:gd name="T51" fmla="*/ 2 h 38"/>
                  <a:gd name="T52" fmla="*/ 3 w 39"/>
                  <a:gd name="T53" fmla="*/ 7 h 38"/>
                  <a:gd name="T54" fmla="*/ 6 w 39"/>
                  <a:gd name="T55" fmla="*/ 10 h 38"/>
                  <a:gd name="T56" fmla="*/ 3 w 39"/>
                  <a:gd name="T57" fmla="*/ 15 h 38"/>
                  <a:gd name="T58" fmla="*/ 0 w 39"/>
                  <a:gd name="T59" fmla="*/ 15 h 38"/>
                  <a:gd name="T60" fmla="*/ 0 w 39"/>
                  <a:gd name="T61" fmla="*/ 22 h 38"/>
                  <a:gd name="T62" fmla="*/ 4 w 39"/>
                  <a:gd name="T63" fmla="*/ 22 h 38"/>
                  <a:gd name="T64" fmla="*/ 6 w 39"/>
                  <a:gd name="T65" fmla="*/ 28 h 38"/>
                  <a:gd name="T66" fmla="*/ 20 w 39"/>
                  <a:gd name="T67" fmla="*/ 7 h 38"/>
                  <a:gd name="T68" fmla="*/ 32 w 39"/>
                  <a:gd name="T69" fmla="*/ 19 h 38"/>
                  <a:gd name="T70" fmla="*/ 20 w 39"/>
                  <a:gd name="T71" fmla="*/ 30 h 38"/>
                  <a:gd name="T72" fmla="*/ 8 w 39"/>
                  <a:gd name="T73" fmla="*/ 19 h 38"/>
                  <a:gd name="T74" fmla="*/ 20 w 39"/>
                  <a:gd name="T75"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 h="38">
                    <a:moveTo>
                      <a:pt x="6" y="28"/>
                    </a:moveTo>
                    <a:cubicBezTo>
                      <a:pt x="4" y="30"/>
                      <a:pt x="4" y="30"/>
                      <a:pt x="4" y="30"/>
                    </a:cubicBezTo>
                    <a:cubicBezTo>
                      <a:pt x="9" y="35"/>
                      <a:pt x="9" y="35"/>
                      <a:pt x="9" y="35"/>
                    </a:cubicBezTo>
                    <a:cubicBezTo>
                      <a:pt x="11" y="33"/>
                      <a:pt x="11" y="33"/>
                      <a:pt x="11" y="33"/>
                    </a:cubicBezTo>
                    <a:cubicBezTo>
                      <a:pt x="12" y="34"/>
                      <a:pt x="14" y="34"/>
                      <a:pt x="16" y="35"/>
                    </a:cubicBezTo>
                    <a:cubicBezTo>
                      <a:pt x="16" y="38"/>
                      <a:pt x="16" y="38"/>
                      <a:pt x="16" y="38"/>
                    </a:cubicBezTo>
                    <a:cubicBezTo>
                      <a:pt x="23" y="38"/>
                      <a:pt x="23" y="38"/>
                      <a:pt x="23" y="38"/>
                    </a:cubicBezTo>
                    <a:cubicBezTo>
                      <a:pt x="23" y="35"/>
                      <a:pt x="23" y="35"/>
                      <a:pt x="23" y="35"/>
                    </a:cubicBezTo>
                    <a:cubicBezTo>
                      <a:pt x="25" y="35"/>
                      <a:pt x="27" y="34"/>
                      <a:pt x="29" y="33"/>
                    </a:cubicBezTo>
                    <a:cubicBezTo>
                      <a:pt x="31" y="35"/>
                      <a:pt x="31" y="35"/>
                      <a:pt x="31" y="35"/>
                    </a:cubicBezTo>
                    <a:cubicBezTo>
                      <a:pt x="36" y="30"/>
                      <a:pt x="36" y="30"/>
                      <a:pt x="36" y="30"/>
                    </a:cubicBezTo>
                    <a:cubicBezTo>
                      <a:pt x="34" y="28"/>
                      <a:pt x="34" y="28"/>
                      <a:pt x="34" y="28"/>
                    </a:cubicBezTo>
                    <a:cubicBezTo>
                      <a:pt x="35" y="26"/>
                      <a:pt x="36" y="24"/>
                      <a:pt x="36" y="22"/>
                    </a:cubicBezTo>
                    <a:cubicBezTo>
                      <a:pt x="39" y="22"/>
                      <a:pt x="39" y="22"/>
                      <a:pt x="39" y="22"/>
                    </a:cubicBezTo>
                    <a:cubicBezTo>
                      <a:pt x="39" y="15"/>
                      <a:pt x="39" y="15"/>
                      <a:pt x="39" y="15"/>
                    </a:cubicBezTo>
                    <a:cubicBezTo>
                      <a:pt x="36" y="15"/>
                      <a:pt x="36" y="15"/>
                      <a:pt x="36" y="15"/>
                    </a:cubicBezTo>
                    <a:cubicBezTo>
                      <a:pt x="36" y="13"/>
                      <a:pt x="35" y="11"/>
                      <a:pt x="34" y="10"/>
                    </a:cubicBezTo>
                    <a:cubicBezTo>
                      <a:pt x="36" y="7"/>
                      <a:pt x="36" y="7"/>
                      <a:pt x="36" y="7"/>
                    </a:cubicBezTo>
                    <a:cubicBezTo>
                      <a:pt x="31" y="2"/>
                      <a:pt x="31" y="2"/>
                      <a:pt x="31" y="2"/>
                    </a:cubicBezTo>
                    <a:cubicBezTo>
                      <a:pt x="29" y="5"/>
                      <a:pt x="29" y="5"/>
                      <a:pt x="29" y="5"/>
                    </a:cubicBezTo>
                    <a:cubicBezTo>
                      <a:pt x="27" y="4"/>
                      <a:pt x="25" y="3"/>
                      <a:pt x="23" y="2"/>
                    </a:cubicBezTo>
                    <a:cubicBezTo>
                      <a:pt x="23" y="0"/>
                      <a:pt x="23" y="0"/>
                      <a:pt x="23" y="0"/>
                    </a:cubicBezTo>
                    <a:cubicBezTo>
                      <a:pt x="16" y="0"/>
                      <a:pt x="16" y="0"/>
                      <a:pt x="16" y="0"/>
                    </a:cubicBezTo>
                    <a:cubicBezTo>
                      <a:pt x="16" y="2"/>
                      <a:pt x="16" y="2"/>
                      <a:pt x="16" y="2"/>
                    </a:cubicBezTo>
                    <a:cubicBezTo>
                      <a:pt x="14" y="3"/>
                      <a:pt x="12" y="4"/>
                      <a:pt x="11" y="5"/>
                    </a:cubicBezTo>
                    <a:cubicBezTo>
                      <a:pt x="8" y="2"/>
                      <a:pt x="8" y="2"/>
                      <a:pt x="8" y="2"/>
                    </a:cubicBezTo>
                    <a:cubicBezTo>
                      <a:pt x="3" y="7"/>
                      <a:pt x="3" y="7"/>
                      <a:pt x="3" y="7"/>
                    </a:cubicBezTo>
                    <a:cubicBezTo>
                      <a:pt x="6" y="10"/>
                      <a:pt x="6" y="10"/>
                      <a:pt x="6" y="10"/>
                    </a:cubicBezTo>
                    <a:cubicBezTo>
                      <a:pt x="5" y="11"/>
                      <a:pt x="4" y="13"/>
                      <a:pt x="3" y="15"/>
                    </a:cubicBezTo>
                    <a:cubicBezTo>
                      <a:pt x="0" y="15"/>
                      <a:pt x="0" y="15"/>
                      <a:pt x="0" y="15"/>
                    </a:cubicBezTo>
                    <a:cubicBezTo>
                      <a:pt x="0" y="22"/>
                      <a:pt x="0" y="22"/>
                      <a:pt x="0" y="22"/>
                    </a:cubicBezTo>
                    <a:cubicBezTo>
                      <a:pt x="4" y="22"/>
                      <a:pt x="4" y="22"/>
                      <a:pt x="4" y="22"/>
                    </a:cubicBezTo>
                    <a:cubicBezTo>
                      <a:pt x="4" y="24"/>
                      <a:pt x="5" y="26"/>
                      <a:pt x="6" y="28"/>
                    </a:cubicBezTo>
                    <a:close/>
                    <a:moveTo>
                      <a:pt x="20" y="7"/>
                    </a:moveTo>
                    <a:cubicBezTo>
                      <a:pt x="26" y="7"/>
                      <a:pt x="32" y="12"/>
                      <a:pt x="32" y="19"/>
                    </a:cubicBezTo>
                    <a:cubicBezTo>
                      <a:pt x="32" y="25"/>
                      <a:pt x="26" y="30"/>
                      <a:pt x="20" y="30"/>
                    </a:cubicBezTo>
                    <a:cubicBezTo>
                      <a:pt x="13" y="30"/>
                      <a:pt x="8" y="25"/>
                      <a:pt x="8" y="19"/>
                    </a:cubicBezTo>
                    <a:cubicBezTo>
                      <a:pt x="8" y="12"/>
                      <a:pt x="13" y="7"/>
                      <a:pt x="20" y="7"/>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latin typeface="Calibri" panose="020F0502020204030204"/>
                  <a:ea typeface="宋体" panose="02010600030101010101" pitchFamily="2" charset="-122"/>
                </a:endParaRPr>
              </a:p>
            </p:txBody>
          </p:sp>
          <p:sp>
            <p:nvSpPr>
              <p:cNvPr id="87" name="Oval 132"/>
              <p:cNvSpPr>
                <a:spLocks noChangeArrowheads="1"/>
              </p:cNvSpPr>
              <p:nvPr/>
            </p:nvSpPr>
            <p:spPr bwMode="auto">
              <a:xfrm>
                <a:off x="2743313" y="4687922"/>
                <a:ext cx="16698" cy="16698"/>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latin typeface="Calibri" panose="020F0502020204030204"/>
                  <a:ea typeface="宋体" panose="02010600030101010101" pitchFamily="2" charset="-122"/>
                </a:endParaRPr>
              </a:p>
            </p:txBody>
          </p:sp>
          <p:sp>
            <p:nvSpPr>
              <p:cNvPr id="88" name="Freeform 133"/>
              <p:cNvSpPr>
                <a:spLocks noEditPoints="1"/>
              </p:cNvSpPr>
              <p:nvPr/>
            </p:nvSpPr>
            <p:spPr bwMode="auto">
              <a:xfrm>
                <a:off x="2427245" y="5023075"/>
                <a:ext cx="138355" cy="132391"/>
              </a:xfrm>
              <a:custGeom>
                <a:avLst/>
                <a:gdLst>
                  <a:gd name="T0" fmla="*/ 42 w 49"/>
                  <a:gd name="T1" fmla="*/ 12 h 47"/>
                  <a:gd name="T2" fmla="*/ 45 w 49"/>
                  <a:gd name="T3" fmla="*/ 9 h 47"/>
                  <a:gd name="T4" fmla="*/ 38 w 49"/>
                  <a:gd name="T5" fmla="*/ 3 h 47"/>
                  <a:gd name="T6" fmla="*/ 36 w 49"/>
                  <a:gd name="T7" fmla="*/ 6 h 47"/>
                  <a:gd name="T8" fmla="*/ 28 w 49"/>
                  <a:gd name="T9" fmla="*/ 3 h 47"/>
                  <a:gd name="T10" fmla="*/ 28 w 49"/>
                  <a:gd name="T11" fmla="*/ 0 h 47"/>
                  <a:gd name="T12" fmla="*/ 20 w 49"/>
                  <a:gd name="T13" fmla="*/ 0 h 47"/>
                  <a:gd name="T14" fmla="*/ 20 w 49"/>
                  <a:gd name="T15" fmla="*/ 3 h 47"/>
                  <a:gd name="T16" fmla="*/ 13 w 49"/>
                  <a:gd name="T17" fmla="*/ 6 h 47"/>
                  <a:gd name="T18" fmla="*/ 10 w 49"/>
                  <a:gd name="T19" fmla="*/ 3 h 47"/>
                  <a:gd name="T20" fmla="*/ 4 w 49"/>
                  <a:gd name="T21" fmla="*/ 9 h 47"/>
                  <a:gd name="T22" fmla="*/ 7 w 49"/>
                  <a:gd name="T23" fmla="*/ 12 h 47"/>
                  <a:gd name="T24" fmla="*/ 4 w 49"/>
                  <a:gd name="T25" fmla="*/ 19 h 47"/>
                  <a:gd name="T26" fmla="*/ 0 w 49"/>
                  <a:gd name="T27" fmla="*/ 19 h 47"/>
                  <a:gd name="T28" fmla="*/ 0 w 49"/>
                  <a:gd name="T29" fmla="*/ 28 h 47"/>
                  <a:gd name="T30" fmla="*/ 4 w 49"/>
                  <a:gd name="T31" fmla="*/ 28 h 47"/>
                  <a:gd name="T32" fmla="*/ 7 w 49"/>
                  <a:gd name="T33" fmla="*/ 35 h 47"/>
                  <a:gd name="T34" fmla="*/ 4 w 49"/>
                  <a:gd name="T35" fmla="*/ 38 h 47"/>
                  <a:gd name="T36" fmla="*/ 10 w 49"/>
                  <a:gd name="T37" fmla="*/ 44 h 47"/>
                  <a:gd name="T38" fmla="*/ 13 w 49"/>
                  <a:gd name="T39" fmla="*/ 41 h 47"/>
                  <a:gd name="T40" fmla="*/ 20 w 49"/>
                  <a:gd name="T41" fmla="*/ 44 h 47"/>
                  <a:gd name="T42" fmla="*/ 20 w 49"/>
                  <a:gd name="T43" fmla="*/ 47 h 47"/>
                  <a:gd name="T44" fmla="*/ 28 w 49"/>
                  <a:gd name="T45" fmla="*/ 47 h 47"/>
                  <a:gd name="T46" fmla="*/ 28 w 49"/>
                  <a:gd name="T47" fmla="*/ 44 h 47"/>
                  <a:gd name="T48" fmla="*/ 36 w 49"/>
                  <a:gd name="T49" fmla="*/ 41 h 47"/>
                  <a:gd name="T50" fmla="*/ 38 w 49"/>
                  <a:gd name="T51" fmla="*/ 44 h 47"/>
                  <a:gd name="T52" fmla="*/ 44 w 49"/>
                  <a:gd name="T53" fmla="*/ 38 h 47"/>
                  <a:gd name="T54" fmla="*/ 42 w 49"/>
                  <a:gd name="T55" fmla="*/ 35 h 47"/>
                  <a:gd name="T56" fmla="*/ 45 w 49"/>
                  <a:gd name="T57" fmla="*/ 28 h 47"/>
                  <a:gd name="T58" fmla="*/ 49 w 49"/>
                  <a:gd name="T59" fmla="*/ 28 h 47"/>
                  <a:gd name="T60" fmla="*/ 49 w 49"/>
                  <a:gd name="T61" fmla="*/ 19 h 47"/>
                  <a:gd name="T62" fmla="*/ 45 w 49"/>
                  <a:gd name="T63" fmla="*/ 19 h 47"/>
                  <a:gd name="T64" fmla="*/ 42 w 49"/>
                  <a:gd name="T65" fmla="*/ 12 h 47"/>
                  <a:gd name="T66" fmla="*/ 24 w 49"/>
                  <a:gd name="T67" fmla="*/ 38 h 47"/>
                  <a:gd name="T68" fmla="*/ 9 w 49"/>
                  <a:gd name="T69" fmla="*/ 24 h 47"/>
                  <a:gd name="T70" fmla="*/ 24 w 49"/>
                  <a:gd name="T71" fmla="*/ 9 h 47"/>
                  <a:gd name="T72" fmla="*/ 39 w 49"/>
                  <a:gd name="T73" fmla="*/ 24 h 47"/>
                  <a:gd name="T74" fmla="*/ 24 w 49"/>
                  <a:gd name="T75"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7">
                    <a:moveTo>
                      <a:pt x="42" y="12"/>
                    </a:moveTo>
                    <a:cubicBezTo>
                      <a:pt x="45" y="9"/>
                      <a:pt x="45" y="9"/>
                      <a:pt x="45" y="9"/>
                    </a:cubicBezTo>
                    <a:cubicBezTo>
                      <a:pt x="38" y="3"/>
                      <a:pt x="38" y="3"/>
                      <a:pt x="38" y="3"/>
                    </a:cubicBezTo>
                    <a:cubicBezTo>
                      <a:pt x="36" y="6"/>
                      <a:pt x="36" y="6"/>
                      <a:pt x="36" y="6"/>
                    </a:cubicBezTo>
                    <a:cubicBezTo>
                      <a:pt x="33" y="5"/>
                      <a:pt x="31" y="4"/>
                      <a:pt x="28" y="3"/>
                    </a:cubicBezTo>
                    <a:cubicBezTo>
                      <a:pt x="28" y="0"/>
                      <a:pt x="28" y="0"/>
                      <a:pt x="28" y="0"/>
                    </a:cubicBezTo>
                    <a:cubicBezTo>
                      <a:pt x="20" y="0"/>
                      <a:pt x="20" y="0"/>
                      <a:pt x="20" y="0"/>
                    </a:cubicBezTo>
                    <a:cubicBezTo>
                      <a:pt x="20" y="3"/>
                      <a:pt x="20" y="3"/>
                      <a:pt x="20" y="3"/>
                    </a:cubicBezTo>
                    <a:cubicBezTo>
                      <a:pt x="17" y="4"/>
                      <a:pt x="15" y="5"/>
                      <a:pt x="13" y="6"/>
                    </a:cubicBezTo>
                    <a:cubicBezTo>
                      <a:pt x="10" y="3"/>
                      <a:pt x="10" y="3"/>
                      <a:pt x="10" y="3"/>
                    </a:cubicBezTo>
                    <a:cubicBezTo>
                      <a:pt x="4" y="9"/>
                      <a:pt x="4" y="9"/>
                      <a:pt x="4" y="9"/>
                    </a:cubicBezTo>
                    <a:cubicBezTo>
                      <a:pt x="7" y="12"/>
                      <a:pt x="7" y="12"/>
                      <a:pt x="7" y="12"/>
                    </a:cubicBezTo>
                    <a:cubicBezTo>
                      <a:pt x="5" y="14"/>
                      <a:pt x="4" y="17"/>
                      <a:pt x="4" y="19"/>
                    </a:cubicBezTo>
                    <a:cubicBezTo>
                      <a:pt x="0" y="19"/>
                      <a:pt x="0" y="19"/>
                      <a:pt x="0" y="19"/>
                    </a:cubicBezTo>
                    <a:cubicBezTo>
                      <a:pt x="0" y="28"/>
                      <a:pt x="0" y="28"/>
                      <a:pt x="0" y="28"/>
                    </a:cubicBezTo>
                    <a:cubicBezTo>
                      <a:pt x="4" y="28"/>
                      <a:pt x="4" y="28"/>
                      <a:pt x="4" y="28"/>
                    </a:cubicBezTo>
                    <a:cubicBezTo>
                      <a:pt x="4" y="31"/>
                      <a:pt x="5" y="33"/>
                      <a:pt x="7" y="35"/>
                    </a:cubicBezTo>
                    <a:cubicBezTo>
                      <a:pt x="4" y="38"/>
                      <a:pt x="4" y="38"/>
                      <a:pt x="4" y="38"/>
                    </a:cubicBezTo>
                    <a:cubicBezTo>
                      <a:pt x="10" y="44"/>
                      <a:pt x="10" y="44"/>
                      <a:pt x="10" y="44"/>
                    </a:cubicBezTo>
                    <a:cubicBezTo>
                      <a:pt x="13" y="41"/>
                      <a:pt x="13" y="41"/>
                      <a:pt x="13" y="41"/>
                    </a:cubicBezTo>
                    <a:cubicBezTo>
                      <a:pt x="15" y="42"/>
                      <a:pt x="17" y="43"/>
                      <a:pt x="20" y="44"/>
                    </a:cubicBezTo>
                    <a:cubicBezTo>
                      <a:pt x="20" y="47"/>
                      <a:pt x="20" y="47"/>
                      <a:pt x="20" y="47"/>
                    </a:cubicBezTo>
                    <a:cubicBezTo>
                      <a:pt x="28" y="47"/>
                      <a:pt x="28" y="47"/>
                      <a:pt x="28" y="47"/>
                    </a:cubicBezTo>
                    <a:cubicBezTo>
                      <a:pt x="28" y="44"/>
                      <a:pt x="28" y="44"/>
                      <a:pt x="28" y="44"/>
                    </a:cubicBezTo>
                    <a:cubicBezTo>
                      <a:pt x="31" y="44"/>
                      <a:pt x="33" y="43"/>
                      <a:pt x="36" y="41"/>
                    </a:cubicBezTo>
                    <a:cubicBezTo>
                      <a:pt x="38" y="44"/>
                      <a:pt x="38" y="44"/>
                      <a:pt x="38" y="44"/>
                    </a:cubicBezTo>
                    <a:cubicBezTo>
                      <a:pt x="44" y="38"/>
                      <a:pt x="44" y="38"/>
                      <a:pt x="44" y="38"/>
                    </a:cubicBezTo>
                    <a:cubicBezTo>
                      <a:pt x="42" y="35"/>
                      <a:pt x="42" y="35"/>
                      <a:pt x="42" y="35"/>
                    </a:cubicBezTo>
                    <a:cubicBezTo>
                      <a:pt x="43" y="33"/>
                      <a:pt x="44" y="31"/>
                      <a:pt x="45" y="28"/>
                    </a:cubicBezTo>
                    <a:cubicBezTo>
                      <a:pt x="49" y="28"/>
                      <a:pt x="49" y="28"/>
                      <a:pt x="49" y="28"/>
                    </a:cubicBezTo>
                    <a:cubicBezTo>
                      <a:pt x="49" y="19"/>
                      <a:pt x="49" y="19"/>
                      <a:pt x="49" y="19"/>
                    </a:cubicBezTo>
                    <a:cubicBezTo>
                      <a:pt x="45" y="19"/>
                      <a:pt x="45" y="19"/>
                      <a:pt x="45" y="19"/>
                    </a:cubicBezTo>
                    <a:cubicBezTo>
                      <a:pt x="44" y="17"/>
                      <a:pt x="43" y="14"/>
                      <a:pt x="42" y="12"/>
                    </a:cubicBezTo>
                    <a:close/>
                    <a:moveTo>
                      <a:pt x="24" y="38"/>
                    </a:moveTo>
                    <a:cubicBezTo>
                      <a:pt x="16" y="38"/>
                      <a:pt x="9" y="32"/>
                      <a:pt x="9" y="24"/>
                    </a:cubicBezTo>
                    <a:cubicBezTo>
                      <a:pt x="9" y="15"/>
                      <a:pt x="16" y="9"/>
                      <a:pt x="24" y="9"/>
                    </a:cubicBezTo>
                    <a:cubicBezTo>
                      <a:pt x="33" y="9"/>
                      <a:pt x="39" y="15"/>
                      <a:pt x="39" y="24"/>
                    </a:cubicBezTo>
                    <a:cubicBezTo>
                      <a:pt x="39" y="32"/>
                      <a:pt x="33" y="38"/>
                      <a:pt x="24" y="38"/>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latin typeface="Calibri" panose="020F0502020204030204"/>
                  <a:ea typeface="宋体" panose="02010600030101010101" pitchFamily="2" charset="-122"/>
                </a:endParaRPr>
              </a:p>
            </p:txBody>
          </p:sp>
          <p:sp>
            <p:nvSpPr>
              <p:cNvPr id="89" name="Oval 134"/>
              <p:cNvSpPr>
                <a:spLocks noChangeArrowheads="1"/>
              </p:cNvSpPr>
              <p:nvPr/>
            </p:nvSpPr>
            <p:spPr bwMode="auto">
              <a:xfrm>
                <a:off x="2484495" y="5079132"/>
                <a:ext cx="21469" cy="22662"/>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latin typeface="Calibri" panose="020F0502020204030204"/>
                  <a:ea typeface="宋体" panose="02010600030101010101" pitchFamily="2" charset="-122"/>
                </a:endParaRPr>
              </a:p>
            </p:txBody>
          </p:sp>
        </p:grpSp>
      </p:grpSp>
      <p:grpSp>
        <p:nvGrpSpPr>
          <p:cNvPr id="95" name="组合 94"/>
          <p:cNvGrpSpPr/>
          <p:nvPr/>
        </p:nvGrpSpPr>
        <p:grpSpPr>
          <a:xfrm>
            <a:off x="5765474" y="1341429"/>
            <a:ext cx="682643" cy="682643"/>
            <a:chOff x="5721341" y="1049329"/>
            <a:chExt cx="682643" cy="682643"/>
          </a:xfrm>
        </p:grpSpPr>
        <p:grpSp>
          <p:nvGrpSpPr>
            <p:cNvPr id="96" name="组合 95"/>
            <p:cNvGrpSpPr/>
            <p:nvPr/>
          </p:nvGrpSpPr>
          <p:grpSpPr>
            <a:xfrm>
              <a:off x="5721341" y="1049329"/>
              <a:ext cx="682643" cy="682643"/>
              <a:chOff x="996100" y="1952903"/>
              <a:chExt cx="2952197" cy="2952197"/>
            </a:xfrm>
          </p:grpSpPr>
          <p:sp>
            <p:nvSpPr>
              <p:cNvPr id="108" name="椭圆 107"/>
              <p:cNvSpPr/>
              <p:nvPr/>
            </p:nvSpPr>
            <p:spPr>
              <a:xfrm>
                <a:off x="996100" y="1952903"/>
                <a:ext cx="2952197" cy="2952197"/>
              </a:xfrm>
              <a:prstGeom prst="ellipse">
                <a:avLst/>
              </a:prstGeom>
              <a:gradFill>
                <a:gsLst>
                  <a:gs pos="0">
                    <a:srgbClr val="ECECEC"/>
                  </a:gs>
                  <a:gs pos="100000">
                    <a:schemeClr val="bg1"/>
                  </a:gs>
                </a:gsLst>
                <a:lin ang="54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solidFill>
                  <a:latin typeface="Calibri" panose="020F0502020204030204"/>
                  <a:ea typeface="宋体" panose="02010600030101010101" pitchFamily="2" charset="-122"/>
                </a:endParaRPr>
              </a:p>
            </p:txBody>
          </p:sp>
          <p:grpSp>
            <p:nvGrpSpPr>
              <p:cNvPr id="109" name="组合 108"/>
              <p:cNvGrpSpPr/>
              <p:nvPr/>
            </p:nvGrpSpPr>
            <p:grpSpPr>
              <a:xfrm>
                <a:off x="1373307" y="2330110"/>
                <a:ext cx="2197781" cy="2197781"/>
                <a:chOff x="8502650" y="2178050"/>
                <a:chExt cx="2120900" cy="2120900"/>
              </a:xfrm>
            </p:grpSpPr>
            <p:sp>
              <p:nvSpPr>
                <p:cNvPr id="110" name="椭圆 109"/>
                <p:cNvSpPr/>
                <p:nvPr/>
              </p:nvSpPr>
              <p:spPr>
                <a:xfrm>
                  <a:off x="8502650" y="2178050"/>
                  <a:ext cx="2120900" cy="2120900"/>
                </a:xfrm>
                <a:prstGeom prst="ellipse">
                  <a:avLst/>
                </a:prstGeom>
                <a:gradFill>
                  <a:gsLst>
                    <a:gs pos="100000">
                      <a:srgbClr val="E4E4E4"/>
                    </a:gs>
                    <a:gs pos="0">
                      <a:schemeClr val="bg1"/>
                    </a:gs>
                  </a:gsLst>
                  <a:lin ang="5400000" scaled="1"/>
                </a:gradFill>
                <a:ln>
                  <a:noFill/>
                </a:ln>
                <a:effectLst>
                  <a:outerShdw blurRad="63500" dist="25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solidFill>
                    <a:latin typeface="Calibri" panose="020F0502020204030204"/>
                    <a:ea typeface="宋体" panose="02010600030101010101" pitchFamily="2" charset="-122"/>
                  </a:endParaRPr>
                </a:p>
              </p:txBody>
            </p:sp>
            <p:sp>
              <p:nvSpPr>
                <p:cNvPr id="111" name="椭圆 110"/>
                <p:cNvSpPr/>
                <p:nvPr/>
              </p:nvSpPr>
              <p:spPr>
                <a:xfrm>
                  <a:off x="8502650" y="2178050"/>
                  <a:ext cx="2120900" cy="2120900"/>
                </a:xfrm>
                <a:prstGeom prst="ellipse">
                  <a:avLst/>
                </a:prstGeom>
                <a:gradFill>
                  <a:gsLst>
                    <a:gs pos="100000">
                      <a:srgbClr val="E4E4E4"/>
                    </a:gs>
                    <a:gs pos="0">
                      <a:srgbClr val="FBFBFB"/>
                    </a:gs>
                  </a:gsLst>
                  <a:lin ang="54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solidFill>
                    <a:latin typeface="Calibri" panose="020F0502020204030204"/>
                    <a:ea typeface="宋体" panose="02010600030101010101" pitchFamily="2" charset="-122"/>
                  </a:endParaRPr>
                </a:p>
              </p:txBody>
            </p:sp>
          </p:grpSp>
        </p:grpSp>
        <p:grpSp>
          <p:nvGrpSpPr>
            <p:cNvPr id="97" name="组合 96"/>
            <p:cNvGrpSpPr/>
            <p:nvPr/>
          </p:nvGrpSpPr>
          <p:grpSpPr>
            <a:xfrm>
              <a:off x="5930468" y="1264371"/>
              <a:ext cx="264387" cy="248280"/>
              <a:chOff x="2458255" y="3558424"/>
              <a:chExt cx="567731" cy="533142"/>
            </a:xfrm>
            <a:solidFill>
              <a:schemeClr val="accent3"/>
            </a:solidFill>
          </p:grpSpPr>
          <p:sp>
            <p:nvSpPr>
              <p:cNvPr id="98" name="Freeform 156"/>
              <p:cNvSpPr/>
              <p:nvPr/>
            </p:nvSpPr>
            <p:spPr bwMode="auto">
              <a:xfrm>
                <a:off x="2458255" y="3558424"/>
                <a:ext cx="363778" cy="435340"/>
              </a:xfrm>
              <a:custGeom>
                <a:avLst/>
                <a:gdLst>
                  <a:gd name="T0" fmla="*/ 11 w 129"/>
                  <a:gd name="T1" fmla="*/ 12 h 154"/>
                  <a:gd name="T2" fmla="*/ 118 w 129"/>
                  <a:gd name="T3" fmla="*/ 12 h 154"/>
                  <a:gd name="T4" fmla="*/ 118 w 129"/>
                  <a:gd name="T5" fmla="*/ 31 h 154"/>
                  <a:gd name="T6" fmla="*/ 129 w 129"/>
                  <a:gd name="T7" fmla="*/ 31 h 154"/>
                  <a:gd name="T8" fmla="*/ 129 w 129"/>
                  <a:gd name="T9" fmla="*/ 10 h 154"/>
                  <a:gd name="T10" fmla="*/ 120 w 129"/>
                  <a:gd name="T11" fmla="*/ 0 h 154"/>
                  <a:gd name="T12" fmla="*/ 10 w 129"/>
                  <a:gd name="T13" fmla="*/ 0 h 154"/>
                  <a:gd name="T14" fmla="*/ 0 w 129"/>
                  <a:gd name="T15" fmla="*/ 10 h 154"/>
                  <a:gd name="T16" fmla="*/ 0 w 129"/>
                  <a:gd name="T17" fmla="*/ 144 h 154"/>
                  <a:gd name="T18" fmla="*/ 10 w 129"/>
                  <a:gd name="T19" fmla="*/ 154 h 154"/>
                  <a:gd name="T20" fmla="*/ 69 w 129"/>
                  <a:gd name="T21" fmla="*/ 154 h 154"/>
                  <a:gd name="T22" fmla="*/ 69 w 129"/>
                  <a:gd name="T23" fmla="*/ 143 h 154"/>
                  <a:gd name="T24" fmla="*/ 11 w 129"/>
                  <a:gd name="T25" fmla="*/ 143 h 154"/>
                  <a:gd name="T26" fmla="*/ 11 w 129"/>
                  <a:gd name="T27"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54">
                    <a:moveTo>
                      <a:pt x="11" y="12"/>
                    </a:moveTo>
                    <a:cubicBezTo>
                      <a:pt x="118" y="12"/>
                      <a:pt x="118" y="12"/>
                      <a:pt x="118" y="12"/>
                    </a:cubicBezTo>
                    <a:cubicBezTo>
                      <a:pt x="118" y="31"/>
                      <a:pt x="118" y="31"/>
                      <a:pt x="118" y="31"/>
                    </a:cubicBezTo>
                    <a:cubicBezTo>
                      <a:pt x="129" y="31"/>
                      <a:pt x="129" y="31"/>
                      <a:pt x="129" y="31"/>
                    </a:cubicBezTo>
                    <a:cubicBezTo>
                      <a:pt x="129" y="10"/>
                      <a:pt x="129" y="10"/>
                      <a:pt x="129" y="10"/>
                    </a:cubicBezTo>
                    <a:cubicBezTo>
                      <a:pt x="129" y="5"/>
                      <a:pt x="125" y="0"/>
                      <a:pt x="120" y="0"/>
                    </a:cubicBezTo>
                    <a:cubicBezTo>
                      <a:pt x="10" y="0"/>
                      <a:pt x="10" y="0"/>
                      <a:pt x="10" y="0"/>
                    </a:cubicBezTo>
                    <a:cubicBezTo>
                      <a:pt x="5" y="0"/>
                      <a:pt x="0" y="5"/>
                      <a:pt x="0" y="10"/>
                    </a:cubicBezTo>
                    <a:cubicBezTo>
                      <a:pt x="0" y="144"/>
                      <a:pt x="0" y="144"/>
                      <a:pt x="0" y="144"/>
                    </a:cubicBezTo>
                    <a:cubicBezTo>
                      <a:pt x="0" y="150"/>
                      <a:pt x="5" y="154"/>
                      <a:pt x="10" y="154"/>
                    </a:cubicBezTo>
                    <a:cubicBezTo>
                      <a:pt x="69" y="154"/>
                      <a:pt x="69" y="154"/>
                      <a:pt x="69" y="154"/>
                    </a:cubicBezTo>
                    <a:cubicBezTo>
                      <a:pt x="69" y="143"/>
                      <a:pt x="69" y="143"/>
                      <a:pt x="69" y="143"/>
                    </a:cubicBezTo>
                    <a:cubicBezTo>
                      <a:pt x="11" y="143"/>
                      <a:pt x="11" y="143"/>
                      <a:pt x="11" y="143"/>
                    </a:cubicBezTo>
                    <a:lnTo>
                      <a:pt x="11" y="12"/>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latin typeface="Calibri" panose="020F0502020204030204"/>
                  <a:ea typeface="宋体" panose="02010600030101010101" pitchFamily="2" charset="-122"/>
                </a:endParaRPr>
              </a:p>
            </p:txBody>
          </p:sp>
          <p:sp>
            <p:nvSpPr>
              <p:cNvPr id="99" name="Freeform 157"/>
              <p:cNvSpPr>
                <a:spLocks noEditPoints="1"/>
              </p:cNvSpPr>
              <p:nvPr/>
            </p:nvSpPr>
            <p:spPr bwMode="auto">
              <a:xfrm>
                <a:off x="2664594" y="3657419"/>
                <a:ext cx="361392" cy="434147"/>
              </a:xfrm>
              <a:custGeom>
                <a:avLst/>
                <a:gdLst>
                  <a:gd name="T0" fmla="*/ 119 w 128"/>
                  <a:gd name="T1" fmla="*/ 0 h 154"/>
                  <a:gd name="T2" fmla="*/ 9 w 128"/>
                  <a:gd name="T3" fmla="*/ 0 h 154"/>
                  <a:gd name="T4" fmla="*/ 0 w 128"/>
                  <a:gd name="T5" fmla="*/ 10 h 154"/>
                  <a:gd name="T6" fmla="*/ 0 w 128"/>
                  <a:gd name="T7" fmla="*/ 144 h 154"/>
                  <a:gd name="T8" fmla="*/ 9 w 128"/>
                  <a:gd name="T9" fmla="*/ 154 h 154"/>
                  <a:gd name="T10" fmla="*/ 119 w 128"/>
                  <a:gd name="T11" fmla="*/ 154 h 154"/>
                  <a:gd name="T12" fmla="*/ 128 w 128"/>
                  <a:gd name="T13" fmla="*/ 144 h 154"/>
                  <a:gd name="T14" fmla="*/ 128 w 128"/>
                  <a:gd name="T15" fmla="*/ 10 h 154"/>
                  <a:gd name="T16" fmla="*/ 119 w 128"/>
                  <a:gd name="T17" fmla="*/ 0 h 154"/>
                  <a:gd name="T18" fmla="*/ 117 w 128"/>
                  <a:gd name="T19" fmla="*/ 142 h 154"/>
                  <a:gd name="T20" fmla="*/ 10 w 128"/>
                  <a:gd name="T21" fmla="*/ 142 h 154"/>
                  <a:gd name="T22" fmla="*/ 10 w 128"/>
                  <a:gd name="T23" fmla="*/ 12 h 154"/>
                  <a:gd name="T24" fmla="*/ 117 w 128"/>
                  <a:gd name="T25" fmla="*/ 12 h 154"/>
                  <a:gd name="T26" fmla="*/ 117 w 128"/>
                  <a:gd name="T27"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54">
                    <a:moveTo>
                      <a:pt x="119" y="0"/>
                    </a:moveTo>
                    <a:cubicBezTo>
                      <a:pt x="9" y="0"/>
                      <a:pt x="9" y="0"/>
                      <a:pt x="9" y="0"/>
                    </a:cubicBezTo>
                    <a:cubicBezTo>
                      <a:pt x="4" y="0"/>
                      <a:pt x="0" y="5"/>
                      <a:pt x="0" y="10"/>
                    </a:cubicBezTo>
                    <a:cubicBezTo>
                      <a:pt x="0" y="144"/>
                      <a:pt x="0" y="144"/>
                      <a:pt x="0" y="144"/>
                    </a:cubicBezTo>
                    <a:cubicBezTo>
                      <a:pt x="0" y="150"/>
                      <a:pt x="4" y="154"/>
                      <a:pt x="9" y="154"/>
                    </a:cubicBezTo>
                    <a:cubicBezTo>
                      <a:pt x="119" y="154"/>
                      <a:pt x="119" y="154"/>
                      <a:pt x="119" y="154"/>
                    </a:cubicBezTo>
                    <a:cubicBezTo>
                      <a:pt x="124" y="154"/>
                      <a:pt x="128" y="150"/>
                      <a:pt x="128" y="144"/>
                    </a:cubicBezTo>
                    <a:cubicBezTo>
                      <a:pt x="128" y="10"/>
                      <a:pt x="128" y="10"/>
                      <a:pt x="128" y="10"/>
                    </a:cubicBezTo>
                    <a:cubicBezTo>
                      <a:pt x="128" y="5"/>
                      <a:pt x="124" y="0"/>
                      <a:pt x="119" y="0"/>
                    </a:cubicBezTo>
                    <a:close/>
                    <a:moveTo>
                      <a:pt x="117" y="142"/>
                    </a:moveTo>
                    <a:cubicBezTo>
                      <a:pt x="10" y="142"/>
                      <a:pt x="10" y="142"/>
                      <a:pt x="10" y="142"/>
                    </a:cubicBezTo>
                    <a:cubicBezTo>
                      <a:pt x="10" y="12"/>
                      <a:pt x="10" y="12"/>
                      <a:pt x="10" y="12"/>
                    </a:cubicBezTo>
                    <a:cubicBezTo>
                      <a:pt x="117" y="12"/>
                      <a:pt x="117" y="12"/>
                      <a:pt x="117" y="12"/>
                    </a:cubicBezTo>
                    <a:lnTo>
                      <a:pt x="117" y="142"/>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latin typeface="Calibri" panose="020F0502020204030204"/>
                  <a:ea typeface="宋体" panose="02010600030101010101" pitchFamily="2" charset="-122"/>
                </a:endParaRPr>
              </a:p>
            </p:txBody>
          </p:sp>
          <p:sp>
            <p:nvSpPr>
              <p:cNvPr id="100" name="Rectangle 158"/>
              <p:cNvSpPr>
                <a:spLocks noChangeArrowheads="1"/>
              </p:cNvSpPr>
              <p:nvPr/>
            </p:nvSpPr>
            <p:spPr bwMode="auto">
              <a:xfrm>
                <a:off x="2718266" y="3764763"/>
                <a:ext cx="256434" cy="2504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a:defRPr/>
                </a:pPr>
                <a:endParaRPr lang="zh-CN" altLang="en-US">
                  <a:latin typeface="Calibri" panose="020F0502020204030204"/>
                  <a:ea typeface="宋体" panose="02010600030101010101" pitchFamily="2" charset="-122"/>
                </a:endParaRPr>
              </a:p>
            </p:txBody>
          </p:sp>
          <p:sp>
            <p:nvSpPr>
              <p:cNvPr id="101" name="Rectangle 159"/>
              <p:cNvSpPr>
                <a:spLocks noChangeArrowheads="1"/>
              </p:cNvSpPr>
              <p:nvPr/>
            </p:nvSpPr>
            <p:spPr bwMode="auto">
              <a:xfrm>
                <a:off x="2718266" y="3832748"/>
                <a:ext cx="256434" cy="2504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a:defRPr/>
                </a:pPr>
                <a:endParaRPr lang="zh-CN" altLang="en-US">
                  <a:latin typeface="Calibri" panose="020F0502020204030204"/>
                  <a:ea typeface="宋体" panose="02010600030101010101" pitchFamily="2" charset="-122"/>
                </a:endParaRPr>
              </a:p>
            </p:txBody>
          </p:sp>
          <p:sp>
            <p:nvSpPr>
              <p:cNvPr id="102" name="Rectangle 160"/>
              <p:cNvSpPr>
                <a:spLocks noChangeArrowheads="1"/>
              </p:cNvSpPr>
              <p:nvPr/>
            </p:nvSpPr>
            <p:spPr bwMode="auto">
              <a:xfrm>
                <a:off x="2718266" y="3900732"/>
                <a:ext cx="256434" cy="2146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a:defRPr/>
                </a:pPr>
                <a:endParaRPr lang="zh-CN" altLang="en-US">
                  <a:latin typeface="Calibri" panose="020F0502020204030204"/>
                  <a:ea typeface="宋体" panose="02010600030101010101" pitchFamily="2" charset="-122"/>
                </a:endParaRPr>
              </a:p>
            </p:txBody>
          </p:sp>
          <p:sp>
            <p:nvSpPr>
              <p:cNvPr id="104" name="Rectangle 161"/>
              <p:cNvSpPr>
                <a:spLocks noChangeArrowheads="1"/>
              </p:cNvSpPr>
              <p:nvPr/>
            </p:nvSpPr>
            <p:spPr bwMode="auto">
              <a:xfrm>
                <a:off x="2718266" y="3967524"/>
                <a:ext cx="256434" cy="2266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a:defRPr/>
                </a:pPr>
                <a:endParaRPr lang="zh-CN" altLang="en-US">
                  <a:latin typeface="Calibri" panose="020F0502020204030204"/>
                  <a:ea typeface="宋体" panose="02010600030101010101" pitchFamily="2" charset="-122"/>
                </a:endParaRPr>
              </a:p>
            </p:txBody>
          </p:sp>
          <p:sp>
            <p:nvSpPr>
              <p:cNvPr id="105" name="Freeform 162"/>
              <p:cNvSpPr/>
              <p:nvPr/>
            </p:nvSpPr>
            <p:spPr bwMode="auto">
              <a:xfrm>
                <a:off x="2515505" y="3669346"/>
                <a:ext cx="132391" cy="273131"/>
              </a:xfrm>
              <a:custGeom>
                <a:avLst/>
                <a:gdLst>
                  <a:gd name="T0" fmla="*/ 47 w 47"/>
                  <a:gd name="T1" fmla="*/ 97 h 97"/>
                  <a:gd name="T2" fmla="*/ 47 w 47"/>
                  <a:gd name="T3" fmla="*/ 78 h 97"/>
                  <a:gd name="T4" fmla="*/ 47 w 47"/>
                  <a:gd name="T5" fmla="*/ 78 h 97"/>
                  <a:gd name="T6" fmla="*/ 17 w 47"/>
                  <a:gd name="T7" fmla="*/ 48 h 97"/>
                  <a:gd name="T8" fmla="*/ 47 w 47"/>
                  <a:gd name="T9" fmla="*/ 19 h 97"/>
                  <a:gd name="T10" fmla="*/ 47 w 47"/>
                  <a:gd name="T11" fmla="*/ 19 h 97"/>
                  <a:gd name="T12" fmla="*/ 47 w 47"/>
                  <a:gd name="T13" fmla="*/ 0 h 97"/>
                  <a:gd name="T14" fmla="*/ 38 w 47"/>
                  <a:gd name="T15" fmla="*/ 0 h 97"/>
                  <a:gd name="T16" fmla="*/ 38 w 47"/>
                  <a:gd name="T17" fmla="*/ 8 h 97"/>
                  <a:gd name="T18" fmla="*/ 24 w 47"/>
                  <a:gd name="T19" fmla="*/ 14 h 97"/>
                  <a:gd name="T20" fmla="*/ 19 w 47"/>
                  <a:gd name="T21" fmla="*/ 8 h 97"/>
                  <a:gd name="T22" fmla="*/ 6 w 47"/>
                  <a:gd name="T23" fmla="*/ 20 h 97"/>
                  <a:gd name="T24" fmla="*/ 12 w 47"/>
                  <a:gd name="T25" fmla="*/ 26 h 97"/>
                  <a:gd name="T26" fmla="*/ 6 w 47"/>
                  <a:gd name="T27" fmla="*/ 40 h 97"/>
                  <a:gd name="T28" fmla="*/ 0 w 47"/>
                  <a:gd name="T29" fmla="*/ 40 h 97"/>
                  <a:gd name="T30" fmla="*/ 0 w 47"/>
                  <a:gd name="T31" fmla="*/ 57 h 97"/>
                  <a:gd name="T32" fmla="*/ 6 w 47"/>
                  <a:gd name="T33" fmla="*/ 57 h 97"/>
                  <a:gd name="T34" fmla="*/ 12 w 47"/>
                  <a:gd name="T35" fmla="*/ 71 h 97"/>
                  <a:gd name="T36" fmla="*/ 6 w 47"/>
                  <a:gd name="T37" fmla="*/ 77 h 97"/>
                  <a:gd name="T38" fmla="*/ 18 w 47"/>
                  <a:gd name="T39" fmla="*/ 89 h 97"/>
                  <a:gd name="T40" fmla="*/ 24 w 47"/>
                  <a:gd name="T41" fmla="*/ 83 h 97"/>
                  <a:gd name="T42" fmla="*/ 38 w 47"/>
                  <a:gd name="T43" fmla="*/ 89 h 97"/>
                  <a:gd name="T44" fmla="*/ 38 w 47"/>
                  <a:gd name="T45" fmla="*/ 97 h 97"/>
                  <a:gd name="T46" fmla="*/ 47 w 47"/>
                  <a:gd name="T4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97">
                    <a:moveTo>
                      <a:pt x="47" y="97"/>
                    </a:moveTo>
                    <a:cubicBezTo>
                      <a:pt x="47" y="78"/>
                      <a:pt x="47" y="78"/>
                      <a:pt x="47" y="78"/>
                    </a:cubicBezTo>
                    <a:cubicBezTo>
                      <a:pt x="47" y="78"/>
                      <a:pt x="47" y="78"/>
                      <a:pt x="47" y="78"/>
                    </a:cubicBezTo>
                    <a:cubicBezTo>
                      <a:pt x="30" y="78"/>
                      <a:pt x="17" y="64"/>
                      <a:pt x="17" y="48"/>
                    </a:cubicBezTo>
                    <a:cubicBezTo>
                      <a:pt x="17" y="32"/>
                      <a:pt x="30" y="19"/>
                      <a:pt x="47" y="19"/>
                    </a:cubicBezTo>
                    <a:cubicBezTo>
                      <a:pt x="47" y="19"/>
                      <a:pt x="47" y="19"/>
                      <a:pt x="47" y="19"/>
                    </a:cubicBezTo>
                    <a:cubicBezTo>
                      <a:pt x="47" y="0"/>
                      <a:pt x="47" y="0"/>
                      <a:pt x="47" y="0"/>
                    </a:cubicBezTo>
                    <a:cubicBezTo>
                      <a:pt x="38" y="0"/>
                      <a:pt x="38" y="0"/>
                      <a:pt x="38" y="0"/>
                    </a:cubicBezTo>
                    <a:cubicBezTo>
                      <a:pt x="38" y="8"/>
                      <a:pt x="38" y="8"/>
                      <a:pt x="38" y="8"/>
                    </a:cubicBezTo>
                    <a:cubicBezTo>
                      <a:pt x="33" y="9"/>
                      <a:pt x="28" y="11"/>
                      <a:pt x="24" y="14"/>
                    </a:cubicBezTo>
                    <a:cubicBezTo>
                      <a:pt x="19" y="8"/>
                      <a:pt x="19" y="8"/>
                      <a:pt x="19" y="8"/>
                    </a:cubicBezTo>
                    <a:cubicBezTo>
                      <a:pt x="6" y="20"/>
                      <a:pt x="6" y="20"/>
                      <a:pt x="6" y="20"/>
                    </a:cubicBezTo>
                    <a:cubicBezTo>
                      <a:pt x="12" y="26"/>
                      <a:pt x="12" y="26"/>
                      <a:pt x="12" y="26"/>
                    </a:cubicBezTo>
                    <a:cubicBezTo>
                      <a:pt x="9" y="30"/>
                      <a:pt x="7" y="35"/>
                      <a:pt x="6" y="40"/>
                    </a:cubicBezTo>
                    <a:cubicBezTo>
                      <a:pt x="0" y="40"/>
                      <a:pt x="0" y="40"/>
                      <a:pt x="0" y="40"/>
                    </a:cubicBezTo>
                    <a:cubicBezTo>
                      <a:pt x="0" y="57"/>
                      <a:pt x="0" y="57"/>
                      <a:pt x="0" y="57"/>
                    </a:cubicBezTo>
                    <a:cubicBezTo>
                      <a:pt x="6" y="57"/>
                      <a:pt x="6" y="57"/>
                      <a:pt x="6" y="57"/>
                    </a:cubicBezTo>
                    <a:cubicBezTo>
                      <a:pt x="7" y="62"/>
                      <a:pt x="9" y="67"/>
                      <a:pt x="12" y="71"/>
                    </a:cubicBezTo>
                    <a:cubicBezTo>
                      <a:pt x="6" y="77"/>
                      <a:pt x="6" y="77"/>
                      <a:pt x="6" y="77"/>
                    </a:cubicBezTo>
                    <a:cubicBezTo>
                      <a:pt x="18" y="89"/>
                      <a:pt x="18" y="89"/>
                      <a:pt x="18" y="89"/>
                    </a:cubicBezTo>
                    <a:cubicBezTo>
                      <a:pt x="24" y="83"/>
                      <a:pt x="24" y="83"/>
                      <a:pt x="24" y="83"/>
                    </a:cubicBezTo>
                    <a:cubicBezTo>
                      <a:pt x="28" y="86"/>
                      <a:pt x="33" y="88"/>
                      <a:pt x="38" y="89"/>
                    </a:cubicBezTo>
                    <a:cubicBezTo>
                      <a:pt x="38" y="97"/>
                      <a:pt x="38" y="97"/>
                      <a:pt x="38" y="97"/>
                    </a:cubicBezTo>
                    <a:lnTo>
                      <a:pt x="47" y="97"/>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latin typeface="Calibri" panose="020F0502020204030204"/>
                  <a:ea typeface="宋体" panose="02010600030101010101" pitchFamily="2" charset="-122"/>
                </a:endParaRPr>
              </a:p>
            </p:txBody>
          </p:sp>
          <p:sp>
            <p:nvSpPr>
              <p:cNvPr id="106" name="Freeform 163"/>
              <p:cNvSpPr/>
              <p:nvPr/>
            </p:nvSpPr>
            <p:spPr bwMode="auto">
              <a:xfrm>
                <a:off x="2585875" y="3742102"/>
                <a:ext cx="62021" cy="127621"/>
              </a:xfrm>
              <a:custGeom>
                <a:avLst/>
                <a:gdLst>
                  <a:gd name="T0" fmla="*/ 22 w 22"/>
                  <a:gd name="T1" fmla="*/ 7 h 45"/>
                  <a:gd name="T2" fmla="*/ 22 w 22"/>
                  <a:gd name="T3" fmla="*/ 0 h 45"/>
                  <a:gd name="T4" fmla="*/ 22 w 22"/>
                  <a:gd name="T5" fmla="*/ 0 h 45"/>
                  <a:gd name="T6" fmla="*/ 0 w 22"/>
                  <a:gd name="T7" fmla="*/ 22 h 45"/>
                  <a:gd name="T8" fmla="*/ 22 w 22"/>
                  <a:gd name="T9" fmla="*/ 45 h 45"/>
                  <a:gd name="T10" fmla="*/ 22 w 22"/>
                  <a:gd name="T11" fmla="*/ 45 h 45"/>
                  <a:gd name="T12" fmla="*/ 22 w 22"/>
                  <a:gd name="T13" fmla="*/ 38 h 45"/>
                  <a:gd name="T14" fmla="*/ 22 w 22"/>
                  <a:gd name="T15" fmla="*/ 38 h 45"/>
                  <a:gd name="T16" fmla="*/ 7 w 22"/>
                  <a:gd name="T17" fmla="*/ 22 h 45"/>
                  <a:gd name="T18" fmla="*/ 22 w 22"/>
                  <a:gd name="T19" fmla="*/ 7 h 45"/>
                  <a:gd name="T20" fmla="*/ 22 w 22"/>
                  <a:gd name="T21"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5">
                    <a:moveTo>
                      <a:pt x="22" y="7"/>
                    </a:moveTo>
                    <a:cubicBezTo>
                      <a:pt x="22" y="0"/>
                      <a:pt x="22" y="0"/>
                      <a:pt x="22" y="0"/>
                    </a:cubicBezTo>
                    <a:cubicBezTo>
                      <a:pt x="22" y="0"/>
                      <a:pt x="22" y="0"/>
                      <a:pt x="22" y="0"/>
                    </a:cubicBezTo>
                    <a:cubicBezTo>
                      <a:pt x="9" y="0"/>
                      <a:pt x="0" y="10"/>
                      <a:pt x="0" y="22"/>
                    </a:cubicBezTo>
                    <a:cubicBezTo>
                      <a:pt x="0" y="35"/>
                      <a:pt x="9" y="45"/>
                      <a:pt x="22" y="45"/>
                    </a:cubicBezTo>
                    <a:cubicBezTo>
                      <a:pt x="22" y="45"/>
                      <a:pt x="22" y="45"/>
                      <a:pt x="22" y="45"/>
                    </a:cubicBezTo>
                    <a:cubicBezTo>
                      <a:pt x="22" y="38"/>
                      <a:pt x="22" y="38"/>
                      <a:pt x="22" y="38"/>
                    </a:cubicBezTo>
                    <a:cubicBezTo>
                      <a:pt x="22" y="38"/>
                      <a:pt x="22" y="38"/>
                      <a:pt x="22" y="38"/>
                    </a:cubicBezTo>
                    <a:cubicBezTo>
                      <a:pt x="13" y="38"/>
                      <a:pt x="7" y="31"/>
                      <a:pt x="7" y="22"/>
                    </a:cubicBezTo>
                    <a:cubicBezTo>
                      <a:pt x="7" y="14"/>
                      <a:pt x="13" y="7"/>
                      <a:pt x="22" y="7"/>
                    </a:cubicBezTo>
                    <a:cubicBezTo>
                      <a:pt x="22" y="7"/>
                      <a:pt x="22" y="7"/>
                      <a:pt x="22" y="7"/>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latin typeface="Calibri" panose="020F0502020204030204"/>
                  <a:ea typeface="宋体" panose="02010600030101010101" pitchFamily="2" charset="-122"/>
                </a:endParaRPr>
              </a:p>
            </p:txBody>
          </p:sp>
          <p:sp>
            <p:nvSpPr>
              <p:cNvPr id="107" name="Freeform 164"/>
              <p:cNvSpPr/>
              <p:nvPr/>
            </p:nvSpPr>
            <p:spPr bwMode="auto">
              <a:xfrm>
                <a:off x="2625235" y="3781461"/>
                <a:ext cx="22662" cy="45323"/>
              </a:xfrm>
              <a:custGeom>
                <a:avLst/>
                <a:gdLst>
                  <a:gd name="T0" fmla="*/ 8 w 8"/>
                  <a:gd name="T1" fmla="*/ 16 h 16"/>
                  <a:gd name="T2" fmla="*/ 8 w 8"/>
                  <a:gd name="T3" fmla="*/ 0 h 16"/>
                  <a:gd name="T4" fmla="*/ 0 w 8"/>
                  <a:gd name="T5" fmla="*/ 8 h 16"/>
                  <a:gd name="T6" fmla="*/ 8 w 8"/>
                  <a:gd name="T7" fmla="*/ 16 h 16"/>
                </a:gdLst>
                <a:ahLst/>
                <a:cxnLst>
                  <a:cxn ang="0">
                    <a:pos x="T0" y="T1"/>
                  </a:cxn>
                  <a:cxn ang="0">
                    <a:pos x="T2" y="T3"/>
                  </a:cxn>
                  <a:cxn ang="0">
                    <a:pos x="T4" y="T5"/>
                  </a:cxn>
                  <a:cxn ang="0">
                    <a:pos x="T6" y="T7"/>
                  </a:cxn>
                </a:cxnLst>
                <a:rect l="0" t="0" r="r" b="b"/>
                <a:pathLst>
                  <a:path w="8" h="16">
                    <a:moveTo>
                      <a:pt x="8" y="16"/>
                    </a:moveTo>
                    <a:cubicBezTo>
                      <a:pt x="8" y="0"/>
                      <a:pt x="8" y="0"/>
                      <a:pt x="8" y="0"/>
                    </a:cubicBezTo>
                    <a:cubicBezTo>
                      <a:pt x="3" y="0"/>
                      <a:pt x="0" y="4"/>
                      <a:pt x="0" y="8"/>
                    </a:cubicBezTo>
                    <a:cubicBezTo>
                      <a:pt x="0" y="13"/>
                      <a:pt x="3" y="16"/>
                      <a:pt x="8" y="16"/>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latin typeface="Calibri" panose="020F0502020204030204"/>
                  <a:ea typeface="宋体" panose="02010600030101010101" pitchFamily="2" charset="-122"/>
                </a:endParaRPr>
              </a:p>
            </p:txBody>
          </p:sp>
        </p:grpSp>
      </p:grpSp>
      <p:grpSp>
        <p:nvGrpSpPr>
          <p:cNvPr id="112" name="组合 111"/>
          <p:cNvGrpSpPr/>
          <p:nvPr/>
        </p:nvGrpSpPr>
        <p:grpSpPr>
          <a:xfrm flipH="1">
            <a:off x="6556793" y="1363013"/>
            <a:ext cx="1751388" cy="826144"/>
            <a:chOff x="2652976" y="4783304"/>
            <a:chExt cx="2335184" cy="1101525"/>
          </a:xfrm>
        </p:grpSpPr>
        <p:sp>
          <p:nvSpPr>
            <p:cNvPr id="113" name="文本框 112"/>
            <p:cNvSpPr txBox="1"/>
            <p:nvPr/>
          </p:nvSpPr>
          <p:spPr bwMode="auto">
            <a:xfrm>
              <a:off x="2652976" y="5096921"/>
              <a:ext cx="2335184" cy="787908"/>
            </a:xfrm>
            <a:prstGeom prst="rect">
              <a:avLst/>
            </a:prstGeom>
            <a:noFill/>
          </p:spPr>
          <p:txBody>
            <a:bodyPr wrap="square">
              <a:spAutoFit/>
            </a:bodyPr>
            <a:lstStyle/>
            <a:p>
              <a:pPr>
                <a:lnSpc>
                  <a:spcPct val="120000"/>
                </a:lnSpc>
                <a:defRPr/>
              </a:pPr>
              <a:r>
                <a:rPr lang="zh-CN" altLang="en-US" sz="900" dirty="0">
                  <a:latin typeface="方正正纤黑简体" panose="02000000000000000000" pitchFamily="2" charset="-122"/>
                  <a:ea typeface="方正正纤黑简体" panose="02000000000000000000" pitchFamily="2" charset="-122"/>
                </a:rPr>
                <a:t>点击输入具体内容点击输入具体内容点击输入具体内容点击输入具体内容</a:t>
              </a:r>
              <a:endParaRPr lang="zh-CN" altLang="en-US" sz="900" dirty="0">
                <a:latin typeface="方正正纤黑简体" panose="02000000000000000000" pitchFamily="2" charset="-122"/>
                <a:ea typeface="方正正纤黑简体" panose="02000000000000000000" pitchFamily="2" charset="-122"/>
              </a:endParaRPr>
            </a:p>
          </p:txBody>
        </p:sp>
        <p:sp>
          <p:nvSpPr>
            <p:cNvPr id="114" name="文本框 113"/>
            <p:cNvSpPr txBox="1"/>
            <p:nvPr/>
          </p:nvSpPr>
          <p:spPr bwMode="auto">
            <a:xfrm>
              <a:off x="3053108" y="4783304"/>
              <a:ext cx="1922797" cy="430886"/>
            </a:xfrm>
            <a:prstGeom prst="rect">
              <a:avLst/>
            </a:prstGeom>
            <a:noFill/>
          </p:spPr>
          <p:txBody>
            <a:bodyPr>
              <a:spAutoFit/>
            </a:bodyPr>
            <a:lstStyle/>
            <a:p>
              <a:pPr>
                <a:defRPr/>
              </a:pPr>
              <a:r>
                <a:rPr lang="zh-CN" altLang="en-US" sz="1500" dirty="0">
                  <a:latin typeface="方正正黑简体" panose="02000000000000000000" pitchFamily="2" charset="-122"/>
                  <a:ea typeface="方正正黑简体" panose="02000000000000000000" pitchFamily="2" charset="-122"/>
                </a:rPr>
                <a:t>在此添加标题</a:t>
              </a:r>
              <a:endParaRPr lang="zh-CN" altLang="en-US" sz="1500" dirty="0">
                <a:latin typeface="方正正黑简体" panose="02000000000000000000" pitchFamily="2" charset="-122"/>
                <a:ea typeface="方正正黑简体" panose="02000000000000000000" pitchFamily="2" charset="-122"/>
              </a:endParaRPr>
            </a:p>
          </p:txBody>
        </p:sp>
      </p:grpSp>
      <p:grpSp>
        <p:nvGrpSpPr>
          <p:cNvPr id="115" name="组合 114"/>
          <p:cNvGrpSpPr/>
          <p:nvPr/>
        </p:nvGrpSpPr>
        <p:grpSpPr>
          <a:xfrm flipH="1">
            <a:off x="6556793" y="3719765"/>
            <a:ext cx="1751388" cy="811781"/>
            <a:chOff x="2652976" y="4783304"/>
            <a:chExt cx="2335184" cy="1082374"/>
          </a:xfrm>
        </p:grpSpPr>
        <p:sp>
          <p:nvSpPr>
            <p:cNvPr id="117" name="文本框 116"/>
            <p:cNvSpPr txBox="1"/>
            <p:nvPr/>
          </p:nvSpPr>
          <p:spPr bwMode="auto">
            <a:xfrm>
              <a:off x="2652976" y="5096921"/>
              <a:ext cx="2335184" cy="768757"/>
            </a:xfrm>
            <a:prstGeom prst="rect">
              <a:avLst/>
            </a:prstGeom>
            <a:noFill/>
          </p:spPr>
          <p:txBody>
            <a:bodyPr wrap="square">
              <a:spAutoFit/>
            </a:bodyPr>
            <a:lstStyle/>
            <a:p>
              <a:pPr>
                <a:lnSpc>
                  <a:spcPct val="120000"/>
                </a:lnSpc>
                <a:defRPr/>
              </a:pPr>
              <a:r>
                <a:rPr lang="zh-CN" altLang="en-US" sz="900" dirty="0">
                  <a:latin typeface="方正正纤黑简体" panose="02000000000000000000" pitchFamily="2" charset="-122"/>
                  <a:ea typeface="方正正纤黑简体" panose="02000000000000000000" pitchFamily="2" charset="-122"/>
                </a:rPr>
                <a:t>点击输入具体内容点击输入具体内容点击输入具体内容点击输入具体内容</a:t>
              </a:r>
              <a:endParaRPr lang="zh-CN" altLang="en-US" sz="900" dirty="0">
                <a:latin typeface="方正正纤黑简体" panose="02000000000000000000" pitchFamily="2" charset="-122"/>
                <a:ea typeface="方正正纤黑简体" panose="02000000000000000000" pitchFamily="2" charset="-122"/>
              </a:endParaRPr>
            </a:p>
          </p:txBody>
        </p:sp>
        <p:sp>
          <p:nvSpPr>
            <p:cNvPr id="118" name="文本框 117"/>
            <p:cNvSpPr txBox="1"/>
            <p:nvPr/>
          </p:nvSpPr>
          <p:spPr bwMode="auto">
            <a:xfrm>
              <a:off x="3053108" y="4783304"/>
              <a:ext cx="1922797" cy="430886"/>
            </a:xfrm>
            <a:prstGeom prst="rect">
              <a:avLst/>
            </a:prstGeom>
            <a:noFill/>
          </p:spPr>
          <p:txBody>
            <a:bodyPr>
              <a:spAutoFit/>
            </a:bodyPr>
            <a:lstStyle/>
            <a:p>
              <a:pPr>
                <a:defRPr/>
              </a:pPr>
              <a:r>
                <a:rPr lang="zh-CN" altLang="en-US" sz="1500" dirty="0">
                  <a:latin typeface="方正正黑简体" panose="02000000000000000000" pitchFamily="2" charset="-122"/>
                  <a:ea typeface="方正正黑简体" panose="02000000000000000000" pitchFamily="2" charset="-122"/>
                </a:rPr>
                <a:t>在此添加标题</a:t>
              </a:r>
              <a:endParaRPr lang="zh-CN" altLang="en-US" sz="1500" dirty="0">
                <a:latin typeface="方正正黑简体" panose="02000000000000000000" pitchFamily="2" charset="-122"/>
                <a:ea typeface="方正正黑简体" panose="02000000000000000000" pitchFamily="2" charset="-122"/>
              </a:endParaRPr>
            </a:p>
          </p:txBody>
        </p:sp>
      </p:grpSp>
      <p:grpSp>
        <p:nvGrpSpPr>
          <p:cNvPr id="119" name="组合 118"/>
          <p:cNvGrpSpPr/>
          <p:nvPr/>
        </p:nvGrpSpPr>
        <p:grpSpPr>
          <a:xfrm>
            <a:off x="908957" y="1354067"/>
            <a:ext cx="1751388" cy="811781"/>
            <a:chOff x="2652976" y="4783304"/>
            <a:chExt cx="2335184" cy="1082374"/>
          </a:xfrm>
        </p:grpSpPr>
        <p:sp>
          <p:nvSpPr>
            <p:cNvPr id="120" name="文本框 119"/>
            <p:cNvSpPr txBox="1"/>
            <p:nvPr/>
          </p:nvSpPr>
          <p:spPr bwMode="auto">
            <a:xfrm>
              <a:off x="2652976" y="5096921"/>
              <a:ext cx="2335184" cy="768757"/>
            </a:xfrm>
            <a:prstGeom prst="rect">
              <a:avLst/>
            </a:prstGeom>
            <a:noFill/>
          </p:spPr>
          <p:txBody>
            <a:bodyPr wrap="square">
              <a:spAutoFit/>
            </a:bodyPr>
            <a:lstStyle/>
            <a:p>
              <a:pPr algn="r">
                <a:lnSpc>
                  <a:spcPct val="120000"/>
                </a:lnSpc>
                <a:defRPr/>
              </a:pPr>
              <a:r>
                <a:rPr lang="zh-CN" altLang="en-US" sz="900" dirty="0">
                  <a:latin typeface="方正正纤黑简体" panose="02000000000000000000" pitchFamily="2" charset="-122"/>
                  <a:ea typeface="方正正纤黑简体" panose="02000000000000000000" pitchFamily="2" charset="-122"/>
                </a:rPr>
                <a:t>点击输入具体内容点击输入具体内容点击输入具体内容点击输入具体内容</a:t>
              </a:r>
              <a:endParaRPr lang="zh-CN" altLang="en-US" sz="900" dirty="0">
                <a:latin typeface="方正正纤黑简体" panose="02000000000000000000" pitchFamily="2" charset="-122"/>
                <a:ea typeface="方正正纤黑简体" panose="02000000000000000000" pitchFamily="2" charset="-122"/>
              </a:endParaRPr>
            </a:p>
          </p:txBody>
        </p:sp>
        <p:sp>
          <p:nvSpPr>
            <p:cNvPr id="121" name="文本框 120"/>
            <p:cNvSpPr txBox="1"/>
            <p:nvPr/>
          </p:nvSpPr>
          <p:spPr bwMode="auto">
            <a:xfrm>
              <a:off x="3053108" y="4783304"/>
              <a:ext cx="1922797" cy="430886"/>
            </a:xfrm>
            <a:prstGeom prst="rect">
              <a:avLst/>
            </a:prstGeom>
            <a:noFill/>
          </p:spPr>
          <p:txBody>
            <a:bodyPr>
              <a:spAutoFit/>
            </a:bodyPr>
            <a:lstStyle/>
            <a:p>
              <a:pPr algn="r">
                <a:defRPr/>
              </a:pPr>
              <a:r>
                <a:rPr lang="zh-CN" altLang="en-US" sz="1500" dirty="0">
                  <a:latin typeface="方正正黑简体" panose="02000000000000000000" pitchFamily="2" charset="-122"/>
                  <a:ea typeface="方正正黑简体" panose="02000000000000000000" pitchFamily="2" charset="-122"/>
                </a:rPr>
                <a:t>在此添加标题</a:t>
              </a:r>
              <a:endParaRPr lang="zh-CN" altLang="en-US" sz="1500" dirty="0">
                <a:latin typeface="方正正黑简体" panose="02000000000000000000" pitchFamily="2" charset="-122"/>
                <a:ea typeface="方正正黑简体" panose="02000000000000000000" pitchFamily="2" charset="-122"/>
              </a:endParaRPr>
            </a:p>
          </p:txBody>
        </p:sp>
      </p:grpSp>
      <p:grpSp>
        <p:nvGrpSpPr>
          <p:cNvPr id="122" name="组合 121"/>
          <p:cNvGrpSpPr/>
          <p:nvPr/>
        </p:nvGrpSpPr>
        <p:grpSpPr>
          <a:xfrm>
            <a:off x="908957" y="3726518"/>
            <a:ext cx="1751388" cy="826144"/>
            <a:chOff x="2652976" y="4783304"/>
            <a:chExt cx="2335184" cy="1101525"/>
          </a:xfrm>
        </p:grpSpPr>
        <p:sp>
          <p:nvSpPr>
            <p:cNvPr id="123" name="文本框 122"/>
            <p:cNvSpPr txBox="1"/>
            <p:nvPr/>
          </p:nvSpPr>
          <p:spPr bwMode="auto">
            <a:xfrm>
              <a:off x="2652976" y="5096921"/>
              <a:ext cx="2335184" cy="787908"/>
            </a:xfrm>
            <a:prstGeom prst="rect">
              <a:avLst/>
            </a:prstGeom>
            <a:noFill/>
          </p:spPr>
          <p:txBody>
            <a:bodyPr wrap="square">
              <a:spAutoFit/>
            </a:bodyPr>
            <a:lstStyle/>
            <a:p>
              <a:pPr algn="r">
                <a:lnSpc>
                  <a:spcPct val="120000"/>
                </a:lnSpc>
                <a:defRPr/>
              </a:pPr>
              <a:r>
                <a:rPr lang="zh-CN" altLang="en-US" sz="900" dirty="0">
                  <a:latin typeface="方正正纤黑简体" panose="02000000000000000000" pitchFamily="2" charset="-122"/>
                  <a:ea typeface="方正正纤黑简体" panose="02000000000000000000" pitchFamily="2" charset="-122"/>
                </a:rPr>
                <a:t>点击输入具体内容点击输入具体内容点击输入具体内容点击输入具体内容</a:t>
              </a:r>
              <a:endParaRPr lang="zh-CN" altLang="en-US" sz="900" dirty="0">
                <a:latin typeface="方正正纤黑简体" panose="02000000000000000000" pitchFamily="2" charset="-122"/>
                <a:ea typeface="方正正纤黑简体" panose="02000000000000000000" pitchFamily="2" charset="-122"/>
              </a:endParaRPr>
            </a:p>
          </p:txBody>
        </p:sp>
        <p:sp>
          <p:nvSpPr>
            <p:cNvPr id="124" name="文本框 123"/>
            <p:cNvSpPr txBox="1"/>
            <p:nvPr/>
          </p:nvSpPr>
          <p:spPr bwMode="auto">
            <a:xfrm>
              <a:off x="3053108" y="4783304"/>
              <a:ext cx="1922797" cy="430886"/>
            </a:xfrm>
            <a:prstGeom prst="rect">
              <a:avLst/>
            </a:prstGeom>
            <a:noFill/>
          </p:spPr>
          <p:txBody>
            <a:bodyPr>
              <a:spAutoFit/>
            </a:bodyPr>
            <a:lstStyle/>
            <a:p>
              <a:pPr algn="r">
                <a:defRPr/>
              </a:pPr>
              <a:r>
                <a:rPr lang="zh-CN" altLang="en-US" sz="1500" dirty="0">
                  <a:latin typeface="方正正黑简体" panose="02000000000000000000" pitchFamily="2" charset="-122"/>
                  <a:ea typeface="方正正黑简体" panose="02000000000000000000" pitchFamily="2" charset="-122"/>
                </a:rPr>
                <a:t>在此添加标题</a:t>
              </a:r>
              <a:endParaRPr lang="zh-CN" altLang="en-US" sz="1500" dirty="0">
                <a:latin typeface="方正正黑简体" panose="02000000000000000000" pitchFamily="2" charset="-122"/>
                <a:ea typeface="方正正黑简体" panose="02000000000000000000" pitchFamily="2" charset="-122"/>
              </a:endParaRPr>
            </a:p>
          </p:txBody>
        </p:sp>
      </p:grpSp>
    </p:spTree>
    <p:custDataLst>
      <p:tags r:id="rId1"/>
    </p:custData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down)">
                                      <p:cBhvr>
                                        <p:cTn id="7" dur="300"/>
                                        <p:tgtEl>
                                          <p:spTgt spid="103"/>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p:tgtEl>
                                          <p:spTgt spid="94"/>
                                        </p:tgtEl>
                                        <p:attrNameLst>
                                          <p:attrName>ppt_x</p:attrName>
                                        </p:attrNameLst>
                                      </p:cBhvr>
                                      <p:tavLst>
                                        <p:tav tm="0">
                                          <p:val>
                                            <p:strVal val="#ppt_x-#ppt_w*1.125000"/>
                                          </p:val>
                                        </p:tav>
                                        <p:tav tm="100000">
                                          <p:val>
                                            <p:strVal val="#ppt_x"/>
                                          </p:val>
                                        </p:tav>
                                      </p:tavLst>
                                    </p:anim>
                                    <p:animEffect transition="in" filter="wipe(right)">
                                      <p:cBhvr>
                                        <p:cTn id="12" dur="500"/>
                                        <p:tgtEl>
                                          <p:spTgt spid="94"/>
                                        </p:tgtEl>
                                      </p:cBhvr>
                                    </p:animEffect>
                                  </p:childTnLst>
                                </p:cTn>
                              </p:par>
                              <p:par>
                                <p:cTn id="13" presetID="1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ppt_x</p:attrName>
                                        </p:attrNameLst>
                                      </p:cBhvr>
                                      <p:tavLst>
                                        <p:tav tm="0">
                                          <p:val>
                                            <p:strVal val="#ppt_x-#ppt_w*1.125000"/>
                                          </p:val>
                                        </p:tav>
                                        <p:tav tm="100000">
                                          <p:val>
                                            <p:strVal val="#ppt_x"/>
                                          </p:val>
                                        </p:tav>
                                      </p:tavLst>
                                    </p:anim>
                                    <p:animEffect transition="in" filter="wipe(right)">
                                      <p:cBhvr>
                                        <p:cTn id="16" dur="500"/>
                                        <p:tgtEl>
                                          <p:spTgt spid="1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2000"/>
                                        <p:tgtEl>
                                          <p:spTgt spid="3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animEffect transition="in" filter="fade">
                                      <p:cBhvr>
                                        <p:cTn id="30" dur="500"/>
                                        <p:tgtEl>
                                          <p:spTgt spid="39"/>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p:cTn id="34" dur="500" fill="hold"/>
                                        <p:tgtEl>
                                          <p:spTgt spid="35"/>
                                        </p:tgtEl>
                                        <p:attrNameLst>
                                          <p:attrName>ppt_w</p:attrName>
                                        </p:attrNameLst>
                                      </p:cBhvr>
                                      <p:tavLst>
                                        <p:tav tm="0">
                                          <p:val>
                                            <p:fltVal val="0"/>
                                          </p:val>
                                        </p:tav>
                                        <p:tav tm="100000">
                                          <p:val>
                                            <p:strVal val="#ppt_w"/>
                                          </p:val>
                                        </p:tav>
                                      </p:tavLst>
                                    </p:anim>
                                    <p:anim calcmode="lin" valueType="num">
                                      <p:cBhvr>
                                        <p:cTn id="35" dur="500" fill="hold"/>
                                        <p:tgtEl>
                                          <p:spTgt spid="35"/>
                                        </p:tgtEl>
                                        <p:attrNameLst>
                                          <p:attrName>ppt_h</p:attrName>
                                        </p:attrNameLst>
                                      </p:cBhvr>
                                      <p:tavLst>
                                        <p:tav tm="0">
                                          <p:val>
                                            <p:fltVal val="0"/>
                                          </p:val>
                                        </p:tav>
                                        <p:tav tm="100000">
                                          <p:val>
                                            <p:strVal val="#ppt_h"/>
                                          </p:val>
                                        </p:tav>
                                      </p:tavLst>
                                    </p:anim>
                                    <p:animEffect transition="in" filter="fade">
                                      <p:cBhvr>
                                        <p:cTn id="36" dur="500"/>
                                        <p:tgtEl>
                                          <p:spTgt spid="35"/>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
                                          </p:val>
                                        </p:tav>
                                        <p:tav tm="100000">
                                          <p:val>
                                            <p:strVal val="#ppt_w"/>
                                          </p:val>
                                        </p:tav>
                                      </p:tavLst>
                                    </p:anim>
                                    <p:anim calcmode="lin" valueType="num">
                                      <p:cBhvr>
                                        <p:cTn id="41" dur="500" fill="hold"/>
                                        <p:tgtEl>
                                          <p:spTgt spid="33"/>
                                        </p:tgtEl>
                                        <p:attrNameLst>
                                          <p:attrName>ppt_h</p:attrName>
                                        </p:attrNameLst>
                                      </p:cBhvr>
                                      <p:tavLst>
                                        <p:tav tm="0">
                                          <p:val>
                                            <p:fltVal val="0"/>
                                          </p:val>
                                        </p:tav>
                                        <p:tav tm="100000">
                                          <p:val>
                                            <p:strVal val="#ppt_h"/>
                                          </p:val>
                                        </p:tav>
                                      </p:tavLst>
                                    </p:anim>
                                    <p:animEffect transition="in" filter="fade">
                                      <p:cBhvr>
                                        <p:cTn id="42" dur="500"/>
                                        <p:tgtEl>
                                          <p:spTgt spid="33"/>
                                        </p:tgtEl>
                                      </p:cBhvr>
                                    </p:animEffect>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p:cTn id="46" dur="500" fill="hold"/>
                                        <p:tgtEl>
                                          <p:spTgt spid="38"/>
                                        </p:tgtEl>
                                        <p:attrNameLst>
                                          <p:attrName>ppt_w</p:attrName>
                                        </p:attrNameLst>
                                      </p:cBhvr>
                                      <p:tavLst>
                                        <p:tav tm="0">
                                          <p:val>
                                            <p:fltVal val="0"/>
                                          </p:val>
                                        </p:tav>
                                        <p:tav tm="100000">
                                          <p:val>
                                            <p:strVal val="#ppt_w"/>
                                          </p:val>
                                        </p:tav>
                                      </p:tavLst>
                                    </p:anim>
                                    <p:anim calcmode="lin" valueType="num">
                                      <p:cBhvr>
                                        <p:cTn id="47" dur="500" fill="hold"/>
                                        <p:tgtEl>
                                          <p:spTgt spid="38"/>
                                        </p:tgtEl>
                                        <p:attrNameLst>
                                          <p:attrName>ppt_h</p:attrName>
                                        </p:attrNameLst>
                                      </p:cBhvr>
                                      <p:tavLst>
                                        <p:tav tm="0">
                                          <p:val>
                                            <p:fltVal val="0"/>
                                          </p:val>
                                        </p:tav>
                                        <p:tav tm="100000">
                                          <p:val>
                                            <p:strVal val="#ppt_h"/>
                                          </p:val>
                                        </p:tav>
                                      </p:tavLst>
                                    </p:anim>
                                    <p:animEffect transition="in" filter="fade">
                                      <p:cBhvr>
                                        <p:cTn id="48" dur="500"/>
                                        <p:tgtEl>
                                          <p:spTgt spid="38"/>
                                        </p:tgtEl>
                                      </p:cBhvr>
                                    </p:animEffect>
                                  </p:childTnLst>
                                </p:cTn>
                              </p:par>
                            </p:childTnLst>
                          </p:cTn>
                        </p:par>
                        <p:par>
                          <p:cTn id="49" fill="hold">
                            <p:stCondLst>
                              <p:cond delay="5000"/>
                            </p:stCondLst>
                            <p:childTnLst>
                              <p:par>
                                <p:cTn id="50" presetID="53" presetClass="entr" presetSubtype="16" fill="hold" nodeType="after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p:cTn id="52" dur="500" fill="hold"/>
                                        <p:tgtEl>
                                          <p:spTgt spid="40"/>
                                        </p:tgtEl>
                                        <p:attrNameLst>
                                          <p:attrName>ppt_w</p:attrName>
                                        </p:attrNameLst>
                                      </p:cBhvr>
                                      <p:tavLst>
                                        <p:tav tm="0">
                                          <p:val>
                                            <p:fltVal val="0"/>
                                          </p:val>
                                        </p:tav>
                                        <p:tav tm="100000">
                                          <p:val>
                                            <p:strVal val="#ppt_w"/>
                                          </p:val>
                                        </p:tav>
                                      </p:tavLst>
                                    </p:anim>
                                    <p:anim calcmode="lin" valueType="num">
                                      <p:cBhvr>
                                        <p:cTn id="53" dur="500" fill="hold"/>
                                        <p:tgtEl>
                                          <p:spTgt spid="40"/>
                                        </p:tgtEl>
                                        <p:attrNameLst>
                                          <p:attrName>ppt_h</p:attrName>
                                        </p:attrNameLst>
                                      </p:cBhvr>
                                      <p:tavLst>
                                        <p:tav tm="0">
                                          <p:val>
                                            <p:fltVal val="0"/>
                                          </p:val>
                                        </p:tav>
                                        <p:tav tm="100000">
                                          <p:val>
                                            <p:strVal val="#ppt_h"/>
                                          </p:val>
                                        </p:tav>
                                      </p:tavLst>
                                    </p:anim>
                                    <p:animEffect transition="in" filter="fade">
                                      <p:cBhvr>
                                        <p:cTn id="54" dur="500"/>
                                        <p:tgtEl>
                                          <p:spTgt spid="40"/>
                                        </p:tgtEl>
                                      </p:cBhvr>
                                    </p:animEffect>
                                  </p:childTnLst>
                                </p:cTn>
                              </p:par>
                            </p:childTnLst>
                          </p:cTn>
                        </p:par>
                        <p:par>
                          <p:cTn id="55" fill="hold">
                            <p:stCondLst>
                              <p:cond delay="5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500"/>
                                        <p:tgtEl>
                                          <p:spTgt spid="48"/>
                                        </p:tgtEl>
                                      </p:cBhvr>
                                    </p:animEffect>
                                  </p:childTnLst>
                                </p:cTn>
                              </p:par>
                              <p:par>
                                <p:cTn id="59" presetID="22" presetClass="entr" presetSubtype="4" fill="hold"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down)">
                                      <p:cBhvr>
                                        <p:cTn id="61" dur="500"/>
                                        <p:tgtEl>
                                          <p:spTgt spid="5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25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500"/>
                                        <p:tgtEl>
                                          <p:spTgt spid="54"/>
                                        </p:tgtEl>
                                      </p:cBhvr>
                                    </p:animEffect>
                                  </p:childTnLst>
                                </p:cTn>
                              </p:par>
                              <p:par>
                                <p:cTn id="67" presetID="10" presetClass="entr" presetSubtype="0" fill="hold" nodeType="withEffect">
                                  <p:stCondLst>
                                    <p:cond delay="250"/>
                                  </p:stCondLst>
                                  <p:childTnLst>
                                    <p:set>
                                      <p:cBhvr>
                                        <p:cTn id="68" dur="1" fill="hold">
                                          <p:stCondLst>
                                            <p:cond delay="0"/>
                                          </p:stCondLst>
                                        </p:cTn>
                                        <p:tgtEl>
                                          <p:spTgt spid="69"/>
                                        </p:tgtEl>
                                        <p:attrNameLst>
                                          <p:attrName>style.visibility</p:attrName>
                                        </p:attrNameLst>
                                      </p:cBhvr>
                                      <p:to>
                                        <p:strVal val="visible"/>
                                      </p:to>
                                    </p:set>
                                    <p:animEffect transition="in" filter="fade">
                                      <p:cBhvr>
                                        <p:cTn id="69" dur="500"/>
                                        <p:tgtEl>
                                          <p:spTgt spid="69"/>
                                        </p:tgtEl>
                                      </p:cBhvr>
                                    </p:animEffect>
                                  </p:childTnLst>
                                </p:cTn>
                              </p:par>
                              <p:par>
                                <p:cTn id="70" presetID="10" presetClass="entr" presetSubtype="0" fill="hold" nodeType="withEffect">
                                  <p:stCondLst>
                                    <p:cond delay="250"/>
                                  </p:stCondLst>
                                  <p:childTnLst>
                                    <p:set>
                                      <p:cBhvr>
                                        <p:cTn id="71" dur="1" fill="hold">
                                          <p:stCondLst>
                                            <p:cond delay="0"/>
                                          </p:stCondLst>
                                        </p:cTn>
                                        <p:tgtEl>
                                          <p:spTgt spid="95"/>
                                        </p:tgtEl>
                                        <p:attrNameLst>
                                          <p:attrName>style.visibility</p:attrName>
                                        </p:attrNameLst>
                                      </p:cBhvr>
                                      <p:to>
                                        <p:strVal val="visible"/>
                                      </p:to>
                                    </p:set>
                                    <p:animEffect transition="in" filter="fade">
                                      <p:cBhvr>
                                        <p:cTn id="72" dur="500"/>
                                        <p:tgtEl>
                                          <p:spTgt spid="95"/>
                                        </p:tgtEl>
                                      </p:cBhvr>
                                    </p:animEffect>
                                  </p:childTnLst>
                                </p:cTn>
                              </p:par>
                              <p:par>
                                <p:cTn id="73" presetID="10" presetClass="entr" presetSubtype="0" fill="hold" nodeType="withEffect">
                                  <p:stCondLst>
                                    <p:cond delay="25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500"/>
                                        <p:tgtEl>
                                          <p:spTgt spid="79"/>
                                        </p:tgtEl>
                                      </p:cBhvr>
                                    </p:animEffect>
                                  </p:childTnLst>
                                </p:cTn>
                              </p:par>
                              <p:par>
                                <p:cTn id="76" presetID="0" presetClass="path" presetSubtype="0" accel="50000" decel="50000" fill="hold" nodeType="withEffect">
                                  <p:stCondLst>
                                    <p:cond delay="0"/>
                                  </p:stCondLst>
                                  <p:childTnLst>
                                    <p:animMotion origin="layout" path="M 0.16337 0.22098 L 0.16337 0.22098 C 0.16007 0.21636 0.1566 0.21234 0.15347 0.20771 C 0.15139 0.20463 0.14982 0.19969 0.14739 0.19691 C 0.14496 0.19413 0.14253 0.19136 0.1401 0.18827 C 0.1375 0.18487 0.13541 0.18086 0.13281 0.17747 C 0.12743 0.17068 0.12291 0.16759 0.11823 0.16018 C 0.11597 0.15679 0.11441 0.15216 0.11215 0.14938 C 0.10868 0.14506 0.10451 0.1429 0.10104 0.13827 C 0.09826 0.13487 0.09635 0.12932 0.09375 0.12531 C 0.09149 0.12191 0.08889 0.11975 0.08646 0.11666 C 0.07535 0.10185 0.08368 0.10864 0.07187 0.10154 C 0.06944 0.09722 0.06719 0.09259 0.06458 0.08858 C 0.06337 0.08673 0.06198 0.0858 0.06094 0.08426 C 0.05746 0.0787 0.05486 0.07129 0.05104 0.06666 C 0.04982 0.06543 0.04861 0.06419 0.04739 0.06234 C 0.04653 0.06111 0.04566 0.05987 0.04496 0.05802 C 0.04323 0.05401 0.04253 0.04784 0.0401 0.04506 C 0.03889 0.04352 0.03767 0.04197 0.03646 0.04074 C 0.03264 0.03703 0.03125 0.03703 0.02795 0.0321 C 0.02048 0.02098 0.02847 0.02932 0.01944 0.02129 C 0.01857 0.01913 0.01823 0.01605 0.01701 0.01481 C 0.01475 0.01234 0.00972 0.01049 0.00972 0.01049 C 0.0085 0.00833 0.00746 0.00555 0.00607 0.00401 C 0.00486 0.00247 0.00347 0.00247 0.00243 0.00185 C 0.00156 0.00123 0.00069 0.00031 1.38889E-6 -0.00031 L 1.38889E-6 -0.00031 " pathEditMode="relative" ptsTypes="AAAAAAAAAAAAAAAAAAAAAAAAAAA">
                                      <p:cBhvr>
                                        <p:cTn id="77" dur="2000" fill="hold"/>
                                        <p:tgtEl>
                                          <p:spTgt spid="54"/>
                                        </p:tgtEl>
                                        <p:attrNameLst>
                                          <p:attrName>ppt_x</p:attrName>
                                          <p:attrName>ppt_y</p:attrName>
                                        </p:attrNameLst>
                                      </p:cBhvr>
                                    </p:animMotion>
                                  </p:childTnLst>
                                </p:cTn>
                              </p:par>
                              <p:par>
                                <p:cTn id="78" presetID="0" presetClass="path" presetSubtype="0" accel="50000" decel="50000" fill="hold" nodeType="withEffect">
                                  <p:stCondLst>
                                    <p:cond delay="0"/>
                                  </p:stCondLst>
                                  <p:childTnLst>
                                    <p:animMotion origin="layout" path="M 0.16111 -0.22561 L 0.16111 -0.22561 C 0.1585 -0.22006 0.1559 -0.2145 0.15364 -0.20833 C 0.15277 -0.20586 0.15243 -0.20216 0.15121 -0.19969 C 0.14878 -0.19413 0.14565 -0.1895 0.1427 -0.18456 L 0.13541 -0.1716 C 0.13385 -0.16882 0.13194 -0.16605 0.13055 -0.16296 C 0.12517 -0.15123 0.12413 -0.14784 0.11718 -0.13919 C 0.1144 -0.1358 0.11128 -0.13364 0.1085 -0.13024 C 0.10486 -0.12561 0.10347 -0.11851 0.09999 -0.11296 C 0.09583 -0.10617 0.09114 -0.1 0.08663 -0.09351 C 0.08506 -0.09135 0.08177 -0.08703 0.08177 -0.08703 C 0.07986 -0.08179 0.07864 -0.07777 0.07569 -0.07407 C 0.0644 -0.05987 0.07725 -0.08086 0.06597 -0.06327 C 0.06423 -0.06049 0.06284 -0.05709 0.06093 -0.05463 C 0.05954 -0.05246 0.05763 -0.05185 0.05607 -0.0503 C 0.05486 -0.04876 0.05381 -0.04722 0.05243 -0.04598 C 0.04687 -0.04043 0.04114 -0.0358 0.03541 -0.03055 C 0.02934 -0.0253 0.03229 -0.02746 0.0269 -0.02407 C 0.02274 -0.01296 0.02673 -0.02037 0.0184 -0.01543 C 0.01666 -0.0145 0.0151 -0.01234 0.01354 -0.01111 C 0.01232 -0.01018 0.01093 -0.00987 0.00972 -0.00895 C 0.00329 0.00247 0.01267 -0.01234 0.00243 -0.00246 C 0.00017 -0.0003 -0.00157 0.0034 -0.00365 0.00618 C -0.00487 0.00772 -0.00608 0.00895 -0.0073 0.0105 C -0.00816 0.01173 -0.00869 0.01389 -0.00973 0.01482 C -0.01077 0.01605 -0.01216 0.01636 -0.01337 0.01698 C -0.01459 0.01852 -0.01598 0.02315 -0.01702 0.0213 C -0.01806 0.01945 -0.01563 0.01667 -0.01459 0.01482 C -0.01303 0.01173 -0.01129 0.00895 -0.00973 0.00618 C -0.00886 0.00463 -0.00834 0.00216 -0.0073 0.00186 L -5.55556E-6 -0.0003 L -5.55556E-6 -0.0003 " pathEditMode="relative" ptsTypes="AAAAAAAAAAAAAAAAAAAAAAAAAAAAAAAAA">
                                      <p:cBhvr>
                                        <p:cTn id="79" dur="2000" fill="hold"/>
                                        <p:tgtEl>
                                          <p:spTgt spid="69"/>
                                        </p:tgtEl>
                                        <p:attrNameLst>
                                          <p:attrName>ppt_x</p:attrName>
                                          <p:attrName>ppt_y</p:attrName>
                                        </p:attrNameLst>
                                      </p:cBhvr>
                                    </p:animMotion>
                                  </p:childTnLst>
                                </p:cTn>
                              </p:par>
                              <p:par>
                                <p:cTn id="80" presetID="0" presetClass="path" presetSubtype="0" accel="50000" decel="50000" fill="hold" nodeType="withEffect">
                                  <p:stCondLst>
                                    <p:cond delay="0"/>
                                  </p:stCondLst>
                                  <p:childTnLst>
                                    <p:animMotion origin="layout" path="M -0.16823 0.22747 L -0.16823 0.22747 C -0.16458 0.22376 -0.16093 0.22037 -0.15729 0.21635 C -0.15642 0.21543 -0.15573 0.21327 -0.15486 0.21203 C -0.15208 0.20802 -0.14965 0.20648 -0.14635 0.20339 C -0.14479 0.19969 -0.14357 0.19506 -0.14149 0.19259 C -0.13854 0.18919 -0.13489 0.18889 -0.13177 0.18611 C -0.12916 0.18364 -0.12673 0.18055 -0.12448 0.17747 C -0.12187 0.17407 -0.11979 0.16975 -0.11718 0.16666 C -0.1125 0.16111 -0.10694 0.1574 -0.10243 0.15123 C -0.09635 0.14321 -0.09965 0.14568 -0.0927 0.14259 C -0.09236 0.14043 -0.09236 0.13796 -0.09149 0.13611 C -0.09045 0.13364 -0.0842 0.1287 -0.08298 0.12747 C -0.08177 0.12531 -0.08073 0.12284 -0.07934 0.12098 C -0.07777 0.11913 -0.07604 0.11821 -0.07448 0.11666 C -0.07309 0.11543 -0.07204 0.11389 -0.07083 0.11234 C -0.06996 0.11018 -0.06944 0.10771 -0.0684 0.10586 C -0.06684 0.10339 -0.0651 0.10154 -0.06354 0.09938 C -0.06111 0.09629 -0.05816 0.09444 -0.05607 0.09074 C -0.05156 0.0824 -0.05416 0.08518 -0.04878 0.0821 C -0.04722 0.07808 -0.04409 0.06975 -0.04149 0.06666 C -0.04045 0.06543 -0.03906 0.06574 -0.03784 0.0645 C -0.03524 0.06203 -0.03316 0.05833 -0.03055 0.05586 C -0.02673 0.05247 -0.01701 0.04475 -0.01354 0.03858 C -0.00763 0.02808 -0.01475 0.04135 -0.00868 0.02777 C -0.00607 0.02222 -0.00555 0.02438 -0.00382 0.01697 C -0.00277 0.01265 -0.00243 0.00802 -0.00138 0.00401 L -3.05556E-6 -0.00031 L -3.05556E-6 -0.00031 " pathEditMode="relative" ptsTypes="AAAAAAAAAAAAAAAAAAAAAAAAAAAAA">
                                      <p:cBhvr>
                                        <p:cTn id="81" dur="2000" fill="hold"/>
                                        <p:tgtEl>
                                          <p:spTgt spid="95"/>
                                        </p:tgtEl>
                                        <p:attrNameLst>
                                          <p:attrName>ppt_x</p:attrName>
                                          <p:attrName>ppt_y</p:attrName>
                                        </p:attrNameLst>
                                      </p:cBhvr>
                                    </p:animMotion>
                                  </p:childTnLst>
                                </p:cTn>
                              </p:par>
                              <p:par>
                                <p:cTn id="82" presetID="0" presetClass="path" presetSubtype="0" accel="50000" decel="50000" fill="hold" nodeType="withEffect">
                                  <p:stCondLst>
                                    <p:cond delay="0"/>
                                  </p:stCondLst>
                                  <p:childTnLst>
                                    <p:animMotion origin="layout" path="M -0.16684 -0.23642 L -0.16684 -0.23642 C -0.16319 -0.2321 -0.15937 -0.22839 -0.1559 -0.22345 C -0.14722 -0.21172 -0.15521 -0.21666 -0.14618 -0.21265 C -0.14531 -0.21049 -0.14496 -0.20771 -0.14375 -0.20617 C -0.1408 -0.20247 -0.13663 -0.20216 -0.13403 -0.19753 C -0.12326 -0.1787 -0.13681 -0.20185 -0.12674 -0.18672 C -0.12535 -0.18487 -0.12448 -0.1821 -0.12309 -0.18024 C -0.12153 -0.17839 -0.11979 -0.17747 -0.11823 -0.17592 C -0.11615 -0.17376 -0.11406 -0.1716 -0.11215 -0.16944 C -0.11094 -0.16666 -0.10955 -0.16358 -0.10833 -0.1608 C -0.10764 -0.15864 -0.10712 -0.15586 -0.1059 -0.15432 C -0.10451 -0.15216 -0.1026 -0.15185 -0.10104 -0.15 C -0.09653 -0.14444 -0.09167 -0.1395 -0.08767 -0.13271 C -0.08611 -0.12963 -0.08455 -0.12654 -0.08281 -0.12407 C -0.0809 -0.12129 -0.07847 -0.12037 -0.07674 -0.11728 C -0.07431 -0.11358 -0.07292 -0.10833 -0.07066 -0.10432 C -0.06007 -0.08549 -0.06719 -0.1003 -0.05608 -0.08703 C -0.0533 -0.08395 -0.05121 -0.07963 -0.04861 -0.07623 C -0.04635 -0.07314 -0.04392 -0.07006 -0.04132 -0.06759 C -0.03663 -0.06327 -0.03576 -0.06327 -0.0316 -0.05679 C -0.02986 -0.05401 -0.0283 -0.05092 -0.02674 -0.04814 C -0.02587 -0.0466 -0.02535 -0.04475 -0.02431 -0.04382 C -0.01806 -0.03827 -0.02101 -0.04135 -0.0158 -0.03518 C -0.01493 -0.03302 -0.01441 -0.03055 -0.01337 -0.0287 C -0.00851 -0.02006 -0.01094 -0.02839 -0.00729 -0.02006 C -0.00556 -0.01574 -0.00451 -0.01049 -0.00243 -0.0071 C 0.00035 -0.00216 5.55556E-7 -0.00463 5.55556E-7 -0.0003 L 5.55556E-7 -0.0003 " pathEditMode="relative" ptsTypes="AAAAAAAAAAAAAAAAAAAAAAAAAAAAA">
                                      <p:cBhvr>
                                        <p:cTn id="83" dur="2000" fill="hold"/>
                                        <p:tgtEl>
                                          <p:spTgt spid="79"/>
                                        </p:tgtEl>
                                        <p:attrNameLst>
                                          <p:attrName>ppt_x</p:attrName>
                                          <p:attrName>ppt_y</p:attrName>
                                        </p:attrNameLst>
                                      </p:cBhvr>
                                    </p:animMotion>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115"/>
                                        </p:tgtEl>
                                        <p:attrNameLst>
                                          <p:attrName>style.visibility</p:attrName>
                                        </p:attrNameLst>
                                      </p:cBhvr>
                                      <p:to>
                                        <p:strVal val="visible"/>
                                      </p:to>
                                    </p:set>
                                    <p:animEffect transition="in" filter="fade">
                                      <p:cBhvr>
                                        <p:cTn id="88" dur="1000"/>
                                        <p:tgtEl>
                                          <p:spTgt spid="115"/>
                                        </p:tgtEl>
                                      </p:cBhvr>
                                    </p:animEffect>
                                    <p:anim calcmode="lin" valueType="num">
                                      <p:cBhvr>
                                        <p:cTn id="89" dur="1000" fill="hold"/>
                                        <p:tgtEl>
                                          <p:spTgt spid="115"/>
                                        </p:tgtEl>
                                        <p:attrNameLst>
                                          <p:attrName>ppt_x</p:attrName>
                                        </p:attrNameLst>
                                      </p:cBhvr>
                                      <p:tavLst>
                                        <p:tav tm="0">
                                          <p:val>
                                            <p:strVal val="#ppt_x"/>
                                          </p:val>
                                        </p:tav>
                                        <p:tav tm="100000">
                                          <p:val>
                                            <p:strVal val="#ppt_x"/>
                                          </p:val>
                                        </p:tav>
                                      </p:tavLst>
                                    </p:anim>
                                    <p:anim calcmode="lin" valueType="num">
                                      <p:cBhvr>
                                        <p:cTn id="90" dur="1000" fill="hold"/>
                                        <p:tgtEl>
                                          <p:spTgt spid="115"/>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112"/>
                                        </p:tgtEl>
                                        <p:attrNameLst>
                                          <p:attrName>style.visibility</p:attrName>
                                        </p:attrNameLst>
                                      </p:cBhvr>
                                      <p:to>
                                        <p:strVal val="visible"/>
                                      </p:to>
                                    </p:set>
                                    <p:animEffect transition="in" filter="fade">
                                      <p:cBhvr>
                                        <p:cTn id="93" dur="1000"/>
                                        <p:tgtEl>
                                          <p:spTgt spid="112"/>
                                        </p:tgtEl>
                                      </p:cBhvr>
                                    </p:animEffect>
                                    <p:anim calcmode="lin" valueType="num">
                                      <p:cBhvr>
                                        <p:cTn id="94" dur="1000" fill="hold"/>
                                        <p:tgtEl>
                                          <p:spTgt spid="112"/>
                                        </p:tgtEl>
                                        <p:attrNameLst>
                                          <p:attrName>ppt_x</p:attrName>
                                        </p:attrNameLst>
                                      </p:cBhvr>
                                      <p:tavLst>
                                        <p:tav tm="0">
                                          <p:val>
                                            <p:strVal val="#ppt_x"/>
                                          </p:val>
                                        </p:tav>
                                        <p:tav tm="100000">
                                          <p:val>
                                            <p:strVal val="#ppt_x"/>
                                          </p:val>
                                        </p:tav>
                                      </p:tavLst>
                                    </p:anim>
                                    <p:anim calcmode="lin" valueType="num">
                                      <p:cBhvr>
                                        <p:cTn id="95" dur="1000" fill="hold"/>
                                        <p:tgtEl>
                                          <p:spTgt spid="112"/>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119"/>
                                        </p:tgtEl>
                                        <p:attrNameLst>
                                          <p:attrName>style.visibility</p:attrName>
                                        </p:attrNameLst>
                                      </p:cBhvr>
                                      <p:to>
                                        <p:strVal val="visible"/>
                                      </p:to>
                                    </p:set>
                                    <p:animEffect transition="in" filter="fade">
                                      <p:cBhvr>
                                        <p:cTn id="98" dur="1000"/>
                                        <p:tgtEl>
                                          <p:spTgt spid="119"/>
                                        </p:tgtEl>
                                      </p:cBhvr>
                                    </p:animEffect>
                                    <p:anim calcmode="lin" valueType="num">
                                      <p:cBhvr>
                                        <p:cTn id="99" dur="1000" fill="hold"/>
                                        <p:tgtEl>
                                          <p:spTgt spid="119"/>
                                        </p:tgtEl>
                                        <p:attrNameLst>
                                          <p:attrName>ppt_x</p:attrName>
                                        </p:attrNameLst>
                                      </p:cBhvr>
                                      <p:tavLst>
                                        <p:tav tm="0">
                                          <p:val>
                                            <p:strVal val="#ppt_x"/>
                                          </p:val>
                                        </p:tav>
                                        <p:tav tm="100000">
                                          <p:val>
                                            <p:strVal val="#ppt_x"/>
                                          </p:val>
                                        </p:tav>
                                      </p:tavLst>
                                    </p:anim>
                                    <p:anim calcmode="lin" valueType="num">
                                      <p:cBhvr>
                                        <p:cTn id="100" dur="1000" fill="hold"/>
                                        <p:tgtEl>
                                          <p:spTgt spid="119"/>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22"/>
                                        </p:tgtEl>
                                        <p:attrNameLst>
                                          <p:attrName>style.visibility</p:attrName>
                                        </p:attrNameLst>
                                      </p:cBhvr>
                                      <p:to>
                                        <p:strVal val="visible"/>
                                      </p:to>
                                    </p:set>
                                    <p:animEffect transition="in" filter="fade">
                                      <p:cBhvr>
                                        <p:cTn id="103" dur="1000"/>
                                        <p:tgtEl>
                                          <p:spTgt spid="122"/>
                                        </p:tgtEl>
                                      </p:cBhvr>
                                    </p:animEffect>
                                    <p:anim calcmode="lin" valueType="num">
                                      <p:cBhvr>
                                        <p:cTn id="104" dur="1000" fill="hold"/>
                                        <p:tgtEl>
                                          <p:spTgt spid="122"/>
                                        </p:tgtEl>
                                        <p:attrNameLst>
                                          <p:attrName>ppt_x</p:attrName>
                                        </p:attrNameLst>
                                      </p:cBhvr>
                                      <p:tavLst>
                                        <p:tav tm="0">
                                          <p:val>
                                            <p:strVal val="#ppt_x"/>
                                          </p:val>
                                        </p:tav>
                                        <p:tav tm="100000">
                                          <p:val>
                                            <p:strVal val="#ppt_x"/>
                                          </p:val>
                                        </p:tav>
                                      </p:tavLst>
                                    </p:anim>
                                    <p:anim calcmode="lin" valueType="num">
                                      <p:cBhvr>
                                        <p:cTn id="105" dur="1000" fill="hold"/>
                                        <p:tgtEl>
                                          <p:spTgt spid="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116" grpId="0"/>
      <p:bldP spid="34" grpId="0"/>
      <p:bldP spid="33" grpId="0" animBg="1"/>
      <p:bldP spid="38" grpId="0" animBg="1"/>
      <p:bldP spid="3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椭圆 69"/>
          <p:cNvSpPr/>
          <p:nvPr/>
        </p:nvSpPr>
        <p:spPr>
          <a:xfrm>
            <a:off x="646881" y="242193"/>
            <a:ext cx="274777" cy="274777"/>
          </a:xfrm>
          <a:prstGeom prst="ellipse">
            <a:avLst/>
          </a:prstGeom>
          <a:solidFill>
            <a:srgbClr val="0070C0"/>
          </a:solidFill>
          <a:ln w="28575">
            <a:solidFill>
              <a:srgbClr val="F2F2F2"/>
            </a:solidFill>
          </a:ln>
          <a:effectLst>
            <a:outerShdw blurRad="88900" dist="75434" dir="2700003"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71" name="TextBox 93"/>
          <p:cNvSpPr txBox="1"/>
          <p:nvPr/>
        </p:nvSpPr>
        <p:spPr>
          <a:xfrm>
            <a:off x="908957" y="206330"/>
            <a:ext cx="1364476" cy="400110"/>
          </a:xfrm>
          <a:prstGeom prst="rect">
            <a:avLst/>
          </a:prstGeom>
          <a:noFill/>
        </p:spPr>
        <p:txBody>
          <a:bodyPr wrap="none" rtlCol="0">
            <a:spAutoFit/>
          </a:bodyPr>
          <a:lstStyle/>
          <a:p>
            <a:r>
              <a:rPr lang="zh-CN" altLang="en-US" sz="2000" spc="300" dirty="0">
                <a:cs typeface="+mn-ea"/>
                <a:sym typeface="+mn-lt"/>
              </a:rPr>
              <a:t>完成步骤</a:t>
            </a:r>
            <a:endParaRPr lang="zh-CN" altLang="en-US" sz="2000" spc="300" dirty="0">
              <a:cs typeface="+mn-ea"/>
              <a:sym typeface="+mn-lt"/>
            </a:endParaRPr>
          </a:p>
        </p:txBody>
      </p:sp>
      <p:sp>
        <p:nvSpPr>
          <p:cNvPr id="72" name="TextBox 115"/>
          <p:cNvSpPr txBox="1"/>
          <p:nvPr/>
        </p:nvSpPr>
        <p:spPr>
          <a:xfrm>
            <a:off x="2441102" y="267886"/>
            <a:ext cx="584006" cy="338554"/>
          </a:xfrm>
          <a:prstGeom prst="rect">
            <a:avLst/>
          </a:prstGeom>
          <a:noFill/>
        </p:spPr>
        <p:txBody>
          <a:bodyPr wrap="none" rtlCol="0">
            <a:spAutoFit/>
          </a:bodyPr>
          <a:lstStyle/>
          <a:p>
            <a:r>
              <a:rPr lang="en-US" altLang="zh-CN" sz="1600" dirty="0">
                <a:cs typeface="+mn-ea"/>
                <a:sym typeface="+mn-lt"/>
              </a:rPr>
              <a:t>STEP</a:t>
            </a:r>
            <a:endParaRPr lang="zh-CN" altLang="en-US" sz="1600" dirty="0">
              <a:cs typeface="+mn-ea"/>
              <a:sym typeface="+mn-lt"/>
            </a:endParaRPr>
          </a:p>
        </p:txBody>
      </p:sp>
      <p:cxnSp>
        <p:nvCxnSpPr>
          <p:cNvPr id="73" name="直接连接符 72"/>
          <p:cNvCxnSpPr/>
          <p:nvPr/>
        </p:nvCxnSpPr>
        <p:spPr>
          <a:xfrm>
            <a:off x="2307128" y="288300"/>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66"/>
          <p:cNvSpPr txBox="1"/>
          <p:nvPr/>
        </p:nvSpPr>
        <p:spPr>
          <a:xfrm>
            <a:off x="1094125" y="950664"/>
            <a:ext cx="6955750" cy="276999"/>
          </a:xfrm>
          <a:prstGeom prst="rect">
            <a:avLst/>
          </a:prstGeom>
          <a:noFill/>
        </p:spPr>
        <p:txBody>
          <a:bodyPr wrap="none" rtlCol="0">
            <a:spAutoFit/>
          </a:bodyPr>
          <a:lstStyle/>
          <a:p>
            <a:r>
              <a:rPr lang="zh-CN" altLang="en-US" sz="1200" dirty="0">
                <a:cs typeface="+mn-ea"/>
                <a:sym typeface="+mn-lt"/>
              </a:rPr>
              <a:t>目标规划是以线性规划为基础而发展起来的，但在运用中，由于要求不同，有不同于线性规划之处。</a:t>
            </a:r>
            <a:endParaRPr lang="zh-CN" altLang="en-US" sz="1200" dirty="0">
              <a:cs typeface="+mn-ea"/>
              <a:sym typeface="+mn-lt"/>
            </a:endParaRPr>
          </a:p>
        </p:txBody>
      </p:sp>
      <p:sp>
        <p:nvSpPr>
          <p:cNvPr id="112" name="Freeform 7"/>
          <p:cNvSpPr/>
          <p:nvPr/>
        </p:nvSpPr>
        <p:spPr>
          <a:xfrm>
            <a:off x="176746" y="2332735"/>
            <a:ext cx="6043568" cy="1225778"/>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tx2"/>
            </a:solidFill>
            <a:prstDash val="dash"/>
          </a:ln>
        </p:spPr>
        <p:style>
          <a:lnRef idx="1">
            <a:schemeClr val="dk1"/>
          </a:lnRef>
          <a:fillRef idx="0">
            <a:schemeClr val="dk1"/>
          </a:fillRef>
          <a:effectRef idx="0">
            <a:schemeClr val="dk1"/>
          </a:effectRef>
          <a:fontRef idx="minor">
            <a:schemeClr val="tx1"/>
          </a:fontRef>
        </p:style>
        <p:txBody>
          <a:bodyPr lIns="91493" tIns="45746" rIns="91493" bIns="45746" rtlCol="0" anchor="ctr"/>
          <a:lstStyle/>
          <a:p>
            <a:pPr algn="ctr"/>
            <a:endParaRPr lang="en-US" sz="1015" dirty="0">
              <a:cs typeface="+mn-ea"/>
            </a:endParaRPr>
          </a:p>
        </p:txBody>
      </p:sp>
      <p:grpSp>
        <p:nvGrpSpPr>
          <p:cNvPr id="113" name="组合 112"/>
          <p:cNvGrpSpPr/>
          <p:nvPr/>
        </p:nvGrpSpPr>
        <p:grpSpPr>
          <a:xfrm>
            <a:off x="6235913" y="2752219"/>
            <a:ext cx="850485" cy="635628"/>
            <a:chOff x="6054436" y="2405136"/>
            <a:chExt cx="849821" cy="635481"/>
          </a:xfrm>
          <a:effectLst>
            <a:outerShdw blurRad="50800" dist="38100" dir="5400000" algn="t" rotWithShape="0">
              <a:prstClr val="black">
                <a:alpha val="40000"/>
              </a:prstClr>
            </a:outerShdw>
          </a:effectLst>
        </p:grpSpPr>
        <p:sp>
          <p:nvSpPr>
            <p:cNvPr id="114"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round/>
            </a:ln>
            <a:effectLst>
              <a:outerShdw blurRad="88900" dist="75434" dir="2699985" rotWithShape="0">
                <a:scrgbClr r="0" g="0" b="0">
                  <a:alpha val="23000"/>
                </a:scrgbClr>
              </a:outerShdw>
            </a:effectLst>
          </p:spPr>
          <p:txBody>
            <a:bodyPr/>
            <a:lstStyle/>
            <a:p>
              <a:endParaRPr lang="en-US" sz="1015" dirty="0">
                <a:solidFill>
                  <a:srgbClr val="000000"/>
                </a:solidFill>
                <a:cs typeface="+mn-ea"/>
              </a:endParaRPr>
            </a:p>
          </p:txBody>
        </p:sp>
        <p:sp>
          <p:nvSpPr>
            <p:cNvPr id="115"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round/>
            </a:ln>
            <a:effectLst>
              <a:outerShdw blurRad="88900" dist="75434" dir="2699985" rotWithShape="0">
                <a:scrgbClr r="0" g="0" b="0">
                  <a:alpha val="23000"/>
                </a:scrgbClr>
              </a:outerShdw>
            </a:effectLst>
          </p:spPr>
          <p:txBody>
            <a:bodyPr/>
            <a:lstStyle/>
            <a:p>
              <a:endParaRPr lang="en-US" sz="1015" dirty="0">
                <a:solidFill>
                  <a:srgbClr val="000000"/>
                </a:solidFill>
                <a:cs typeface="+mn-ea"/>
              </a:endParaRPr>
            </a:p>
          </p:txBody>
        </p:sp>
        <p:sp>
          <p:nvSpPr>
            <p:cNvPr id="116"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round/>
            </a:ln>
            <a:effectLst>
              <a:outerShdw blurRad="88900" dist="75434" dir="2699985" rotWithShape="0">
                <a:scrgbClr r="0" g="0" b="0">
                  <a:alpha val="23000"/>
                </a:scrgbClr>
              </a:outerShdw>
            </a:effectLst>
          </p:spPr>
          <p:txBody>
            <a:bodyPr/>
            <a:lstStyle/>
            <a:p>
              <a:endParaRPr lang="en-US" sz="1015" dirty="0">
                <a:solidFill>
                  <a:srgbClr val="000000"/>
                </a:solidFill>
                <a:cs typeface="+mn-ea"/>
              </a:endParaRPr>
            </a:p>
          </p:txBody>
        </p:sp>
        <p:sp>
          <p:nvSpPr>
            <p:cNvPr id="117"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txBody>
            <a:bodyPr/>
            <a:lstStyle/>
            <a:p>
              <a:endParaRPr lang="en-US" sz="1015" dirty="0">
                <a:solidFill>
                  <a:srgbClr val="000000"/>
                </a:solidFill>
                <a:cs typeface="+mn-ea"/>
              </a:endParaRPr>
            </a:p>
          </p:txBody>
        </p:sp>
        <p:sp>
          <p:nvSpPr>
            <p:cNvPr id="118"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txBody>
            <a:bodyPr/>
            <a:lstStyle/>
            <a:p>
              <a:endParaRPr lang="en-US" sz="1015" dirty="0">
                <a:solidFill>
                  <a:srgbClr val="000000"/>
                </a:solidFill>
                <a:cs typeface="+mn-ea"/>
              </a:endParaRPr>
            </a:p>
          </p:txBody>
        </p:sp>
        <p:sp>
          <p:nvSpPr>
            <p:cNvPr id="119" name="Freeform 108"/>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txBody>
            <a:bodyPr/>
            <a:lstStyle/>
            <a:p>
              <a:endParaRPr lang="en-US" sz="1015" dirty="0">
                <a:solidFill>
                  <a:srgbClr val="000000"/>
                </a:solidFill>
                <a:cs typeface="+mn-ea"/>
              </a:endParaRPr>
            </a:p>
          </p:txBody>
        </p:sp>
        <p:sp>
          <p:nvSpPr>
            <p:cNvPr id="120" name="Oval 113"/>
            <p:cNvSpPr>
              <a:spLocks noChangeArrowheads="1"/>
            </p:cNvSpPr>
            <p:nvPr/>
          </p:nvSpPr>
          <p:spPr bwMode="auto">
            <a:xfrm rot="2700000">
              <a:off x="6568043" y="2481147"/>
              <a:ext cx="117123" cy="114085"/>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txBody>
            <a:bodyPr/>
            <a:lstStyle/>
            <a:p>
              <a:pPr eaLnBrk="1" hangingPunct="1"/>
              <a:endParaRPr lang="en-US" sz="1015" dirty="0">
                <a:solidFill>
                  <a:srgbClr val="000000"/>
                </a:solidFill>
                <a:cs typeface="+mn-ea"/>
              </a:endParaRPr>
            </a:p>
          </p:txBody>
        </p:sp>
        <p:sp>
          <p:nvSpPr>
            <p:cNvPr id="121" name="Oval 116"/>
            <p:cNvSpPr>
              <a:spLocks noChangeArrowheads="1"/>
            </p:cNvSpPr>
            <p:nvPr/>
          </p:nvSpPr>
          <p:spPr bwMode="auto">
            <a:xfrm rot="2700000">
              <a:off x="6500229" y="2593093"/>
              <a:ext cx="70303" cy="72640"/>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txBody>
            <a:bodyPr/>
            <a:lstStyle/>
            <a:p>
              <a:pPr eaLnBrk="1" hangingPunct="1"/>
              <a:endParaRPr lang="en-US" sz="1015" dirty="0">
                <a:solidFill>
                  <a:srgbClr val="000000"/>
                </a:solidFill>
                <a:cs typeface="+mn-ea"/>
              </a:endParaRPr>
            </a:p>
          </p:txBody>
        </p:sp>
        <p:sp>
          <p:nvSpPr>
            <p:cNvPr id="122" name="Oval 119"/>
            <p:cNvSpPr>
              <a:spLocks noChangeArrowheads="1"/>
            </p:cNvSpPr>
            <p:nvPr/>
          </p:nvSpPr>
          <p:spPr bwMode="auto">
            <a:xfrm rot="2700000">
              <a:off x="6447912" y="2674106"/>
              <a:ext cx="43239" cy="42313"/>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txBody>
            <a:bodyPr/>
            <a:lstStyle/>
            <a:p>
              <a:pPr eaLnBrk="1" hangingPunct="1"/>
              <a:endParaRPr lang="en-US" sz="1015" dirty="0">
                <a:solidFill>
                  <a:srgbClr val="000000"/>
                </a:solidFill>
                <a:cs typeface="+mn-ea"/>
              </a:endParaRPr>
            </a:p>
          </p:txBody>
        </p:sp>
        <p:sp>
          <p:nvSpPr>
            <p:cNvPr id="123" name="Rectangle 27"/>
            <p:cNvSpPr/>
            <p:nvPr/>
          </p:nvSpPr>
          <p:spPr>
            <a:xfrm rot="2700000">
              <a:off x="6301683" y="2797997"/>
              <a:ext cx="71523" cy="43830"/>
            </a:xfrm>
            <a:prstGeom prst="rect">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1015" dirty="0">
                <a:solidFill>
                  <a:srgbClr val="000000"/>
                </a:solidFill>
                <a:cs typeface="+mn-ea"/>
              </a:endParaRPr>
            </a:p>
          </p:txBody>
        </p:sp>
      </p:grpSp>
      <p:grpSp>
        <p:nvGrpSpPr>
          <p:cNvPr id="124" name="组合 123"/>
          <p:cNvGrpSpPr/>
          <p:nvPr/>
        </p:nvGrpSpPr>
        <p:grpSpPr>
          <a:xfrm>
            <a:off x="2955373" y="1961312"/>
            <a:ext cx="958885" cy="958355"/>
            <a:chOff x="304800" y="673100"/>
            <a:chExt cx="4000500" cy="4000500"/>
          </a:xfrm>
          <a:effectLst>
            <a:outerShdw blurRad="444500" dist="254000" dir="8100000" algn="tr" rotWithShape="0">
              <a:prstClr val="black">
                <a:alpha val="50000"/>
              </a:prstClr>
            </a:outerShdw>
          </a:effectLst>
        </p:grpSpPr>
        <p:sp>
          <p:nvSpPr>
            <p:cNvPr id="125" name="同心圆 124"/>
            <p:cNvSpPr/>
            <p:nvPr/>
          </p:nvSpPr>
          <p:spPr>
            <a:xfrm>
              <a:off x="304800" y="673100"/>
              <a:ext cx="4000500" cy="4000500"/>
            </a:xfrm>
            <a:prstGeom prst="donut">
              <a:avLst>
                <a:gd name="adj" fmla="val 4879"/>
              </a:avLst>
            </a:prstGeom>
            <a:gradFill flip="none" rotWithShape="1">
              <a:gsLst>
                <a:gs pos="20000">
                  <a:srgbClr val="BFBFBF"/>
                </a:gs>
                <a:gs pos="80000">
                  <a:srgbClr val="FFFFFF"/>
                </a:gs>
                <a:gs pos="100000">
                  <a:sysClr val="window" lastClr="FFFFFF">
                    <a:tint val="0"/>
                  </a:sysClr>
                </a:gs>
              </a:gsLst>
              <a:lin ang="2700000" scaled="1"/>
              <a:tileRect/>
            </a:gradFill>
            <a:ln w="28575" cap="flat" cmpd="sng" algn="ctr">
              <a:solidFill>
                <a:srgbClr val="F2F2F2"/>
              </a:solidFill>
              <a:prstDash val="solid"/>
            </a:ln>
            <a:effectLst>
              <a:outerShdw blurRad="88900" dist="75434" dir="2699985" rotWithShape="0">
                <a:scrgbClr r="0" g="0" b="0">
                  <a:alpha val="23000"/>
                </a:scrgbClr>
              </a:outerShdw>
            </a:effectLst>
          </p:spPr>
          <p:txBody>
            <a:bodyPr rtlCol="0" anchor="ctr"/>
            <a:lstStyle/>
            <a:p>
              <a:pPr algn="ctr" defTabSz="914400">
                <a:defRPr/>
              </a:pPr>
              <a:endParaRPr lang="zh-CN" altLang="en-US" sz="1800" kern="0">
                <a:solidFill>
                  <a:srgbClr val="000000"/>
                </a:solidFill>
                <a:latin typeface="Calibri" panose="020F0502020204030204"/>
                <a:cs typeface="+mn-ea"/>
              </a:endParaRPr>
            </a:p>
          </p:txBody>
        </p:sp>
        <p:sp>
          <p:nvSpPr>
            <p:cNvPr id="126" name="椭圆 125"/>
            <p:cNvSpPr/>
            <p:nvPr/>
          </p:nvSpPr>
          <p:spPr>
            <a:xfrm>
              <a:off x="392112" y="760412"/>
              <a:ext cx="3825874" cy="3825874"/>
            </a:xfrm>
            <a:prstGeom prst="ellipse">
              <a:avLst/>
            </a:prstGeom>
            <a:solidFill>
              <a:srgbClr val="0070C0"/>
            </a:solidFill>
            <a:ln w="25400" cap="flat" cmpd="sng" algn="ctr">
              <a:noFill/>
              <a:prstDash val="solid"/>
            </a:ln>
            <a:effectLst/>
          </p:spPr>
          <p:txBody>
            <a:bodyPr rtlCol="0" anchor="ctr"/>
            <a:lstStyle/>
            <a:p>
              <a:pPr algn="ctr" defTabSz="914400">
                <a:defRPr/>
              </a:pPr>
              <a:endParaRPr lang="zh-CN" altLang="en-US" sz="1800" kern="0">
                <a:latin typeface="Calibri" panose="020F0502020204030204"/>
                <a:cs typeface="+mn-ea"/>
              </a:endParaRPr>
            </a:p>
          </p:txBody>
        </p:sp>
      </p:grpSp>
      <p:grpSp>
        <p:nvGrpSpPr>
          <p:cNvPr id="127" name="Group 30"/>
          <p:cNvGrpSpPr/>
          <p:nvPr/>
        </p:nvGrpSpPr>
        <p:grpSpPr>
          <a:xfrm>
            <a:off x="4981892" y="4062932"/>
            <a:ext cx="317605" cy="278393"/>
            <a:chOff x="3175" y="-1587"/>
            <a:chExt cx="490538" cy="430212"/>
          </a:xfrm>
          <a:solidFill>
            <a:schemeClr val="tx1"/>
          </a:solidFill>
        </p:grpSpPr>
        <p:sp>
          <p:nvSpPr>
            <p:cNvPr id="128"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1015">
                <a:cs typeface="+mn-ea"/>
              </a:endParaRPr>
            </a:p>
          </p:txBody>
        </p:sp>
        <p:sp>
          <p:nvSpPr>
            <p:cNvPr id="129"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1015">
                <a:cs typeface="+mn-ea"/>
              </a:endParaRPr>
            </a:p>
          </p:txBody>
        </p:sp>
      </p:grpSp>
      <p:sp>
        <p:nvSpPr>
          <p:cNvPr id="130" name="Freeform 50"/>
          <p:cNvSpPr>
            <a:spLocks noEditPoints="1"/>
          </p:cNvSpPr>
          <p:nvPr/>
        </p:nvSpPr>
        <p:spPr bwMode="auto">
          <a:xfrm>
            <a:off x="1233132" y="3123339"/>
            <a:ext cx="262028" cy="329852"/>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rgbClr val="0070C0"/>
          </a:solidFill>
          <a:ln w="9525">
            <a:noFill/>
            <a:round/>
          </a:ln>
        </p:spPr>
        <p:txBody>
          <a:bodyPr vert="horz" wrap="square" lIns="91493" tIns="45746" rIns="91493" bIns="45746" numCol="1" anchor="t" anchorCtr="0" compatLnSpc="1"/>
          <a:lstStyle/>
          <a:p>
            <a:endParaRPr lang="ko-KR" altLang="en-US" sz="1015">
              <a:cs typeface="+mn-ea"/>
            </a:endParaRPr>
          </a:p>
        </p:txBody>
      </p:sp>
      <p:sp>
        <p:nvSpPr>
          <p:cNvPr id="131" name="Freeform 48"/>
          <p:cNvSpPr>
            <a:spLocks noEditPoints="1"/>
          </p:cNvSpPr>
          <p:nvPr/>
        </p:nvSpPr>
        <p:spPr bwMode="auto">
          <a:xfrm>
            <a:off x="3162697" y="3453190"/>
            <a:ext cx="242315" cy="354362"/>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rgbClr val="0070C0"/>
          </a:solidFill>
          <a:ln w="9525">
            <a:noFill/>
            <a:round/>
          </a:ln>
        </p:spPr>
        <p:txBody>
          <a:bodyPr vert="horz" wrap="square" lIns="91493" tIns="45746" rIns="91493" bIns="45746" numCol="1" anchor="t" anchorCtr="0" compatLnSpc="1"/>
          <a:lstStyle/>
          <a:p>
            <a:endParaRPr lang="ko-KR" altLang="en-US" sz="1015">
              <a:cs typeface="+mn-ea"/>
            </a:endParaRPr>
          </a:p>
        </p:txBody>
      </p:sp>
      <p:grpSp>
        <p:nvGrpSpPr>
          <p:cNvPr id="132" name="Group 18"/>
          <p:cNvGrpSpPr/>
          <p:nvPr/>
        </p:nvGrpSpPr>
        <p:grpSpPr>
          <a:xfrm>
            <a:off x="7611585" y="3410797"/>
            <a:ext cx="312512" cy="312341"/>
            <a:chOff x="6350" y="4763"/>
            <a:chExt cx="492125" cy="492125"/>
          </a:xfrm>
          <a:solidFill>
            <a:schemeClr val="tx1"/>
          </a:solidFill>
        </p:grpSpPr>
        <p:sp>
          <p:nvSpPr>
            <p:cNvPr id="133"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1015">
                <a:latin typeface="Roboto condensed"/>
                <a:cs typeface="+mn-ea"/>
              </a:endParaRPr>
            </a:p>
          </p:txBody>
        </p:sp>
        <p:sp>
          <p:nvSpPr>
            <p:cNvPr id="134"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1015">
                <a:latin typeface="Roboto condensed"/>
                <a:cs typeface="+mn-ea"/>
              </a:endParaRPr>
            </a:p>
          </p:txBody>
        </p:sp>
        <p:sp>
          <p:nvSpPr>
            <p:cNvPr id="135"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1015">
                <a:latin typeface="Roboto condensed"/>
                <a:cs typeface="+mn-ea"/>
              </a:endParaRPr>
            </a:p>
          </p:txBody>
        </p:sp>
      </p:grpSp>
      <p:sp>
        <p:nvSpPr>
          <p:cNvPr id="136" name="TextBox 25"/>
          <p:cNvSpPr txBox="1"/>
          <p:nvPr/>
        </p:nvSpPr>
        <p:spPr>
          <a:xfrm>
            <a:off x="406319" y="3532290"/>
            <a:ext cx="1917371" cy="699481"/>
          </a:xfrm>
          <a:prstGeom prst="rect">
            <a:avLst/>
          </a:prstGeom>
          <a:noFill/>
        </p:spPr>
        <p:txBody>
          <a:bodyPr wrap="square" lIns="68638" tIns="34319" rIns="68638" bIns="34319" rtlCol="0">
            <a:spAutoFit/>
          </a:bodyPr>
          <a:lstStyle/>
          <a:p>
            <a:pPr defTabSz="914400">
              <a:lnSpc>
                <a:spcPct val="130000"/>
              </a:lnSpc>
              <a:defRPr/>
            </a:pPr>
            <a:r>
              <a:rPr lang="zh-CN" altLang="en-US" sz="1050" kern="0" dirty="0">
                <a:latin typeface="+mn-ea"/>
                <a:cs typeface="+mn-ea"/>
              </a:rPr>
              <a:t>您的内容打在这里，或者通过复制您的文本后，在此框中选择粘贴</a:t>
            </a:r>
            <a:endParaRPr lang="zh-CN" altLang="en-US" sz="1050" kern="0" dirty="0">
              <a:latin typeface="+mn-ea"/>
              <a:cs typeface="+mn-ea"/>
            </a:endParaRPr>
          </a:p>
        </p:txBody>
      </p:sp>
      <p:sp>
        <p:nvSpPr>
          <p:cNvPr id="137" name="TextBox 26"/>
          <p:cNvSpPr txBox="1"/>
          <p:nvPr/>
        </p:nvSpPr>
        <p:spPr>
          <a:xfrm>
            <a:off x="2299065" y="3887042"/>
            <a:ext cx="1917371" cy="699481"/>
          </a:xfrm>
          <a:prstGeom prst="rect">
            <a:avLst/>
          </a:prstGeom>
          <a:noFill/>
        </p:spPr>
        <p:txBody>
          <a:bodyPr wrap="square" lIns="68638" tIns="34319" rIns="68638" bIns="34319" rtlCol="0">
            <a:spAutoFit/>
          </a:bodyPr>
          <a:lstStyle/>
          <a:p>
            <a:pPr defTabSz="914400">
              <a:lnSpc>
                <a:spcPct val="130000"/>
              </a:lnSpc>
              <a:defRPr/>
            </a:pPr>
            <a:r>
              <a:rPr lang="zh-CN" altLang="en-US" sz="1050" kern="0" dirty="0">
                <a:latin typeface="+mn-ea"/>
                <a:cs typeface="+mn-ea"/>
              </a:rPr>
              <a:t>您的内容打在这里，或者通过复制您的文本后，在此框中选择粘贴</a:t>
            </a:r>
            <a:endParaRPr lang="zh-CN" altLang="en-US" sz="1050" kern="0" dirty="0">
              <a:latin typeface="+mn-ea"/>
              <a:cs typeface="+mn-ea"/>
            </a:endParaRPr>
          </a:p>
        </p:txBody>
      </p:sp>
      <p:sp>
        <p:nvSpPr>
          <p:cNvPr id="138" name="TextBox 27"/>
          <p:cNvSpPr txBox="1"/>
          <p:nvPr/>
        </p:nvSpPr>
        <p:spPr>
          <a:xfrm>
            <a:off x="4204168" y="4444020"/>
            <a:ext cx="1917371" cy="699481"/>
          </a:xfrm>
          <a:prstGeom prst="rect">
            <a:avLst/>
          </a:prstGeom>
          <a:noFill/>
        </p:spPr>
        <p:txBody>
          <a:bodyPr wrap="square" lIns="68638" tIns="34319" rIns="68638" bIns="34319" rtlCol="0">
            <a:spAutoFit/>
          </a:bodyPr>
          <a:lstStyle/>
          <a:p>
            <a:pPr defTabSz="914400">
              <a:lnSpc>
                <a:spcPct val="130000"/>
              </a:lnSpc>
              <a:defRPr/>
            </a:pPr>
            <a:r>
              <a:rPr lang="zh-CN" altLang="en-US" sz="1050" kern="0" dirty="0">
                <a:latin typeface="+mn-ea"/>
                <a:cs typeface="+mn-ea"/>
              </a:rPr>
              <a:t>您的内容打在这里，或者通过复制您的文本后，在此框中选择粘贴</a:t>
            </a:r>
            <a:endParaRPr lang="zh-CN" altLang="en-US" sz="1050" kern="0" dirty="0">
              <a:latin typeface="+mn-ea"/>
              <a:cs typeface="+mn-ea"/>
            </a:endParaRPr>
          </a:p>
        </p:txBody>
      </p:sp>
      <p:sp>
        <p:nvSpPr>
          <p:cNvPr id="139" name="TextBox 28"/>
          <p:cNvSpPr txBox="1"/>
          <p:nvPr/>
        </p:nvSpPr>
        <p:spPr>
          <a:xfrm>
            <a:off x="6870545" y="3868287"/>
            <a:ext cx="1917371" cy="699481"/>
          </a:xfrm>
          <a:prstGeom prst="rect">
            <a:avLst/>
          </a:prstGeom>
          <a:noFill/>
        </p:spPr>
        <p:txBody>
          <a:bodyPr wrap="square" lIns="68638" tIns="34319" rIns="68638" bIns="34319" rtlCol="0">
            <a:spAutoFit/>
          </a:bodyPr>
          <a:lstStyle/>
          <a:p>
            <a:pPr defTabSz="914400">
              <a:lnSpc>
                <a:spcPct val="130000"/>
              </a:lnSpc>
              <a:defRPr/>
            </a:pPr>
            <a:r>
              <a:rPr lang="zh-CN" altLang="en-US" sz="1050" kern="0" dirty="0">
                <a:latin typeface="+mn-ea"/>
                <a:cs typeface="+mn-ea"/>
              </a:rPr>
              <a:t>您的内容打在这里，或者通过复制您的文本后，在此框中选择粘贴</a:t>
            </a:r>
            <a:endParaRPr lang="zh-CN" altLang="en-US" sz="1050" kern="0" dirty="0">
              <a:latin typeface="+mn-ea"/>
              <a:cs typeface="+mn-ea"/>
            </a:endParaRPr>
          </a:p>
        </p:txBody>
      </p:sp>
      <p:grpSp>
        <p:nvGrpSpPr>
          <p:cNvPr id="140" name="组合 139"/>
          <p:cNvGrpSpPr/>
          <p:nvPr/>
        </p:nvGrpSpPr>
        <p:grpSpPr>
          <a:xfrm>
            <a:off x="4858259" y="2878202"/>
            <a:ext cx="809969" cy="809524"/>
            <a:chOff x="4677858" y="2649672"/>
            <a:chExt cx="809336" cy="809336"/>
          </a:xfrm>
          <a:solidFill>
            <a:schemeClr val="accent1"/>
          </a:solidFill>
        </p:grpSpPr>
        <p:sp>
          <p:nvSpPr>
            <p:cNvPr id="141" name="椭圆 140"/>
            <p:cNvSpPr/>
            <p:nvPr/>
          </p:nvSpPr>
          <p:spPr>
            <a:xfrm>
              <a:off x="4677858" y="2649672"/>
              <a:ext cx="809336" cy="809336"/>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cap="flat" cmpd="sng" algn="ctr">
              <a:solidFill>
                <a:srgbClr val="F2F2F2"/>
              </a:solidFill>
              <a:prstDash val="solid"/>
            </a:ln>
            <a:effectLst>
              <a:outerShdw blurRad="88900" dist="75434" dir="2700004" algn="tr" rotWithShape="0">
                <a:srgbClr val="000000">
                  <a:alpha val="23000"/>
                </a:srgbClr>
              </a:outerShdw>
            </a:effectLst>
          </p:spPr>
          <p:txBody>
            <a:bodyPr rtlCol="0" anchor="ctr"/>
            <a:lstStyle/>
            <a:p>
              <a:pPr algn="ctr" defTabSz="914400">
                <a:defRPr/>
              </a:pPr>
              <a:endParaRPr lang="zh-CN" altLang="en-US" sz="1800" kern="0">
                <a:solidFill>
                  <a:srgbClr val="000000"/>
                </a:solidFill>
                <a:latin typeface="Calibri" panose="020F0502020204030204"/>
                <a:cs typeface="+mn-ea"/>
              </a:endParaRPr>
            </a:p>
          </p:txBody>
        </p:sp>
        <p:sp>
          <p:nvSpPr>
            <p:cNvPr id="142" name="椭圆 141"/>
            <p:cNvSpPr/>
            <p:nvPr/>
          </p:nvSpPr>
          <p:spPr>
            <a:xfrm>
              <a:off x="4719132" y="2696247"/>
              <a:ext cx="726788" cy="726784"/>
            </a:xfrm>
            <a:prstGeom prst="ellipse">
              <a:avLst/>
            </a:prstGeom>
            <a:solidFill>
              <a:srgbClr val="0070C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cs typeface="+mn-ea"/>
              </a:endParaRPr>
            </a:p>
          </p:txBody>
        </p:sp>
      </p:grpSp>
      <p:grpSp>
        <p:nvGrpSpPr>
          <p:cNvPr id="143" name="组合 142"/>
          <p:cNvGrpSpPr/>
          <p:nvPr/>
        </p:nvGrpSpPr>
        <p:grpSpPr>
          <a:xfrm>
            <a:off x="816503" y="1991532"/>
            <a:ext cx="809969" cy="809524"/>
            <a:chOff x="4677858" y="2649672"/>
            <a:chExt cx="809336" cy="809336"/>
          </a:xfrm>
          <a:solidFill>
            <a:schemeClr val="accent1"/>
          </a:solidFill>
        </p:grpSpPr>
        <p:sp>
          <p:nvSpPr>
            <p:cNvPr id="144" name="椭圆 143"/>
            <p:cNvSpPr/>
            <p:nvPr/>
          </p:nvSpPr>
          <p:spPr>
            <a:xfrm>
              <a:off x="4677858" y="2649672"/>
              <a:ext cx="809336" cy="809336"/>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cap="flat" cmpd="sng" algn="ctr">
              <a:solidFill>
                <a:srgbClr val="F2F2F2"/>
              </a:solidFill>
              <a:prstDash val="solid"/>
            </a:ln>
            <a:effectLst>
              <a:outerShdw blurRad="88900" dist="75434" dir="2700004" algn="tr" rotWithShape="0">
                <a:srgbClr val="000000">
                  <a:alpha val="23000"/>
                </a:srgbClr>
              </a:outerShdw>
            </a:effectLst>
          </p:spPr>
          <p:txBody>
            <a:bodyPr rtlCol="0" anchor="ctr"/>
            <a:lstStyle/>
            <a:p>
              <a:pPr algn="ctr" defTabSz="914400">
                <a:defRPr/>
              </a:pPr>
              <a:endParaRPr lang="zh-CN" altLang="en-US" sz="1800" kern="0">
                <a:solidFill>
                  <a:srgbClr val="000000"/>
                </a:solidFill>
                <a:latin typeface="Calibri" panose="020F0502020204030204"/>
                <a:cs typeface="+mn-ea"/>
              </a:endParaRPr>
            </a:p>
          </p:txBody>
        </p:sp>
        <p:sp>
          <p:nvSpPr>
            <p:cNvPr id="145" name="椭圆 144"/>
            <p:cNvSpPr/>
            <p:nvPr/>
          </p:nvSpPr>
          <p:spPr>
            <a:xfrm>
              <a:off x="4719132" y="2696247"/>
              <a:ext cx="726788" cy="726784"/>
            </a:xfrm>
            <a:prstGeom prst="ellipse">
              <a:avLst/>
            </a:prstGeom>
            <a:solidFill>
              <a:srgbClr val="0070C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cs typeface="+mn-ea"/>
              </a:endParaRPr>
            </a:p>
          </p:txBody>
        </p:sp>
      </p:grpSp>
      <p:pic>
        <p:nvPicPr>
          <p:cNvPr id="146" name="Picture 2" descr="C:\Users\Administrator\Desktop\微立体创业计划\001.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6812119" y="1429138"/>
            <a:ext cx="1790882" cy="178989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47"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5886" y="1160988"/>
            <a:ext cx="2030568" cy="202945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48" name="矩形 147"/>
          <p:cNvSpPr/>
          <p:nvPr/>
        </p:nvSpPr>
        <p:spPr>
          <a:xfrm>
            <a:off x="7306927" y="1947165"/>
            <a:ext cx="1620651" cy="457099"/>
          </a:xfrm>
          <a:prstGeom prst="rect">
            <a:avLst/>
          </a:prstGeom>
        </p:spPr>
        <p:txBody>
          <a:bodyPr wrap="square" lIns="68629" tIns="34315" rIns="68629" bIns="34315">
            <a:spAutoFit/>
          </a:bodyPr>
          <a:lstStyle/>
          <a:p>
            <a:pPr>
              <a:lnSpc>
                <a:spcPct val="120000"/>
              </a:lnSpc>
            </a:pPr>
            <a:r>
              <a:rPr lang="zh-CN" altLang="en-US" sz="2100" dirty="0">
                <a:latin typeface="+mn-ea"/>
                <a:cs typeface="+mn-ea"/>
              </a:rPr>
              <a:t>达到目标</a:t>
            </a:r>
            <a:endParaRPr lang="zh-CN" altLang="en-US" sz="2100" dirty="0">
              <a:latin typeface="+mn-ea"/>
              <a:cs typeface="+mn-ea"/>
            </a:endParaRPr>
          </a:p>
        </p:txBody>
      </p:sp>
    </p:spTree>
  </p:cSld>
  <p:clrMapOvr>
    <a:masterClrMapping/>
  </p:clrMapOvr>
  <p:transition spd="slow" advTm="0">
    <p:comb/>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down)">
                                          <p:cBhvr>
                                            <p:cTn id="7" dur="300"/>
                                            <p:tgtEl>
                                              <p:spTgt spid="70"/>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500"/>
                                            <p:tgtEl>
                                              <p:spTgt spid="71"/>
                                            </p:tgtEl>
                                            <p:attrNameLst>
                                              <p:attrName>ppt_x</p:attrName>
                                            </p:attrNameLst>
                                          </p:cBhvr>
                                          <p:tavLst>
                                            <p:tav tm="0">
                                              <p:val>
                                                <p:strVal val="#ppt_x-#ppt_w*1.125000"/>
                                              </p:val>
                                            </p:tav>
                                            <p:tav tm="100000">
                                              <p:val>
                                                <p:strVal val="#ppt_x"/>
                                              </p:val>
                                            </p:tav>
                                          </p:tavLst>
                                        </p:anim>
                                        <p:animEffect transition="in" filter="wipe(right)">
                                          <p:cBhvr>
                                            <p:cTn id="12" dur="500"/>
                                            <p:tgtEl>
                                              <p:spTgt spid="71"/>
                                            </p:tgtEl>
                                          </p:cBhvr>
                                        </p:animEffect>
                                      </p:childTnLst>
                                    </p:cTn>
                                  </p:par>
                                  <p:par>
                                    <p:cTn id="13" presetID="12" presetClass="entr" presetSubtype="8" fill="hold" nodeType="withEffect">
                                      <p:stCondLst>
                                        <p:cond delay="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500"/>
                                            <p:tgtEl>
                                              <p:spTgt spid="73"/>
                                            </p:tgtEl>
                                            <p:attrNameLst>
                                              <p:attrName>ppt_x</p:attrName>
                                            </p:attrNameLst>
                                          </p:cBhvr>
                                          <p:tavLst>
                                            <p:tav tm="0">
                                              <p:val>
                                                <p:strVal val="#ppt_x-#ppt_w*1.125000"/>
                                              </p:val>
                                            </p:tav>
                                            <p:tav tm="100000">
                                              <p:val>
                                                <p:strVal val="#ppt_x"/>
                                              </p:val>
                                            </p:tav>
                                          </p:tavLst>
                                        </p:anim>
                                        <p:animEffect transition="in" filter="wipe(right)">
                                          <p:cBhvr>
                                            <p:cTn id="16" dur="500"/>
                                            <p:tgtEl>
                                              <p:spTgt spid="73"/>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anim calcmode="lin" valueType="num">
                                          <p:cBhvr additive="base">
                                            <p:cTn id="19" dur="500"/>
                                            <p:tgtEl>
                                              <p:spTgt spid="72"/>
                                            </p:tgtEl>
                                            <p:attrNameLst>
                                              <p:attrName>ppt_x</p:attrName>
                                            </p:attrNameLst>
                                          </p:cBhvr>
                                          <p:tavLst>
                                            <p:tav tm="0">
                                              <p:val>
                                                <p:strVal val="#ppt_x-#ppt_w*1.125000"/>
                                              </p:val>
                                            </p:tav>
                                            <p:tav tm="100000">
                                              <p:val>
                                                <p:strVal val="#ppt_x"/>
                                              </p:val>
                                            </p:tav>
                                          </p:tavLst>
                                        </p:anim>
                                        <p:animEffect transition="in" filter="wipe(right)">
                                          <p:cBhvr>
                                            <p:cTn id="20" dur="500"/>
                                            <p:tgtEl>
                                              <p:spTgt spid="72"/>
                                            </p:tgtEl>
                                          </p:cBhvr>
                                        </p:animEffect>
                                      </p:childTnLst>
                                    </p:cTn>
                                  </p:par>
                                </p:childTnLst>
                              </p:cTn>
                            </p:par>
                            <p:par>
                              <p:cTn id="21" fill="hold">
                                <p:stCondLst>
                                  <p:cond delay="1000"/>
                                </p:stCondLst>
                                <p:childTnLst>
                                  <p:par>
                                    <p:cTn id="22" presetID="18" presetClass="entr" presetSubtype="3"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strips(upRight)">
                                          <p:cBhvr>
                                            <p:cTn id="24" dur="500"/>
                                            <p:tgtEl>
                                              <p:spTgt spid="74"/>
                                            </p:tgtEl>
                                          </p:cBhvr>
                                        </p:animEffect>
                                      </p:childTnLst>
                                    </p:cTn>
                                  </p:par>
                                  <p:par>
                                    <p:cTn id="25" presetID="10" presetClass="entr" presetSubtype="0" fill="hold" nodeType="withEffect">
                                      <p:stCondLst>
                                        <p:cond delay="0"/>
                                      </p:stCondLst>
                                      <p:childTnLst>
                                        <p:set>
                                          <p:cBhvr>
                                            <p:cTn id="26" dur="1" fill="hold">
                                              <p:stCondLst>
                                                <p:cond delay="0"/>
                                              </p:stCondLst>
                                            </p:cTn>
                                            <p:tgtEl>
                                              <p:spTgt spid="113"/>
                                            </p:tgtEl>
                                            <p:attrNameLst>
                                              <p:attrName>style.visibility</p:attrName>
                                            </p:attrNameLst>
                                          </p:cBhvr>
                                          <p:to>
                                            <p:strVal val="visible"/>
                                          </p:to>
                                        </p:set>
                                        <p:animEffect transition="in" filter="fade">
                                          <p:cBhvr>
                                            <p:cTn id="27" dur="500"/>
                                            <p:tgtEl>
                                              <p:spTgt spid="113"/>
                                            </p:tgtEl>
                                          </p:cBhvr>
                                        </p:animEffect>
                                      </p:childTnLst>
                                    </p:cTn>
                                  </p:par>
                                  <p:par>
                                    <p:cTn id="28" presetID="0" presetClass="path" presetSubtype="0" accel="50000" decel="50000" fill="hold" nodeType="withEffect">
                                      <p:stCondLst>
                                        <p:cond delay="0"/>
                                      </p:stCondLst>
                                      <p:childTnLst>
                                        <p:animMotion origin="layout" path="M -0.71128 -0.09537 C -0.71128 -0.09506 -0.56111 -0.16172 -0.47708 -0.14197 C -0.37239 -0.13271 -0.39548 -0.14753 -0.20712 0.02284 C -0.01875 0.19321 -0.04305 0.00463 -2.22222E-6 -3.58025E-6 " pathEditMode="relative" rAng="0" ptsTypes="AAAA">
                                          <p:cBhvr>
                                            <p:cTn id="29" dur="2000" fill="hold"/>
                                            <p:tgtEl>
                                              <p:spTgt spid="113"/>
                                            </p:tgtEl>
                                            <p:attrNameLst>
                                              <p:attrName>ppt_x</p:attrName>
                                              <p:attrName>ppt_y</p:attrName>
                                            </p:attrNameLst>
                                          </p:cBhvr>
                                          <p:rCtr x="35556" y="6944"/>
                                        </p:animMotion>
                                      </p:childTnLst>
                                    </p:cTn>
                                  </p:par>
                                  <p:par>
                                    <p:cTn id="30" presetID="22" presetClass="entr" presetSubtype="8" fill="hold" grpId="0" nodeType="withEffect">
                                      <p:stCondLst>
                                        <p:cond delay="0"/>
                                      </p:stCondLst>
                                      <p:childTnLst>
                                        <p:set>
                                          <p:cBhvr>
                                            <p:cTn id="31" dur="1" fill="hold">
                                              <p:stCondLst>
                                                <p:cond delay="0"/>
                                              </p:stCondLst>
                                            </p:cTn>
                                            <p:tgtEl>
                                              <p:spTgt spid="112"/>
                                            </p:tgtEl>
                                            <p:attrNameLst>
                                              <p:attrName>style.visibility</p:attrName>
                                            </p:attrNameLst>
                                          </p:cBhvr>
                                          <p:to>
                                            <p:strVal val="visible"/>
                                          </p:to>
                                        </p:set>
                                        <p:animEffect transition="in" filter="wipe(left)">
                                          <p:cBhvr>
                                            <p:cTn id="32" dur="2000"/>
                                            <p:tgtEl>
                                              <p:spTgt spid="112"/>
                                            </p:tgtEl>
                                          </p:cBhvr>
                                        </p:animEffect>
                                      </p:childTnLst>
                                    </p:cTn>
                                  </p:par>
                                  <p:par>
                                    <p:cTn id="33" presetID="53" presetClass="entr" presetSubtype="16" fill="hold" nodeType="withEffect">
                                      <p:stCondLst>
                                        <p:cond delay="1300"/>
                                      </p:stCondLst>
                                      <p:childTnLst>
                                        <p:set>
                                          <p:cBhvr>
                                            <p:cTn id="34" dur="1" fill="hold">
                                              <p:stCondLst>
                                                <p:cond delay="0"/>
                                              </p:stCondLst>
                                            </p:cTn>
                                            <p:tgtEl>
                                              <p:spTgt spid="146"/>
                                            </p:tgtEl>
                                            <p:attrNameLst>
                                              <p:attrName>style.visibility</p:attrName>
                                            </p:attrNameLst>
                                          </p:cBhvr>
                                          <p:to>
                                            <p:strVal val="visible"/>
                                          </p:to>
                                        </p:set>
                                        <p:anim calcmode="lin" valueType="num">
                                          <p:cBhvr>
                                            <p:cTn id="35" dur="500" fill="hold"/>
                                            <p:tgtEl>
                                              <p:spTgt spid="146"/>
                                            </p:tgtEl>
                                            <p:attrNameLst>
                                              <p:attrName>ppt_w</p:attrName>
                                            </p:attrNameLst>
                                          </p:cBhvr>
                                          <p:tavLst>
                                            <p:tav tm="0">
                                              <p:val>
                                                <p:fltVal val="0"/>
                                              </p:val>
                                            </p:tav>
                                            <p:tav tm="100000">
                                              <p:val>
                                                <p:strVal val="#ppt_w"/>
                                              </p:val>
                                            </p:tav>
                                          </p:tavLst>
                                        </p:anim>
                                        <p:anim calcmode="lin" valueType="num">
                                          <p:cBhvr>
                                            <p:cTn id="36" dur="500" fill="hold"/>
                                            <p:tgtEl>
                                              <p:spTgt spid="146"/>
                                            </p:tgtEl>
                                            <p:attrNameLst>
                                              <p:attrName>ppt_h</p:attrName>
                                            </p:attrNameLst>
                                          </p:cBhvr>
                                          <p:tavLst>
                                            <p:tav tm="0">
                                              <p:val>
                                                <p:fltVal val="0"/>
                                              </p:val>
                                            </p:tav>
                                            <p:tav tm="100000">
                                              <p:val>
                                                <p:strVal val="#ppt_h"/>
                                              </p:val>
                                            </p:tav>
                                          </p:tavLst>
                                        </p:anim>
                                        <p:animEffect transition="in" filter="fade">
                                          <p:cBhvr>
                                            <p:cTn id="37" dur="500"/>
                                            <p:tgtEl>
                                              <p:spTgt spid="146"/>
                                            </p:tgtEl>
                                          </p:cBhvr>
                                        </p:animEffect>
                                      </p:childTnLst>
                                    </p:cTn>
                                  </p:par>
                                  <p:par>
                                    <p:cTn id="38" presetID="42" presetClass="entr" presetSubtype="0" fill="hold" nodeType="withEffect">
                                      <p:stCondLst>
                                        <p:cond delay="1600"/>
                                      </p:stCondLst>
                                      <p:childTnLst>
                                        <p:set>
                                          <p:cBhvr>
                                            <p:cTn id="39" dur="1" fill="hold">
                                              <p:stCondLst>
                                                <p:cond delay="0"/>
                                              </p:stCondLst>
                                            </p:cTn>
                                            <p:tgtEl>
                                              <p:spTgt spid="147"/>
                                            </p:tgtEl>
                                            <p:attrNameLst>
                                              <p:attrName>style.visibility</p:attrName>
                                            </p:attrNameLst>
                                          </p:cBhvr>
                                          <p:to>
                                            <p:strVal val="visible"/>
                                          </p:to>
                                        </p:set>
                                        <p:animEffect transition="in" filter="fade">
                                          <p:cBhvr>
                                            <p:cTn id="40" dur="500"/>
                                            <p:tgtEl>
                                              <p:spTgt spid="147"/>
                                            </p:tgtEl>
                                          </p:cBhvr>
                                        </p:animEffect>
                                        <p:anim calcmode="lin" valueType="num">
                                          <p:cBhvr>
                                            <p:cTn id="41" dur="500" fill="hold"/>
                                            <p:tgtEl>
                                              <p:spTgt spid="147"/>
                                            </p:tgtEl>
                                            <p:attrNameLst>
                                              <p:attrName>ppt_x</p:attrName>
                                            </p:attrNameLst>
                                          </p:cBhvr>
                                          <p:tavLst>
                                            <p:tav tm="0">
                                              <p:val>
                                                <p:strVal val="#ppt_x"/>
                                              </p:val>
                                            </p:tav>
                                            <p:tav tm="100000">
                                              <p:val>
                                                <p:strVal val="#ppt_x"/>
                                              </p:val>
                                            </p:tav>
                                          </p:tavLst>
                                        </p:anim>
                                        <p:anim calcmode="lin" valueType="num">
                                          <p:cBhvr>
                                            <p:cTn id="42" dur="500" fill="hold"/>
                                            <p:tgtEl>
                                              <p:spTgt spid="147"/>
                                            </p:tgtEl>
                                            <p:attrNameLst>
                                              <p:attrName>ppt_y</p:attrName>
                                            </p:attrNameLst>
                                          </p:cBhvr>
                                          <p:tavLst>
                                            <p:tav tm="0">
                                              <p:val>
                                                <p:strVal val="#ppt_y+.1"/>
                                              </p:val>
                                            </p:tav>
                                            <p:tav tm="100000">
                                              <p:val>
                                                <p:strVal val="#ppt_y"/>
                                              </p:val>
                                            </p:tav>
                                          </p:tavLst>
                                        </p:anim>
                                      </p:childTnLst>
                                    </p:cTn>
                                  </p:par>
                                </p:childTnLst>
                              </p:cTn>
                            </p:par>
                            <p:par>
                              <p:cTn id="43" fill="hold">
                                <p:stCondLst>
                                  <p:cond delay="1500"/>
                                </p:stCondLst>
                                <p:childTnLst>
                                  <p:par>
                                    <p:cTn id="44" presetID="16" presetClass="entr" presetSubtype="21" fill="hold" grpId="0" nodeType="afterEffect">
                                      <p:stCondLst>
                                        <p:cond delay="0"/>
                                      </p:stCondLst>
                                      <p:childTnLst>
                                        <p:set>
                                          <p:cBhvr>
                                            <p:cTn id="45" dur="1" fill="hold">
                                              <p:stCondLst>
                                                <p:cond delay="0"/>
                                              </p:stCondLst>
                                            </p:cTn>
                                            <p:tgtEl>
                                              <p:spTgt spid="148"/>
                                            </p:tgtEl>
                                            <p:attrNameLst>
                                              <p:attrName>style.visibility</p:attrName>
                                            </p:attrNameLst>
                                          </p:cBhvr>
                                          <p:to>
                                            <p:strVal val="visible"/>
                                          </p:to>
                                        </p:set>
                                        <p:animEffect transition="in" filter="barn(inVertical)">
                                          <p:cBhvr>
                                            <p:cTn id="46" dur="500"/>
                                            <p:tgtEl>
                                              <p:spTgt spid="148"/>
                                            </p:tgtEl>
                                          </p:cBhvr>
                                        </p:animEffect>
                                      </p:childTnLst>
                                    </p:cTn>
                                  </p:par>
                                </p:childTnLst>
                              </p:cTn>
                            </p:par>
                            <p:par>
                              <p:cTn id="47" fill="hold">
                                <p:stCondLst>
                                  <p:cond delay="2000"/>
                                </p:stCondLst>
                                <p:childTnLst>
                                  <p:par>
                                    <p:cTn id="48" presetID="2" presetClass="entr" presetSubtype="12" accel="52000" fill="hold" nodeType="afterEffect" p14:presetBounceEnd="54000">
                                      <p:stCondLst>
                                        <p:cond delay="0"/>
                                      </p:stCondLst>
                                      <p:childTnLst>
                                        <p:set>
                                          <p:cBhvr>
                                            <p:cTn id="49" dur="1" fill="hold">
                                              <p:stCondLst>
                                                <p:cond delay="0"/>
                                              </p:stCondLst>
                                            </p:cTn>
                                            <p:tgtEl>
                                              <p:spTgt spid="143"/>
                                            </p:tgtEl>
                                            <p:attrNameLst>
                                              <p:attrName>style.visibility</p:attrName>
                                            </p:attrNameLst>
                                          </p:cBhvr>
                                          <p:to>
                                            <p:strVal val="visible"/>
                                          </p:to>
                                        </p:set>
                                        <p:anim calcmode="lin" valueType="num" p14:bounceEnd="54000">
                                          <p:cBhvr additive="base">
                                            <p:cTn id="50" dur="1200" fill="hold"/>
                                            <p:tgtEl>
                                              <p:spTgt spid="143"/>
                                            </p:tgtEl>
                                            <p:attrNameLst>
                                              <p:attrName>ppt_x</p:attrName>
                                            </p:attrNameLst>
                                          </p:cBhvr>
                                          <p:tavLst>
                                            <p:tav tm="0">
                                              <p:val>
                                                <p:strVal val="0-#ppt_w/2"/>
                                              </p:val>
                                            </p:tav>
                                            <p:tav tm="100000">
                                              <p:val>
                                                <p:strVal val="#ppt_x"/>
                                              </p:val>
                                            </p:tav>
                                          </p:tavLst>
                                        </p:anim>
                                        <p:anim calcmode="lin" valueType="num" p14:bounceEnd="54000">
                                          <p:cBhvr additive="base">
                                            <p:cTn id="51" dur="1200" fill="hold"/>
                                            <p:tgtEl>
                                              <p:spTgt spid="143"/>
                                            </p:tgtEl>
                                            <p:attrNameLst>
                                              <p:attrName>ppt_y</p:attrName>
                                            </p:attrNameLst>
                                          </p:cBhvr>
                                          <p:tavLst>
                                            <p:tav tm="0">
                                              <p:val>
                                                <p:strVal val="1+#ppt_h/2"/>
                                              </p:val>
                                            </p:tav>
                                            <p:tav tm="100000">
                                              <p:val>
                                                <p:strVal val="#ppt_y"/>
                                              </p:val>
                                            </p:tav>
                                          </p:tavLst>
                                        </p:anim>
                                      </p:childTnLst>
                                    </p:cTn>
                                  </p:par>
                                  <p:par>
                                    <p:cTn id="52" presetID="2" presetClass="entr" presetSubtype="3" accel="52000" fill="hold" nodeType="withEffect" p14:presetBounceEnd="54000">
                                      <p:stCondLst>
                                        <p:cond delay="400"/>
                                      </p:stCondLst>
                                      <p:childTnLst>
                                        <p:set>
                                          <p:cBhvr>
                                            <p:cTn id="53" dur="1" fill="hold">
                                              <p:stCondLst>
                                                <p:cond delay="0"/>
                                              </p:stCondLst>
                                            </p:cTn>
                                            <p:tgtEl>
                                              <p:spTgt spid="124"/>
                                            </p:tgtEl>
                                            <p:attrNameLst>
                                              <p:attrName>style.visibility</p:attrName>
                                            </p:attrNameLst>
                                          </p:cBhvr>
                                          <p:to>
                                            <p:strVal val="visible"/>
                                          </p:to>
                                        </p:set>
                                        <p:anim calcmode="lin" valueType="num" p14:bounceEnd="54000">
                                          <p:cBhvr additive="base">
                                            <p:cTn id="54" dur="1200" fill="hold"/>
                                            <p:tgtEl>
                                              <p:spTgt spid="124"/>
                                            </p:tgtEl>
                                            <p:attrNameLst>
                                              <p:attrName>ppt_x</p:attrName>
                                            </p:attrNameLst>
                                          </p:cBhvr>
                                          <p:tavLst>
                                            <p:tav tm="0">
                                              <p:val>
                                                <p:strVal val="1+#ppt_w/2"/>
                                              </p:val>
                                            </p:tav>
                                            <p:tav tm="100000">
                                              <p:val>
                                                <p:strVal val="#ppt_x"/>
                                              </p:val>
                                            </p:tav>
                                          </p:tavLst>
                                        </p:anim>
                                        <p:anim calcmode="lin" valueType="num" p14:bounceEnd="54000">
                                          <p:cBhvr additive="base">
                                            <p:cTn id="55" dur="1200" fill="hold"/>
                                            <p:tgtEl>
                                              <p:spTgt spid="124"/>
                                            </p:tgtEl>
                                            <p:attrNameLst>
                                              <p:attrName>ppt_y</p:attrName>
                                            </p:attrNameLst>
                                          </p:cBhvr>
                                          <p:tavLst>
                                            <p:tav tm="0">
                                              <p:val>
                                                <p:strVal val="0-#ppt_h/2"/>
                                              </p:val>
                                            </p:tav>
                                            <p:tav tm="100000">
                                              <p:val>
                                                <p:strVal val="#ppt_y"/>
                                              </p:val>
                                            </p:tav>
                                          </p:tavLst>
                                        </p:anim>
                                      </p:childTnLst>
                                    </p:cTn>
                                  </p:par>
                                  <p:par>
                                    <p:cTn id="56" presetID="2" presetClass="entr" presetSubtype="6" accel="52000" fill="hold" nodeType="withEffect" p14:presetBounceEnd="54000">
                                      <p:stCondLst>
                                        <p:cond delay="900"/>
                                      </p:stCondLst>
                                      <p:childTnLst>
                                        <p:set>
                                          <p:cBhvr>
                                            <p:cTn id="57" dur="1" fill="hold">
                                              <p:stCondLst>
                                                <p:cond delay="0"/>
                                              </p:stCondLst>
                                            </p:cTn>
                                            <p:tgtEl>
                                              <p:spTgt spid="140"/>
                                            </p:tgtEl>
                                            <p:attrNameLst>
                                              <p:attrName>style.visibility</p:attrName>
                                            </p:attrNameLst>
                                          </p:cBhvr>
                                          <p:to>
                                            <p:strVal val="visible"/>
                                          </p:to>
                                        </p:set>
                                        <p:anim calcmode="lin" valueType="num" p14:bounceEnd="54000">
                                          <p:cBhvr additive="base">
                                            <p:cTn id="58" dur="1200" fill="hold"/>
                                            <p:tgtEl>
                                              <p:spTgt spid="140"/>
                                            </p:tgtEl>
                                            <p:attrNameLst>
                                              <p:attrName>ppt_x</p:attrName>
                                            </p:attrNameLst>
                                          </p:cBhvr>
                                          <p:tavLst>
                                            <p:tav tm="0">
                                              <p:val>
                                                <p:strVal val="1+#ppt_w/2"/>
                                              </p:val>
                                            </p:tav>
                                            <p:tav tm="100000">
                                              <p:val>
                                                <p:strVal val="#ppt_x"/>
                                              </p:val>
                                            </p:tav>
                                          </p:tavLst>
                                        </p:anim>
                                        <p:anim calcmode="lin" valueType="num" p14:bounceEnd="54000">
                                          <p:cBhvr additive="base">
                                            <p:cTn id="59" dur="1200" fill="hold"/>
                                            <p:tgtEl>
                                              <p:spTgt spid="140"/>
                                            </p:tgtEl>
                                            <p:attrNameLst>
                                              <p:attrName>ppt_y</p:attrName>
                                            </p:attrNameLst>
                                          </p:cBhvr>
                                          <p:tavLst>
                                            <p:tav tm="0">
                                              <p:val>
                                                <p:strVal val="1+#ppt_h/2"/>
                                              </p:val>
                                            </p:tav>
                                            <p:tav tm="100000">
                                              <p:val>
                                                <p:strVal val="#ppt_y"/>
                                              </p:val>
                                            </p:tav>
                                          </p:tavLst>
                                        </p:anim>
                                      </p:childTnLst>
                                    </p:cTn>
                                  </p:par>
                                </p:childTnLst>
                              </p:cTn>
                            </p:par>
                            <p:par>
                              <p:cTn id="60" fill="hold">
                                <p:stCondLst>
                                  <p:cond delay="3500"/>
                                </p:stCondLst>
                                <p:childTnLst>
                                  <p:par>
                                    <p:cTn id="61" presetID="42" presetClass="entr" presetSubtype="0" fill="hold" grpId="0"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fade">
                                          <p:cBhvr>
                                            <p:cTn id="63" dur="1000"/>
                                            <p:tgtEl>
                                              <p:spTgt spid="130"/>
                                            </p:tgtEl>
                                          </p:cBhvr>
                                        </p:animEffect>
                                        <p:anim calcmode="lin" valueType="num">
                                          <p:cBhvr>
                                            <p:cTn id="64" dur="1000" fill="hold"/>
                                            <p:tgtEl>
                                              <p:spTgt spid="130"/>
                                            </p:tgtEl>
                                            <p:attrNameLst>
                                              <p:attrName>ppt_x</p:attrName>
                                            </p:attrNameLst>
                                          </p:cBhvr>
                                          <p:tavLst>
                                            <p:tav tm="0">
                                              <p:val>
                                                <p:strVal val="#ppt_x"/>
                                              </p:val>
                                            </p:tav>
                                            <p:tav tm="100000">
                                              <p:val>
                                                <p:strVal val="#ppt_x"/>
                                              </p:val>
                                            </p:tav>
                                          </p:tavLst>
                                        </p:anim>
                                        <p:anim calcmode="lin" valueType="num">
                                          <p:cBhvr>
                                            <p:cTn id="65" dur="1000" fill="hold"/>
                                            <p:tgtEl>
                                              <p:spTgt spid="13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31"/>
                                            </p:tgtEl>
                                            <p:attrNameLst>
                                              <p:attrName>style.visibility</p:attrName>
                                            </p:attrNameLst>
                                          </p:cBhvr>
                                          <p:to>
                                            <p:strVal val="visible"/>
                                          </p:to>
                                        </p:set>
                                        <p:animEffect transition="in" filter="fade">
                                          <p:cBhvr>
                                            <p:cTn id="68" dur="1000"/>
                                            <p:tgtEl>
                                              <p:spTgt spid="131"/>
                                            </p:tgtEl>
                                          </p:cBhvr>
                                        </p:animEffect>
                                        <p:anim calcmode="lin" valueType="num">
                                          <p:cBhvr>
                                            <p:cTn id="69" dur="1000" fill="hold"/>
                                            <p:tgtEl>
                                              <p:spTgt spid="131"/>
                                            </p:tgtEl>
                                            <p:attrNameLst>
                                              <p:attrName>ppt_x</p:attrName>
                                            </p:attrNameLst>
                                          </p:cBhvr>
                                          <p:tavLst>
                                            <p:tav tm="0">
                                              <p:val>
                                                <p:strVal val="#ppt_x"/>
                                              </p:val>
                                            </p:tav>
                                            <p:tav tm="100000">
                                              <p:val>
                                                <p:strVal val="#ppt_x"/>
                                              </p:val>
                                            </p:tav>
                                          </p:tavLst>
                                        </p:anim>
                                        <p:anim calcmode="lin" valueType="num">
                                          <p:cBhvr>
                                            <p:cTn id="70" dur="1000" fill="hold"/>
                                            <p:tgtEl>
                                              <p:spTgt spid="131"/>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127"/>
                                            </p:tgtEl>
                                            <p:attrNameLst>
                                              <p:attrName>style.visibility</p:attrName>
                                            </p:attrNameLst>
                                          </p:cBhvr>
                                          <p:to>
                                            <p:strVal val="visible"/>
                                          </p:to>
                                        </p:set>
                                        <p:animEffect transition="in" filter="fade">
                                          <p:cBhvr>
                                            <p:cTn id="73" dur="1000"/>
                                            <p:tgtEl>
                                              <p:spTgt spid="127"/>
                                            </p:tgtEl>
                                          </p:cBhvr>
                                        </p:animEffect>
                                        <p:anim calcmode="lin" valueType="num">
                                          <p:cBhvr>
                                            <p:cTn id="74" dur="1000" fill="hold"/>
                                            <p:tgtEl>
                                              <p:spTgt spid="127"/>
                                            </p:tgtEl>
                                            <p:attrNameLst>
                                              <p:attrName>ppt_x</p:attrName>
                                            </p:attrNameLst>
                                          </p:cBhvr>
                                          <p:tavLst>
                                            <p:tav tm="0">
                                              <p:val>
                                                <p:strVal val="#ppt_x"/>
                                              </p:val>
                                            </p:tav>
                                            <p:tav tm="100000">
                                              <p:val>
                                                <p:strVal val="#ppt_x"/>
                                              </p:val>
                                            </p:tav>
                                          </p:tavLst>
                                        </p:anim>
                                        <p:anim calcmode="lin" valueType="num">
                                          <p:cBhvr>
                                            <p:cTn id="75" dur="1000" fill="hold"/>
                                            <p:tgtEl>
                                              <p:spTgt spid="127"/>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132"/>
                                            </p:tgtEl>
                                            <p:attrNameLst>
                                              <p:attrName>style.visibility</p:attrName>
                                            </p:attrNameLst>
                                          </p:cBhvr>
                                          <p:to>
                                            <p:strVal val="visible"/>
                                          </p:to>
                                        </p:set>
                                        <p:animEffect transition="in" filter="fade">
                                          <p:cBhvr>
                                            <p:cTn id="78" dur="1000"/>
                                            <p:tgtEl>
                                              <p:spTgt spid="132"/>
                                            </p:tgtEl>
                                          </p:cBhvr>
                                        </p:animEffect>
                                        <p:anim calcmode="lin" valueType="num">
                                          <p:cBhvr>
                                            <p:cTn id="79" dur="1000" fill="hold"/>
                                            <p:tgtEl>
                                              <p:spTgt spid="132"/>
                                            </p:tgtEl>
                                            <p:attrNameLst>
                                              <p:attrName>ppt_x</p:attrName>
                                            </p:attrNameLst>
                                          </p:cBhvr>
                                          <p:tavLst>
                                            <p:tav tm="0">
                                              <p:val>
                                                <p:strVal val="#ppt_x"/>
                                              </p:val>
                                            </p:tav>
                                            <p:tav tm="100000">
                                              <p:val>
                                                <p:strVal val="#ppt_x"/>
                                              </p:val>
                                            </p:tav>
                                          </p:tavLst>
                                        </p:anim>
                                        <p:anim calcmode="lin" valueType="num">
                                          <p:cBhvr>
                                            <p:cTn id="80" dur="1000" fill="hold"/>
                                            <p:tgtEl>
                                              <p:spTgt spid="132"/>
                                            </p:tgtEl>
                                            <p:attrNameLst>
                                              <p:attrName>ppt_y</p:attrName>
                                            </p:attrNameLst>
                                          </p:cBhvr>
                                          <p:tavLst>
                                            <p:tav tm="0">
                                              <p:val>
                                                <p:strVal val="#ppt_y+.1"/>
                                              </p:val>
                                            </p:tav>
                                            <p:tav tm="100000">
                                              <p:val>
                                                <p:strVal val="#ppt_y"/>
                                              </p:val>
                                            </p:tav>
                                          </p:tavLst>
                                        </p:anim>
                                      </p:childTnLst>
                                    </p:cTn>
                                  </p:par>
                                </p:childTnLst>
                              </p:cTn>
                            </p:par>
                            <p:par>
                              <p:cTn id="81" fill="hold">
                                <p:stCondLst>
                                  <p:cond delay="4500"/>
                                </p:stCondLst>
                                <p:childTnLst>
                                  <p:par>
                                    <p:cTn id="82" presetID="14" presetClass="entr" presetSubtype="10" fill="hold" grpId="0" nodeType="afterEffect">
                                      <p:stCondLst>
                                        <p:cond delay="0"/>
                                      </p:stCondLst>
                                      <p:childTnLst>
                                        <p:set>
                                          <p:cBhvr>
                                            <p:cTn id="83" dur="1" fill="hold">
                                              <p:stCondLst>
                                                <p:cond delay="0"/>
                                              </p:stCondLst>
                                            </p:cTn>
                                            <p:tgtEl>
                                              <p:spTgt spid="136"/>
                                            </p:tgtEl>
                                            <p:attrNameLst>
                                              <p:attrName>style.visibility</p:attrName>
                                            </p:attrNameLst>
                                          </p:cBhvr>
                                          <p:to>
                                            <p:strVal val="visible"/>
                                          </p:to>
                                        </p:set>
                                        <p:animEffect transition="in" filter="randombar(horizontal)">
                                          <p:cBhvr>
                                            <p:cTn id="84" dur="500"/>
                                            <p:tgtEl>
                                              <p:spTgt spid="136"/>
                                            </p:tgtEl>
                                          </p:cBhvr>
                                        </p:animEffect>
                                      </p:childTnLst>
                                    </p:cTn>
                                  </p:par>
                                  <p:par>
                                    <p:cTn id="85" presetID="14" presetClass="entr" presetSubtype="10" fill="hold" grpId="0" nodeType="withEffect">
                                      <p:stCondLst>
                                        <p:cond delay="0"/>
                                      </p:stCondLst>
                                      <p:childTnLst>
                                        <p:set>
                                          <p:cBhvr>
                                            <p:cTn id="86" dur="1" fill="hold">
                                              <p:stCondLst>
                                                <p:cond delay="0"/>
                                              </p:stCondLst>
                                            </p:cTn>
                                            <p:tgtEl>
                                              <p:spTgt spid="137"/>
                                            </p:tgtEl>
                                            <p:attrNameLst>
                                              <p:attrName>style.visibility</p:attrName>
                                            </p:attrNameLst>
                                          </p:cBhvr>
                                          <p:to>
                                            <p:strVal val="visible"/>
                                          </p:to>
                                        </p:set>
                                        <p:animEffect transition="in" filter="randombar(horizontal)">
                                          <p:cBhvr>
                                            <p:cTn id="87" dur="500"/>
                                            <p:tgtEl>
                                              <p:spTgt spid="137"/>
                                            </p:tgtEl>
                                          </p:cBhvr>
                                        </p:animEffect>
                                      </p:childTnLst>
                                    </p:cTn>
                                  </p:par>
                                  <p:par>
                                    <p:cTn id="88" presetID="14" presetClass="entr" presetSubtype="10" fill="hold" grpId="0" nodeType="withEffect">
                                      <p:stCondLst>
                                        <p:cond delay="0"/>
                                      </p:stCondLst>
                                      <p:childTnLst>
                                        <p:set>
                                          <p:cBhvr>
                                            <p:cTn id="89" dur="1" fill="hold">
                                              <p:stCondLst>
                                                <p:cond delay="0"/>
                                              </p:stCondLst>
                                            </p:cTn>
                                            <p:tgtEl>
                                              <p:spTgt spid="138"/>
                                            </p:tgtEl>
                                            <p:attrNameLst>
                                              <p:attrName>style.visibility</p:attrName>
                                            </p:attrNameLst>
                                          </p:cBhvr>
                                          <p:to>
                                            <p:strVal val="visible"/>
                                          </p:to>
                                        </p:set>
                                        <p:animEffect transition="in" filter="randombar(horizontal)">
                                          <p:cBhvr>
                                            <p:cTn id="90" dur="500"/>
                                            <p:tgtEl>
                                              <p:spTgt spid="138"/>
                                            </p:tgtEl>
                                          </p:cBhvr>
                                        </p:animEffect>
                                      </p:childTnLst>
                                    </p:cTn>
                                  </p:par>
                                  <p:par>
                                    <p:cTn id="91" presetID="14" presetClass="entr" presetSubtype="10" fill="hold" grpId="0" nodeType="withEffect">
                                      <p:stCondLst>
                                        <p:cond delay="0"/>
                                      </p:stCondLst>
                                      <p:childTnLst>
                                        <p:set>
                                          <p:cBhvr>
                                            <p:cTn id="92" dur="1" fill="hold">
                                              <p:stCondLst>
                                                <p:cond delay="0"/>
                                              </p:stCondLst>
                                            </p:cTn>
                                            <p:tgtEl>
                                              <p:spTgt spid="139"/>
                                            </p:tgtEl>
                                            <p:attrNameLst>
                                              <p:attrName>style.visibility</p:attrName>
                                            </p:attrNameLst>
                                          </p:cBhvr>
                                          <p:to>
                                            <p:strVal val="visible"/>
                                          </p:to>
                                        </p:set>
                                        <p:animEffect transition="in" filter="randombar(horizontal)">
                                          <p:cBhvr>
                                            <p:cTn id="93"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p:bldP spid="72" grpId="0"/>
          <p:bldP spid="74" grpId="0"/>
          <p:bldP spid="112" grpId="0" animBg="1"/>
          <p:bldP spid="130" grpId="0" animBg="1"/>
          <p:bldP spid="131" grpId="0" animBg="1"/>
          <p:bldP spid="136" grpId="0"/>
          <p:bldP spid="137" grpId="0"/>
          <p:bldP spid="138" grpId="0"/>
          <p:bldP spid="139" grpId="0"/>
          <p:bldP spid="14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down)">
                                          <p:cBhvr>
                                            <p:cTn id="7" dur="300"/>
                                            <p:tgtEl>
                                              <p:spTgt spid="70"/>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500"/>
                                            <p:tgtEl>
                                              <p:spTgt spid="71"/>
                                            </p:tgtEl>
                                            <p:attrNameLst>
                                              <p:attrName>ppt_x</p:attrName>
                                            </p:attrNameLst>
                                          </p:cBhvr>
                                          <p:tavLst>
                                            <p:tav tm="0">
                                              <p:val>
                                                <p:strVal val="#ppt_x-#ppt_w*1.125000"/>
                                              </p:val>
                                            </p:tav>
                                            <p:tav tm="100000">
                                              <p:val>
                                                <p:strVal val="#ppt_x"/>
                                              </p:val>
                                            </p:tav>
                                          </p:tavLst>
                                        </p:anim>
                                        <p:animEffect transition="in" filter="wipe(right)">
                                          <p:cBhvr>
                                            <p:cTn id="12" dur="500"/>
                                            <p:tgtEl>
                                              <p:spTgt spid="71"/>
                                            </p:tgtEl>
                                          </p:cBhvr>
                                        </p:animEffect>
                                      </p:childTnLst>
                                    </p:cTn>
                                  </p:par>
                                  <p:par>
                                    <p:cTn id="13" presetID="12" presetClass="entr" presetSubtype="8" fill="hold" nodeType="withEffect">
                                      <p:stCondLst>
                                        <p:cond delay="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500"/>
                                            <p:tgtEl>
                                              <p:spTgt spid="73"/>
                                            </p:tgtEl>
                                            <p:attrNameLst>
                                              <p:attrName>ppt_x</p:attrName>
                                            </p:attrNameLst>
                                          </p:cBhvr>
                                          <p:tavLst>
                                            <p:tav tm="0">
                                              <p:val>
                                                <p:strVal val="#ppt_x-#ppt_w*1.125000"/>
                                              </p:val>
                                            </p:tav>
                                            <p:tav tm="100000">
                                              <p:val>
                                                <p:strVal val="#ppt_x"/>
                                              </p:val>
                                            </p:tav>
                                          </p:tavLst>
                                        </p:anim>
                                        <p:animEffect transition="in" filter="wipe(right)">
                                          <p:cBhvr>
                                            <p:cTn id="16" dur="500"/>
                                            <p:tgtEl>
                                              <p:spTgt spid="73"/>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anim calcmode="lin" valueType="num">
                                          <p:cBhvr additive="base">
                                            <p:cTn id="19" dur="500"/>
                                            <p:tgtEl>
                                              <p:spTgt spid="72"/>
                                            </p:tgtEl>
                                            <p:attrNameLst>
                                              <p:attrName>ppt_x</p:attrName>
                                            </p:attrNameLst>
                                          </p:cBhvr>
                                          <p:tavLst>
                                            <p:tav tm="0">
                                              <p:val>
                                                <p:strVal val="#ppt_x-#ppt_w*1.125000"/>
                                              </p:val>
                                            </p:tav>
                                            <p:tav tm="100000">
                                              <p:val>
                                                <p:strVal val="#ppt_x"/>
                                              </p:val>
                                            </p:tav>
                                          </p:tavLst>
                                        </p:anim>
                                        <p:animEffect transition="in" filter="wipe(right)">
                                          <p:cBhvr>
                                            <p:cTn id="20" dur="500"/>
                                            <p:tgtEl>
                                              <p:spTgt spid="72"/>
                                            </p:tgtEl>
                                          </p:cBhvr>
                                        </p:animEffect>
                                      </p:childTnLst>
                                    </p:cTn>
                                  </p:par>
                                </p:childTnLst>
                              </p:cTn>
                            </p:par>
                            <p:par>
                              <p:cTn id="21" fill="hold">
                                <p:stCondLst>
                                  <p:cond delay="1000"/>
                                </p:stCondLst>
                                <p:childTnLst>
                                  <p:par>
                                    <p:cTn id="22" presetID="18" presetClass="entr" presetSubtype="3"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strips(upRight)">
                                          <p:cBhvr>
                                            <p:cTn id="24" dur="500"/>
                                            <p:tgtEl>
                                              <p:spTgt spid="74"/>
                                            </p:tgtEl>
                                          </p:cBhvr>
                                        </p:animEffect>
                                      </p:childTnLst>
                                    </p:cTn>
                                  </p:par>
                                  <p:par>
                                    <p:cTn id="25" presetID="10" presetClass="entr" presetSubtype="0" fill="hold" nodeType="withEffect">
                                      <p:stCondLst>
                                        <p:cond delay="0"/>
                                      </p:stCondLst>
                                      <p:childTnLst>
                                        <p:set>
                                          <p:cBhvr>
                                            <p:cTn id="26" dur="1" fill="hold">
                                              <p:stCondLst>
                                                <p:cond delay="0"/>
                                              </p:stCondLst>
                                            </p:cTn>
                                            <p:tgtEl>
                                              <p:spTgt spid="113"/>
                                            </p:tgtEl>
                                            <p:attrNameLst>
                                              <p:attrName>style.visibility</p:attrName>
                                            </p:attrNameLst>
                                          </p:cBhvr>
                                          <p:to>
                                            <p:strVal val="visible"/>
                                          </p:to>
                                        </p:set>
                                        <p:animEffect transition="in" filter="fade">
                                          <p:cBhvr>
                                            <p:cTn id="27" dur="500"/>
                                            <p:tgtEl>
                                              <p:spTgt spid="113"/>
                                            </p:tgtEl>
                                          </p:cBhvr>
                                        </p:animEffect>
                                      </p:childTnLst>
                                    </p:cTn>
                                  </p:par>
                                  <p:par>
                                    <p:cTn id="28" presetID="0" presetClass="path" presetSubtype="0" accel="50000" decel="50000" fill="hold" nodeType="withEffect">
                                      <p:stCondLst>
                                        <p:cond delay="0"/>
                                      </p:stCondLst>
                                      <p:childTnLst>
                                        <p:animMotion origin="layout" path="M -0.71128 -0.09537 C -0.71128 -0.09506 -0.56111 -0.16172 -0.47708 -0.14197 C -0.37239 -0.13271 -0.39548 -0.14753 -0.20712 0.02284 C -0.01875 0.19321 -0.04305 0.00463 -2.22222E-6 -3.58025E-6 " pathEditMode="relative" rAng="0" ptsTypes="AAAA">
                                          <p:cBhvr>
                                            <p:cTn id="29" dur="2000" fill="hold"/>
                                            <p:tgtEl>
                                              <p:spTgt spid="113"/>
                                            </p:tgtEl>
                                            <p:attrNameLst>
                                              <p:attrName>ppt_x</p:attrName>
                                              <p:attrName>ppt_y</p:attrName>
                                            </p:attrNameLst>
                                          </p:cBhvr>
                                          <p:rCtr x="35556" y="6944"/>
                                        </p:animMotion>
                                      </p:childTnLst>
                                    </p:cTn>
                                  </p:par>
                                  <p:par>
                                    <p:cTn id="30" presetID="22" presetClass="entr" presetSubtype="8" fill="hold" grpId="0" nodeType="withEffect">
                                      <p:stCondLst>
                                        <p:cond delay="0"/>
                                      </p:stCondLst>
                                      <p:childTnLst>
                                        <p:set>
                                          <p:cBhvr>
                                            <p:cTn id="31" dur="1" fill="hold">
                                              <p:stCondLst>
                                                <p:cond delay="0"/>
                                              </p:stCondLst>
                                            </p:cTn>
                                            <p:tgtEl>
                                              <p:spTgt spid="112"/>
                                            </p:tgtEl>
                                            <p:attrNameLst>
                                              <p:attrName>style.visibility</p:attrName>
                                            </p:attrNameLst>
                                          </p:cBhvr>
                                          <p:to>
                                            <p:strVal val="visible"/>
                                          </p:to>
                                        </p:set>
                                        <p:animEffect transition="in" filter="wipe(left)">
                                          <p:cBhvr>
                                            <p:cTn id="32" dur="2000"/>
                                            <p:tgtEl>
                                              <p:spTgt spid="112"/>
                                            </p:tgtEl>
                                          </p:cBhvr>
                                        </p:animEffect>
                                      </p:childTnLst>
                                    </p:cTn>
                                  </p:par>
                                  <p:par>
                                    <p:cTn id="33" presetID="53" presetClass="entr" presetSubtype="16" fill="hold" nodeType="withEffect">
                                      <p:stCondLst>
                                        <p:cond delay="1300"/>
                                      </p:stCondLst>
                                      <p:childTnLst>
                                        <p:set>
                                          <p:cBhvr>
                                            <p:cTn id="34" dur="1" fill="hold">
                                              <p:stCondLst>
                                                <p:cond delay="0"/>
                                              </p:stCondLst>
                                            </p:cTn>
                                            <p:tgtEl>
                                              <p:spTgt spid="146"/>
                                            </p:tgtEl>
                                            <p:attrNameLst>
                                              <p:attrName>style.visibility</p:attrName>
                                            </p:attrNameLst>
                                          </p:cBhvr>
                                          <p:to>
                                            <p:strVal val="visible"/>
                                          </p:to>
                                        </p:set>
                                        <p:anim calcmode="lin" valueType="num">
                                          <p:cBhvr>
                                            <p:cTn id="35" dur="500" fill="hold"/>
                                            <p:tgtEl>
                                              <p:spTgt spid="146"/>
                                            </p:tgtEl>
                                            <p:attrNameLst>
                                              <p:attrName>ppt_w</p:attrName>
                                            </p:attrNameLst>
                                          </p:cBhvr>
                                          <p:tavLst>
                                            <p:tav tm="0">
                                              <p:val>
                                                <p:fltVal val="0"/>
                                              </p:val>
                                            </p:tav>
                                            <p:tav tm="100000">
                                              <p:val>
                                                <p:strVal val="#ppt_w"/>
                                              </p:val>
                                            </p:tav>
                                          </p:tavLst>
                                        </p:anim>
                                        <p:anim calcmode="lin" valueType="num">
                                          <p:cBhvr>
                                            <p:cTn id="36" dur="500" fill="hold"/>
                                            <p:tgtEl>
                                              <p:spTgt spid="146"/>
                                            </p:tgtEl>
                                            <p:attrNameLst>
                                              <p:attrName>ppt_h</p:attrName>
                                            </p:attrNameLst>
                                          </p:cBhvr>
                                          <p:tavLst>
                                            <p:tav tm="0">
                                              <p:val>
                                                <p:fltVal val="0"/>
                                              </p:val>
                                            </p:tav>
                                            <p:tav tm="100000">
                                              <p:val>
                                                <p:strVal val="#ppt_h"/>
                                              </p:val>
                                            </p:tav>
                                          </p:tavLst>
                                        </p:anim>
                                        <p:animEffect transition="in" filter="fade">
                                          <p:cBhvr>
                                            <p:cTn id="37" dur="500"/>
                                            <p:tgtEl>
                                              <p:spTgt spid="146"/>
                                            </p:tgtEl>
                                          </p:cBhvr>
                                        </p:animEffect>
                                      </p:childTnLst>
                                    </p:cTn>
                                  </p:par>
                                  <p:par>
                                    <p:cTn id="38" presetID="42" presetClass="entr" presetSubtype="0" fill="hold" nodeType="withEffect">
                                      <p:stCondLst>
                                        <p:cond delay="1600"/>
                                      </p:stCondLst>
                                      <p:childTnLst>
                                        <p:set>
                                          <p:cBhvr>
                                            <p:cTn id="39" dur="1" fill="hold">
                                              <p:stCondLst>
                                                <p:cond delay="0"/>
                                              </p:stCondLst>
                                            </p:cTn>
                                            <p:tgtEl>
                                              <p:spTgt spid="147"/>
                                            </p:tgtEl>
                                            <p:attrNameLst>
                                              <p:attrName>style.visibility</p:attrName>
                                            </p:attrNameLst>
                                          </p:cBhvr>
                                          <p:to>
                                            <p:strVal val="visible"/>
                                          </p:to>
                                        </p:set>
                                        <p:animEffect transition="in" filter="fade">
                                          <p:cBhvr>
                                            <p:cTn id="40" dur="500"/>
                                            <p:tgtEl>
                                              <p:spTgt spid="147"/>
                                            </p:tgtEl>
                                          </p:cBhvr>
                                        </p:animEffect>
                                        <p:anim calcmode="lin" valueType="num">
                                          <p:cBhvr>
                                            <p:cTn id="41" dur="500" fill="hold"/>
                                            <p:tgtEl>
                                              <p:spTgt spid="147"/>
                                            </p:tgtEl>
                                            <p:attrNameLst>
                                              <p:attrName>ppt_x</p:attrName>
                                            </p:attrNameLst>
                                          </p:cBhvr>
                                          <p:tavLst>
                                            <p:tav tm="0">
                                              <p:val>
                                                <p:strVal val="#ppt_x"/>
                                              </p:val>
                                            </p:tav>
                                            <p:tav tm="100000">
                                              <p:val>
                                                <p:strVal val="#ppt_x"/>
                                              </p:val>
                                            </p:tav>
                                          </p:tavLst>
                                        </p:anim>
                                        <p:anim calcmode="lin" valueType="num">
                                          <p:cBhvr>
                                            <p:cTn id="42" dur="500" fill="hold"/>
                                            <p:tgtEl>
                                              <p:spTgt spid="147"/>
                                            </p:tgtEl>
                                            <p:attrNameLst>
                                              <p:attrName>ppt_y</p:attrName>
                                            </p:attrNameLst>
                                          </p:cBhvr>
                                          <p:tavLst>
                                            <p:tav tm="0">
                                              <p:val>
                                                <p:strVal val="#ppt_y+.1"/>
                                              </p:val>
                                            </p:tav>
                                            <p:tav tm="100000">
                                              <p:val>
                                                <p:strVal val="#ppt_y"/>
                                              </p:val>
                                            </p:tav>
                                          </p:tavLst>
                                        </p:anim>
                                      </p:childTnLst>
                                    </p:cTn>
                                  </p:par>
                                </p:childTnLst>
                              </p:cTn>
                            </p:par>
                            <p:par>
                              <p:cTn id="43" fill="hold">
                                <p:stCondLst>
                                  <p:cond delay="1500"/>
                                </p:stCondLst>
                                <p:childTnLst>
                                  <p:par>
                                    <p:cTn id="44" presetID="16" presetClass="entr" presetSubtype="21" fill="hold" grpId="0" nodeType="afterEffect">
                                      <p:stCondLst>
                                        <p:cond delay="0"/>
                                      </p:stCondLst>
                                      <p:childTnLst>
                                        <p:set>
                                          <p:cBhvr>
                                            <p:cTn id="45" dur="1" fill="hold">
                                              <p:stCondLst>
                                                <p:cond delay="0"/>
                                              </p:stCondLst>
                                            </p:cTn>
                                            <p:tgtEl>
                                              <p:spTgt spid="148"/>
                                            </p:tgtEl>
                                            <p:attrNameLst>
                                              <p:attrName>style.visibility</p:attrName>
                                            </p:attrNameLst>
                                          </p:cBhvr>
                                          <p:to>
                                            <p:strVal val="visible"/>
                                          </p:to>
                                        </p:set>
                                        <p:animEffect transition="in" filter="barn(inVertical)">
                                          <p:cBhvr>
                                            <p:cTn id="46" dur="500"/>
                                            <p:tgtEl>
                                              <p:spTgt spid="148"/>
                                            </p:tgtEl>
                                          </p:cBhvr>
                                        </p:animEffect>
                                      </p:childTnLst>
                                    </p:cTn>
                                  </p:par>
                                </p:childTnLst>
                              </p:cTn>
                            </p:par>
                            <p:par>
                              <p:cTn id="47" fill="hold">
                                <p:stCondLst>
                                  <p:cond delay="2000"/>
                                </p:stCondLst>
                                <p:childTnLst>
                                  <p:par>
                                    <p:cTn id="48" presetID="2" presetClass="entr" presetSubtype="12" accel="52000" fill="hold" nodeType="afterEffect">
                                      <p:stCondLst>
                                        <p:cond delay="0"/>
                                      </p:stCondLst>
                                      <p:childTnLst>
                                        <p:set>
                                          <p:cBhvr>
                                            <p:cTn id="49" dur="1" fill="hold">
                                              <p:stCondLst>
                                                <p:cond delay="0"/>
                                              </p:stCondLst>
                                            </p:cTn>
                                            <p:tgtEl>
                                              <p:spTgt spid="143"/>
                                            </p:tgtEl>
                                            <p:attrNameLst>
                                              <p:attrName>style.visibility</p:attrName>
                                            </p:attrNameLst>
                                          </p:cBhvr>
                                          <p:to>
                                            <p:strVal val="visible"/>
                                          </p:to>
                                        </p:set>
                                        <p:anim calcmode="lin" valueType="num">
                                          <p:cBhvr additive="base">
                                            <p:cTn id="50" dur="1200" fill="hold"/>
                                            <p:tgtEl>
                                              <p:spTgt spid="143"/>
                                            </p:tgtEl>
                                            <p:attrNameLst>
                                              <p:attrName>ppt_x</p:attrName>
                                            </p:attrNameLst>
                                          </p:cBhvr>
                                          <p:tavLst>
                                            <p:tav tm="0">
                                              <p:val>
                                                <p:strVal val="0-#ppt_w/2"/>
                                              </p:val>
                                            </p:tav>
                                            <p:tav tm="100000">
                                              <p:val>
                                                <p:strVal val="#ppt_x"/>
                                              </p:val>
                                            </p:tav>
                                          </p:tavLst>
                                        </p:anim>
                                        <p:anim calcmode="lin" valueType="num">
                                          <p:cBhvr additive="base">
                                            <p:cTn id="51" dur="1200" fill="hold"/>
                                            <p:tgtEl>
                                              <p:spTgt spid="143"/>
                                            </p:tgtEl>
                                            <p:attrNameLst>
                                              <p:attrName>ppt_y</p:attrName>
                                            </p:attrNameLst>
                                          </p:cBhvr>
                                          <p:tavLst>
                                            <p:tav tm="0">
                                              <p:val>
                                                <p:strVal val="1+#ppt_h/2"/>
                                              </p:val>
                                            </p:tav>
                                            <p:tav tm="100000">
                                              <p:val>
                                                <p:strVal val="#ppt_y"/>
                                              </p:val>
                                            </p:tav>
                                          </p:tavLst>
                                        </p:anim>
                                      </p:childTnLst>
                                    </p:cTn>
                                  </p:par>
                                  <p:par>
                                    <p:cTn id="52" presetID="2" presetClass="entr" presetSubtype="3" accel="52000" fill="hold" nodeType="withEffect">
                                      <p:stCondLst>
                                        <p:cond delay="400"/>
                                      </p:stCondLst>
                                      <p:childTnLst>
                                        <p:set>
                                          <p:cBhvr>
                                            <p:cTn id="53" dur="1" fill="hold">
                                              <p:stCondLst>
                                                <p:cond delay="0"/>
                                              </p:stCondLst>
                                            </p:cTn>
                                            <p:tgtEl>
                                              <p:spTgt spid="124"/>
                                            </p:tgtEl>
                                            <p:attrNameLst>
                                              <p:attrName>style.visibility</p:attrName>
                                            </p:attrNameLst>
                                          </p:cBhvr>
                                          <p:to>
                                            <p:strVal val="visible"/>
                                          </p:to>
                                        </p:set>
                                        <p:anim calcmode="lin" valueType="num">
                                          <p:cBhvr additive="base">
                                            <p:cTn id="54" dur="1200" fill="hold"/>
                                            <p:tgtEl>
                                              <p:spTgt spid="124"/>
                                            </p:tgtEl>
                                            <p:attrNameLst>
                                              <p:attrName>ppt_x</p:attrName>
                                            </p:attrNameLst>
                                          </p:cBhvr>
                                          <p:tavLst>
                                            <p:tav tm="0">
                                              <p:val>
                                                <p:strVal val="1+#ppt_w/2"/>
                                              </p:val>
                                            </p:tav>
                                            <p:tav tm="100000">
                                              <p:val>
                                                <p:strVal val="#ppt_x"/>
                                              </p:val>
                                            </p:tav>
                                          </p:tavLst>
                                        </p:anim>
                                        <p:anim calcmode="lin" valueType="num">
                                          <p:cBhvr additive="base">
                                            <p:cTn id="55" dur="1200" fill="hold"/>
                                            <p:tgtEl>
                                              <p:spTgt spid="124"/>
                                            </p:tgtEl>
                                            <p:attrNameLst>
                                              <p:attrName>ppt_y</p:attrName>
                                            </p:attrNameLst>
                                          </p:cBhvr>
                                          <p:tavLst>
                                            <p:tav tm="0">
                                              <p:val>
                                                <p:strVal val="0-#ppt_h/2"/>
                                              </p:val>
                                            </p:tav>
                                            <p:tav tm="100000">
                                              <p:val>
                                                <p:strVal val="#ppt_y"/>
                                              </p:val>
                                            </p:tav>
                                          </p:tavLst>
                                        </p:anim>
                                      </p:childTnLst>
                                    </p:cTn>
                                  </p:par>
                                  <p:par>
                                    <p:cTn id="56" presetID="2" presetClass="entr" presetSubtype="6" accel="52000" fill="hold" nodeType="withEffect">
                                      <p:stCondLst>
                                        <p:cond delay="900"/>
                                      </p:stCondLst>
                                      <p:childTnLst>
                                        <p:set>
                                          <p:cBhvr>
                                            <p:cTn id="57" dur="1" fill="hold">
                                              <p:stCondLst>
                                                <p:cond delay="0"/>
                                              </p:stCondLst>
                                            </p:cTn>
                                            <p:tgtEl>
                                              <p:spTgt spid="140"/>
                                            </p:tgtEl>
                                            <p:attrNameLst>
                                              <p:attrName>style.visibility</p:attrName>
                                            </p:attrNameLst>
                                          </p:cBhvr>
                                          <p:to>
                                            <p:strVal val="visible"/>
                                          </p:to>
                                        </p:set>
                                        <p:anim calcmode="lin" valueType="num">
                                          <p:cBhvr additive="base">
                                            <p:cTn id="58" dur="1200" fill="hold"/>
                                            <p:tgtEl>
                                              <p:spTgt spid="140"/>
                                            </p:tgtEl>
                                            <p:attrNameLst>
                                              <p:attrName>ppt_x</p:attrName>
                                            </p:attrNameLst>
                                          </p:cBhvr>
                                          <p:tavLst>
                                            <p:tav tm="0">
                                              <p:val>
                                                <p:strVal val="1+#ppt_w/2"/>
                                              </p:val>
                                            </p:tav>
                                            <p:tav tm="100000">
                                              <p:val>
                                                <p:strVal val="#ppt_x"/>
                                              </p:val>
                                            </p:tav>
                                          </p:tavLst>
                                        </p:anim>
                                        <p:anim calcmode="lin" valueType="num">
                                          <p:cBhvr additive="base">
                                            <p:cTn id="59" dur="1200" fill="hold"/>
                                            <p:tgtEl>
                                              <p:spTgt spid="140"/>
                                            </p:tgtEl>
                                            <p:attrNameLst>
                                              <p:attrName>ppt_y</p:attrName>
                                            </p:attrNameLst>
                                          </p:cBhvr>
                                          <p:tavLst>
                                            <p:tav tm="0">
                                              <p:val>
                                                <p:strVal val="1+#ppt_h/2"/>
                                              </p:val>
                                            </p:tav>
                                            <p:tav tm="100000">
                                              <p:val>
                                                <p:strVal val="#ppt_y"/>
                                              </p:val>
                                            </p:tav>
                                          </p:tavLst>
                                        </p:anim>
                                      </p:childTnLst>
                                    </p:cTn>
                                  </p:par>
                                </p:childTnLst>
                              </p:cTn>
                            </p:par>
                            <p:par>
                              <p:cTn id="60" fill="hold">
                                <p:stCondLst>
                                  <p:cond delay="3500"/>
                                </p:stCondLst>
                                <p:childTnLst>
                                  <p:par>
                                    <p:cTn id="61" presetID="42" presetClass="entr" presetSubtype="0" fill="hold" grpId="0"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fade">
                                          <p:cBhvr>
                                            <p:cTn id="63" dur="1000"/>
                                            <p:tgtEl>
                                              <p:spTgt spid="130"/>
                                            </p:tgtEl>
                                          </p:cBhvr>
                                        </p:animEffect>
                                        <p:anim calcmode="lin" valueType="num">
                                          <p:cBhvr>
                                            <p:cTn id="64" dur="1000" fill="hold"/>
                                            <p:tgtEl>
                                              <p:spTgt spid="130"/>
                                            </p:tgtEl>
                                            <p:attrNameLst>
                                              <p:attrName>ppt_x</p:attrName>
                                            </p:attrNameLst>
                                          </p:cBhvr>
                                          <p:tavLst>
                                            <p:tav tm="0">
                                              <p:val>
                                                <p:strVal val="#ppt_x"/>
                                              </p:val>
                                            </p:tav>
                                            <p:tav tm="100000">
                                              <p:val>
                                                <p:strVal val="#ppt_x"/>
                                              </p:val>
                                            </p:tav>
                                          </p:tavLst>
                                        </p:anim>
                                        <p:anim calcmode="lin" valueType="num">
                                          <p:cBhvr>
                                            <p:cTn id="65" dur="1000" fill="hold"/>
                                            <p:tgtEl>
                                              <p:spTgt spid="13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31"/>
                                            </p:tgtEl>
                                            <p:attrNameLst>
                                              <p:attrName>style.visibility</p:attrName>
                                            </p:attrNameLst>
                                          </p:cBhvr>
                                          <p:to>
                                            <p:strVal val="visible"/>
                                          </p:to>
                                        </p:set>
                                        <p:animEffect transition="in" filter="fade">
                                          <p:cBhvr>
                                            <p:cTn id="68" dur="1000"/>
                                            <p:tgtEl>
                                              <p:spTgt spid="131"/>
                                            </p:tgtEl>
                                          </p:cBhvr>
                                        </p:animEffect>
                                        <p:anim calcmode="lin" valueType="num">
                                          <p:cBhvr>
                                            <p:cTn id="69" dur="1000" fill="hold"/>
                                            <p:tgtEl>
                                              <p:spTgt spid="131"/>
                                            </p:tgtEl>
                                            <p:attrNameLst>
                                              <p:attrName>ppt_x</p:attrName>
                                            </p:attrNameLst>
                                          </p:cBhvr>
                                          <p:tavLst>
                                            <p:tav tm="0">
                                              <p:val>
                                                <p:strVal val="#ppt_x"/>
                                              </p:val>
                                            </p:tav>
                                            <p:tav tm="100000">
                                              <p:val>
                                                <p:strVal val="#ppt_x"/>
                                              </p:val>
                                            </p:tav>
                                          </p:tavLst>
                                        </p:anim>
                                        <p:anim calcmode="lin" valueType="num">
                                          <p:cBhvr>
                                            <p:cTn id="70" dur="1000" fill="hold"/>
                                            <p:tgtEl>
                                              <p:spTgt spid="131"/>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127"/>
                                            </p:tgtEl>
                                            <p:attrNameLst>
                                              <p:attrName>style.visibility</p:attrName>
                                            </p:attrNameLst>
                                          </p:cBhvr>
                                          <p:to>
                                            <p:strVal val="visible"/>
                                          </p:to>
                                        </p:set>
                                        <p:animEffect transition="in" filter="fade">
                                          <p:cBhvr>
                                            <p:cTn id="73" dur="1000"/>
                                            <p:tgtEl>
                                              <p:spTgt spid="127"/>
                                            </p:tgtEl>
                                          </p:cBhvr>
                                        </p:animEffect>
                                        <p:anim calcmode="lin" valueType="num">
                                          <p:cBhvr>
                                            <p:cTn id="74" dur="1000" fill="hold"/>
                                            <p:tgtEl>
                                              <p:spTgt spid="127"/>
                                            </p:tgtEl>
                                            <p:attrNameLst>
                                              <p:attrName>ppt_x</p:attrName>
                                            </p:attrNameLst>
                                          </p:cBhvr>
                                          <p:tavLst>
                                            <p:tav tm="0">
                                              <p:val>
                                                <p:strVal val="#ppt_x"/>
                                              </p:val>
                                            </p:tav>
                                            <p:tav tm="100000">
                                              <p:val>
                                                <p:strVal val="#ppt_x"/>
                                              </p:val>
                                            </p:tav>
                                          </p:tavLst>
                                        </p:anim>
                                        <p:anim calcmode="lin" valueType="num">
                                          <p:cBhvr>
                                            <p:cTn id="75" dur="1000" fill="hold"/>
                                            <p:tgtEl>
                                              <p:spTgt spid="127"/>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132"/>
                                            </p:tgtEl>
                                            <p:attrNameLst>
                                              <p:attrName>style.visibility</p:attrName>
                                            </p:attrNameLst>
                                          </p:cBhvr>
                                          <p:to>
                                            <p:strVal val="visible"/>
                                          </p:to>
                                        </p:set>
                                        <p:animEffect transition="in" filter="fade">
                                          <p:cBhvr>
                                            <p:cTn id="78" dur="1000"/>
                                            <p:tgtEl>
                                              <p:spTgt spid="132"/>
                                            </p:tgtEl>
                                          </p:cBhvr>
                                        </p:animEffect>
                                        <p:anim calcmode="lin" valueType="num">
                                          <p:cBhvr>
                                            <p:cTn id="79" dur="1000" fill="hold"/>
                                            <p:tgtEl>
                                              <p:spTgt spid="132"/>
                                            </p:tgtEl>
                                            <p:attrNameLst>
                                              <p:attrName>ppt_x</p:attrName>
                                            </p:attrNameLst>
                                          </p:cBhvr>
                                          <p:tavLst>
                                            <p:tav tm="0">
                                              <p:val>
                                                <p:strVal val="#ppt_x"/>
                                              </p:val>
                                            </p:tav>
                                            <p:tav tm="100000">
                                              <p:val>
                                                <p:strVal val="#ppt_x"/>
                                              </p:val>
                                            </p:tav>
                                          </p:tavLst>
                                        </p:anim>
                                        <p:anim calcmode="lin" valueType="num">
                                          <p:cBhvr>
                                            <p:cTn id="80" dur="1000" fill="hold"/>
                                            <p:tgtEl>
                                              <p:spTgt spid="132"/>
                                            </p:tgtEl>
                                            <p:attrNameLst>
                                              <p:attrName>ppt_y</p:attrName>
                                            </p:attrNameLst>
                                          </p:cBhvr>
                                          <p:tavLst>
                                            <p:tav tm="0">
                                              <p:val>
                                                <p:strVal val="#ppt_y+.1"/>
                                              </p:val>
                                            </p:tav>
                                            <p:tav tm="100000">
                                              <p:val>
                                                <p:strVal val="#ppt_y"/>
                                              </p:val>
                                            </p:tav>
                                          </p:tavLst>
                                        </p:anim>
                                      </p:childTnLst>
                                    </p:cTn>
                                  </p:par>
                                </p:childTnLst>
                              </p:cTn>
                            </p:par>
                            <p:par>
                              <p:cTn id="81" fill="hold">
                                <p:stCondLst>
                                  <p:cond delay="4500"/>
                                </p:stCondLst>
                                <p:childTnLst>
                                  <p:par>
                                    <p:cTn id="82" presetID="14" presetClass="entr" presetSubtype="10" fill="hold" grpId="0" nodeType="afterEffect">
                                      <p:stCondLst>
                                        <p:cond delay="0"/>
                                      </p:stCondLst>
                                      <p:childTnLst>
                                        <p:set>
                                          <p:cBhvr>
                                            <p:cTn id="83" dur="1" fill="hold">
                                              <p:stCondLst>
                                                <p:cond delay="0"/>
                                              </p:stCondLst>
                                            </p:cTn>
                                            <p:tgtEl>
                                              <p:spTgt spid="136"/>
                                            </p:tgtEl>
                                            <p:attrNameLst>
                                              <p:attrName>style.visibility</p:attrName>
                                            </p:attrNameLst>
                                          </p:cBhvr>
                                          <p:to>
                                            <p:strVal val="visible"/>
                                          </p:to>
                                        </p:set>
                                        <p:animEffect transition="in" filter="randombar(horizontal)">
                                          <p:cBhvr>
                                            <p:cTn id="84" dur="500"/>
                                            <p:tgtEl>
                                              <p:spTgt spid="136"/>
                                            </p:tgtEl>
                                          </p:cBhvr>
                                        </p:animEffect>
                                      </p:childTnLst>
                                    </p:cTn>
                                  </p:par>
                                  <p:par>
                                    <p:cTn id="85" presetID="14" presetClass="entr" presetSubtype="10" fill="hold" grpId="0" nodeType="withEffect">
                                      <p:stCondLst>
                                        <p:cond delay="0"/>
                                      </p:stCondLst>
                                      <p:childTnLst>
                                        <p:set>
                                          <p:cBhvr>
                                            <p:cTn id="86" dur="1" fill="hold">
                                              <p:stCondLst>
                                                <p:cond delay="0"/>
                                              </p:stCondLst>
                                            </p:cTn>
                                            <p:tgtEl>
                                              <p:spTgt spid="137"/>
                                            </p:tgtEl>
                                            <p:attrNameLst>
                                              <p:attrName>style.visibility</p:attrName>
                                            </p:attrNameLst>
                                          </p:cBhvr>
                                          <p:to>
                                            <p:strVal val="visible"/>
                                          </p:to>
                                        </p:set>
                                        <p:animEffect transition="in" filter="randombar(horizontal)">
                                          <p:cBhvr>
                                            <p:cTn id="87" dur="500"/>
                                            <p:tgtEl>
                                              <p:spTgt spid="137"/>
                                            </p:tgtEl>
                                          </p:cBhvr>
                                        </p:animEffect>
                                      </p:childTnLst>
                                    </p:cTn>
                                  </p:par>
                                  <p:par>
                                    <p:cTn id="88" presetID="14" presetClass="entr" presetSubtype="10" fill="hold" grpId="0" nodeType="withEffect">
                                      <p:stCondLst>
                                        <p:cond delay="0"/>
                                      </p:stCondLst>
                                      <p:childTnLst>
                                        <p:set>
                                          <p:cBhvr>
                                            <p:cTn id="89" dur="1" fill="hold">
                                              <p:stCondLst>
                                                <p:cond delay="0"/>
                                              </p:stCondLst>
                                            </p:cTn>
                                            <p:tgtEl>
                                              <p:spTgt spid="138"/>
                                            </p:tgtEl>
                                            <p:attrNameLst>
                                              <p:attrName>style.visibility</p:attrName>
                                            </p:attrNameLst>
                                          </p:cBhvr>
                                          <p:to>
                                            <p:strVal val="visible"/>
                                          </p:to>
                                        </p:set>
                                        <p:animEffect transition="in" filter="randombar(horizontal)">
                                          <p:cBhvr>
                                            <p:cTn id="90" dur="500"/>
                                            <p:tgtEl>
                                              <p:spTgt spid="138"/>
                                            </p:tgtEl>
                                          </p:cBhvr>
                                        </p:animEffect>
                                      </p:childTnLst>
                                    </p:cTn>
                                  </p:par>
                                  <p:par>
                                    <p:cTn id="91" presetID="14" presetClass="entr" presetSubtype="10" fill="hold" grpId="0" nodeType="withEffect">
                                      <p:stCondLst>
                                        <p:cond delay="0"/>
                                      </p:stCondLst>
                                      <p:childTnLst>
                                        <p:set>
                                          <p:cBhvr>
                                            <p:cTn id="92" dur="1" fill="hold">
                                              <p:stCondLst>
                                                <p:cond delay="0"/>
                                              </p:stCondLst>
                                            </p:cTn>
                                            <p:tgtEl>
                                              <p:spTgt spid="139"/>
                                            </p:tgtEl>
                                            <p:attrNameLst>
                                              <p:attrName>style.visibility</p:attrName>
                                            </p:attrNameLst>
                                          </p:cBhvr>
                                          <p:to>
                                            <p:strVal val="visible"/>
                                          </p:to>
                                        </p:set>
                                        <p:animEffect transition="in" filter="randombar(horizontal)">
                                          <p:cBhvr>
                                            <p:cTn id="93"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p:bldP spid="72" grpId="0"/>
          <p:bldP spid="74" grpId="0"/>
          <p:bldP spid="112" grpId="0" animBg="1"/>
          <p:bldP spid="130" grpId="0" animBg="1"/>
          <p:bldP spid="131" grpId="0" animBg="1"/>
          <p:bldP spid="136" grpId="0"/>
          <p:bldP spid="137" grpId="0"/>
          <p:bldP spid="138" grpId="0"/>
          <p:bldP spid="139" grpId="0"/>
          <p:bldP spid="148"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0609990" y="6382589"/>
            <a:ext cx="877163" cy="369332"/>
          </a:xfrm>
          <a:prstGeom prst="rect">
            <a:avLst/>
          </a:prstGeom>
          <a:noFill/>
        </p:spPr>
        <p:txBody>
          <a:bodyPr wrap="none" rtlCol="0">
            <a:spAutoFit/>
          </a:bodyPr>
          <a:lstStyle/>
          <a:p>
            <a:r>
              <a:rPr lang="zh-CN" altLang="en-US" sz="1800" dirty="0">
                <a:cs typeface="+mn-ea"/>
                <a:sym typeface="+mn-lt"/>
              </a:rPr>
              <a:t>延时符</a:t>
            </a:r>
            <a:endParaRPr lang="zh-CN" altLang="en-US" sz="1800" dirty="0">
              <a:cs typeface="+mn-ea"/>
              <a:sym typeface="+mn-lt"/>
            </a:endParaRPr>
          </a:p>
        </p:txBody>
      </p:sp>
      <p:sp>
        <p:nvSpPr>
          <p:cNvPr id="83" name="TextBox 93"/>
          <p:cNvSpPr txBox="1"/>
          <p:nvPr/>
        </p:nvSpPr>
        <p:spPr>
          <a:xfrm>
            <a:off x="3220042" y="2172488"/>
            <a:ext cx="2595582" cy="769441"/>
          </a:xfrm>
          <a:prstGeom prst="rect">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txBody>
          <a:bodyPr wrap="none" rtlCol="0">
            <a:spAutoFit/>
          </a:bodyPr>
          <a:lstStyle/>
          <a:p>
            <a:r>
              <a:rPr lang="zh-CN" altLang="en-US" sz="4400" b="1" spc="300" dirty="0">
                <a:solidFill>
                  <a:schemeClr val="accent3"/>
                </a:solidFill>
                <a:latin typeface="+mj-ea"/>
                <a:ea typeface="+mj-ea"/>
                <a:cs typeface="+mn-ea"/>
                <a:sym typeface="+mn-lt"/>
              </a:rPr>
              <a:t>谢谢观看</a:t>
            </a:r>
            <a:endParaRPr lang="zh-CN" altLang="en-US" sz="4400" b="1" spc="300" dirty="0">
              <a:solidFill>
                <a:schemeClr val="accent3"/>
              </a:solidFill>
              <a:latin typeface="+mj-ea"/>
              <a:ea typeface="+mj-ea"/>
              <a:cs typeface="+mn-ea"/>
              <a:sym typeface="+mn-lt"/>
            </a:endParaRPr>
          </a:p>
        </p:txBody>
      </p:sp>
    </p:spTree>
    <p:custDataLst>
      <p:tags r:id="rId1"/>
    </p:custData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childTnLst>
                          </p:cTn>
                        </p:par>
                        <p:par>
                          <p:cTn id="8" fill="hold">
                            <p:stCondLst>
                              <p:cond delay="2000"/>
                            </p:stCondLst>
                            <p:childTnLst>
                              <p:par>
                                <p:cTn id="9" presetID="1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p:tgtEl>
                                          <p:spTgt spid="83"/>
                                        </p:tgtEl>
                                        <p:attrNameLst>
                                          <p:attrName>ppt_x</p:attrName>
                                        </p:attrNameLst>
                                      </p:cBhvr>
                                      <p:tavLst>
                                        <p:tav tm="0">
                                          <p:val>
                                            <p:strVal val="#ppt_x-#ppt_w*1.125000"/>
                                          </p:val>
                                        </p:tav>
                                        <p:tav tm="100000">
                                          <p:val>
                                            <p:strVal val="#ppt_x"/>
                                          </p:val>
                                        </p:tav>
                                      </p:tavLst>
                                    </p:anim>
                                    <p:animEffect transition="in" filter="wipe(right)">
                                      <p:cBhvr>
                                        <p:cTn id="12"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8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8318" y="-26478"/>
            <a:ext cx="9134507" cy="5169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1652" y="1940406"/>
            <a:ext cx="9141172" cy="9279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601" y="1050524"/>
            <a:ext cx="1878323" cy="571353"/>
          </a:xfrm>
          <a:prstGeom prst="rect">
            <a:avLst/>
          </a:prstGeom>
        </p:spPr>
      </p:pic>
      <p:sp>
        <p:nvSpPr>
          <p:cNvPr id="5" name="文本框 4"/>
          <p:cNvSpPr txBox="1"/>
          <p:nvPr/>
        </p:nvSpPr>
        <p:spPr>
          <a:xfrm>
            <a:off x="3150759" y="3100729"/>
            <a:ext cx="2849623"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10609990" y="6382589"/>
            <a:ext cx="877163" cy="369332"/>
          </a:xfrm>
          <a:prstGeom prst="rect">
            <a:avLst/>
          </a:prstGeom>
          <a:noFill/>
        </p:spPr>
        <p:txBody>
          <a:bodyPr wrap="none" rtlCol="0">
            <a:spAutoFit/>
          </a:bodyPr>
          <a:lstStyle/>
          <a:p>
            <a:r>
              <a:rPr lang="zh-CN" altLang="en-US" sz="1800" dirty="0">
                <a:cs typeface="+mn-ea"/>
                <a:sym typeface="+mn-lt"/>
              </a:rPr>
              <a:t>延时符</a:t>
            </a:r>
            <a:endParaRPr lang="zh-CN" altLang="en-US" sz="1800" dirty="0">
              <a:cs typeface="+mn-ea"/>
              <a:sym typeface="+mn-lt"/>
            </a:endParaRPr>
          </a:p>
        </p:txBody>
      </p:sp>
      <p:sp>
        <p:nvSpPr>
          <p:cNvPr id="43" name="圆角矩形 42"/>
          <p:cNvSpPr/>
          <p:nvPr/>
        </p:nvSpPr>
        <p:spPr>
          <a:xfrm>
            <a:off x="1682209" y="1925055"/>
            <a:ext cx="1340538" cy="1340538"/>
          </a:xfrm>
          <a:prstGeom prst="roundRect">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70000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spc="-150" dirty="0">
                <a:solidFill>
                  <a:schemeClr val="accent3"/>
                </a:solidFill>
                <a:latin typeface="微软雅黑" panose="020B0503020204020204" pitchFamily="34" charset="-122"/>
                <a:ea typeface="微软雅黑" panose="020B0503020204020204" pitchFamily="34" charset="-122"/>
                <a:cs typeface="Arial" panose="020B0604020202020204" pitchFamily="34" charset="0"/>
              </a:rPr>
              <a:t>目录</a:t>
            </a:r>
            <a:endParaRPr lang="zh-CN" altLang="en-US" sz="4000" b="1" spc="-150" dirty="0">
              <a:solidFill>
                <a:schemeClr val="accent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4" name="椭圆 43"/>
          <p:cNvSpPr/>
          <p:nvPr/>
        </p:nvSpPr>
        <p:spPr>
          <a:xfrm>
            <a:off x="3452760" y="1095586"/>
            <a:ext cx="489852" cy="489852"/>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accent3"/>
                </a:solidFill>
                <a:latin typeface="Arial" panose="020B0604020202020204" pitchFamily="34" charset="0"/>
                <a:cs typeface="Arial" panose="020B0604020202020204" pitchFamily="34" charset="0"/>
              </a:rPr>
              <a:t>1</a:t>
            </a:r>
            <a:endParaRPr lang="zh-CN" altLang="en-US" sz="2400" b="1" dirty="0">
              <a:solidFill>
                <a:schemeClr val="accent3"/>
              </a:solidFill>
              <a:latin typeface="Arial" panose="020B0604020202020204" pitchFamily="34" charset="0"/>
              <a:cs typeface="Arial" panose="020B0604020202020204" pitchFamily="34" charset="0"/>
            </a:endParaRPr>
          </a:p>
        </p:txBody>
      </p:sp>
      <p:sp>
        <p:nvSpPr>
          <p:cNvPr id="45" name="椭圆 44"/>
          <p:cNvSpPr/>
          <p:nvPr/>
        </p:nvSpPr>
        <p:spPr>
          <a:xfrm>
            <a:off x="3848247" y="1781921"/>
            <a:ext cx="489852" cy="489852"/>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accent3"/>
                </a:solidFill>
                <a:latin typeface="Arial" panose="020B0604020202020204" pitchFamily="34" charset="0"/>
                <a:cs typeface="Arial" panose="020B0604020202020204" pitchFamily="34" charset="0"/>
              </a:rPr>
              <a:t>2</a:t>
            </a:r>
            <a:endParaRPr lang="zh-CN" altLang="en-US" sz="2400" b="1" dirty="0">
              <a:solidFill>
                <a:schemeClr val="accent3"/>
              </a:solidFill>
              <a:latin typeface="Arial" panose="020B0604020202020204" pitchFamily="34" charset="0"/>
              <a:cs typeface="Arial" panose="020B0604020202020204" pitchFamily="34" charset="0"/>
            </a:endParaRPr>
          </a:p>
        </p:txBody>
      </p:sp>
      <p:sp>
        <p:nvSpPr>
          <p:cNvPr id="46" name="椭圆 45"/>
          <p:cNvSpPr/>
          <p:nvPr/>
        </p:nvSpPr>
        <p:spPr>
          <a:xfrm>
            <a:off x="3848247" y="2527709"/>
            <a:ext cx="489852" cy="489852"/>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accent3"/>
                </a:solidFill>
                <a:latin typeface="Arial" panose="020B0604020202020204" pitchFamily="34" charset="0"/>
                <a:cs typeface="Arial" panose="020B0604020202020204" pitchFamily="34" charset="0"/>
              </a:rPr>
              <a:t>3</a:t>
            </a:r>
            <a:endParaRPr lang="zh-CN" altLang="en-US" sz="2400" b="1" dirty="0">
              <a:solidFill>
                <a:schemeClr val="accent3"/>
              </a:solidFill>
              <a:latin typeface="Arial" panose="020B0604020202020204" pitchFamily="34" charset="0"/>
              <a:cs typeface="Arial" panose="020B0604020202020204" pitchFamily="34" charset="0"/>
            </a:endParaRPr>
          </a:p>
        </p:txBody>
      </p:sp>
      <p:sp>
        <p:nvSpPr>
          <p:cNvPr id="47" name="椭圆 46"/>
          <p:cNvSpPr/>
          <p:nvPr/>
        </p:nvSpPr>
        <p:spPr>
          <a:xfrm>
            <a:off x="3696630" y="3347929"/>
            <a:ext cx="489852" cy="489852"/>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accent3"/>
                </a:solidFill>
                <a:latin typeface="Arial" panose="020B0604020202020204" pitchFamily="34" charset="0"/>
                <a:cs typeface="Arial" panose="020B0604020202020204" pitchFamily="34" charset="0"/>
              </a:rPr>
              <a:t>4</a:t>
            </a:r>
            <a:endParaRPr lang="zh-CN" altLang="en-US" sz="2400" b="1" dirty="0">
              <a:solidFill>
                <a:schemeClr val="accent3"/>
              </a:solidFill>
              <a:latin typeface="Arial" panose="020B0604020202020204" pitchFamily="34" charset="0"/>
              <a:cs typeface="Arial" panose="020B0604020202020204" pitchFamily="34" charset="0"/>
            </a:endParaRPr>
          </a:p>
        </p:txBody>
      </p:sp>
      <p:sp>
        <p:nvSpPr>
          <p:cNvPr id="48" name="TextBox 42"/>
          <p:cNvSpPr txBox="1"/>
          <p:nvPr/>
        </p:nvSpPr>
        <p:spPr>
          <a:xfrm>
            <a:off x="4031684" y="1101477"/>
            <a:ext cx="4379088" cy="400110"/>
          </a:xfrm>
          <a:prstGeom prst="rect">
            <a:avLst/>
          </a:prstGeom>
          <a:noFill/>
        </p:spPr>
        <p:txBody>
          <a:bodyPr wrap="square" rtlCol="0">
            <a:spAutoFit/>
          </a:bodyPr>
          <a:lstStyle/>
          <a:p>
            <a:r>
              <a:rPr lang="zh-CN" altLang="en-US" sz="2000" b="1" dirty="0">
                <a:solidFill>
                  <a:schemeClr val="accent3"/>
                </a:solidFill>
                <a:latin typeface="微软雅黑" panose="020B0503020204020204" pitchFamily="34" charset="-122"/>
                <a:ea typeface="微软雅黑" panose="020B0503020204020204" pitchFamily="34" charset="-122"/>
              </a:rPr>
              <a:t>关于我：</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此处添加说明文字</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9" name="TextBox 43"/>
          <p:cNvSpPr txBox="1"/>
          <p:nvPr/>
        </p:nvSpPr>
        <p:spPr>
          <a:xfrm>
            <a:off x="4402285" y="1882188"/>
            <a:ext cx="4379088" cy="400110"/>
          </a:xfrm>
          <a:prstGeom prst="rect">
            <a:avLst/>
          </a:prstGeom>
          <a:noFill/>
        </p:spPr>
        <p:txBody>
          <a:bodyPr wrap="square" rtlCol="0">
            <a:spAutoFit/>
          </a:bodyPr>
          <a:lstStyle/>
          <a:p>
            <a:r>
              <a:rPr lang="zh-CN" altLang="en-US" sz="2000" b="1" dirty="0">
                <a:solidFill>
                  <a:schemeClr val="accent3"/>
                </a:solidFill>
                <a:latin typeface="微软雅黑" panose="020B0503020204020204" pitchFamily="34" charset="-122"/>
                <a:ea typeface="微软雅黑" panose="020B0503020204020204" pitchFamily="34" charset="-122"/>
              </a:rPr>
              <a:t>岗位认知：</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此处添加说明文字</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0" name="TextBox 44"/>
          <p:cNvSpPr txBox="1"/>
          <p:nvPr/>
        </p:nvSpPr>
        <p:spPr>
          <a:xfrm>
            <a:off x="4402285" y="2595324"/>
            <a:ext cx="4379088" cy="400110"/>
          </a:xfrm>
          <a:prstGeom prst="rect">
            <a:avLst/>
          </a:prstGeom>
          <a:noFill/>
        </p:spPr>
        <p:txBody>
          <a:bodyPr wrap="square" rtlCol="0">
            <a:spAutoFit/>
          </a:bodyPr>
          <a:lstStyle/>
          <a:p>
            <a:r>
              <a:rPr lang="zh-CN" altLang="en-US" sz="2000" b="1" dirty="0">
                <a:solidFill>
                  <a:schemeClr val="accent3"/>
                </a:solidFill>
                <a:latin typeface="微软雅黑" panose="020B0503020204020204" pitchFamily="34" charset="-122"/>
                <a:ea typeface="微软雅黑" panose="020B0503020204020204" pitchFamily="34" charset="-122"/>
              </a:rPr>
              <a:t>胜任能力：</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此处添加说明文字</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TextBox 51"/>
          <p:cNvSpPr txBox="1"/>
          <p:nvPr/>
        </p:nvSpPr>
        <p:spPr>
          <a:xfrm>
            <a:off x="4257522" y="3405018"/>
            <a:ext cx="4379088" cy="400110"/>
          </a:xfrm>
          <a:prstGeom prst="rect">
            <a:avLst/>
          </a:prstGeom>
          <a:noFill/>
        </p:spPr>
        <p:txBody>
          <a:bodyPr wrap="square" rtlCol="0">
            <a:spAutoFit/>
          </a:bodyPr>
          <a:lstStyle/>
          <a:p>
            <a:r>
              <a:rPr lang="zh-CN" altLang="en-US" sz="2000" b="1" dirty="0">
                <a:solidFill>
                  <a:schemeClr val="accent3"/>
                </a:solidFill>
                <a:latin typeface="微软雅黑" panose="020B0503020204020204" pitchFamily="34" charset="-122"/>
                <a:ea typeface="微软雅黑" panose="020B0503020204020204" pitchFamily="34" charset="-122"/>
              </a:rPr>
              <a:t>目标规划：</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此处添加说明文字</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fractur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2000"/>
                                        <p:tgtEl>
                                          <p:spTgt spid="38"/>
                                        </p:tgtEl>
                                      </p:cBhvr>
                                    </p:animEffect>
                                  </p:childTnLst>
                                </p:cTn>
                              </p:par>
                            </p:childTnLst>
                          </p:cTn>
                        </p:par>
                        <p:par>
                          <p:cTn id="8" fill="hold">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53" presetClass="entr" presetSubtype="16" fill="hold" grpId="0" nodeType="after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p:cTn id="26" dur="500" fill="hold"/>
                                        <p:tgtEl>
                                          <p:spTgt spid="46"/>
                                        </p:tgtEl>
                                        <p:attrNameLst>
                                          <p:attrName>ppt_w</p:attrName>
                                        </p:attrNameLst>
                                      </p:cBhvr>
                                      <p:tavLst>
                                        <p:tav tm="0">
                                          <p:val>
                                            <p:fltVal val="0"/>
                                          </p:val>
                                        </p:tav>
                                        <p:tav tm="100000">
                                          <p:val>
                                            <p:strVal val="#ppt_w"/>
                                          </p:val>
                                        </p:tav>
                                      </p:tavLst>
                                    </p:anim>
                                    <p:anim calcmode="lin" valueType="num">
                                      <p:cBhvr>
                                        <p:cTn id="27" dur="500" fill="hold"/>
                                        <p:tgtEl>
                                          <p:spTgt spid="46"/>
                                        </p:tgtEl>
                                        <p:attrNameLst>
                                          <p:attrName>ppt_h</p:attrName>
                                        </p:attrNameLst>
                                      </p:cBhvr>
                                      <p:tavLst>
                                        <p:tav tm="0">
                                          <p:val>
                                            <p:fltVal val="0"/>
                                          </p:val>
                                        </p:tav>
                                        <p:tav tm="100000">
                                          <p:val>
                                            <p:strVal val="#ppt_h"/>
                                          </p:val>
                                        </p:tav>
                                      </p:tavLst>
                                    </p:anim>
                                    <p:animEffect transition="in" filter="fade">
                                      <p:cBhvr>
                                        <p:cTn id="28" dur="500"/>
                                        <p:tgtEl>
                                          <p:spTgt spid="4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p:cTn id="31" dur="500" fill="hold"/>
                                        <p:tgtEl>
                                          <p:spTgt spid="47"/>
                                        </p:tgtEl>
                                        <p:attrNameLst>
                                          <p:attrName>ppt_w</p:attrName>
                                        </p:attrNameLst>
                                      </p:cBhvr>
                                      <p:tavLst>
                                        <p:tav tm="0">
                                          <p:val>
                                            <p:fltVal val="0"/>
                                          </p:val>
                                        </p:tav>
                                        <p:tav tm="100000">
                                          <p:val>
                                            <p:strVal val="#ppt_w"/>
                                          </p:val>
                                        </p:tav>
                                      </p:tavLst>
                                    </p:anim>
                                    <p:anim calcmode="lin" valueType="num">
                                      <p:cBhvr>
                                        <p:cTn id="32" dur="500" fill="hold"/>
                                        <p:tgtEl>
                                          <p:spTgt spid="47"/>
                                        </p:tgtEl>
                                        <p:attrNameLst>
                                          <p:attrName>ppt_h</p:attrName>
                                        </p:attrNameLst>
                                      </p:cBhvr>
                                      <p:tavLst>
                                        <p:tav tm="0">
                                          <p:val>
                                            <p:fltVal val="0"/>
                                          </p:val>
                                        </p:tav>
                                        <p:tav tm="100000">
                                          <p:val>
                                            <p:strVal val="#ppt_h"/>
                                          </p:val>
                                        </p:tav>
                                      </p:tavLst>
                                    </p:anim>
                                    <p:animEffect transition="in" filter="fade">
                                      <p:cBhvr>
                                        <p:cTn id="33" dur="500"/>
                                        <p:tgtEl>
                                          <p:spTgt spid="47"/>
                                        </p:tgtEl>
                                      </p:cBhvr>
                                    </p:animEffect>
                                  </p:childTnLst>
                                </p:cTn>
                              </p:par>
                              <p:par>
                                <p:cTn id="34" presetID="42" presetClass="path" presetSubtype="0" accel="50000" decel="50000" fill="hold" grpId="1" nodeType="withEffect">
                                  <p:stCondLst>
                                    <p:cond delay="0"/>
                                  </p:stCondLst>
                                  <p:childTnLst>
                                    <p:animMotion origin="layout" path="M -0.18437 0.2713 L -0.00225 0.01512 " pathEditMode="relative" rAng="0" ptsTypes="AA">
                                      <p:cBhvr>
                                        <p:cTn id="35" dur="1000" fill="hold"/>
                                        <p:tgtEl>
                                          <p:spTgt spid="44"/>
                                        </p:tgtEl>
                                        <p:attrNameLst>
                                          <p:attrName>ppt_x</p:attrName>
                                          <p:attrName>ppt_y</p:attrName>
                                        </p:attrNameLst>
                                      </p:cBhvr>
                                      <p:rCtr x="9097" y="-12809"/>
                                    </p:animMotion>
                                  </p:childTnLst>
                                </p:cTn>
                              </p:par>
                              <p:par>
                                <p:cTn id="36" presetID="42" presetClass="path" presetSubtype="0" accel="50000" decel="50000" fill="hold" grpId="1" nodeType="withEffect">
                                  <p:stCondLst>
                                    <p:cond delay="0"/>
                                  </p:stCondLst>
                                  <p:childTnLst>
                                    <p:animMotion origin="layout" path="M -0.2276 0.15247 L -0.01545 0.02191 " pathEditMode="relative" rAng="0" ptsTypes="AA">
                                      <p:cBhvr>
                                        <p:cTn id="37" dur="1000" fill="hold"/>
                                        <p:tgtEl>
                                          <p:spTgt spid="45"/>
                                        </p:tgtEl>
                                        <p:attrNameLst>
                                          <p:attrName>ppt_x</p:attrName>
                                          <p:attrName>ppt_y</p:attrName>
                                        </p:attrNameLst>
                                      </p:cBhvr>
                                      <p:rCtr x="10608" y="-6543"/>
                                    </p:animMotion>
                                  </p:childTnLst>
                                </p:cTn>
                              </p:par>
                              <p:par>
                                <p:cTn id="38" presetID="42" presetClass="path" presetSubtype="0" accel="50000" decel="50000" fill="hold" grpId="1" nodeType="withEffect">
                                  <p:stCondLst>
                                    <p:cond delay="0"/>
                                  </p:stCondLst>
                                  <p:childTnLst>
                                    <p:animMotion origin="layout" path="M -0.23784 -0.00401 L -0.01944 0.01821 " pathEditMode="relative" rAng="0" ptsTypes="AA">
                                      <p:cBhvr>
                                        <p:cTn id="39" dur="1000" fill="hold"/>
                                        <p:tgtEl>
                                          <p:spTgt spid="46"/>
                                        </p:tgtEl>
                                        <p:attrNameLst>
                                          <p:attrName>ppt_x</p:attrName>
                                          <p:attrName>ppt_y</p:attrName>
                                        </p:attrNameLst>
                                      </p:cBhvr>
                                      <p:rCtr x="10920" y="1111"/>
                                    </p:animMotion>
                                  </p:childTnLst>
                                </p:cTn>
                              </p:par>
                              <p:par>
                                <p:cTn id="40" presetID="42" presetClass="path" presetSubtype="0" accel="50000" decel="50000" fill="hold" grpId="1" nodeType="withEffect">
                                  <p:stCondLst>
                                    <p:cond delay="0"/>
                                  </p:stCondLst>
                                  <p:childTnLst>
                                    <p:animMotion origin="layout" path="M -0.21805 -0.19259 L -0.01284 -0.00803 " pathEditMode="relative" rAng="0" ptsTypes="AA">
                                      <p:cBhvr>
                                        <p:cTn id="41" dur="1000" fill="hold"/>
                                        <p:tgtEl>
                                          <p:spTgt spid="47"/>
                                        </p:tgtEl>
                                        <p:attrNameLst>
                                          <p:attrName>ppt_x</p:attrName>
                                          <p:attrName>ppt_y</p:attrName>
                                        </p:attrNameLst>
                                      </p:cBhvr>
                                      <p:rCtr x="10260" y="9228"/>
                                    </p:animMotion>
                                  </p:childTnLst>
                                </p:cTn>
                              </p:par>
                            </p:childTnLst>
                          </p:cTn>
                        </p:par>
                        <p:par>
                          <p:cTn id="42" fill="hold">
                            <p:stCondLst>
                              <p:cond delay="3000"/>
                            </p:stCondLst>
                            <p:childTnLst>
                              <p:par>
                                <p:cTn id="43" presetID="10" presetClass="entr" presetSubtype="0"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1000"/>
                                        <p:tgtEl>
                                          <p:spTgt spid="4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1000"/>
                                        <p:tgtEl>
                                          <p:spTgt spid="4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fade">
                                      <p:cBhvr>
                                        <p:cTn id="51" dur="1000"/>
                                        <p:tgtEl>
                                          <p:spTgt spid="5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000"/>
                                        <p:tgtEl>
                                          <p:spTgt spid="51"/>
                                        </p:tgtEl>
                                      </p:cBhvr>
                                    </p:animEffect>
                                  </p:childTnLst>
                                </p:cTn>
                              </p:par>
                            </p:childTnLst>
                          </p:cTn>
                        </p:par>
                        <p:par>
                          <p:cTn id="55" fill="hold">
                            <p:stCondLst>
                              <p:cond delay="4000"/>
                            </p:stCondLst>
                            <p:childTnLst>
                              <p:par>
                                <p:cTn id="56" presetID="26" presetClass="emph" presetSubtype="0" fill="hold" grpId="2" nodeType="afterEffect">
                                  <p:stCondLst>
                                    <p:cond delay="0"/>
                                  </p:stCondLst>
                                  <p:childTnLst>
                                    <p:animEffect transition="out" filter="fade">
                                      <p:cBhvr>
                                        <p:cTn id="57" dur="500" tmFilter="0, 0; .2, .5; .8, .5; 1, 0"/>
                                        <p:tgtEl>
                                          <p:spTgt spid="44"/>
                                        </p:tgtEl>
                                      </p:cBhvr>
                                    </p:animEffect>
                                    <p:animScale>
                                      <p:cBhvr>
                                        <p:cTn id="58" dur="250" autoRev="1" fill="hold"/>
                                        <p:tgtEl>
                                          <p:spTgt spid="44"/>
                                        </p:tgtEl>
                                      </p:cBhvr>
                                      <p:by x="105000" y="105000"/>
                                    </p:animScale>
                                  </p:childTnLst>
                                </p:cTn>
                              </p:par>
                              <p:par>
                                <p:cTn id="59" presetID="26" presetClass="emph" presetSubtype="0" fill="hold" grpId="1" nodeType="withEffect">
                                  <p:stCondLst>
                                    <p:cond delay="0"/>
                                  </p:stCondLst>
                                  <p:childTnLst>
                                    <p:animEffect transition="out" filter="fade">
                                      <p:cBhvr>
                                        <p:cTn id="60" dur="500" tmFilter="0, 0; .2, .5; .8, .5; 1, 0"/>
                                        <p:tgtEl>
                                          <p:spTgt spid="48"/>
                                        </p:tgtEl>
                                      </p:cBhvr>
                                    </p:animEffect>
                                    <p:animScale>
                                      <p:cBhvr>
                                        <p:cTn id="61" dur="250" autoRev="1" fill="hold"/>
                                        <p:tgtEl>
                                          <p:spTgt spid="48"/>
                                        </p:tgtEl>
                                      </p:cBhvr>
                                      <p:by x="105000" y="105000"/>
                                    </p:animScale>
                                  </p:childTnLst>
                                </p:cTn>
                              </p:par>
                            </p:childTnLst>
                          </p:cTn>
                        </p:par>
                        <p:par>
                          <p:cTn id="62" fill="hold">
                            <p:stCondLst>
                              <p:cond delay="4500"/>
                            </p:stCondLst>
                            <p:childTnLst>
                              <p:par>
                                <p:cTn id="63" presetID="26" presetClass="emph" presetSubtype="0" fill="hold" grpId="2" nodeType="afterEffect">
                                  <p:stCondLst>
                                    <p:cond delay="0"/>
                                  </p:stCondLst>
                                  <p:childTnLst>
                                    <p:animEffect transition="out" filter="fade">
                                      <p:cBhvr>
                                        <p:cTn id="64" dur="500" tmFilter="0, 0; .2, .5; .8, .5; 1, 0"/>
                                        <p:tgtEl>
                                          <p:spTgt spid="45"/>
                                        </p:tgtEl>
                                      </p:cBhvr>
                                    </p:animEffect>
                                    <p:animScale>
                                      <p:cBhvr>
                                        <p:cTn id="65" dur="250" autoRev="1" fill="hold"/>
                                        <p:tgtEl>
                                          <p:spTgt spid="45"/>
                                        </p:tgtEl>
                                      </p:cBhvr>
                                      <p:by x="105000" y="105000"/>
                                    </p:animScale>
                                  </p:childTnLst>
                                </p:cTn>
                              </p:par>
                              <p:par>
                                <p:cTn id="66" presetID="26" presetClass="emph" presetSubtype="0" fill="hold" grpId="1" nodeType="withEffect">
                                  <p:stCondLst>
                                    <p:cond delay="0"/>
                                  </p:stCondLst>
                                  <p:childTnLst>
                                    <p:animEffect transition="out" filter="fade">
                                      <p:cBhvr>
                                        <p:cTn id="67" dur="500" tmFilter="0, 0; .2, .5; .8, .5; 1, 0"/>
                                        <p:tgtEl>
                                          <p:spTgt spid="49"/>
                                        </p:tgtEl>
                                      </p:cBhvr>
                                    </p:animEffect>
                                    <p:animScale>
                                      <p:cBhvr>
                                        <p:cTn id="68" dur="250" autoRev="1" fill="hold"/>
                                        <p:tgtEl>
                                          <p:spTgt spid="49"/>
                                        </p:tgtEl>
                                      </p:cBhvr>
                                      <p:by x="105000" y="105000"/>
                                    </p:animScale>
                                  </p:childTnLst>
                                </p:cTn>
                              </p:par>
                            </p:childTnLst>
                          </p:cTn>
                        </p:par>
                        <p:par>
                          <p:cTn id="69" fill="hold">
                            <p:stCondLst>
                              <p:cond delay="5000"/>
                            </p:stCondLst>
                            <p:childTnLst>
                              <p:par>
                                <p:cTn id="70" presetID="26" presetClass="emph" presetSubtype="0" fill="hold" grpId="2" nodeType="afterEffect">
                                  <p:stCondLst>
                                    <p:cond delay="0"/>
                                  </p:stCondLst>
                                  <p:childTnLst>
                                    <p:animEffect transition="out" filter="fade">
                                      <p:cBhvr>
                                        <p:cTn id="71" dur="500" tmFilter="0, 0; .2, .5; .8, .5; 1, 0"/>
                                        <p:tgtEl>
                                          <p:spTgt spid="46"/>
                                        </p:tgtEl>
                                      </p:cBhvr>
                                    </p:animEffect>
                                    <p:animScale>
                                      <p:cBhvr>
                                        <p:cTn id="72" dur="250" autoRev="1" fill="hold"/>
                                        <p:tgtEl>
                                          <p:spTgt spid="46"/>
                                        </p:tgtEl>
                                      </p:cBhvr>
                                      <p:by x="105000" y="105000"/>
                                    </p:animScale>
                                  </p:childTnLst>
                                </p:cTn>
                              </p:par>
                              <p:par>
                                <p:cTn id="73" presetID="26" presetClass="emph" presetSubtype="0" fill="hold" grpId="1" nodeType="withEffect">
                                  <p:stCondLst>
                                    <p:cond delay="0"/>
                                  </p:stCondLst>
                                  <p:childTnLst>
                                    <p:animEffect transition="out" filter="fade">
                                      <p:cBhvr>
                                        <p:cTn id="74" dur="500" tmFilter="0, 0; .2, .5; .8, .5; 1, 0"/>
                                        <p:tgtEl>
                                          <p:spTgt spid="50"/>
                                        </p:tgtEl>
                                      </p:cBhvr>
                                    </p:animEffect>
                                    <p:animScale>
                                      <p:cBhvr>
                                        <p:cTn id="75" dur="250" autoRev="1" fill="hold"/>
                                        <p:tgtEl>
                                          <p:spTgt spid="50"/>
                                        </p:tgtEl>
                                      </p:cBhvr>
                                      <p:by x="105000" y="105000"/>
                                    </p:animScale>
                                  </p:childTnLst>
                                </p:cTn>
                              </p:par>
                            </p:childTnLst>
                          </p:cTn>
                        </p:par>
                        <p:par>
                          <p:cTn id="76" fill="hold">
                            <p:stCondLst>
                              <p:cond delay="5500"/>
                            </p:stCondLst>
                            <p:childTnLst>
                              <p:par>
                                <p:cTn id="77" presetID="26" presetClass="emph" presetSubtype="0" fill="hold" grpId="2" nodeType="afterEffect">
                                  <p:stCondLst>
                                    <p:cond delay="0"/>
                                  </p:stCondLst>
                                  <p:childTnLst>
                                    <p:animEffect transition="out" filter="fade">
                                      <p:cBhvr>
                                        <p:cTn id="78" dur="500" tmFilter="0, 0; .2, .5; .8, .5; 1, 0"/>
                                        <p:tgtEl>
                                          <p:spTgt spid="47"/>
                                        </p:tgtEl>
                                      </p:cBhvr>
                                    </p:animEffect>
                                    <p:animScale>
                                      <p:cBhvr>
                                        <p:cTn id="79" dur="250" autoRev="1" fill="hold"/>
                                        <p:tgtEl>
                                          <p:spTgt spid="47"/>
                                        </p:tgtEl>
                                      </p:cBhvr>
                                      <p:by x="105000" y="105000"/>
                                    </p:animScale>
                                  </p:childTnLst>
                                </p:cTn>
                              </p:par>
                              <p:par>
                                <p:cTn id="80" presetID="26" presetClass="emph" presetSubtype="0" fill="hold" grpId="1" nodeType="withEffect">
                                  <p:stCondLst>
                                    <p:cond delay="0"/>
                                  </p:stCondLst>
                                  <p:childTnLst>
                                    <p:animEffect transition="out" filter="fade">
                                      <p:cBhvr>
                                        <p:cTn id="81" dur="500" tmFilter="0, 0; .2, .5; .8, .5; 1, 0"/>
                                        <p:tgtEl>
                                          <p:spTgt spid="51"/>
                                        </p:tgtEl>
                                      </p:cBhvr>
                                    </p:animEffect>
                                    <p:animScale>
                                      <p:cBhvr>
                                        <p:cTn id="82" dur="250" autoRev="1" fill="hold"/>
                                        <p:tgtEl>
                                          <p:spTgt spid="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3" grpId="0" bldLvl="0" animBg="1"/>
      <p:bldP spid="44" grpId="0" animBg="1"/>
      <p:bldP spid="44" grpId="1" animBg="1"/>
      <p:bldP spid="44" grpId="2" animBg="1"/>
      <p:bldP spid="45" grpId="0" animBg="1"/>
      <p:bldP spid="45" grpId="1" animBg="1"/>
      <p:bldP spid="45" grpId="2" animBg="1"/>
      <p:bldP spid="46" grpId="0" animBg="1"/>
      <p:bldP spid="46" grpId="1" animBg="1"/>
      <p:bldP spid="46" grpId="2" animBg="1"/>
      <p:bldP spid="47" grpId="0" animBg="1"/>
      <p:bldP spid="47" grpId="1" animBg="1"/>
      <p:bldP spid="47" grpId="2" animBg="1"/>
      <p:bldP spid="48" grpId="0"/>
      <p:bldP spid="48" grpId="1"/>
      <p:bldP spid="49" grpId="0"/>
      <p:bldP spid="49" grpId="1"/>
      <p:bldP spid="50" grpId="0"/>
      <p:bldP spid="50" grpId="1"/>
      <p:bldP spid="51" grpId="0"/>
      <p:bldP spid="5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p:cNvSpPr txBox="1"/>
          <p:nvPr/>
        </p:nvSpPr>
        <p:spPr>
          <a:xfrm>
            <a:off x="2958784" y="1809631"/>
            <a:ext cx="1992853" cy="769441"/>
          </a:xfrm>
          <a:prstGeom prst="rect">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txBody>
          <a:bodyPr wrap="none" rtlCol="0">
            <a:spAutoFit/>
          </a:bodyPr>
          <a:lstStyle/>
          <a:p>
            <a:r>
              <a:rPr lang="zh-CN" altLang="en-US" sz="4400" b="1" spc="300" dirty="0">
                <a:solidFill>
                  <a:schemeClr val="accent3"/>
                </a:solidFill>
                <a:latin typeface="+mj-ea"/>
                <a:ea typeface="+mj-ea"/>
                <a:cs typeface="+mn-ea"/>
                <a:sym typeface="+mn-lt"/>
              </a:rPr>
              <a:t>关于我</a:t>
            </a:r>
            <a:endParaRPr lang="zh-CN" altLang="en-US" sz="4400" b="1" spc="300" dirty="0">
              <a:solidFill>
                <a:schemeClr val="accent3"/>
              </a:solidFill>
              <a:latin typeface="+mj-ea"/>
              <a:ea typeface="+mj-ea"/>
              <a:cs typeface="+mn-ea"/>
              <a:sym typeface="+mn-lt"/>
            </a:endParaRPr>
          </a:p>
        </p:txBody>
      </p:sp>
      <p:sp>
        <p:nvSpPr>
          <p:cNvPr id="116" name="TextBox 115"/>
          <p:cNvSpPr txBox="1"/>
          <p:nvPr/>
        </p:nvSpPr>
        <p:spPr>
          <a:xfrm>
            <a:off x="4472804" y="2736159"/>
            <a:ext cx="2255746" cy="646331"/>
          </a:xfrm>
          <a:prstGeom prst="rect">
            <a:avLst/>
          </a:prstGeom>
          <a:noFill/>
          <a:ln w="28575">
            <a:noFill/>
          </a:ln>
          <a:effectLst>
            <a:outerShdw blurRad="88900" dist="75434" dir="2699985" rotWithShape="0">
              <a:scrgbClr r="0" g="0" b="0">
                <a:alpha val="23000"/>
              </a:scrgbClr>
            </a:outerShdw>
          </a:effectLst>
        </p:spPr>
        <p:txBody>
          <a:bodyPr wrap="none" rtlCol="0">
            <a:spAutoFit/>
          </a:bodyPr>
          <a:lstStyle/>
          <a:p>
            <a:r>
              <a:rPr lang="en-US" altLang="zh-CN" sz="3600" dirty="0">
                <a:solidFill>
                  <a:schemeClr val="accent3"/>
                </a:solidFill>
                <a:cs typeface="+mn-ea"/>
                <a:sym typeface="+mn-lt"/>
              </a:rPr>
              <a:t>ABOUT ME</a:t>
            </a:r>
            <a:endParaRPr lang="zh-CN" altLang="en-US" sz="3600" dirty="0">
              <a:solidFill>
                <a:schemeClr val="accent3"/>
              </a:solidFill>
              <a:cs typeface="+mn-ea"/>
              <a:sym typeface="+mn-lt"/>
            </a:endParaRPr>
          </a:p>
        </p:txBody>
      </p:sp>
      <p:sp>
        <p:nvSpPr>
          <p:cNvPr id="108" name="TextBox 107"/>
          <p:cNvSpPr txBox="1"/>
          <p:nvPr/>
        </p:nvSpPr>
        <p:spPr>
          <a:xfrm>
            <a:off x="1469191" y="872938"/>
            <a:ext cx="1571264" cy="3154710"/>
          </a:xfrm>
          <a:prstGeom prst="rect">
            <a:avLst/>
          </a:prstGeom>
          <a:noFill/>
        </p:spPr>
        <p:txBody>
          <a:bodyPr wrap="none" rtlCol="0">
            <a:spAutoFit/>
          </a:bodyPr>
          <a:lstStyle>
            <a:defPPr>
              <a:defRPr lang="zh-CN"/>
            </a:defPPr>
            <a:lvl1pPr>
              <a:defRPr sz="49600" b="1">
                <a:solidFill>
                  <a:schemeClr val="bg1"/>
                </a:solidFill>
                <a:effectLst>
                  <a:innerShdw blurRad="63500" dist="50800" dir="8100000">
                    <a:prstClr val="black">
                      <a:alpha val="50000"/>
                    </a:prstClr>
                  </a:innerShdw>
                </a:effectLst>
                <a:cs typeface="+mn-ea"/>
              </a:defRPr>
            </a:lvl1pPr>
          </a:lstStyle>
          <a:p>
            <a:r>
              <a:rPr lang="en-US" altLang="zh-CN" sz="19900" dirty="0">
                <a:solidFill>
                  <a:schemeClr val="accent3"/>
                </a:solidFill>
                <a:latin typeface="Cambria Math" panose="02040503050406030204" pitchFamily="18" charset="0"/>
                <a:ea typeface="Cambria Math" panose="02040503050406030204" pitchFamily="18" charset="0"/>
                <a:sym typeface="+mn-lt"/>
              </a:rPr>
              <a:t>1</a:t>
            </a:r>
            <a:endParaRPr lang="zh-CN" altLang="en-US" sz="19900" dirty="0">
              <a:solidFill>
                <a:schemeClr val="accent3"/>
              </a:solidFill>
              <a:latin typeface="Cambria Math" panose="02040503050406030204" pitchFamily="18" charset="0"/>
              <a:ea typeface="BatangChe" panose="02030609000101010101" pitchFamily="49" charset="-127"/>
              <a:sym typeface="+mn-lt"/>
            </a:endParaRPr>
          </a:p>
        </p:txBody>
      </p:sp>
      <p:sp>
        <p:nvSpPr>
          <p:cNvPr id="10" name="TextBox 9"/>
          <p:cNvSpPr txBox="1"/>
          <p:nvPr/>
        </p:nvSpPr>
        <p:spPr>
          <a:xfrm>
            <a:off x="10609990" y="6382589"/>
            <a:ext cx="877163" cy="369332"/>
          </a:xfrm>
          <a:prstGeom prst="rect">
            <a:avLst/>
          </a:prstGeom>
          <a:noFill/>
        </p:spPr>
        <p:txBody>
          <a:bodyPr wrap="none" rtlCol="0">
            <a:spAutoFit/>
          </a:bodyPr>
          <a:lstStyle/>
          <a:p>
            <a:r>
              <a:rPr lang="zh-CN" altLang="en-US" sz="1800" dirty="0">
                <a:cs typeface="+mn-ea"/>
                <a:sym typeface="+mn-lt"/>
              </a:rPr>
              <a:t>延时符</a:t>
            </a:r>
            <a:endParaRPr lang="zh-CN" altLang="en-US" sz="1800" dirty="0">
              <a:cs typeface="+mn-ea"/>
              <a:sym typeface="+mn-lt"/>
            </a:endParaRPr>
          </a:p>
        </p:txBody>
      </p:sp>
    </p:spTree>
    <p:custDataLst>
      <p:tags r:id="rId1"/>
    </p:custDataLst>
  </p:cSld>
  <p:clrMapOvr>
    <a:masterClrMapping/>
  </p:clrMapOvr>
  <p:transition spd="slow"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p:cTn id="7" dur="500" fill="hold"/>
                                        <p:tgtEl>
                                          <p:spTgt spid="108"/>
                                        </p:tgtEl>
                                        <p:attrNameLst>
                                          <p:attrName>ppt_w</p:attrName>
                                        </p:attrNameLst>
                                      </p:cBhvr>
                                      <p:tavLst>
                                        <p:tav tm="0">
                                          <p:val>
                                            <p:fltVal val="0"/>
                                          </p:val>
                                        </p:tav>
                                        <p:tav tm="100000">
                                          <p:val>
                                            <p:strVal val="#ppt_w"/>
                                          </p:val>
                                        </p:tav>
                                      </p:tavLst>
                                    </p:anim>
                                    <p:anim calcmode="lin" valueType="num">
                                      <p:cBhvr>
                                        <p:cTn id="8" dur="500" fill="hold"/>
                                        <p:tgtEl>
                                          <p:spTgt spid="108"/>
                                        </p:tgtEl>
                                        <p:attrNameLst>
                                          <p:attrName>ppt_h</p:attrName>
                                        </p:attrNameLst>
                                      </p:cBhvr>
                                      <p:tavLst>
                                        <p:tav tm="0">
                                          <p:val>
                                            <p:fltVal val="0"/>
                                          </p:val>
                                        </p:tav>
                                        <p:tav tm="100000">
                                          <p:val>
                                            <p:strVal val="#ppt_h"/>
                                          </p:val>
                                        </p:tav>
                                      </p:tavLst>
                                    </p:anim>
                                    <p:animEffect transition="in" filter="fade">
                                      <p:cBhvr>
                                        <p:cTn id="9" dur="500"/>
                                        <p:tgtEl>
                                          <p:spTgt spid="108"/>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94"/>
                                        </p:tgtEl>
                                        <p:attrNameLst>
                                          <p:attrName>style.visibility</p:attrName>
                                        </p:attrNameLst>
                                      </p:cBhvr>
                                      <p:to>
                                        <p:strVal val="visible"/>
                                      </p:to>
                                    </p:set>
                                    <p:anim calcmode="lin" valueType="num">
                                      <p:cBhvr additive="base">
                                        <p:cTn id="13" dur="500"/>
                                        <p:tgtEl>
                                          <p:spTgt spid="94"/>
                                        </p:tgtEl>
                                        <p:attrNameLst>
                                          <p:attrName>ppt_x</p:attrName>
                                        </p:attrNameLst>
                                      </p:cBhvr>
                                      <p:tavLst>
                                        <p:tav tm="0">
                                          <p:val>
                                            <p:strVal val="#ppt_x-#ppt_w*1.125000"/>
                                          </p:val>
                                        </p:tav>
                                        <p:tav tm="100000">
                                          <p:val>
                                            <p:strVal val="#ppt_x"/>
                                          </p:val>
                                        </p:tav>
                                      </p:tavLst>
                                    </p:anim>
                                    <p:animEffect transition="in" filter="wipe(right)">
                                      <p:cBhvr>
                                        <p:cTn id="14" dur="500"/>
                                        <p:tgtEl>
                                          <p:spTgt spid="94"/>
                                        </p:tgtEl>
                                      </p:cBhvr>
                                    </p:animEffect>
                                  </p:childTnLst>
                                </p:cTn>
                              </p:par>
                              <p:par>
                                <p:cTn id="15" presetID="12" presetClass="entr" presetSubtype="8" fill="hold" grpId="0" nodeType="withEffect">
                                  <p:stCondLst>
                                    <p:cond delay="0"/>
                                  </p:stCondLst>
                                  <p:childTnLst>
                                    <p:set>
                                      <p:cBhvr>
                                        <p:cTn id="16" dur="1" fill="hold">
                                          <p:stCondLst>
                                            <p:cond delay="0"/>
                                          </p:stCondLst>
                                        </p:cTn>
                                        <p:tgtEl>
                                          <p:spTgt spid="116"/>
                                        </p:tgtEl>
                                        <p:attrNameLst>
                                          <p:attrName>style.visibility</p:attrName>
                                        </p:attrNameLst>
                                      </p:cBhvr>
                                      <p:to>
                                        <p:strVal val="visible"/>
                                      </p:to>
                                    </p:set>
                                    <p:anim calcmode="lin" valueType="num">
                                      <p:cBhvr additive="base">
                                        <p:cTn id="17" dur="500"/>
                                        <p:tgtEl>
                                          <p:spTgt spid="116"/>
                                        </p:tgtEl>
                                        <p:attrNameLst>
                                          <p:attrName>ppt_x</p:attrName>
                                        </p:attrNameLst>
                                      </p:cBhvr>
                                      <p:tavLst>
                                        <p:tav tm="0">
                                          <p:val>
                                            <p:strVal val="#ppt_x-#ppt_w*1.125000"/>
                                          </p:val>
                                        </p:tav>
                                        <p:tav tm="100000">
                                          <p:val>
                                            <p:strVal val="#ppt_x"/>
                                          </p:val>
                                        </p:tav>
                                      </p:tavLst>
                                    </p:anim>
                                    <p:animEffect transition="in" filter="wipe(right)">
                                      <p:cBhvr>
                                        <p:cTn id="18" dur="500"/>
                                        <p:tgtEl>
                                          <p:spTgt spid="116"/>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116" grpId="0"/>
      <p:bldP spid="10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右箭头 102"/>
          <p:cNvSpPr/>
          <p:nvPr/>
        </p:nvSpPr>
        <p:spPr>
          <a:xfrm>
            <a:off x="429805" y="239733"/>
            <a:ext cx="274777" cy="274777"/>
          </a:xfrm>
          <a:prstGeom prst="rightArrow">
            <a:avLst/>
          </a:prstGeom>
          <a:solidFill>
            <a:schemeClr val="accent3"/>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94" name="TextBox 93"/>
          <p:cNvSpPr txBox="1"/>
          <p:nvPr/>
        </p:nvSpPr>
        <p:spPr>
          <a:xfrm>
            <a:off x="908957" y="206330"/>
            <a:ext cx="1364476" cy="400110"/>
          </a:xfrm>
          <a:prstGeom prst="rect">
            <a:avLst/>
          </a:prstGeom>
          <a:noFill/>
        </p:spPr>
        <p:txBody>
          <a:bodyPr wrap="none" rtlCol="0">
            <a:spAutoFit/>
          </a:bodyPr>
          <a:lstStyle/>
          <a:p>
            <a:r>
              <a:rPr lang="zh-CN" altLang="en-US" sz="2000" spc="300" dirty="0">
                <a:cs typeface="+mn-ea"/>
                <a:sym typeface="+mn-lt"/>
              </a:rPr>
              <a:t>基本信息</a:t>
            </a:r>
            <a:endParaRPr lang="zh-CN" altLang="en-US" sz="2000" spc="300" dirty="0">
              <a:cs typeface="+mn-ea"/>
              <a:sym typeface="+mn-lt"/>
            </a:endParaRPr>
          </a:p>
        </p:txBody>
      </p:sp>
      <p:sp>
        <p:nvSpPr>
          <p:cNvPr id="116" name="TextBox 115"/>
          <p:cNvSpPr txBox="1"/>
          <p:nvPr/>
        </p:nvSpPr>
        <p:spPr>
          <a:xfrm>
            <a:off x="2441103" y="267886"/>
            <a:ext cx="1407565" cy="338554"/>
          </a:xfrm>
          <a:prstGeom prst="rect">
            <a:avLst/>
          </a:prstGeom>
          <a:noFill/>
        </p:spPr>
        <p:txBody>
          <a:bodyPr wrap="none" rtlCol="0">
            <a:spAutoFit/>
          </a:bodyPr>
          <a:lstStyle/>
          <a:p>
            <a:r>
              <a:rPr lang="en-US" altLang="zh-CN" sz="1600" dirty="0">
                <a:cs typeface="+mn-ea"/>
                <a:sym typeface="+mn-lt"/>
              </a:rPr>
              <a:t>INFORMATION</a:t>
            </a:r>
            <a:endParaRPr lang="zh-CN" altLang="en-US" sz="1600" dirty="0">
              <a:cs typeface="+mn-ea"/>
              <a:sym typeface="+mn-lt"/>
            </a:endParaRPr>
          </a:p>
        </p:txBody>
      </p:sp>
      <p:cxnSp>
        <p:nvCxnSpPr>
          <p:cNvPr id="14" name="直接连接符 13"/>
          <p:cNvCxnSpPr/>
          <p:nvPr/>
        </p:nvCxnSpPr>
        <p:spPr>
          <a:xfrm>
            <a:off x="2307128" y="288300"/>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descr="C:\Documents and Settings\Administrator\桌面\360截图2015012221525831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91808" y="1295098"/>
            <a:ext cx="2205355" cy="2774479"/>
          </a:xfrm>
          <a:prstGeom prst="rect">
            <a:avLst/>
          </a:prstGeom>
          <a:gradFill flip="none" rotWithShape="1">
            <a:gsLst>
              <a:gs pos="20000">
                <a:srgbClr val="BFBFBF"/>
              </a:gs>
              <a:gs pos="80000">
                <a:srgbClr val="FFFFFF"/>
              </a:gs>
            </a:gsLst>
            <a:lin ang="2700000" scaled="1"/>
            <a:tileRect/>
          </a:gradFill>
          <a:ln w="28575">
            <a:solidFill>
              <a:srgbClr val="F2F2F2"/>
            </a:solidFill>
          </a:ln>
          <a:effectLst>
            <a:outerShdw blurRad="88900" dist="75434" dir="2699994" algn="tr" rotWithShape="0">
              <a:srgbClr val="000000">
                <a:alpha val="23000"/>
              </a:srgbClr>
            </a:outerShdw>
          </a:effectLst>
        </p:spPr>
      </p:pic>
      <p:cxnSp>
        <p:nvCxnSpPr>
          <p:cNvPr id="39" name="直接连接符 38"/>
          <p:cNvCxnSpPr/>
          <p:nvPr/>
        </p:nvCxnSpPr>
        <p:spPr>
          <a:xfrm flipH="1">
            <a:off x="4786838" y="1939924"/>
            <a:ext cx="326021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4786838" y="2244878"/>
            <a:ext cx="326021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4786838" y="2549832"/>
            <a:ext cx="326021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4786838" y="2854786"/>
            <a:ext cx="326021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4786838" y="3159741"/>
            <a:ext cx="326021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4786838" y="3464695"/>
            <a:ext cx="326021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4786838" y="3769649"/>
            <a:ext cx="326021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4786838" y="4074604"/>
            <a:ext cx="326021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779810" y="1665387"/>
            <a:ext cx="591829" cy="307777"/>
          </a:xfrm>
          <a:prstGeom prst="rect">
            <a:avLst/>
          </a:prstGeom>
          <a:noFill/>
        </p:spPr>
        <p:txBody>
          <a:bodyPr wrap="none" rtlCol="0">
            <a:spAutoFit/>
          </a:bodyPr>
          <a:lstStyle/>
          <a:p>
            <a:r>
              <a:rPr lang="zh-CN" altLang="en-US" sz="1400" b="1" dirty="0">
                <a:solidFill>
                  <a:schemeClr val="accent3"/>
                </a:solidFill>
                <a:cs typeface="+mn-ea"/>
                <a:sym typeface="+mn-lt"/>
              </a:rPr>
              <a:t>姓名</a:t>
            </a:r>
            <a:r>
              <a:rPr lang="en-US" altLang="zh-CN" sz="1400" b="1" dirty="0">
                <a:solidFill>
                  <a:schemeClr val="accent3"/>
                </a:solidFill>
                <a:cs typeface="+mn-ea"/>
                <a:sym typeface="+mn-lt"/>
              </a:rPr>
              <a:t>:</a:t>
            </a:r>
            <a:endParaRPr lang="en-US" altLang="zh-CN" sz="1400" b="1" dirty="0">
              <a:solidFill>
                <a:schemeClr val="accent3"/>
              </a:solidFill>
              <a:cs typeface="+mn-ea"/>
              <a:sym typeface="+mn-lt"/>
            </a:endParaRPr>
          </a:p>
        </p:txBody>
      </p:sp>
      <p:sp>
        <p:nvSpPr>
          <p:cNvPr id="48" name="TextBox 47"/>
          <p:cNvSpPr txBox="1"/>
          <p:nvPr/>
        </p:nvSpPr>
        <p:spPr>
          <a:xfrm>
            <a:off x="6658902" y="1663053"/>
            <a:ext cx="591829" cy="307777"/>
          </a:xfrm>
          <a:prstGeom prst="rect">
            <a:avLst/>
          </a:prstGeom>
          <a:noFill/>
        </p:spPr>
        <p:txBody>
          <a:bodyPr wrap="none" rtlCol="0">
            <a:spAutoFit/>
          </a:bodyPr>
          <a:lstStyle/>
          <a:p>
            <a:r>
              <a:rPr lang="zh-CN" altLang="en-US" sz="1400" b="1" dirty="0">
                <a:solidFill>
                  <a:schemeClr val="accent3"/>
                </a:solidFill>
                <a:cs typeface="+mn-ea"/>
                <a:sym typeface="+mn-lt"/>
              </a:rPr>
              <a:t>性别</a:t>
            </a:r>
            <a:r>
              <a:rPr lang="en-US" altLang="zh-CN" sz="1400" b="1" dirty="0">
                <a:solidFill>
                  <a:schemeClr val="accent3"/>
                </a:solidFill>
                <a:cs typeface="+mn-ea"/>
                <a:sym typeface="+mn-lt"/>
              </a:rPr>
              <a:t>:</a:t>
            </a:r>
            <a:endParaRPr lang="en-US" altLang="zh-CN" sz="1400" b="1" dirty="0">
              <a:solidFill>
                <a:schemeClr val="accent3"/>
              </a:solidFill>
              <a:cs typeface="+mn-ea"/>
              <a:sym typeface="+mn-lt"/>
            </a:endParaRPr>
          </a:p>
        </p:txBody>
      </p:sp>
      <p:sp>
        <p:nvSpPr>
          <p:cNvPr id="49" name="TextBox 48"/>
          <p:cNvSpPr txBox="1"/>
          <p:nvPr/>
        </p:nvSpPr>
        <p:spPr>
          <a:xfrm>
            <a:off x="4782021" y="1968169"/>
            <a:ext cx="591829" cy="307777"/>
          </a:xfrm>
          <a:prstGeom prst="rect">
            <a:avLst/>
          </a:prstGeom>
          <a:noFill/>
        </p:spPr>
        <p:txBody>
          <a:bodyPr wrap="none" rtlCol="0">
            <a:spAutoFit/>
          </a:bodyPr>
          <a:lstStyle/>
          <a:p>
            <a:r>
              <a:rPr lang="zh-CN" altLang="en-US" sz="1400" b="1" dirty="0">
                <a:solidFill>
                  <a:schemeClr val="accent3"/>
                </a:solidFill>
                <a:cs typeface="+mn-ea"/>
                <a:sym typeface="+mn-lt"/>
              </a:rPr>
              <a:t>年龄</a:t>
            </a:r>
            <a:r>
              <a:rPr lang="en-US" altLang="zh-CN" sz="1400" b="1" dirty="0">
                <a:solidFill>
                  <a:schemeClr val="accent3"/>
                </a:solidFill>
                <a:cs typeface="+mn-ea"/>
                <a:sym typeface="+mn-lt"/>
              </a:rPr>
              <a:t>:</a:t>
            </a:r>
            <a:endParaRPr lang="en-US" altLang="zh-CN" sz="1400" b="1" dirty="0">
              <a:solidFill>
                <a:schemeClr val="accent3"/>
              </a:solidFill>
              <a:cs typeface="+mn-ea"/>
              <a:sym typeface="+mn-lt"/>
            </a:endParaRPr>
          </a:p>
        </p:txBody>
      </p:sp>
      <p:sp>
        <p:nvSpPr>
          <p:cNvPr id="50" name="TextBox 49"/>
          <p:cNvSpPr txBox="1"/>
          <p:nvPr/>
        </p:nvSpPr>
        <p:spPr>
          <a:xfrm>
            <a:off x="6664811" y="1960968"/>
            <a:ext cx="591829" cy="307777"/>
          </a:xfrm>
          <a:prstGeom prst="rect">
            <a:avLst/>
          </a:prstGeom>
          <a:noFill/>
        </p:spPr>
        <p:txBody>
          <a:bodyPr wrap="none" rtlCol="0">
            <a:spAutoFit/>
          </a:bodyPr>
          <a:lstStyle/>
          <a:p>
            <a:r>
              <a:rPr lang="zh-CN" altLang="en-US" sz="1400" b="1" dirty="0">
                <a:solidFill>
                  <a:schemeClr val="accent3"/>
                </a:solidFill>
                <a:cs typeface="+mn-ea"/>
                <a:sym typeface="+mn-lt"/>
              </a:rPr>
              <a:t>民族</a:t>
            </a:r>
            <a:r>
              <a:rPr lang="en-US" altLang="zh-CN" sz="1400" b="1" dirty="0">
                <a:solidFill>
                  <a:schemeClr val="accent3"/>
                </a:solidFill>
                <a:cs typeface="+mn-ea"/>
                <a:sym typeface="+mn-lt"/>
              </a:rPr>
              <a:t>:</a:t>
            </a:r>
            <a:endParaRPr lang="en-US" altLang="zh-CN" sz="1400" b="1" dirty="0">
              <a:solidFill>
                <a:schemeClr val="accent3"/>
              </a:solidFill>
              <a:cs typeface="+mn-ea"/>
              <a:sym typeface="+mn-lt"/>
            </a:endParaRPr>
          </a:p>
        </p:txBody>
      </p:sp>
      <p:sp>
        <p:nvSpPr>
          <p:cNvPr id="51" name="TextBox 50"/>
          <p:cNvSpPr txBox="1"/>
          <p:nvPr/>
        </p:nvSpPr>
        <p:spPr>
          <a:xfrm>
            <a:off x="5410269" y="1665922"/>
            <a:ext cx="899160" cy="306705"/>
          </a:xfrm>
          <a:prstGeom prst="rect">
            <a:avLst/>
          </a:prstGeom>
          <a:noFill/>
        </p:spPr>
        <p:txBody>
          <a:bodyPr wrap="none" rtlCol="0">
            <a:spAutoFit/>
          </a:bodyPr>
          <a:lstStyle/>
          <a:p>
            <a:pPr algn="l"/>
            <a:r>
              <a:rPr lang="zh-CN" altLang="en-US" sz="1400" b="1" dirty="0">
                <a:solidFill>
                  <a:schemeClr val="accent3"/>
                </a:solidFill>
                <a:cs typeface="+mn-ea"/>
                <a:sym typeface="+mn-lt"/>
              </a:rPr>
              <a:t>办公资源</a:t>
            </a:r>
            <a:endParaRPr lang="en-US" altLang="zh-CN" sz="1400" b="1" dirty="0">
              <a:solidFill>
                <a:schemeClr val="accent3"/>
              </a:solidFill>
              <a:cs typeface="+mn-ea"/>
              <a:sym typeface="+mn-lt"/>
            </a:endParaRPr>
          </a:p>
        </p:txBody>
      </p:sp>
      <p:sp>
        <p:nvSpPr>
          <p:cNvPr id="52" name="TextBox 51"/>
          <p:cNvSpPr txBox="1"/>
          <p:nvPr/>
        </p:nvSpPr>
        <p:spPr>
          <a:xfrm>
            <a:off x="7236002" y="1663053"/>
            <a:ext cx="364202" cy="307777"/>
          </a:xfrm>
          <a:prstGeom prst="rect">
            <a:avLst/>
          </a:prstGeom>
          <a:noFill/>
        </p:spPr>
        <p:txBody>
          <a:bodyPr wrap="none" rtlCol="0">
            <a:spAutoFit/>
          </a:bodyPr>
          <a:lstStyle/>
          <a:p>
            <a:r>
              <a:rPr lang="zh-CN" altLang="en-US" sz="1400" b="1" dirty="0">
                <a:solidFill>
                  <a:schemeClr val="accent3"/>
                </a:solidFill>
                <a:cs typeface="+mn-ea"/>
                <a:sym typeface="+mn-lt"/>
              </a:rPr>
              <a:t>男</a:t>
            </a:r>
            <a:endParaRPr lang="en-US" altLang="zh-CN" sz="1400" b="1" dirty="0">
              <a:solidFill>
                <a:schemeClr val="accent3"/>
              </a:solidFill>
              <a:cs typeface="+mn-ea"/>
              <a:sym typeface="+mn-lt"/>
            </a:endParaRPr>
          </a:p>
        </p:txBody>
      </p:sp>
      <p:sp>
        <p:nvSpPr>
          <p:cNvPr id="53" name="TextBox 52"/>
          <p:cNvSpPr txBox="1"/>
          <p:nvPr/>
        </p:nvSpPr>
        <p:spPr>
          <a:xfrm>
            <a:off x="5368647" y="1968169"/>
            <a:ext cx="562975" cy="307777"/>
          </a:xfrm>
          <a:prstGeom prst="rect">
            <a:avLst/>
          </a:prstGeom>
          <a:noFill/>
        </p:spPr>
        <p:txBody>
          <a:bodyPr wrap="none" rtlCol="0">
            <a:spAutoFit/>
          </a:bodyPr>
          <a:lstStyle/>
          <a:p>
            <a:r>
              <a:rPr lang="en-US" altLang="zh-CN" sz="1400" b="1" dirty="0">
                <a:solidFill>
                  <a:schemeClr val="accent3"/>
                </a:solidFill>
                <a:cs typeface="+mn-ea"/>
                <a:sym typeface="+mn-lt"/>
              </a:rPr>
              <a:t>28</a:t>
            </a:r>
            <a:r>
              <a:rPr lang="zh-CN" altLang="en-US" sz="1400" b="1" dirty="0">
                <a:solidFill>
                  <a:schemeClr val="accent3"/>
                </a:solidFill>
                <a:cs typeface="+mn-ea"/>
                <a:sym typeface="+mn-lt"/>
              </a:rPr>
              <a:t>岁</a:t>
            </a:r>
            <a:endParaRPr lang="en-US" altLang="zh-CN" sz="1400" b="1" dirty="0">
              <a:solidFill>
                <a:schemeClr val="accent3"/>
              </a:solidFill>
              <a:cs typeface="+mn-ea"/>
              <a:sym typeface="+mn-lt"/>
            </a:endParaRPr>
          </a:p>
        </p:txBody>
      </p:sp>
      <p:sp>
        <p:nvSpPr>
          <p:cNvPr id="54" name="TextBox 53"/>
          <p:cNvSpPr txBox="1"/>
          <p:nvPr/>
        </p:nvSpPr>
        <p:spPr>
          <a:xfrm>
            <a:off x="7241911" y="1967317"/>
            <a:ext cx="364202" cy="307777"/>
          </a:xfrm>
          <a:prstGeom prst="rect">
            <a:avLst/>
          </a:prstGeom>
          <a:noFill/>
        </p:spPr>
        <p:txBody>
          <a:bodyPr wrap="none" rtlCol="0">
            <a:spAutoFit/>
          </a:bodyPr>
          <a:lstStyle/>
          <a:p>
            <a:r>
              <a:rPr lang="zh-CN" altLang="en-US" sz="1400" b="1" dirty="0">
                <a:solidFill>
                  <a:schemeClr val="accent3"/>
                </a:solidFill>
                <a:cs typeface="+mn-ea"/>
                <a:sym typeface="+mn-lt"/>
              </a:rPr>
              <a:t>汉</a:t>
            </a:r>
            <a:endParaRPr lang="en-US" altLang="zh-CN" sz="1400" b="1" dirty="0">
              <a:solidFill>
                <a:schemeClr val="accent3"/>
              </a:solidFill>
              <a:cs typeface="+mn-ea"/>
              <a:sym typeface="+mn-lt"/>
            </a:endParaRPr>
          </a:p>
        </p:txBody>
      </p:sp>
      <p:sp>
        <p:nvSpPr>
          <p:cNvPr id="55" name="TextBox 54"/>
          <p:cNvSpPr txBox="1"/>
          <p:nvPr/>
        </p:nvSpPr>
        <p:spPr>
          <a:xfrm>
            <a:off x="4787799" y="2575999"/>
            <a:ext cx="591829" cy="307777"/>
          </a:xfrm>
          <a:prstGeom prst="rect">
            <a:avLst/>
          </a:prstGeom>
          <a:noFill/>
        </p:spPr>
        <p:txBody>
          <a:bodyPr wrap="none" rtlCol="0">
            <a:spAutoFit/>
          </a:bodyPr>
          <a:lstStyle/>
          <a:p>
            <a:r>
              <a:rPr lang="zh-CN" altLang="en-US" sz="1400" b="1" dirty="0">
                <a:solidFill>
                  <a:schemeClr val="accent3"/>
                </a:solidFill>
                <a:cs typeface="+mn-ea"/>
                <a:sym typeface="+mn-lt"/>
              </a:rPr>
              <a:t>籍贯</a:t>
            </a:r>
            <a:r>
              <a:rPr lang="en-US" altLang="zh-CN" sz="1400" b="1" dirty="0">
                <a:solidFill>
                  <a:schemeClr val="accent3"/>
                </a:solidFill>
                <a:cs typeface="+mn-ea"/>
                <a:sym typeface="+mn-lt"/>
              </a:rPr>
              <a:t>:</a:t>
            </a:r>
            <a:endParaRPr lang="en-US" altLang="zh-CN" sz="1400" b="1" dirty="0">
              <a:solidFill>
                <a:schemeClr val="accent3"/>
              </a:solidFill>
              <a:cs typeface="+mn-ea"/>
              <a:sym typeface="+mn-lt"/>
            </a:endParaRPr>
          </a:p>
        </p:txBody>
      </p:sp>
      <p:sp>
        <p:nvSpPr>
          <p:cNvPr id="56" name="TextBox 55"/>
          <p:cNvSpPr txBox="1"/>
          <p:nvPr/>
        </p:nvSpPr>
        <p:spPr>
          <a:xfrm>
            <a:off x="6649575" y="2566461"/>
            <a:ext cx="591829" cy="307777"/>
          </a:xfrm>
          <a:prstGeom prst="rect">
            <a:avLst/>
          </a:prstGeom>
          <a:noFill/>
        </p:spPr>
        <p:txBody>
          <a:bodyPr wrap="none" rtlCol="0">
            <a:spAutoFit/>
          </a:bodyPr>
          <a:lstStyle/>
          <a:p>
            <a:r>
              <a:rPr lang="zh-CN" altLang="en-US" sz="1400" b="1" dirty="0">
                <a:solidFill>
                  <a:schemeClr val="accent3"/>
                </a:solidFill>
                <a:cs typeface="+mn-ea"/>
                <a:sym typeface="+mn-lt"/>
              </a:rPr>
              <a:t>学历</a:t>
            </a:r>
            <a:r>
              <a:rPr lang="en-US" altLang="zh-CN" sz="1400" b="1" dirty="0">
                <a:solidFill>
                  <a:schemeClr val="accent3"/>
                </a:solidFill>
                <a:cs typeface="+mn-ea"/>
                <a:sym typeface="+mn-lt"/>
              </a:rPr>
              <a:t>:</a:t>
            </a:r>
            <a:endParaRPr lang="en-US" altLang="zh-CN" sz="1400" b="1" dirty="0">
              <a:solidFill>
                <a:schemeClr val="accent3"/>
              </a:solidFill>
              <a:cs typeface="+mn-ea"/>
              <a:sym typeface="+mn-lt"/>
            </a:endParaRPr>
          </a:p>
        </p:txBody>
      </p:sp>
      <p:sp>
        <p:nvSpPr>
          <p:cNvPr id="57" name="TextBox 56"/>
          <p:cNvSpPr txBox="1"/>
          <p:nvPr/>
        </p:nvSpPr>
        <p:spPr>
          <a:xfrm>
            <a:off x="6654532" y="2268711"/>
            <a:ext cx="591829" cy="307777"/>
          </a:xfrm>
          <a:prstGeom prst="rect">
            <a:avLst/>
          </a:prstGeom>
          <a:noFill/>
        </p:spPr>
        <p:txBody>
          <a:bodyPr wrap="none" rtlCol="0">
            <a:spAutoFit/>
          </a:bodyPr>
          <a:lstStyle/>
          <a:p>
            <a:r>
              <a:rPr lang="zh-CN" altLang="en-US" sz="1400" b="1" dirty="0">
                <a:solidFill>
                  <a:schemeClr val="accent3"/>
                </a:solidFill>
                <a:cs typeface="+mn-ea"/>
                <a:sym typeface="+mn-lt"/>
              </a:rPr>
              <a:t>身高</a:t>
            </a:r>
            <a:r>
              <a:rPr lang="en-US" altLang="zh-CN" sz="1400" b="1" dirty="0">
                <a:solidFill>
                  <a:schemeClr val="accent3"/>
                </a:solidFill>
                <a:cs typeface="+mn-ea"/>
                <a:sym typeface="+mn-lt"/>
              </a:rPr>
              <a:t>:</a:t>
            </a:r>
            <a:endParaRPr lang="en-US" altLang="zh-CN" sz="1400" b="1" dirty="0">
              <a:solidFill>
                <a:schemeClr val="accent3"/>
              </a:solidFill>
              <a:cs typeface="+mn-ea"/>
              <a:sym typeface="+mn-lt"/>
            </a:endParaRPr>
          </a:p>
        </p:txBody>
      </p:sp>
      <p:sp>
        <p:nvSpPr>
          <p:cNvPr id="58" name="TextBox 57"/>
          <p:cNvSpPr txBox="1"/>
          <p:nvPr/>
        </p:nvSpPr>
        <p:spPr>
          <a:xfrm>
            <a:off x="4778494" y="2271118"/>
            <a:ext cx="591829" cy="307777"/>
          </a:xfrm>
          <a:prstGeom prst="rect">
            <a:avLst/>
          </a:prstGeom>
          <a:noFill/>
        </p:spPr>
        <p:txBody>
          <a:bodyPr wrap="none" rtlCol="0">
            <a:spAutoFit/>
          </a:bodyPr>
          <a:lstStyle/>
          <a:p>
            <a:r>
              <a:rPr lang="zh-CN" altLang="en-US" sz="1400" b="1" dirty="0">
                <a:solidFill>
                  <a:schemeClr val="accent3"/>
                </a:solidFill>
                <a:cs typeface="+mn-ea"/>
                <a:sym typeface="+mn-lt"/>
              </a:rPr>
              <a:t>体重</a:t>
            </a:r>
            <a:r>
              <a:rPr lang="en-US" altLang="zh-CN" sz="1400" b="1" dirty="0">
                <a:solidFill>
                  <a:schemeClr val="accent3"/>
                </a:solidFill>
                <a:cs typeface="+mn-ea"/>
                <a:sym typeface="+mn-lt"/>
              </a:rPr>
              <a:t>:</a:t>
            </a:r>
            <a:endParaRPr lang="en-US" altLang="zh-CN" sz="1400" b="1" dirty="0">
              <a:solidFill>
                <a:schemeClr val="accent3"/>
              </a:solidFill>
              <a:cs typeface="+mn-ea"/>
              <a:sym typeface="+mn-lt"/>
            </a:endParaRPr>
          </a:p>
        </p:txBody>
      </p:sp>
      <p:sp>
        <p:nvSpPr>
          <p:cNvPr id="59" name="TextBox 58"/>
          <p:cNvSpPr txBox="1"/>
          <p:nvPr/>
        </p:nvSpPr>
        <p:spPr>
          <a:xfrm>
            <a:off x="5396870" y="2271118"/>
            <a:ext cx="534121" cy="307777"/>
          </a:xfrm>
          <a:prstGeom prst="rect">
            <a:avLst/>
          </a:prstGeom>
          <a:noFill/>
        </p:spPr>
        <p:txBody>
          <a:bodyPr wrap="none" rtlCol="0">
            <a:spAutoFit/>
          </a:bodyPr>
          <a:lstStyle/>
          <a:p>
            <a:r>
              <a:rPr lang="en-US" altLang="zh-CN" sz="1400" b="1" dirty="0">
                <a:solidFill>
                  <a:schemeClr val="accent3"/>
                </a:solidFill>
                <a:cs typeface="+mn-ea"/>
                <a:sym typeface="+mn-lt"/>
              </a:rPr>
              <a:t>70kg</a:t>
            </a:r>
            <a:endParaRPr lang="en-US" altLang="zh-CN" sz="1400" b="1" dirty="0">
              <a:solidFill>
                <a:schemeClr val="accent3"/>
              </a:solidFill>
              <a:cs typeface="+mn-ea"/>
              <a:sym typeface="+mn-lt"/>
            </a:endParaRPr>
          </a:p>
        </p:txBody>
      </p:sp>
      <p:sp>
        <p:nvSpPr>
          <p:cNvPr id="60" name="TextBox 59"/>
          <p:cNvSpPr txBox="1"/>
          <p:nvPr/>
        </p:nvSpPr>
        <p:spPr>
          <a:xfrm>
            <a:off x="7234808" y="2275062"/>
            <a:ext cx="676788" cy="307777"/>
          </a:xfrm>
          <a:prstGeom prst="rect">
            <a:avLst/>
          </a:prstGeom>
          <a:noFill/>
        </p:spPr>
        <p:txBody>
          <a:bodyPr wrap="none" rtlCol="0">
            <a:spAutoFit/>
          </a:bodyPr>
          <a:lstStyle/>
          <a:p>
            <a:r>
              <a:rPr lang="en-US" altLang="zh-CN" sz="1400" b="1" dirty="0">
                <a:solidFill>
                  <a:schemeClr val="accent3"/>
                </a:solidFill>
                <a:cs typeface="+mn-ea"/>
                <a:sym typeface="+mn-lt"/>
              </a:rPr>
              <a:t>175cm</a:t>
            </a:r>
            <a:endParaRPr lang="en-US" altLang="zh-CN" sz="1400" b="1" dirty="0">
              <a:solidFill>
                <a:schemeClr val="accent3"/>
              </a:solidFill>
              <a:cs typeface="+mn-ea"/>
              <a:sym typeface="+mn-lt"/>
            </a:endParaRPr>
          </a:p>
        </p:txBody>
      </p:sp>
      <p:sp>
        <p:nvSpPr>
          <p:cNvPr id="61" name="TextBox 60"/>
          <p:cNvSpPr txBox="1"/>
          <p:nvPr/>
        </p:nvSpPr>
        <p:spPr>
          <a:xfrm>
            <a:off x="5377600" y="2575999"/>
            <a:ext cx="723275" cy="307777"/>
          </a:xfrm>
          <a:prstGeom prst="rect">
            <a:avLst/>
          </a:prstGeom>
          <a:noFill/>
        </p:spPr>
        <p:txBody>
          <a:bodyPr wrap="none" rtlCol="0">
            <a:spAutoFit/>
          </a:bodyPr>
          <a:lstStyle/>
          <a:p>
            <a:r>
              <a:rPr lang="zh-CN" altLang="en-US" sz="1400" b="1" dirty="0">
                <a:solidFill>
                  <a:schemeClr val="accent3"/>
                </a:solidFill>
                <a:cs typeface="+mn-ea"/>
                <a:sym typeface="+mn-lt"/>
              </a:rPr>
              <a:t>上海市</a:t>
            </a:r>
            <a:endParaRPr lang="en-US" altLang="zh-CN" sz="1400" b="1" dirty="0">
              <a:solidFill>
                <a:schemeClr val="accent3"/>
              </a:solidFill>
              <a:cs typeface="+mn-ea"/>
              <a:sym typeface="+mn-lt"/>
            </a:endParaRPr>
          </a:p>
        </p:txBody>
      </p:sp>
      <p:sp>
        <p:nvSpPr>
          <p:cNvPr id="62" name="TextBox 61"/>
          <p:cNvSpPr txBox="1"/>
          <p:nvPr/>
        </p:nvSpPr>
        <p:spPr>
          <a:xfrm>
            <a:off x="7229851" y="2579236"/>
            <a:ext cx="723275" cy="307777"/>
          </a:xfrm>
          <a:prstGeom prst="rect">
            <a:avLst/>
          </a:prstGeom>
          <a:noFill/>
        </p:spPr>
        <p:txBody>
          <a:bodyPr wrap="none" rtlCol="0">
            <a:spAutoFit/>
          </a:bodyPr>
          <a:lstStyle/>
          <a:p>
            <a:r>
              <a:rPr lang="zh-CN" altLang="en-US" sz="1400" b="1" dirty="0">
                <a:solidFill>
                  <a:schemeClr val="accent3"/>
                </a:solidFill>
                <a:cs typeface="+mn-ea"/>
                <a:sym typeface="+mn-lt"/>
              </a:rPr>
              <a:t>研究生</a:t>
            </a:r>
            <a:endParaRPr lang="en-US" altLang="zh-CN" sz="1400" b="1" dirty="0">
              <a:solidFill>
                <a:schemeClr val="accent3"/>
              </a:solidFill>
              <a:cs typeface="+mn-ea"/>
              <a:sym typeface="+mn-lt"/>
            </a:endParaRPr>
          </a:p>
        </p:txBody>
      </p:sp>
      <p:sp>
        <p:nvSpPr>
          <p:cNvPr id="63" name="TextBox 62"/>
          <p:cNvSpPr txBox="1"/>
          <p:nvPr/>
        </p:nvSpPr>
        <p:spPr>
          <a:xfrm>
            <a:off x="6640252" y="2873265"/>
            <a:ext cx="950901" cy="307777"/>
          </a:xfrm>
          <a:prstGeom prst="rect">
            <a:avLst/>
          </a:prstGeom>
          <a:noFill/>
        </p:spPr>
        <p:txBody>
          <a:bodyPr wrap="none" rtlCol="0">
            <a:spAutoFit/>
          </a:bodyPr>
          <a:lstStyle/>
          <a:p>
            <a:r>
              <a:rPr lang="zh-CN" altLang="en-US" sz="1400" b="1" dirty="0">
                <a:solidFill>
                  <a:schemeClr val="accent3"/>
                </a:solidFill>
                <a:cs typeface="+mn-ea"/>
                <a:sym typeface="+mn-lt"/>
              </a:rPr>
              <a:t>政治面貌</a:t>
            </a:r>
            <a:r>
              <a:rPr lang="en-US" altLang="zh-CN" sz="1400" b="1" dirty="0">
                <a:solidFill>
                  <a:schemeClr val="accent3"/>
                </a:solidFill>
                <a:cs typeface="+mn-ea"/>
                <a:sym typeface="+mn-lt"/>
              </a:rPr>
              <a:t>:</a:t>
            </a:r>
            <a:endParaRPr lang="en-US" altLang="zh-CN" sz="1400" b="1" dirty="0">
              <a:solidFill>
                <a:schemeClr val="accent3"/>
              </a:solidFill>
              <a:cs typeface="+mn-ea"/>
              <a:sym typeface="+mn-lt"/>
            </a:endParaRPr>
          </a:p>
        </p:txBody>
      </p:sp>
      <p:sp>
        <p:nvSpPr>
          <p:cNvPr id="64" name="TextBox 63"/>
          <p:cNvSpPr txBox="1"/>
          <p:nvPr/>
        </p:nvSpPr>
        <p:spPr>
          <a:xfrm>
            <a:off x="4778611" y="3191583"/>
            <a:ext cx="950901" cy="307777"/>
          </a:xfrm>
          <a:prstGeom prst="rect">
            <a:avLst/>
          </a:prstGeom>
          <a:noFill/>
        </p:spPr>
        <p:txBody>
          <a:bodyPr wrap="none" rtlCol="0">
            <a:spAutoFit/>
          </a:bodyPr>
          <a:lstStyle/>
          <a:p>
            <a:r>
              <a:rPr lang="zh-CN" altLang="en-US" sz="1400" b="1" dirty="0">
                <a:solidFill>
                  <a:schemeClr val="accent3"/>
                </a:solidFill>
                <a:cs typeface="+mn-ea"/>
                <a:sym typeface="+mn-lt"/>
              </a:rPr>
              <a:t>联系方式</a:t>
            </a:r>
            <a:r>
              <a:rPr lang="en-US" altLang="zh-CN" sz="1400" b="1" dirty="0">
                <a:solidFill>
                  <a:schemeClr val="accent3"/>
                </a:solidFill>
                <a:cs typeface="+mn-ea"/>
                <a:sym typeface="+mn-lt"/>
              </a:rPr>
              <a:t>:</a:t>
            </a:r>
            <a:endParaRPr lang="en-US" altLang="zh-CN" sz="1400" b="1" dirty="0">
              <a:solidFill>
                <a:schemeClr val="accent3"/>
              </a:solidFill>
              <a:cs typeface="+mn-ea"/>
              <a:sym typeface="+mn-lt"/>
            </a:endParaRPr>
          </a:p>
        </p:txBody>
      </p:sp>
      <p:sp>
        <p:nvSpPr>
          <p:cNvPr id="65" name="TextBox 64"/>
          <p:cNvSpPr txBox="1"/>
          <p:nvPr/>
        </p:nvSpPr>
        <p:spPr>
          <a:xfrm>
            <a:off x="4778611" y="2875914"/>
            <a:ext cx="950901" cy="307777"/>
          </a:xfrm>
          <a:prstGeom prst="rect">
            <a:avLst/>
          </a:prstGeom>
          <a:noFill/>
        </p:spPr>
        <p:txBody>
          <a:bodyPr wrap="none" rtlCol="0">
            <a:spAutoFit/>
          </a:bodyPr>
          <a:lstStyle/>
          <a:p>
            <a:r>
              <a:rPr lang="zh-CN" altLang="en-US" sz="1400" b="1" dirty="0">
                <a:solidFill>
                  <a:schemeClr val="accent3"/>
                </a:solidFill>
                <a:cs typeface="+mn-ea"/>
                <a:sym typeface="+mn-lt"/>
              </a:rPr>
              <a:t>婚姻状况</a:t>
            </a:r>
            <a:r>
              <a:rPr lang="en-US" altLang="zh-CN" sz="1400" b="1" dirty="0">
                <a:solidFill>
                  <a:schemeClr val="accent3"/>
                </a:solidFill>
                <a:cs typeface="+mn-ea"/>
                <a:sym typeface="+mn-lt"/>
              </a:rPr>
              <a:t>:</a:t>
            </a:r>
            <a:endParaRPr lang="en-US" altLang="zh-CN" sz="1400" b="1" dirty="0">
              <a:solidFill>
                <a:schemeClr val="accent3"/>
              </a:solidFill>
              <a:cs typeface="+mn-ea"/>
              <a:sym typeface="+mn-lt"/>
            </a:endParaRPr>
          </a:p>
        </p:txBody>
      </p:sp>
      <p:sp>
        <p:nvSpPr>
          <p:cNvPr id="66" name="TextBox 65"/>
          <p:cNvSpPr txBox="1"/>
          <p:nvPr/>
        </p:nvSpPr>
        <p:spPr>
          <a:xfrm>
            <a:off x="5693553" y="2881447"/>
            <a:ext cx="543739" cy="307777"/>
          </a:xfrm>
          <a:prstGeom prst="rect">
            <a:avLst/>
          </a:prstGeom>
          <a:noFill/>
        </p:spPr>
        <p:txBody>
          <a:bodyPr wrap="none" rtlCol="0">
            <a:spAutoFit/>
          </a:bodyPr>
          <a:lstStyle/>
          <a:p>
            <a:r>
              <a:rPr lang="zh-CN" altLang="en-US" sz="1400" b="1" dirty="0">
                <a:solidFill>
                  <a:schemeClr val="accent3"/>
                </a:solidFill>
                <a:cs typeface="+mn-ea"/>
                <a:sym typeface="+mn-lt"/>
              </a:rPr>
              <a:t>未婚</a:t>
            </a:r>
            <a:endParaRPr lang="en-US" altLang="zh-CN" sz="1400" b="1" dirty="0">
              <a:solidFill>
                <a:schemeClr val="accent3"/>
              </a:solidFill>
              <a:cs typeface="+mn-ea"/>
              <a:sym typeface="+mn-lt"/>
            </a:endParaRPr>
          </a:p>
        </p:txBody>
      </p:sp>
      <p:sp>
        <p:nvSpPr>
          <p:cNvPr id="67" name="TextBox 66"/>
          <p:cNvSpPr txBox="1"/>
          <p:nvPr/>
        </p:nvSpPr>
        <p:spPr>
          <a:xfrm>
            <a:off x="7536144" y="2871555"/>
            <a:ext cx="543739" cy="307777"/>
          </a:xfrm>
          <a:prstGeom prst="rect">
            <a:avLst/>
          </a:prstGeom>
          <a:noFill/>
        </p:spPr>
        <p:txBody>
          <a:bodyPr wrap="none" rtlCol="0">
            <a:spAutoFit/>
          </a:bodyPr>
          <a:lstStyle/>
          <a:p>
            <a:r>
              <a:rPr lang="zh-CN" altLang="en-US" sz="1400" b="1" dirty="0">
                <a:solidFill>
                  <a:schemeClr val="accent3"/>
                </a:solidFill>
                <a:cs typeface="+mn-ea"/>
                <a:sym typeface="+mn-lt"/>
              </a:rPr>
              <a:t>党员</a:t>
            </a:r>
            <a:endParaRPr lang="en-US" altLang="zh-CN" sz="1400" b="1" dirty="0">
              <a:solidFill>
                <a:schemeClr val="accent3"/>
              </a:solidFill>
              <a:cs typeface="+mn-ea"/>
              <a:sym typeface="+mn-lt"/>
            </a:endParaRPr>
          </a:p>
        </p:txBody>
      </p:sp>
      <p:sp>
        <p:nvSpPr>
          <p:cNvPr id="68" name="TextBox 67"/>
          <p:cNvSpPr txBox="1"/>
          <p:nvPr/>
        </p:nvSpPr>
        <p:spPr>
          <a:xfrm>
            <a:off x="5677677" y="3188977"/>
            <a:ext cx="1283970" cy="306705"/>
          </a:xfrm>
          <a:prstGeom prst="rect">
            <a:avLst/>
          </a:prstGeom>
          <a:noFill/>
        </p:spPr>
        <p:txBody>
          <a:bodyPr wrap="none" rtlCol="0">
            <a:spAutoFit/>
          </a:bodyPr>
          <a:lstStyle/>
          <a:p>
            <a:pPr algn="l"/>
            <a:r>
              <a:rPr lang="en-US" altLang="zh-CN" sz="1400" b="1" dirty="0">
                <a:solidFill>
                  <a:schemeClr val="accent3"/>
                </a:solidFill>
                <a:cs typeface="+mn-ea"/>
                <a:sym typeface="+mn-lt"/>
              </a:rPr>
              <a:t>138-8888-8888</a:t>
            </a:r>
            <a:endParaRPr lang="en-US" altLang="zh-CN" sz="1400" b="1" dirty="0">
              <a:solidFill>
                <a:schemeClr val="accent3"/>
              </a:solidFill>
              <a:cs typeface="+mn-ea"/>
              <a:sym typeface="+mn-lt"/>
            </a:endParaRPr>
          </a:p>
        </p:txBody>
      </p:sp>
      <p:sp>
        <p:nvSpPr>
          <p:cNvPr id="69" name="TextBox 68"/>
          <p:cNvSpPr txBox="1"/>
          <p:nvPr/>
        </p:nvSpPr>
        <p:spPr>
          <a:xfrm>
            <a:off x="4778611" y="3490033"/>
            <a:ext cx="950901" cy="307777"/>
          </a:xfrm>
          <a:prstGeom prst="rect">
            <a:avLst/>
          </a:prstGeom>
          <a:noFill/>
        </p:spPr>
        <p:txBody>
          <a:bodyPr wrap="none" rtlCol="0">
            <a:spAutoFit/>
          </a:bodyPr>
          <a:lstStyle/>
          <a:p>
            <a:r>
              <a:rPr lang="zh-CN" altLang="en-US" sz="1400" b="1" dirty="0">
                <a:solidFill>
                  <a:schemeClr val="accent3"/>
                </a:solidFill>
                <a:cs typeface="+mn-ea"/>
                <a:sym typeface="+mn-lt"/>
              </a:rPr>
              <a:t>电子邮箱</a:t>
            </a:r>
            <a:r>
              <a:rPr lang="en-US" altLang="zh-CN" sz="1400" b="1" dirty="0">
                <a:solidFill>
                  <a:schemeClr val="accent3"/>
                </a:solidFill>
                <a:cs typeface="+mn-ea"/>
                <a:sym typeface="+mn-lt"/>
              </a:rPr>
              <a:t>:</a:t>
            </a:r>
            <a:endParaRPr lang="en-US" altLang="zh-CN" sz="1400" b="1" dirty="0">
              <a:solidFill>
                <a:schemeClr val="accent3"/>
              </a:solidFill>
              <a:cs typeface="+mn-ea"/>
              <a:sym typeface="+mn-lt"/>
            </a:endParaRPr>
          </a:p>
        </p:txBody>
      </p:sp>
      <p:sp>
        <p:nvSpPr>
          <p:cNvPr id="70" name="TextBox 69"/>
          <p:cNvSpPr txBox="1"/>
          <p:nvPr/>
        </p:nvSpPr>
        <p:spPr>
          <a:xfrm>
            <a:off x="5677678" y="3487428"/>
            <a:ext cx="1581587" cy="307777"/>
          </a:xfrm>
          <a:prstGeom prst="rect">
            <a:avLst/>
          </a:prstGeom>
          <a:noFill/>
        </p:spPr>
        <p:txBody>
          <a:bodyPr wrap="none" rtlCol="0">
            <a:spAutoFit/>
          </a:bodyPr>
          <a:lstStyle/>
          <a:p>
            <a:pPr algn="l"/>
            <a:r>
              <a:rPr lang="en-US" altLang="zh-CN" sz="1400" b="1" dirty="0">
                <a:solidFill>
                  <a:schemeClr val="accent3"/>
                </a:solidFill>
                <a:cs typeface="+mn-ea"/>
                <a:sym typeface="+mn-lt"/>
              </a:rPr>
              <a:t>XXXXXX@163.com</a:t>
            </a:r>
            <a:endParaRPr lang="en-US" altLang="zh-CN" sz="1400" b="1" dirty="0">
              <a:solidFill>
                <a:schemeClr val="accent3"/>
              </a:solidFill>
              <a:cs typeface="+mn-ea"/>
              <a:sym typeface="+mn-lt"/>
            </a:endParaRPr>
          </a:p>
        </p:txBody>
      </p:sp>
      <p:sp>
        <p:nvSpPr>
          <p:cNvPr id="71" name="TextBox 70"/>
          <p:cNvSpPr txBox="1"/>
          <p:nvPr/>
        </p:nvSpPr>
        <p:spPr>
          <a:xfrm>
            <a:off x="4778611" y="3801183"/>
            <a:ext cx="950901" cy="307777"/>
          </a:xfrm>
          <a:prstGeom prst="rect">
            <a:avLst/>
          </a:prstGeom>
          <a:noFill/>
        </p:spPr>
        <p:txBody>
          <a:bodyPr wrap="none" rtlCol="0">
            <a:spAutoFit/>
          </a:bodyPr>
          <a:lstStyle/>
          <a:p>
            <a:r>
              <a:rPr lang="zh-CN" altLang="en-US" sz="1400" b="1" dirty="0">
                <a:solidFill>
                  <a:schemeClr val="accent3"/>
                </a:solidFill>
                <a:cs typeface="+mn-ea"/>
                <a:sym typeface="+mn-lt"/>
              </a:rPr>
              <a:t>现在住址</a:t>
            </a:r>
            <a:r>
              <a:rPr lang="en-US" altLang="zh-CN" sz="1400" b="1" dirty="0">
                <a:solidFill>
                  <a:schemeClr val="accent3"/>
                </a:solidFill>
                <a:cs typeface="+mn-ea"/>
                <a:sym typeface="+mn-lt"/>
              </a:rPr>
              <a:t>:</a:t>
            </a:r>
            <a:endParaRPr lang="en-US" altLang="zh-CN" sz="1400" b="1" dirty="0">
              <a:solidFill>
                <a:schemeClr val="accent3"/>
              </a:solidFill>
              <a:cs typeface="+mn-ea"/>
              <a:sym typeface="+mn-lt"/>
            </a:endParaRPr>
          </a:p>
        </p:txBody>
      </p:sp>
      <p:sp>
        <p:nvSpPr>
          <p:cNvPr id="72" name="TextBox 71"/>
          <p:cNvSpPr txBox="1"/>
          <p:nvPr/>
        </p:nvSpPr>
        <p:spPr>
          <a:xfrm>
            <a:off x="5677677" y="3798577"/>
            <a:ext cx="2037737" cy="307777"/>
          </a:xfrm>
          <a:prstGeom prst="rect">
            <a:avLst/>
          </a:prstGeom>
          <a:noFill/>
        </p:spPr>
        <p:txBody>
          <a:bodyPr wrap="none" rtlCol="0">
            <a:spAutoFit/>
          </a:bodyPr>
          <a:lstStyle/>
          <a:p>
            <a:r>
              <a:rPr lang="zh-CN" altLang="en-US" sz="1400" b="1" dirty="0">
                <a:solidFill>
                  <a:schemeClr val="accent3"/>
                </a:solidFill>
                <a:cs typeface="+mn-ea"/>
                <a:sym typeface="+mn-lt"/>
              </a:rPr>
              <a:t>北京市</a:t>
            </a:r>
            <a:r>
              <a:rPr lang="en-US" altLang="zh-CN" sz="1400" b="1" dirty="0">
                <a:solidFill>
                  <a:schemeClr val="accent3"/>
                </a:solidFill>
                <a:cs typeface="+mn-ea"/>
                <a:sym typeface="+mn-lt"/>
              </a:rPr>
              <a:t>XX</a:t>
            </a:r>
            <a:r>
              <a:rPr lang="zh-CN" altLang="en-US" sz="1400" b="1" dirty="0">
                <a:solidFill>
                  <a:schemeClr val="accent3"/>
                </a:solidFill>
                <a:cs typeface="+mn-ea"/>
                <a:sym typeface="+mn-lt"/>
              </a:rPr>
              <a:t>区</a:t>
            </a:r>
            <a:r>
              <a:rPr lang="en-US" altLang="zh-CN" sz="1400" b="1" dirty="0">
                <a:solidFill>
                  <a:schemeClr val="accent3"/>
                </a:solidFill>
                <a:cs typeface="+mn-ea"/>
                <a:sym typeface="+mn-lt"/>
              </a:rPr>
              <a:t>XX</a:t>
            </a:r>
            <a:r>
              <a:rPr lang="zh-CN" altLang="en-US" sz="1400" b="1" dirty="0">
                <a:solidFill>
                  <a:schemeClr val="accent3"/>
                </a:solidFill>
                <a:cs typeface="+mn-ea"/>
                <a:sym typeface="+mn-lt"/>
              </a:rPr>
              <a:t>路</a:t>
            </a:r>
            <a:r>
              <a:rPr lang="en-US" altLang="zh-CN" sz="1400" b="1" dirty="0">
                <a:solidFill>
                  <a:schemeClr val="accent3"/>
                </a:solidFill>
                <a:cs typeface="+mn-ea"/>
                <a:sym typeface="+mn-lt"/>
              </a:rPr>
              <a:t>XX</a:t>
            </a:r>
            <a:r>
              <a:rPr lang="zh-CN" altLang="en-US" sz="1400" b="1" dirty="0">
                <a:solidFill>
                  <a:schemeClr val="accent3"/>
                </a:solidFill>
                <a:cs typeface="+mn-ea"/>
                <a:sym typeface="+mn-lt"/>
              </a:rPr>
              <a:t>家园</a:t>
            </a:r>
            <a:endParaRPr lang="en-US" altLang="zh-CN" sz="1400" b="1" dirty="0">
              <a:solidFill>
                <a:schemeClr val="accent3"/>
              </a:solidFill>
              <a:cs typeface="+mn-ea"/>
              <a:sym typeface="+mn-lt"/>
            </a:endParaRPr>
          </a:p>
        </p:txBody>
      </p:sp>
      <p:sp>
        <p:nvSpPr>
          <p:cNvPr id="73" name="TextBox 72"/>
          <p:cNvSpPr txBox="1"/>
          <p:nvPr/>
        </p:nvSpPr>
        <p:spPr>
          <a:xfrm>
            <a:off x="10609990" y="6382589"/>
            <a:ext cx="877163" cy="369332"/>
          </a:xfrm>
          <a:prstGeom prst="rect">
            <a:avLst/>
          </a:prstGeom>
          <a:noFill/>
        </p:spPr>
        <p:txBody>
          <a:bodyPr wrap="none" rtlCol="0">
            <a:spAutoFit/>
          </a:bodyPr>
          <a:lstStyle/>
          <a:p>
            <a:r>
              <a:rPr lang="zh-CN" altLang="en-US" sz="1800" dirty="0">
                <a:cs typeface="+mn-ea"/>
                <a:sym typeface="+mn-lt"/>
              </a:rPr>
              <a:t>延时符</a:t>
            </a:r>
            <a:endParaRPr lang="zh-CN" altLang="en-US" sz="1800" dirty="0">
              <a:cs typeface="+mn-ea"/>
              <a:sym typeface="+mn-lt"/>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400" advTm="0">
        <p:blinds/>
      </p:transition>
    </mc:Choice>
    <mc:Fallback>
      <p:transition spd="slow" advTm="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down)">
                                      <p:cBhvr>
                                        <p:cTn id="7" dur="300"/>
                                        <p:tgtEl>
                                          <p:spTgt spid="103"/>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p:tgtEl>
                                          <p:spTgt spid="94"/>
                                        </p:tgtEl>
                                        <p:attrNameLst>
                                          <p:attrName>ppt_x</p:attrName>
                                        </p:attrNameLst>
                                      </p:cBhvr>
                                      <p:tavLst>
                                        <p:tav tm="0">
                                          <p:val>
                                            <p:strVal val="#ppt_x-#ppt_w*1.125000"/>
                                          </p:val>
                                        </p:tav>
                                        <p:tav tm="100000">
                                          <p:val>
                                            <p:strVal val="#ppt_x"/>
                                          </p:val>
                                        </p:tav>
                                      </p:tavLst>
                                    </p:anim>
                                    <p:animEffect transition="in" filter="wipe(right)">
                                      <p:cBhvr>
                                        <p:cTn id="12" dur="500"/>
                                        <p:tgtEl>
                                          <p:spTgt spid="94"/>
                                        </p:tgtEl>
                                      </p:cBhvr>
                                    </p:animEffect>
                                  </p:childTnLst>
                                </p:cTn>
                              </p:par>
                              <p:par>
                                <p:cTn id="13" presetID="1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ppt_x</p:attrName>
                                        </p:attrNameLst>
                                      </p:cBhvr>
                                      <p:tavLst>
                                        <p:tav tm="0">
                                          <p:val>
                                            <p:strVal val="#ppt_x-#ppt_w*1.125000"/>
                                          </p:val>
                                        </p:tav>
                                        <p:tav tm="100000">
                                          <p:val>
                                            <p:strVal val="#ppt_x"/>
                                          </p:val>
                                        </p:tav>
                                      </p:tavLst>
                                    </p:anim>
                                    <p:animEffect transition="in" filter="wipe(right)">
                                      <p:cBhvr>
                                        <p:cTn id="16" dur="500"/>
                                        <p:tgtEl>
                                          <p:spTgt spid="1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par>
                          <p:cTn id="21" fill="hold">
                            <p:stCondLst>
                              <p:cond delay="1000"/>
                            </p:stCondLst>
                            <p:childTnLst>
                              <p:par>
                                <p:cTn id="22" presetID="14" presetClass="entr" presetSubtype="10" fill="hold" nodeType="after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randombar(horizontal)">
                                      <p:cBhvr>
                                        <p:cTn id="24" dur="500"/>
                                        <p:tgtEl>
                                          <p:spTgt spid="2050"/>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left)">
                                      <p:cBhvr>
                                        <p:cTn id="28" dur="500"/>
                                        <p:tgtEl>
                                          <p:spTgt spid="46"/>
                                        </p:tgtEl>
                                      </p:cBhvr>
                                    </p:animEffect>
                                  </p:childTnLst>
                                </p:cTn>
                              </p:par>
                              <p:par>
                                <p:cTn id="29" presetID="22" presetClass="entr" presetSubtype="8"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left)">
                                      <p:cBhvr>
                                        <p:cTn id="31" dur="500"/>
                                        <p:tgtEl>
                                          <p:spTgt spid="45"/>
                                        </p:tgtEl>
                                      </p:cBhvr>
                                    </p:animEffect>
                                  </p:childTnLst>
                                </p:cTn>
                              </p:par>
                              <p:par>
                                <p:cTn id="32" presetID="22" presetClass="entr" presetSubtype="8"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left)">
                                      <p:cBhvr>
                                        <p:cTn id="34" dur="500"/>
                                        <p:tgtEl>
                                          <p:spTgt spid="44"/>
                                        </p:tgtEl>
                                      </p:cBhvr>
                                    </p:animEffect>
                                  </p:childTnLst>
                                </p:cTn>
                              </p:par>
                              <p:par>
                                <p:cTn id="35" presetID="22" presetClass="entr" presetSubtype="8"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left)">
                                      <p:cBhvr>
                                        <p:cTn id="37" dur="500"/>
                                        <p:tgtEl>
                                          <p:spTgt spid="43"/>
                                        </p:tgtEl>
                                      </p:cBhvr>
                                    </p:animEffect>
                                  </p:childTnLst>
                                </p:cTn>
                              </p:par>
                              <p:par>
                                <p:cTn id="38" presetID="22" presetClass="entr" presetSubtype="8"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wipe(left)">
                                      <p:cBhvr>
                                        <p:cTn id="40" dur="500"/>
                                        <p:tgtEl>
                                          <p:spTgt spid="42"/>
                                        </p:tgtEl>
                                      </p:cBhvr>
                                    </p:animEffect>
                                  </p:childTnLst>
                                </p:cTn>
                              </p:par>
                              <p:par>
                                <p:cTn id="41" presetID="22" presetClass="entr" presetSubtype="8"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left)">
                                      <p:cBhvr>
                                        <p:cTn id="43" dur="500"/>
                                        <p:tgtEl>
                                          <p:spTgt spid="41"/>
                                        </p:tgtEl>
                                      </p:cBhvr>
                                    </p:animEffect>
                                  </p:childTnLst>
                                </p:cTn>
                              </p:par>
                              <p:par>
                                <p:cTn id="44" presetID="22" presetClass="entr" presetSubtype="8" fill="hold"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left)">
                                      <p:cBhvr>
                                        <p:cTn id="46" dur="500"/>
                                        <p:tgtEl>
                                          <p:spTgt spid="40"/>
                                        </p:tgtEl>
                                      </p:cBhvr>
                                    </p:animEffect>
                                  </p:childTnLst>
                                </p:cTn>
                              </p:par>
                              <p:par>
                                <p:cTn id="47" presetID="22" presetClass="entr" presetSubtype="8"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left)">
                                      <p:cBhvr>
                                        <p:cTn id="49" dur="500"/>
                                        <p:tgtEl>
                                          <p:spTgt spid="39"/>
                                        </p:tgtEl>
                                      </p:cBhvr>
                                    </p:animEffect>
                                  </p:childTnLst>
                                </p:cTn>
                              </p:par>
                            </p:childTnLst>
                          </p:cTn>
                        </p:par>
                        <p:par>
                          <p:cTn id="50" fill="hold">
                            <p:stCondLst>
                              <p:cond delay="2000"/>
                            </p:stCondLst>
                            <p:childTnLst>
                              <p:par>
                                <p:cTn id="51" presetID="22" presetClass="entr" presetSubtype="4"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down)">
                                      <p:cBhvr>
                                        <p:cTn id="53" dur="500"/>
                                        <p:tgtEl>
                                          <p:spTgt spid="71"/>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69"/>
                                        </p:tgtEl>
                                        <p:attrNameLst>
                                          <p:attrName>style.visibility</p:attrName>
                                        </p:attrNameLst>
                                      </p:cBhvr>
                                      <p:to>
                                        <p:strVal val="visible"/>
                                      </p:to>
                                    </p:set>
                                    <p:animEffect transition="in" filter="wipe(down)">
                                      <p:cBhvr>
                                        <p:cTn id="56" dur="500"/>
                                        <p:tgtEl>
                                          <p:spTgt spid="69"/>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down)">
                                      <p:cBhvr>
                                        <p:cTn id="59" dur="500"/>
                                        <p:tgtEl>
                                          <p:spTgt spid="64"/>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wipe(down)">
                                      <p:cBhvr>
                                        <p:cTn id="62" dur="500"/>
                                        <p:tgtEl>
                                          <p:spTgt spid="65"/>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wipe(down)">
                                      <p:cBhvr>
                                        <p:cTn id="65" dur="500"/>
                                        <p:tgtEl>
                                          <p:spTgt spid="55"/>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wipe(down)">
                                      <p:cBhvr>
                                        <p:cTn id="68" dur="500"/>
                                        <p:tgtEl>
                                          <p:spTgt spid="58"/>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down)">
                                      <p:cBhvr>
                                        <p:cTn id="71" dur="500"/>
                                        <p:tgtEl>
                                          <p:spTgt spid="49"/>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wipe(down)">
                                      <p:cBhvr>
                                        <p:cTn id="74" dur="500"/>
                                        <p:tgtEl>
                                          <p:spTgt spid="47"/>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down)">
                                      <p:cBhvr>
                                        <p:cTn id="77" dur="500"/>
                                        <p:tgtEl>
                                          <p:spTgt spid="48"/>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down)">
                                      <p:cBhvr>
                                        <p:cTn id="80" dur="500"/>
                                        <p:tgtEl>
                                          <p:spTgt spid="50"/>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down)">
                                      <p:cBhvr>
                                        <p:cTn id="83" dur="500"/>
                                        <p:tgtEl>
                                          <p:spTgt spid="57"/>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56"/>
                                        </p:tgtEl>
                                        <p:attrNameLst>
                                          <p:attrName>style.visibility</p:attrName>
                                        </p:attrNameLst>
                                      </p:cBhvr>
                                      <p:to>
                                        <p:strVal val="visible"/>
                                      </p:to>
                                    </p:set>
                                    <p:animEffect transition="in" filter="wipe(down)">
                                      <p:cBhvr>
                                        <p:cTn id="86" dur="500"/>
                                        <p:tgtEl>
                                          <p:spTgt spid="56"/>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63"/>
                                        </p:tgtEl>
                                        <p:attrNameLst>
                                          <p:attrName>style.visibility</p:attrName>
                                        </p:attrNameLst>
                                      </p:cBhvr>
                                      <p:to>
                                        <p:strVal val="visible"/>
                                      </p:to>
                                    </p:set>
                                    <p:animEffect transition="in" filter="wipe(down)">
                                      <p:cBhvr>
                                        <p:cTn id="89" dur="500"/>
                                        <p:tgtEl>
                                          <p:spTgt spid="63"/>
                                        </p:tgtEl>
                                      </p:cBhvr>
                                    </p:animEffect>
                                  </p:childTnLst>
                                </p:cTn>
                              </p:par>
                            </p:childTnLst>
                          </p:cTn>
                        </p:par>
                        <p:par>
                          <p:cTn id="90" fill="hold">
                            <p:stCondLst>
                              <p:cond delay="2500"/>
                            </p:stCondLst>
                            <p:childTnLst>
                              <p:par>
                                <p:cTn id="91" presetID="12" presetClass="entr" presetSubtype="8"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additive="base">
                                        <p:cTn id="93" dur="500"/>
                                        <p:tgtEl>
                                          <p:spTgt spid="51"/>
                                        </p:tgtEl>
                                        <p:attrNameLst>
                                          <p:attrName>ppt_x</p:attrName>
                                        </p:attrNameLst>
                                      </p:cBhvr>
                                      <p:tavLst>
                                        <p:tav tm="0">
                                          <p:val>
                                            <p:strVal val="#ppt_x-#ppt_w*1.125000"/>
                                          </p:val>
                                        </p:tav>
                                        <p:tav tm="100000">
                                          <p:val>
                                            <p:strVal val="#ppt_x"/>
                                          </p:val>
                                        </p:tav>
                                      </p:tavLst>
                                    </p:anim>
                                    <p:animEffect transition="in" filter="wipe(right)">
                                      <p:cBhvr>
                                        <p:cTn id="94" dur="500"/>
                                        <p:tgtEl>
                                          <p:spTgt spid="51"/>
                                        </p:tgtEl>
                                      </p:cBhvr>
                                    </p:animEffect>
                                  </p:childTnLst>
                                </p:cTn>
                              </p:par>
                              <p:par>
                                <p:cTn id="95" presetID="12" presetClass="entr" presetSubtype="8" fill="hold" grpId="0" nodeType="withEffect">
                                  <p:stCondLst>
                                    <p:cond delay="0"/>
                                  </p:stCondLst>
                                  <p:childTnLst>
                                    <p:set>
                                      <p:cBhvr>
                                        <p:cTn id="96" dur="1" fill="hold">
                                          <p:stCondLst>
                                            <p:cond delay="0"/>
                                          </p:stCondLst>
                                        </p:cTn>
                                        <p:tgtEl>
                                          <p:spTgt spid="53"/>
                                        </p:tgtEl>
                                        <p:attrNameLst>
                                          <p:attrName>style.visibility</p:attrName>
                                        </p:attrNameLst>
                                      </p:cBhvr>
                                      <p:to>
                                        <p:strVal val="visible"/>
                                      </p:to>
                                    </p:set>
                                    <p:anim calcmode="lin" valueType="num">
                                      <p:cBhvr additive="base">
                                        <p:cTn id="97" dur="500"/>
                                        <p:tgtEl>
                                          <p:spTgt spid="53"/>
                                        </p:tgtEl>
                                        <p:attrNameLst>
                                          <p:attrName>ppt_x</p:attrName>
                                        </p:attrNameLst>
                                      </p:cBhvr>
                                      <p:tavLst>
                                        <p:tav tm="0">
                                          <p:val>
                                            <p:strVal val="#ppt_x-#ppt_w*1.125000"/>
                                          </p:val>
                                        </p:tav>
                                        <p:tav tm="100000">
                                          <p:val>
                                            <p:strVal val="#ppt_x"/>
                                          </p:val>
                                        </p:tav>
                                      </p:tavLst>
                                    </p:anim>
                                    <p:animEffect transition="in" filter="wipe(right)">
                                      <p:cBhvr>
                                        <p:cTn id="98" dur="500"/>
                                        <p:tgtEl>
                                          <p:spTgt spid="53"/>
                                        </p:tgtEl>
                                      </p:cBhvr>
                                    </p:animEffect>
                                  </p:childTnLst>
                                </p:cTn>
                              </p:par>
                              <p:par>
                                <p:cTn id="99" presetID="12" presetClass="entr" presetSubtype="8" fill="hold" grpId="0" nodeType="withEffect">
                                  <p:stCondLst>
                                    <p:cond delay="0"/>
                                  </p:stCondLst>
                                  <p:childTnLst>
                                    <p:set>
                                      <p:cBhvr>
                                        <p:cTn id="100" dur="1" fill="hold">
                                          <p:stCondLst>
                                            <p:cond delay="0"/>
                                          </p:stCondLst>
                                        </p:cTn>
                                        <p:tgtEl>
                                          <p:spTgt spid="59"/>
                                        </p:tgtEl>
                                        <p:attrNameLst>
                                          <p:attrName>style.visibility</p:attrName>
                                        </p:attrNameLst>
                                      </p:cBhvr>
                                      <p:to>
                                        <p:strVal val="visible"/>
                                      </p:to>
                                    </p:set>
                                    <p:anim calcmode="lin" valueType="num">
                                      <p:cBhvr additive="base">
                                        <p:cTn id="101" dur="500"/>
                                        <p:tgtEl>
                                          <p:spTgt spid="59"/>
                                        </p:tgtEl>
                                        <p:attrNameLst>
                                          <p:attrName>ppt_x</p:attrName>
                                        </p:attrNameLst>
                                      </p:cBhvr>
                                      <p:tavLst>
                                        <p:tav tm="0">
                                          <p:val>
                                            <p:strVal val="#ppt_x-#ppt_w*1.125000"/>
                                          </p:val>
                                        </p:tav>
                                        <p:tav tm="100000">
                                          <p:val>
                                            <p:strVal val="#ppt_x"/>
                                          </p:val>
                                        </p:tav>
                                      </p:tavLst>
                                    </p:anim>
                                    <p:animEffect transition="in" filter="wipe(right)">
                                      <p:cBhvr>
                                        <p:cTn id="102" dur="500"/>
                                        <p:tgtEl>
                                          <p:spTgt spid="59"/>
                                        </p:tgtEl>
                                      </p:cBhvr>
                                    </p:animEffect>
                                  </p:childTnLst>
                                </p:cTn>
                              </p:par>
                              <p:par>
                                <p:cTn id="103" presetID="12" presetClass="entr" presetSubtype="8" fill="hold" grpId="0" nodeType="withEffect">
                                  <p:stCondLst>
                                    <p:cond delay="0"/>
                                  </p:stCondLst>
                                  <p:childTnLst>
                                    <p:set>
                                      <p:cBhvr>
                                        <p:cTn id="104" dur="1" fill="hold">
                                          <p:stCondLst>
                                            <p:cond delay="0"/>
                                          </p:stCondLst>
                                        </p:cTn>
                                        <p:tgtEl>
                                          <p:spTgt spid="61"/>
                                        </p:tgtEl>
                                        <p:attrNameLst>
                                          <p:attrName>style.visibility</p:attrName>
                                        </p:attrNameLst>
                                      </p:cBhvr>
                                      <p:to>
                                        <p:strVal val="visible"/>
                                      </p:to>
                                    </p:set>
                                    <p:anim calcmode="lin" valueType="num">
                                      <p:cBhvr additive="base">
                                        <p:cTn id="105" dur="500"/>
                                        <p:tgtEl>
                                          <p:spTgt spid="61"/>
                                        </p:tgtEl>
                                        <p:attrNameLst>
                                          <p:attrName>ppt_x</p:attrName>
                                        </p:attrNameLst>
                                      </p:cBhvr>
                                      <p:tavLst>
                                        <p:tav tm="0">
                                          <p:val>
                                            <p:strVal val="#ppt_x-#ppt_w*1.125000"/>
                                          </p:val>
                                        </p:tav>
                                        <p:tav tm="100000">
                                          <p:val>
                                            <p:strVal val="#ppt_x"/>
                                          </p:val>
                                        </p:tav>
                                      </p:tavLst>
                                    </p:anim>
                                    <p:animEffect transition="in" filter="wipe(right)">
                                      <p:cBhvr>
                                        <p:cTn id="106" dur="500"/>
                                        <p:tgtEl>
                                          <p:spTgt spid="61"/>
                                        </p:tgtEl>
                                      </p:cBhvr>
                                    </p:animEffect>
                                  </p:childTnLst>
                                </p:cTn>
                              </p:par>
                              <p:par>
                                <p:cTn id="107" presetID="12" presetClass="entr" presetSubtype="8" fill="hold" grpId="0" nodeType="withEffect">
                                  <p:stCondLst>
                                    <p:cond delay="0"/>
                                  </p:stCondLst>
                                  <p:childTnLst>
                                    <p:set>
                                      <p:cBhvr>
                                        <p:cTn id="108" dur="1" fill="hold">
                                          <p:stCondLst>
                                            <p:cond delay="0"/>
                                          </p:stCondLst>
                                        </p:cTn>
                                        <p:tgtEl>
                                          <p:spTgt spid="66"/>
                                        </p:tgtEl>
                                        <p:attrNameLst>
                                          <p:attrName>style.visibility</p:attrName>
                                        </p:attrNameLst>
                                      </p:cBhvr>
                                      <p:to>
                                        <p:strVal val="visible"/>
                                      </p:to>
                                    </p:set>
                                    <p:anim calcmode="lin" valueType="num">
                                      <p:cBhvr additive="base">
                                        <p:cTn id="109" dur="500"/>
                                        <p:tgtEl>
                                          <p:spTgt spid="66"/>
                                        </p:tgtEl>
                                        <p:attrNameLst>
                                          <p:attrName>ppt_x</p:attrName>
                                        </p:attrNameLst>
                                      </p:cBhvr>
                                      <p:tavLst>
                                        <p:tav tm="0">
                                          <p:val>
                                            <p:strVal val="#ppt_x-#ppt_w*1.125000"/>
                                          </p:val>
                                        </p:tav>
                                        <p:tav tm="100000">
                                          <p:val>
                                            <p:strVal val="#ppt_x"/>
                                          </p:val>
                                        </p:tav>
                                      </p:tavLst>
                                    </p:anim>
                                    <p:animEffect transition="in" filter="wipe(right)">
                                      <p:cBhvr>
                                        <p:cTn id="110" dur="500"/>
                                        <p:tgtEl>
                                          <p:spTgt spid="66"/>
                                        </p:tgtEl>
                                      </p:cBhvr>
                                    </p:animEffect>
                                  </p:childTnLst>
                                </p:cTn>
                              </p:par>
                              <p:par>
                                <p:cTn id="111" presetID="12" presetClass="entr" presetSubtype="8" fill="hold" grpId="0" nodeType="withEffect">
                                  <p:stCondLst>
                                    <p:cond delay="0"/>
                                  </p:stCondLst>
                                  <p:childTnLst>
                                    <p:set>
                                      <p:cBhvr>
                                        <p:cTn id="112" dur="1" fill="hold">
                                          <p:stCondLst>
                                            <p:cond delay="0"/>
                                          </p:stCondLst>
                                        </p:cTn>
                                        <p:tgtEl>
                                          <p:spTgt spid="68"/>
                                        </p:tgtEl>
                                        <p:attrNameLst>
                                          <p:attrName>style.visibility</p:attrName>
                                        </p:attrNameLst>
                                      </p:cBhvr>
                                      <p:to>
                                        <p:strVal val="visible"/>
                                      </p:to>
                                    </p:set>
                                    <p:anim calcmode="lin" valueType="num">
                                      <p:cBhvr additive="base">
                                        <p:cTn id="113" dur="500"/>
                                        <p:tgtEl>
                                          <p:spTgt spid="68"/>
                                        </p:tgtEl>
                                        <p:attrNameLst>
                                          <p:attrName>ppt_x</p:attrName>
                                        </p:attrNameLst>
                                      </p:cBhvr>
                                      <p:tavLst>
                                        <p:tav tm="0">
                                          <p:val>
                                            <p:strVal val="#ppt_x-#ppt_w*1.125000"/>
                                          </p:val>
                                        </p:tav>
                                        <p:tav tm="100000">
                                          <p:val>
                                            <p:strVal val="#ppt_x"/>
                                          </p:val>
                                        </p:tav>
                                      </p:tavLst>
                                    </p:anim>
                                    <p:animEffect transition="in" filter="wipe(right)">
                                      <p:cBhvr>
                                        <p:cTn id="114" dur="500"/>
                                        <p:tgtEl>
                                          <p:spTgt spid="68"/>
                                        </p:tgtEl>
                                      </p:cBhvr>
                                    </p:animEffect>
                                  </p:childTnLst>
                                </p:cTn>
                              </p:par>
                              <p:par>
                                <p:cTn id="115" presetID="12" presetClass="entr" presetSubtype="8" fill="hold" grpId="0" nodeType="with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additive="base">
                                        <p:cTn id="117" dur="500"/>
                                        <p:tgtEl>
                                          <p:spTgt spid="70"/>
                                        </p:tgtEl>
                                        <p:attrNameLst>
                                          <p:attrName>ppt_x</p:attrName>
                                        </p:attrNameLst>
                                      </p:cBhvr>
                                      <p:tavLst>
                                        <p:tav tm="0">
                                          <p:val>
                                            <p:strVal val="#ppt_x-#ppt_w*1.125000"/>
                                          </p:val>
                                        </p:tav>
                                        <p:tav tm="100000">
                                          <p:val>
                                            <p:strVal val="#ppt_x"/>
                                          </p:val>
                                        </p:tav>
                                      </p:tavLst>
                                    </p:anim>
                                    <p:animEffect transition="in" filter="wipe(right)">
                                      <p:cBhvr>
                                        <p:cTn id="118" dur="500"/>
                                        <p:tgtEl>
                                          <p:spTgt spid="70"/>
                                        </p:tgtEl>
                                      </p:cBhvr>
                                    </p:animEffect>
                                  </p:childTnLst>
                                </p:cTn>
                              </p:par>
                              <p:par>
                                <p:cTn id="119" presetID="12" presetClass="entr" presetSubtype="8" fill="hold" grpId="0" nodeType="with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additive="base">
                                        <p:cTn id="121" dur="500"/>
                                        <p:tgtEl>
                                          <p:spTgt spid="72"/>
                                        </p:tgtEl>
                                        <p:attrNameLst>
                                          <p:attrName>ppt_x</p:attrName>
                                        </p:attrNameLst>
                                      </p:cBhvr>
                                      <p:tavLst>
                                        <p:tav tm="0">
                                          <p:val>
                                            <p:strVal val="#ppt_x-#ppt_w*1.125000"/>
                                          </p:val>
                                        </p:tav>
                                        <p:tav tm="100000">
                                          <p:val>
                                            <p:strVal val="#ppt_x"/>
                                          </p:val>
                                        </p:tav>
                                      </p:tavLst>
                                    </p:anim>
                                    <p:animEffect transition="in" filter="wipe(right)">
                                      <p:cBhvr>
                                        <p:cTn id="122" dur="500"/>
                                        <p:tgtEl>
                                          <p:spTgt spid="72"/>
                                        </p:tgtEl>
                                      </p:cBhvr>
                                    </p:animEffect>
                                  </p:childTnLst>
                                </p:cTn>
                              </p:par>
                              <p:par>
                                <p:cTn id="123" presetID="12" presetClass="entr" presetSubtype="8" fill="hold" grpId="0" nodeType="withEffect">
                                  <p:stCondLst>
                                    <p:cond delay="0"/>
                                  </p:stCondLst>
                                  <p:childTnLst>
                                    <p:set>
                                      <p:cBhvr>
                                        <p:cTn id="124" dur="1" fill="hold">
                                          <p:stCondLst>
                                            <p:cond delay="0"/>
                                          </p:stCondLst>
                                        </p:cTn>
                                        <p:tgtEl>
                                          <p:spTgt spid="67"/>
                                        </p:tgtEl>
                                        <p:attrNameLst>
                                          <p:attrName>style.visibility</p:attrName>
                                        </p:attrNameLst>
                                      </p:cBhvr>
                                      <p:to>
                                        <p:strVal val="visible"/>
                                      </p:to>
                                    </p:set>
                                    <p:anim calcmode="lin" valueType="num">
                                      <p:cBhvr additive="base">
                                        <p:cTn id="125" dur="500"/>
                                        <p:tgtEl>
                                          <p:spTgt spid="67"/>
                                        </p:tgtEl>
                                        <p:attrNameLst>
                                          <p:attrName>ppt_x</p:attrName>
                                        </p:attrNameLst>
                                      </p:cBhvr>
                                      <p:tavLst>
                                        <p:tav tm="0">
                                          <p:val>
                                            <p:strVal val="#ppt_x-#ppt_w*1.125000"/>
                                          </p:val>
                                        </p:tav>
                                        <p:tav tm="100000">
                                          <p:val>
                                            <p:strVal val="#ppt_x"/>
                                          </p:val>
                                        </p:tav>
                                      </p:tavLst>
                                    </p:anim>
                                    <p:animEffect transition="in" filter="wipe(right)">
                                      <p:cBhvr>
                                        <p:cTn id="126" dur="500"/>
                                        <p:tgtEl>
                                          <p:spTgt spid="67"/>
                                        </p:tgtEl>
                                      </p:cBhvr>
                                    </p:animEffect>
                                  </p:childTnLst>
                                </p:cTn>
                              </p:par>
                              <p:par>
                                <p:cTn id="127" presetID="12" presetClass="entr" presetSubtype="8" fill="hold" grpId="0"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additive="base">
                                        <p:cTn id="129" dur="500"/>
                                        <p:tgtEl>
                                          <p:spTgt spid="62"/>
                                        </p:tgtEl>
                                        <p:attrNameLst>
                                          <p:attrName>ppt_x</p:attrName>
                                        </p:attrNameLst>
                                      </p:cBhvr>
                                      <p:tavLst>
                                        <p:tav tm="0">
                                          <p:val>
                                            <p:strVal val="#ppt_x-#ppt_w*1.125000"/>
                                          </p:val>
                                        </p:tav>
                                        <p:tav tm="100000">
                                          <p:val>
                                            <p:strVal val="#ppt_x"/>
                                          </p:val>
                                        </p:tav>
                                      </p:tavLst>
                                    </p:anim>
                                    <p:animEffect transition="in" filter="wipe(right)">
                                      <p:cBhvr>
                                        <p:cTn id="130" dur="500"/>
                                        <p:tgtEl>
                                          <p:spTgt spid="62"/>
                                        </p:tgtEl>
                                      </p:cBhvr>
                                    </p:animEffect>
                                  </p:childTnLst>
                                </p:cTn>
                              </p:par>
                              <p:par>
                                <p:cTn id="131" presetID="12" presetClass="entr" presetSubtype="8"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p:tgtEl>
                                          <p:spTgt spid="60"/>
                                        </p:tgtEl>
                                        <p:attrNameLst>
                                          <p:attrName>ppt_x</p:attrName>
                                        </p:attrNameLst>
                                      </p:cBhvr>
                                      <p:tavLst>
                                        <p:tav tm="0">
                                          <p:val>
                                            <p:strVal val="#ppt_x-#ppt_w*1.125000"/>
                                          </p:val>
                                        </p:tav>
                                        <p:tav tm="100000">
                                          <p:val>
                                            <p:strVal val="#ppt_x"/>
                                          </p:val>
                                        </p:tav>
                                      </p:tavLst>
                                    </p:anim>
                                    <p:animEffect transition="in" filter="wipe(right)">
                                      <p:cBhvr>
                                        <p:cTn id="134" dur="500"/>
                                        <p:tgtEl>
                                          <p:spTgt spid="60"/>
                                        </p:tgtEl>
                                      </p:cBhvr>
                                    </p:animEffect>
                                  </p:childTnLst>
                                </p:cTn>
                              </p:par>
                              <p:par>
                                <p:cTn id="135" presetID="12" presetClass="entr" presetSubtype="8" fill="hold" grpId="0" nodeType="withEffect">
                                  <p:stCondLst>
                                    <p:cond delay="0"/>
                                  </p:stCondLst>
                                  <p:childTnLst>
                                    <p:set>
                                      <p:cBhvr>
                                        <p:cTn id="136" dur="1" fill="hold">
                                          <p:stCondLst>
                                            <p:cond delay="0"/>
                                          </p:stCondLst>
                                        </p:cTn>
                                        <p:tgtEl>
                                          <p:spTgt spid="54"/>
                                        </p:tgtEl>
                                        <p:attrNameLst>
                                          <p:attrName>style.visibility</p:attrName>
                                        </p:attrNameLst>
                                      </p:cBhvr>
                                      <p:to>
                                        <p:strVal val="visible"/>
                                      </p:to>
                                    </p:set>
                                    <p:anim calcmode="lin" valueType="num">
                                      <p:cBhvr additive="base">
                                        <p:cTn id="137" dur="500"/>
                                        <p:tgtEl>
                                          <p:spTgt spid="54"/>
                                        </p:tgtEl>
                                        <p:attrNameLst>
                                          <p:attrName>ppt_x</p:attrName>
                                        </p:attrNameLst>
                                      </p:cBhvr>
                                      <p:tavLst>
                                        <p:tav tm="0">
                                          <p:val>
                                            <p:strVal val="#ppt_x-#ppt_w*1.125000"/>
                                          </p:val>
                                        </p:tav>
                                        <p:tav tm="100000">
                                          <p:val>
                                            <p:strVal val="#ppt_x"/>
                                          </p:val>
                                        </p:tav>
                                      </p:tavLst>
                                    </p:anim>
                                    <p:animEffect transition="in" filter="wipe(right)">
                                      <p:cBhvr>
                                        <p:cTn id="138" dur="500"/>
                                        <p:tgtEl>
                                          <p:spTgt spid="54"/>
                                        </p:tgtEl>
                                      </p:cBhvr>
                                    </p:animEffect>
                                  </p:childTnLst>
                                </p:cTn>
                              </p:par>
                              <p:par>
                                <p:cTn id="139" presetID="12" presetClass="entr" presetSubtype="8" fill="hold" grpId="0" nodeType="withEffect">
                                  <p:stCondLst>
                                    <p:cond delay="0"/>
                                  </p:stCondLst>
                                  <p:childTnLst>
                                    <p:set>
                                      <p:cBhvr>
                                        <p:cTn id="140" dur="1" fill="hold">
                                          <p:stCondLst>
                                            <p:cond delay="0"/>
                                          </p:stCondLst>
                                        </p:cTn>
                                        <p:tgtEl>
                                          <p:spTgt spid="52"/>
                                        </p:tgtEl>
                                        <p:attrNameLst>
                                          <p:attrName>style.visibility</p:attrName>
                                        </p:attrNameLst>
                                      </p:cBhvr>
                                      <p:to>
                                        <p:strVal val="visible"/>
                                      </p:to>
                                    </p:set>
                                    <p:anim calcmode="lin" valueType="num">
                                      <p:cBhvr additive="base">
                                        <p:cTn id="141" dur="500"/>
                                        <p:tgtEl>
                                          <p:spTgt spid="52"/>
                                        </p:tgtEl>
                                        <p:attrNameLst>
                                          <p:attrName>ppt_x</p:attrName>
                                        </p:attrNameLst>
                                      </p:cBhvr>
                                      <p:tavLst>
                                        <p:tav tm="0">
                                          <p:val>
                                            <p:strVal val="#ppt_x-#ppt_w*1.125000"/>
                                          </p:val>
                                        </p:tav>
                                        <p:tav tm="100000">
                                          <p:val>
                                            <p:strVal val="#ppt_x"/>
                                          </p:val>
                                        </p:tav>
                                      </p:tavLst>
                                    </p:anim>
                                    <p:animEffect transition="in" filter="wipe(right)">
                                      <p:cBhvr>
                                        <p:cTn id="142" dur="500"/>
                                        <p:tgtEl>
                                          <p:spTgt spid="52"/>
                                        </p:tgtEl>
                                      </p:cBhvr>
                                    </p:animEffect>
                                  </p:childTnLst>
                                </p:cTn>
                              </p:par>
                            </p:childTnLst>
                          </p:cTn>
                        </p:par>
                        <p:par>
                          <p:cTn id="143" fill="hold">
                            <p:stCondLst>
                              <p:cond delay="3000"/>
                            </p:stCondLst>
                            <p:childTnLst>
                              <p:par>
                                <p:cTn id="144" presetID="10" presetClass="entr" presetSubtype="0" fill="hold" grpId="0"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fade">
                                      <p:cBhvr>
                                        <p:cTn id="146" dur="2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11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右箭头 102"/>
          <p:cNvSpPr/>
          <p:nvPr/>
        </p:nvSpPr>
        <p:spPr>
          <a:xfrm>
            <a:off x="646881" y="242193"/>
            <a:ext cx="274777" cy="274777"/>
          </a:xfrm>
          <a:prstGeom prst="rightArrow">
            <a:avLst/>
          </a:prstGeom>
          <a:solidFill>
            <a:srgbClr val="0070C0"/>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0000"/>
              </a:solidFill>
              <a:cs typeface="+mn-ea"/>
              <a:sym typeface="+mn-lt"/>
            </a:endParaRPr>
          </a:p>
        </p:txBody>
      </p:sp>
      <p:sp>
        <p:nvSpPr>
          <p:cNvPr id="94" name="TextBox 93"/>
          <p:cNvSpPr txBox="1"/>
          <p:nvPr/>
        </p:nvSpPr>
        <p:spPr>
          <a:xfrm>
            <a:off x="908957" y="206330"/>
            <a:ext cx="1364476" cy="400110"/>
          </a:xfrm>
          <a:prstGeom prst="rect">
            <a:avLst/>
          </a:prstGeom>
          <a:noFill/>
        </p:spPr>
        <p:txBody>
          <a:bodyPr wrap="none" rtlCol="0">
            <a:spAutoFit/>
          </a:bodyPr>
          <a:lstStyle/>
          <a:p>
            <a:r>
              <a:rPr lang="zh-CN" altLang="en-US" sz="2000" spc="300" dirty="0">
                <a:cs typeface="+mn-ea"/>
                <a:sym typeface="+mn-lt"/>
              </a:rPr>
              <a:t>个人履历</a:t>
            </a:r>
            <a:endParaRPr lang="zh-CN" altLang="en-US" sz="2000" spc="300" dirty="0">
              <a:cs typeface="+mn-ea"/>
              <a:sym typeface="+mn-lt"/>
            </a:endParaRPr>
          </a:p>
        </p:txBody>
      </p:sp>
      <p:sp>
        <p:nvSpPr>
          <p:cNvPr id="116" name="TextBox 115"/>
          <p:cNvSpPr txBox="1"/>
          <p:nvPr/>
        </p:nvSpPr>
        <p:spPr>
          <a:xfrm>
            <a:off x="2441102" y="267886"/>
            <a:ext cx="897618" cy="338554"/>
          </a:xfrm>
          <a:prstGeom prst="rect">
            <a:avLst/>
          </a:prstGeom>
          <a:noFill/>
        </p:spPr>
        <p:txBody>
          <a:bodyPr wrap="none" rtlCol="0">
            <a:spAutoFit/>
          </a:bodyPr>
          <a:lstStyle/>
          <a:p>
            <a:r>
              <a:rPr lang="en-US" altLang="zh-CN" sz="1600" dirty="0">
                <a:cs typeface="+mn-ea"/>
                <a:sym typeface="+mn-lt"/>
              </a:rPr>
              <a:t>RESUME</a:t>
            </a:r>
            <a:endParaRPr lang="zh-CN" altLang="en-US" sz="1600" dirty="0">
              <a:cs typeface="+mn-ea"/>
              <a:sym typeface="+mn-lt"/>
            </a:endParaRPr>
          </a:p>
        </p:txBody>
      </p:sp>
      <p:cxnSp>
        <p:nvCxnSpPr>
          <p:cNvPr id="14" name="直接连接符 13"/>
          <p:cNvCxnSpPr/>
          <p:nvPr/>
        </p:nvCxnSpPr>
        <p:spPr>
          <a:xfrm>
            <a:off x="2307128" y="288300"/>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0609990" y="6382589"/>
            <a:ext cx="877163" cy="369332"/>
          </a:xfrm>
          <a:prstGeom prst="rect">
            <a:avLst/>
          </a:prstGeom>
          <a:noFill/>
        </p:spPr>
        <p:txBody>
          <a:bodyPr wrap="none" rtlCol="0">
            <a:spAutoFit/>
          </a:bodyPr>
          <a:lstStyle/>
          <a:p>
            <a:r>
              <a:rPr lang="zh-CN" altLang="en-US" sz="1800" dirty="0">
                <a:cs typeface="+mn-ea"/>
                <a:sym typeface="+mn-lt"/>
              </a:rPr>
              <a:t>延时符</a:t>
            </a:r>
            <a:endParaRPr lang="zh-CN" altLang="en-US" sz="1800" dirty="0">
              <a:cs typeface="+mn-ea"/>
              <a:sym typeface="+mn-lt"/>
            </a:endParaRPr>
          </a:p>
        </p:txBody>
      </p:sp>
      <p:sp>
        <p:nvSpPr>
          <p:cNvPr id="31" name="圆角矩形 30"/>
          <p:cNvSpPr/>
          <p:nvPr/>
        </p:nvSpPr>
        <p:spPr>
          <a:xfrm rot="2700000">
            <a:off x="6739145" y="2205628"/>
            <a:ext cx="757305" cy="757305"/>
          </a:xfrm>
          <a:prstGeom prst="roundRect">
            <a:avLst/>
          </a:prstGeom>
          <a:solidFill>
            <a:schemeClr val="bg1">
              <a:lumMod val="85000"/>
            </a:schemeClr>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sym typeface="+mn-lt"/>
            </a:endParaRPr>
          </a:p>
        </p:txBody>
      </p:sp>
      <p:sp>
        <p:nvSpPr>
          <p:cNvPr id="32" name="圆角矩形 31"/>
          <p:cNvSpPr/>
          <p:nvPr/>
        </p:nvSpPr>
        <p:spPr>
          <a:xfrm rot="2700000">
            <a:off x="3053161" y="2852323"/>
            <a:ext cx="757305" cy="757305"/>
          </a:xfrm>
          <a:prstGeom prst="roundRect">
            <a:avLst/>
          </a:prstGeom>
          <a:solidFill>
            <a:schemeClr val="bg1">
              <a:lumMod val="85000"/>
            </a:schemeClr>
          </a:solidFill>
          <a:ln w="28575">
            <a:gradFill flip="none" rotWithShape="1">
              <a:gsLst>
                <a:gs pos="0">
                  <a:schemeClr val="accent1">
                    <a:lumMod val="5000"/>
                    <a:lumOff val="95000"/>
                  </a:schemeClr>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sym typeface="+mn-lt"/>
            </a:endParaRPr>
          </a:p>
        </p:txBody>
      </p:sp>
      <p:sp>
        <p:nvSpPr>
          <p:cNvPr id="33" name="圆角矩形 32"/>
          <p:cNvSpPr/>
          <p:nvPr/>
        </p:nvSpPr>
        <p:spPr>
          <a:xfrm rot="2700000">
            <a:off x="4281822" y="2205628"/>
            <a:ext cx="757305" cy="757305"/>
          </a:xfrm>
          <a:prstGeom prst="roundRect">
            <a:avLst/>
          </a:prstGeom>
          <a:solidFill>
            <a:schemeClr val="bg1">
              <a:lumMod val="85000"/>
            </a:schemeClr>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sym typeface="+mn-lt"/>
            </a:endParaRPr>
          </a:p>
        </p:txBody>
      </p:sp>
      <p:sp>
        <p:nvSpPr>
          <p:cNvPr id="34" name="圆角矩形 33"/>
          <p:cNvSpPr/>
          <p:nvPr/>
        </p:nvSpPr>
        <p:spPr>
          <a:xfrm rot="2700000">
            <a:off x="5510483" y="2852322"/>
            <a:ext cx="757305" cy="757305"/>
          </a:xfrm>
          <a:prstGeom prst="roundRect">
            <a:avLst/>
          </a:prstGeom>
          <a:solidFill>
            <a:schemeClr val="bg1">
              <a:lumMod val="85000"/>
            </a:schemeClr>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sym typeface="+mn-lt"/>
            </a:endParaRPr>
          </a:p>
        </p:txBody>
      </p:sp>
      <p:sp>
        <p:nvSpPr>
          <p:cNvPr id="35" name="圆角矩形 34"/>
          <p:cNvSpPr/>
          <p:nvPr/>
        </p:nvSpPr>
        <p:spPr>
          <a:xfrm rot="2700000">
            <a:off x="1824500" y="2205630"/>
            <a:ext cx="757305" cy="757305"/>
          </a:xfrm>
          <a:prstGeom prst="roundRect">
            <a:avLst/>
          </a:prstGeom>
          <a:solidFill>
            <a:schemeClr val="bg1">
              <a:lumMod val="85000"/>
            </a:schemeClr>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sym typeface="+mn-lt"/>
            </a:endParaRPr>
          </a:p>
        </p:txBody>
      </p:sp>
      <p:sp>
        <p:nvSpPr>
          <p:cNvPr id="36" name="文本框 35"/>
          <p:cNvSpPr txBox="1"/>
          <p:nvPr/>
        </p:nvSpPr>
        <p:spPr>
          <a:xfrm flipH="1">
            <a:off x="2226439" y="3950822"/>
            <a:ext cx="556563" cy="530915"/>
          </a:xfrm>
          <a:prstGeom prst="rect">
            <a:avLst/>
          </a:prstGeom>
          <a:noFill/>
        </p:spPr>
        <p:txBody>
          <a:bodyPr wrap="none" rtlCol="0">
            <a:spAutoFit/>
          </a:bodyPr>
          <a:lstStyle/>
          <a:p>
            <a:r>
              <a:rPr lang="en-US" altLang="zh-CN" sz="2850" dirty="0">
                <a:effectLst>
                  <a:innerShdw blurRad="25400" dist="12700" dir="13500000">
                    <a:prstClr val="black">
                      <a:alpha val="50000"/>
                    </a:prstClr>
                  </a:innerShdw>
                </a:effectLst>
                <a:ea typeface="MEllan HK Xbold" panose="00000800000000000000" pitchFamily="2" charset="-120"/>
                <a:sym typeface="+mn-lt"/>
              </a:rPr>
              <a:t>02</a:t>
            </a:r>
            <a:endParaRPr lang="zh-CN" altLang="en-US" sz="2850" dirty="0">
              <a:effectLst>
                <a:innerShdw blurRad="25400" dist="12700" dir="13500000">
                  <a:prstClr val="black">
                    <a:alpha val="50000"/>
                  </a:prstClr>
                </a:innerShdw>
              </a:effectLst>
              <a:ea typeface="MEllan HK Xbold" panose="00000800000000000000" pitchFamily="2" charset="-120"/>
              <a:sym typeface="+mn-lt"/>
            </a:endParaRPr>
          </a:p>
        </p:txBody>
      </p:sp>
      <p:sp>
        <p:nvSpPr>
          <p:cNvPr id="37" name="文本框 36"/>
          <p:cNvSpPr txBox="1"/>
          <p:nvPr/>
        </p:nvSpPr>
        <p:spPr>
          <a:xfrm flipH="1">
            <a:off x="2703957" y="3829593"/>
            <a:ext cx="1233030" cy="323165"/>
          </a:xfrm>
          <a:prstGeom prst="rect">
            <a:avLst/>
          </a:prstGeom>
          <a:noFill/>
        </p:spPr>
        <p:txBody>
          <a:bodyPr wrap="none" rtlCol="0">
            <a:spAutoFit/>
          </a:bodyPr>
          <a:lstStyle/>
          <a:p>
            <a:r>
              <a:rPr lang="zh-CN" altLang="en-US" sz="1500" dirty="0">
                <a:ea typeface="方正粗谭黑简体" panose="02000000000000000000" pitchFamily="2" charset="-122"/>
                <a:sym typeface="+mn-lt"/>
              </a:rPr>
              <a:t>公司名  职务</a:t>
            </a:r>
            <a:endParaRPr lang="en-US" altLang="zh-CN" sz="1500" dirty="0">
              <a:ea typeface="方正粗谭黑简体" panose="02000000000000000000" pitchFamily="2" charset="-122"/>
              <a:sym typeface="+mn-lt"/>
            </a:endParaRPr>
          </a:p>
        </p:txBody>
      </p:sp>
      <p:sp>
        <p:nvSpPr>
          <p:cNvPr id="39" name="文本框 38"/>
          <p:cNvSpPr txBox="1"/>
          <p:nvPr/>
        </p:nvSpPr>
        <p:spPr>
          <a:xfrm flipH="1">
            <a:off x="2703957" y="4104319"/>
            <a:ext cx="1531188" cy="415498"/>
          </a:xfrm>
          <a:prstGeom prst="rect">
            <a:avLst/>
          </a:prstGeom>
          <a:noFill/>
        </p:spPr>
        <p:txBody>
          <a:bodyPr wrap="none" rtlCol="0">
            <a:spAutoFit/>
          </a:bodyPr>
          <a:lstStyle/>
          <a:p>
            <a:r>
              <a:rPr lang="zh-CN" altLang="en-US" sz="1050" dirty="0">
                <a:ea typeface="方正正中黑简体" panose="02000000000000000000" pitchFamily="2" charset="-122"/>
                <a:sym typeface="+mn-lt"/>
              </a:rPr>
              <a:t>点击添加标题文字添加</a:t>
            </a:r>
            <a:endParaRPr lang="en-US" altLang="zh-CN" sz="1050" dirty="0">
              <a:ea typeface="方正正中黑简体" panose="02000000000000000000" pitchFamily="2" charset="-122"/>
              <a:sym typeface="+mn-lt"/>
            </a:endParaRPr>
          </a:p>
          <a:p>
            <a:r>
              <a:rPr lang="zh-CN" altLang="en-US" sz="1050" dirty="0">
                <a:ea typeface="方正正中黑简体" panose="02000000000000000000" pitchFamily="2" charset="-122"/>
                <a:sym typeface="+mn-lt"/>
              </a:rPr>
              <a:t>点击添加标题文字添加</a:t>
            </a:r>
            <a:endParaRPr lang="zh-CN" altLang="en-US" sz="1050" dirty="0">
              <a:ea typeface="方正正中黑简体" panose="02000000000000000000" pitchFamily="2" charset="-122"/>
              <a:sym typeface="+mn-lt"/>
            </a:endParaRPr>
          </a:p>
        </p:txBody>
      </p:sp>
      <p:sp>
        <p:nvSpPr>
          <p:cNvPr id="40" name="文本框 39"/>
          <p:cNvSpPr txBox="1"/>
          <p:nvPr/>
        </p:nvSpPr>
        <p:spPr>
          <a:xfrm flipH="1">
            <a:off x="4900997" y="3950822"/>
            <a:ext cx="556563" cy="530915"/>
          </a:xfrm>
          <a:prstGeom prst="rect">
            <a:avLst/>
          </a:prstGeom>
          <a:noFill/>
        </p:spPr>
        <p:txBody>
          <a:bodyPr wrap="none" rtlCol="0">
            <a:spAutoFit/>
          </a:bodyPr>
          <a:lstStyle/>
          <a:p>
            <a:r>
              <a:rPr lang="en-US" altLang="zh-CN" sz="2850" dirty="0">
                <a:effectLst>
                  <a:innerShdw blurRad="25400" dist="12700" dir="13500000">
                    <a:prstClr val="black">
                      <a:alpha val="50000"/>
                    </a:prstClr>
                  </a:innerShdw>
                </a:effectLst>
                <a:ea typeface="MEllan HK Xbold" panose="00000800000000000000" pitchFamily="2" charset="-120"/>
                <a:sym typeface="+mn-lt"/>
              </a:rPr>
              <a:t>04</a:t>
            </a:r>
            <a:endParaRPr lang="zh-CN" altLang="en-US" sz="2850" dirty="0">
              <a:effectLst>
                <a:innerShdw blurRad="25400" dist="12700" dir="13500000">
                  <a:prstClr val="black">
                    <a:alpha val="50000"/>
                  </a:prstClr>
                </a:innerShdw>
              </a:effectLst>
              <a:ea typeface="MEllan HK Xbold" panose="00000800000000000000" pitchFamily="2" charset="-120"/>
              <a:sym typeface="+mn-lt"/>
            </a:endParaRPr>
          </a:p>
        </p:txBody>
      </p:sp>
      <p:sp>
        <p:nvSpPr>
          <p:cNvPr id="41" name="文本框 40"/>
          <p:cNvSpPr txBox="1"/>
          <p:nvPr/>
        </p:nvSpPr>
        <p:spPr>
          <a:xfrm flipH="1">
            <a:off x="5378515" y="3829593"/>
            <a:ext cx="1233030" cy="323165"/>
          </a:xfrm>
          <a:prstGeom prst="rect">
            <a:avLst/>
          </a:prstGeom>
          <a:noFill/>
        </p:spPr>
        <p:txBody>
          <a:bodyPr wrap="none" rtlCol="0">
            <a:spAutoFit/>
          </a:bodyPr>
          <a:lstStyle/>
          <a:p>
            <a:r>
              <a:rPr lang="zh-CN" altLang="en-US" sz="1500" dirty="0">
                <a:ea typeface="方正粗谭黑简体" panose="02000000000000000000" pitchFamily="2" charset="-122"/>
                <a:sym typeface="+mn-lt"/>
              </a:rPr>
              <a:t>公司名  职务</a:t>
            </a:r>
            <a:endParaRPr lang="en-US" altLang="zh-CN" sz="1500" dirty="0">
              <a:ea typeface="方正粗谭黑简体" panose="02000000000000000000" pitchFamily="2" charset="-122"/>
              <a:sym typeface="+mn-lt"/>
            </a:endParaRPr>
          </a:p>
        </p:txBody>
      </p:sp>
      <p:sp>
        <p:nvSpPr>
          <p:cNvPr id="42" name="文本框 41"/>
          <p:cNvSpPr txBox="1"/>
          <p:nvPr/>
        </p:nvSpPr>
        <p:spPr>
          <a:xfrm flipH="1">
            <a:off x="5378515" y="4104319"/>
            <a:ext cx="1531188" cy="415498"/>
          </a:xfrm>
          <a:prstGeom prst="rect">
            <a:avLst/>
          </a:prstGeom>
          <a:noFill/>
        </p:spPr>
        <p:txBody>
          <a:bodyPr wrap="none" rtlCol="0">
            <a:spAutoFit/>
          </a:bodyPr>
          <a:lstStyle/>
          <a:p>
            <a:r>
              <a:rPr lang="zh-CN" altLang="en-US" sz="1050" dirty="0">
                <a:ea typeface="方正正中黑简体" panose="02000000000000000000" pitchFamily="2" charset="-122"/>
                <a:sym typeface="+mn-lt"/>
              </a:rPr>
              <a:t>点击添加标题文字添加</a:t>
            </a:r>
            <a:endParaRPr lang="en-US" altLang="zh-CN" sz="1050" dirty="0">
              <a:ea typeface="方正正中黑简体" panose="02000000000000000000" pitchFamily="2" charset="-122"/>
              <a:sym typeface="+mn-lt"/>
            </a:endParaRPr>
          </a:p>
          <a:p>
            <a:r>
              <a:rPr lang="zh-CN" altLang="en-US" sz="1050" dirty="0">
                <a:ea typeface="方正正中黑简体" panose="02000000000000000000" pitchFamily="2" charset="-122"/>
                <a:sym typeface="+mn-lt"/>
              </a:rPr>
              <a:t>点击添加标题文字添加</a:t>
            </a:r>
            <a:endParaRPr lang="zh-CN" altLang="en-US" sz="1050" dirty="0">
              <a:ea typeface="方正正中黑简体" panose="02000000000000000000" pitchFamily="2" charset="-122"/>
              <a:sym typeface="+mn-lt"/>
            </a:endParaRPr>
          </a:p>
        </p:txBody>
      </p:sp>
      <p:sp>
        <p:nvSpPr>
          <p:cNvPr id="43" name="文本框 42"/>
          <p:cNvSpPr txBox="1"/>
          <p:nvPr/>
        </p:nvSpPr>
        <p:spPr>
          <a:xfrm flipH="1">
            <a:off x="1261841" y="1514416"/>
            <a:ext cx="556563" cy="530915"/>
          </a:xfrm>
          <a:prstGeom prst="rect">
            <a:avLst/>
          </a:prstGeom>
          <a:noFill/>
        </p:spPr>
        <p:txBody>
          <a:bodyPr wrap="none" rtlCol="0">
            <a:spAutoFit/>
          </a:bodyPr>
          <a:lstStyle/>
          <a:p>
            <a:r>
              <a:rPr lang="en-US" altLang="zh-CN" sz="2850" dirty="0">
                <a:effectLst>
                  <a:innerShdw blurRad="25400" dist="12700" dir="13500000">
                    <a:prstClr val="black">
                      <a:alpha val="50000"/>
                    </a:prstClr>
                  </a:innerShdw>
                </a:effectLst>
                <a:ea typeface="MEllan HK Xbold" panose="00000800000000000000" pitchFamily="2" charset="-120"/>
                <a:sym typeface="+mn-lt"/>
              </a:rPr>
              <a:t>01</a:t>
            </a:r>
            <a:endParaRPr lang="zh-CN" altLang="en-US" sz="2850" dirty="0">
              <a:effectLst>
                <a:innerShdw blurRad="25400" dist="12700" dir="13500000">
                  <a:prstClr val="black">
                    <a:alpha val="50000"/>
                  </a:prstClr>
                </a:innerShdw>
              </a:effectLst>
              <a:ea typeface="MEllan HK Xbold" panose="00000800000000000000" pitchFamily="2" charset="-120"/>
              <a:sym typeface="+mn-lt"/>
            </a:endParaRPr>
          </a:p>
        </p:txBody>
      </p:sp>
      <p:sp>
        <p:nvSpPr>
          <p:cNvPr id="44" name="文本框 43"/>
          <p:cNvSpPr txBox="1"/>
          <p:nvPr/>
        </p:nvSpPr>
        <p:spPr>
          <a:xfrm flipH="1">
            <a:off x="1739359" y="1393187"/>
            <a:ext cx="1233030" cy="323165"/>
          </a:xfrm>
          <a:prstGeom prst="rect">
            <a:avLst/>
          </a:prstGeom>
          <a:noFill/>
        </p:spPr>
        <p:txBody>
          <a:bodyPr wrap="none" rtlCol="0">
            <a:spAutoFit/>
          </a:bodyPr>
          <a:lstStyle/>
          <a:p>
            <a:r>
              <a:rPr lang="zh-CN" altLang="en-US" sz="1500" dirty="0">
                <a:ea typeface="方正粗谭黑简体" panose="02000000000000000000" pitchFamily="2" charset="-122"/>
                <a:sym typeface="+mn-lt"/>
              </a:rPr>
              <a:t>公司名  职务</a:t>
            </a:r>
            <a:endParaRPr lang="en-US" altLang="zh-CN" sz="1500" dirty="0">
              <a:ea typeface="方正粗谭黑简体" panose="02000000000000000000" pitchFamily="2" charset="-122"/>
              <a:sym typeface="+mn-lt"/>
            </a:endParaRPr>
          </a:p>
        </p:txBody>
      </p:sp>
      <p:sp>
        <p:nvSpPr>
          <p:cNvPr id="45" name="文本框 44"/>
          <p:cNvSpPr txBox="1"/>
          <p:nvPr/>
        </p:nvSpPr>
        <p:spPr>
          <a:xfrm flipH="1">
            <a:off x="1739359" y="1667913"/>
            <a:ext cx="1531188" cy="415498"/>
          </a:xfrm>
          <a:prstGeom prst="rect">
            <a:avLst/>
          </a:prstGeom>
          <a:noFill/>
        </p:spPr>
        <p:txBody>
          <a:bodyPr wrap="none" rtlCol="0">
            <a:spAutoFit/>
          </a:bodyPr>
          <a:lstStyle/>
          <a:p>
            <a:r>
              <a:rPr lang="zh-CN" altLang="en-US" sz="1050" dirty="0">
                <a:ea typeface="方正正中黑简体" panose="02000000000000000000" pitchFamily="2" charset="-122"/>
                <a:sym typeface="+mn-lt"/>
              </a:rPr>
              <a:t>点击添加标题文字添加</a:t>
            </a:r>
            <a:endParaRPr lang="en-US" altLang="zh-CN" sz="1050" dirty="0">
              <a:ea typeface="方正正中黑简体" panose="02000000000000000000" pitchFamily="2" charset="-122"/>
              <a:sym typeface="+mn-lt"/>
            </a:endParaRPr>
          </a:p>
          <a:p>
            <a:r>
              <a:rPr lang="zh-CN" altLang="en-US" sz="1050" dirty="0">
                <a:ea typeface="方正正中黑简体" panose="02000000000000000000" pitchFamily="2" charset="-122"/>
                <a:sym typeface="+mn-lt"/>
              </a:rPr>
              <a:t>点击添加标题文字添加</a:t>
            </a:r>
            <a:endParaRPr lang="zh-CN" altLang="en-US" sz="1050" dirty="0">
              <a:ea typeface="方正正中黑简体" panose="02000000000000000000" pitchFamily="2" charset="-122"/>
              <a:sym typeface="+mn-lt"/>
            </a:endParaRPr>
          </a:p>
        </p:txBody>
      </p:sp>
      <p:sp>
        <p:nvSpPr>
          <p:cNvPr id="46" name="文本框 45"/>
          <p:cNvSpPr txBox="1"/>
          <p:nvPr/>
        </p:nvSpPr>
        <p:spPr>
          <a:xfrm flipH="1">
            <a:off x="3631570" y="1514416"/>
            <a:ext cx="556563" cy="530915"/>
          </a:xfrm>
          <a:prstGeom prst="rect">
            <a:avLst/>
          </a:prstGeom>
          <a:noFill/>
        </p:spPr>
        <p:txBody>
          <a:bodyPr wrap="none" rtlCol="0">
            <a:spAutoFit/>
          </a:bodyPr>
          <a:lstStyle/>
          <a:p>
            <a:r>
              <a:rPr lang="en-US" altLang="zh-CN" sz="2850" dirty="0">
                <a:effectLst>
                  <a:innerShdw blurRad="25400" dist="12700" dir="13500000">
                    <a:prstClr val="black">
                      <a:alpha val="50000"/>
                    </a:prstClr>
                  </a:innerShdw>
                </a:effectLst>
                <a:ea typeface="MEllan HK Xbold" panose="00000800000000000000" pitchFamily="2" charset="-120"/>
                <a:sym typeface="+mn-lt"/>
              </a:rPr>
              <a:t>03</a:t>
            </a:r>
            <a:endParaRPr lang="zh-CN" altLang="en-US" sz="2850" dirty="0">
              <a:effectLst>
                <a:innerShdw blurRad="25400" dist="12700" dir="13500000">
                  <a:prstClr val="black">
                    <a:alpha val="50000"/>
                  </a:prstClr>
                </a:innerShdw>
              </a:effectLst>
              <a:ea typeface="MEllan HK Xbold" panose="00000800000000000000" pitchFamily="2" charset="-120"/>
              <a:sym typeface="+mn-lt"/>
            </a:endParaRPr>
          </a:p>
        </p:txBody>
      </p:sp>
      <p:sp>
        <p:nvSpPr>
          <p:cNvPr id="47" name="文本框 46"/>
          <p:cNvSpPr txBox="1"/>
          <p:nvPr/>
        </p:nvSpPr>
        <p:spPr>
          <a:xfrm flipH="1">
            <a:off x="4109087" y="1393187"/>
            <a:ext cx="1233030" cy="323165"/>
          </a:xfrm>
          <a:prstGeom prst="rect">
            <a:avLst/>
          </a:prstGeom>
          <a:noFill/>
        </p:spPr>
        <p:txBody>
          <a:bodyPr wrap="none" rtlCol="0">
            <a:spAutoFit/>
          </a:bodyPr>
          <a:lstStyle/>
          <a:p>
            <a:r>
              <a:rPr lang="zh-CN" altLang="en-US" sz="1500" dirty="0">
                <a:ea typeface="方正粗谭黑简体" panose="02000000000000000000" pitchFamily="2" charset="-122"/>
                <a:sym typeface="+mn-lt"/>
              </a:rPr>
              <a:t>公司名  职务</a:t>
            </a:r>
            <a:endParaRPr lang="en-US" altLang="zh-CN" sz="1500" dirty="0">
              <a:ea typeface="方正粗谭黑简体" panose="02000000000000000000" pitchFamily="2" charset="-122"/>
              <a:sym typeface="+mn-lt"/>
            </a:endParaRPr>
          </a:p>
        </p:txBody>
      </p:sp>
      <p:sp>
        <p:nvSpPr>
          <p:cNvPr id="48" name="文本框 47"/>
          <p:cNvSpPr txBox="1"/>
          <p:nvPr/>
        </p:nvSpPr>
        <p:spPr>
          <a:xfrm flipH="1">
            <a:off x="4109087" y="1667913"/>
            <a:ext cx="1531188" cy="415498"/>
          </a:xfrm>
          <a:prstGeom prst="rect">
            <a:avLst/>
          </a:prstGeom>
          <a:noFill/>
        </p:spPr>
        <p:txBody>
          <a:bodyPr wrap="none" rtlCol="0">
            <a:spAutoFit/>
          </a:bodyPr>
          <a:lstStyle/>
          <a:p>
            <a:r>
              <a:rPr lang="zh-CN" altLang="en-US" sz="1050" dirty="0">
                <a:ea typeface="方正正中黑简体" panose="02000000000000000000" pitchFamily="2" charset="-122"/>
                <a:sym typeface="+mn-lt"/>
              </a:rPr>
              <a:t>点击添加标题文字添加</a:t>
            </a:r>
            <a:endParaRPr lang="en-US" altLang="zh-CN" sz="1050" dirty="0">
              <a:ea typeface="方正正中黑简体" panose="02000000000000000000" pitchFamily="2" charset="-122"/>
              <a:sym typeface="+mn-lt"/>
            </a:endParaRPr>
          </a:p>
          <a:p>
            <a:r>
              <a:rPr lang="zh-CN" altLang="en-US" sz="1050" dirty="0">
                <a:ea typeface="方正正中黑简体" panose="02000000000000000000" pitchFamily="2" charset="-122"/>
                <a:sym typeface="+mn-lt"/>
              </a:rPr>
              <a:t>点击添加标题文字添加</a:t>
            </a:r>
            <a:endParaRPr lang="zh-CN" altLang="en-US" sz="1050" dirty="0">
              <a:ea typeface="方正正中黑简体" panose="02000000000000000000" pitchFamily="2" charset="-122"/>
              <a:sym typeface="+mn-lt"/>
            </a:endParaRPr>
          </a:p>
        </p:txBody>
      </p:sp>
      <p:sp>
        <p:nvSpPr>
          <p:cNvPr id="49" name="文本框 48"/>
          <p:cNvSpPr txBox="1"/>
          <p:nvPr/>
        </p:nvSpPr>
        <p:spPr>
          <a:xfrm flipH="1">
            <a:off x="6088892" y="1514416"/>
            <a:ext cx="556563" cy="530915"/>
          </a:xfrm>
          <a:prstGeom prst="rect">
            <a:avLst/>
          </a:prstGeom>
          <a:noFill/>
        </p:spPr>
        <p:txBody>
          <a:bodyPr wrap="none" rtlCol="0">
            <a:spAutoFit/>
          </a:bodyPr>
          <a:lstStyle/>
          <a:p>
            <a:r>
              <a:rPr lang="en-US" altLang="zh-CN" sz="2850" dirty="0">
                <a:effectLst>
                  <a:innerShdw blurRad="25400" dist="12700" dir="13500000">
                    <a:prstClr val="black">
                      <a:alpha val="50000"/>
                    </a:prstClr>
                  </a:innerShdw>
                </a:effectLst>
                <a:ea typeface="MEllan HK Xbold" panose="00000800000000000000" pitchFamily="2" charset="-120"/>
                <a:sym typeface="+mn-lt"/>
              </a:rPr>
              <a:t>05</a:t>
            </a:r>
            <a:endParaRPr lang="zh-CN" altLang="en-US" sz="2850" dirty="0">
              <a:effectLst>
                <a:innerShdw blurRad="25400" dist="12700" dir="13500000">
                  <a:prstClr val="black">
                    <a:alpha val="50000"/>
                  </a:prstClr>
                </a:innerShdw>
              </a:effectLst>
              <a:ea typeface="MEllan HK Xbold" panose="00000800000000000000" pitchFamily="2" charset="-120"/>
              <a:sym typeface="+mn-lt"/>
            </a:endParaRPr>
          </a:p>
        </p:txBody>
      </p:sp>
      <p:sp>
        <p:nvSpPr>
          <p:cNvPr id="50" name="文本框 49"/>
          <p:cNvSpPr txBox="1"/>
          <p:nvPr/>
        </p:nvSpPr>
        <p:spPr>
          <a:xfrm flipH="1">
            <a:off x="6566410" y="1393187"/>
            <a:ext cx="1233030" cy="323165"/>
          </a:xfrm>
          <a:prstGeom prst="rect">
            <a:avLst/>
          </a:prstGeom>
          <a:noFill/>
        </p:spPr>
        <p:txBody>
          <a:bodyPr wrap="none" rtlCol="0">
            <a:spAutoFit/>
          </a:bodyPr>
          <a:lstStyle/>
          <a:p>
            <a:r>
              <a:rPr lang="zh-CN" altLang="en-US" sz="1500" dirty="0">
                <a:ea typeface="方正粗谭黑简体" panose="02000000000000000000" pitchFamily="2" charset="-122"/>
                <a:sym typeface="+mn-lt"/>
              </a:rPr>
              <a:t>公司名  职务</a:t>
            </a:r>
            <a:endParaRPr lang="en-US" altLang="zh-CN" sz="1500" dirty="0">
              <a:ea typeface="方正粗谭黑简体" panose="02000000000000000000" pitchFamily="2" charset="-122"/>
              <a:sym typeface="+mn-lt"/>
            </a:endParaRPr>
          </a:p>
        </p:txBody>
      </p:sp>
      <p:sp>
        <p:nvSpPr>
          <p:cNvPr id="51" name="文本框 50"/>
          <p:cNvSpPr txBox="1"/>
          <p:nvPr/>
        </p:nvSpPr>
        <p:spPr>
          <a:xfrm flipH="1">
            <a:off x="6566410" y="1667913"/>
            <a:ext cx="1531188" cy="415498"/>
          </a:xfrm>
          <a:prstGeom prst="rect">
            <a:avLst/>
          </a:prstGeom>
          <a:noFill/>
        </p:spPr>
        <p:txBody>
          <a:bodyPr wrap="none" rtlCol="0">
            <a:spAutoFit/>
          </a:bodyPr>
          <a:lstStyle/>
          <a:p>
            <a:r>
              <a:rPr lang="zh-CN" altLang="en-US" sz="1050" dirty="0">
                <a:ea typeface="方正正中黑简体" panose="02000000000000000000" pitchFamily="2" charset="-122"/>
                <a:sym typeface="+mn-lt"/>
              </a:rPr>
              <a:t>点击添加标题文字添加</a:t>
            </a:r>
            <a:endParaRPr lang="en-US" altLang="zh-CN" sz="1050" dirty="0">
              <a:ea typeface="方正正中黑简体" panose="02000000000000000000" pitchFamily="2" charset="-122"/>
              <a:sym typeface="+mn-lt"/>
            </a:endParaRPr>
          </a:p>
          <a:p>
            <a:r>
              <a:rPr lang="zh-CN" altLang="en-US" sz="1050" dirty="0">
                <a:ea typeface="方正正中黑简体" panose="02000000000000000000" pitchFamily="2" charset="-122"/>
                <a:sym typeface="+mn-lt"/>
              </a:rPr>
              <a:t>点击添加标题文字添加</a:t>
            </a:r>
            <a:endParaRPr lang="zh-CN" altLang="en-US" sz="1050" dirty="0">
              <a:ea typeface="方正正中黑简体" panose="02000000000000000000" pitchFamily="2" charset="-122"/>
              <a:sym typeface="+mn-lt"/>
            </a:endParaRPr>
          </a:p>
        </p:txBody>
      </p:sp>
      <p:grpSp>
        <p:nvGrpSpPr>
          <p:cNvPr id="52" name="组合 51"/>
          <p:cNvGrpSpPr/>
          <p:nvPr/>
        </p:nvGrpSpPr>
        <p:grpSpPr>
          <a:xfrm>
            <a:off x="1824500" y="2556898"/>
            <a:ext cx="757305" cy="757305"/>
            <a:chOff x="1824500" y="2556898"/>
            <a:chExt cx="757305" cy="757305"/>
          </a:xfrm>
        </p:grpSpPr>
        <p:grpSp>
          <p:nvGrpSpPr>
            <p:cNvPr id="53" name="组合 52"/>
            <p:cNvGrpSpPr/>
            <p:nvPr/>
          </p:nvGrpSpPr>
          <p:grpSpPr>
            <a:xfrm>
              <a:off x="1824500" y="2556898"/>
              <a:ext cx="757305" cy="757305"/>
              <a:chOff x="2432666" y="3409197"/>
              <a:chExt cx="1009740" cy="1009740"/>
            </a:xfrm>
            <a:effectLst>
              <a:outerShdw blurRad="25400" dist="12700" dir="2700000" algn="tl" rotWithShape="0">
                <a:prstClr val="black">
                  <a:alpha val="40000"/>
                </a:prstClr>
              </a:outerShdw>
            </a:effectLst>
          </p:grpSpPr>
          <p:sp>
            <p:nvSpPr>
              <p:cNvPr id="55" name="圆角矩形 54"/>
              <p:cNvSpPr/>
              <p:nvPr/>
            </p:nvSpPr>
            <p:spPr>
              <a:xfrm rot="2700000">
                <a:off x="2432666" y="3409197"/>
                <a:ext cx="1009740" cy="1009740"/>
              </a:xfrm>
              <a:prstGeom prst="roundRect">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sym typeface="+mn-lt"/>
                </a:endParaRPr>
              </a:p>
            </p:txBody>
          </p:sp>
          <p:sp>
            <p:nvSpPr>
              <p:cNvPr id="56" name="圆角矩形 55"/>
              <p:cNvSpPr/>
              <p:nvPr/>
            </p:nvSpPr>
            <p:spPr>
              <a:xfrm rot="2700000">
                <a:off x="2432666" y="3409197"/>
                <a:ext cx="1009740" cy="1009740"/>
              </a:xfrm>
              <a:prstGeom prst="roundRect">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sym typeface="+mn-lt"/>
                </a:endParaRPr>
              </a:p>
            </p:txBody>
          </p:sp>
        </p:grpSp>
        <p:sp>
          <p:nvSpPr>
            <p:cNvPr id="54" name="KSO_Shape"/>
            <p:cNvSpPr>
              <a:spLocks noChangeAspect="1"/>
            </p:cNvSpPr>
            <p:nvPr/>
          </p:nvSpPr>
          <p:spPr>
            <a:xfrm>
              <a:off x="2042244" y="2781346"/>
              <a:ext cx="321817" cy="308408"/>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0070C0"/>
            </a:solidFill>
            <a:ln>
              <a:noFill/>
            </a:ln>
            <a:effectLst>
              <a:innerShdw blurRad="25400" dist="12700" dir="13500000">
                <a:prstClr val="black">
                  <a:alpha val="50000"/>
                </a:prstClr>
              </a:innerShdw>
            </a:effectLst>
          </p:spPr>
          <p:txBody>
            <a:bodyPr vert="horz" wrap="square" lIns="68580" tIns="34290" rIns="68580" bIns="34290" numCol="1" anchor="t" anchorCtr="0" compatLnSpc="1">
              <a:noAutofit/>
            </a:bodyPr>
            <a:lstStyle/>
            <a:p>
              <a:endParaRPr lang="zh-CN" altLang="en-US" sz="1015">
                <a:sym typeface="+mn-lt"/>
              </a:endParaRPr>
            </a:p>
          </p:txBody>
        </p:sp>
      </p:grpSp>
      <p:grpSp>
        <p:nvGrpSpPr>
          <p:cNvPr id="57" name="组合 56"/>
          <p:cNvGrpSpPr/>
          <p:nvPr/>
        </p:nvGrpSpPr>
        <p:grpSpPr>
          <a:xfrm>
            <a:off x="3053161" y="2556898"/>
            <a:ext cx="757305" cy="757305"/>
            <a:chOff x="3053161" y="2556898"/>
            <a:chExt cx="757305" cy="757305"/>
          </a:xfrm>
        </p:grpSpPr>
        <p:grpSp>
          <p:nvGrpSpPr>
            <p:cNvPr id="58" name="组合 57"/>
            <p:cNvGrpSpPr/>
            <p:nvPr/>
          </p:nvGrpSpPr>
          <p:grpSpPr>
            <a:xfrm>
              <a:off x="3053161" y="2556898"/>
              <a:ext cx="757305" cy="757305"/>
              <a:chOff x="4070881" y="3409197"/>
              <a:chExt cx="1009740" cy="1009740"/>
            </a:xfrm>
            <a:effectLst>
              <a:outerShdw blurRad="25400" dist="12700" dir="2700000" algn="tl" rotWithShape="0">
                <a:prstClr val="black">
                  <a:alpha val="40000"/>
                </a:prstClr>
              </a:outerShdw>
            </a:effectLst>
          </p:grpSpPr>
          <p:sp>
            <p:nvSpPr>
              <p:cNvPr id="60" name="圆角矩形 59"/>
              <p:cNvSpPr/>
              <p:nvPr/>
            </p:nvSpPr>
            <p:spPr>
              <a:xfrm rot="2700000">
                <a:off x="4070881" y="3409197"/>
                <a:ext cx="1009740" cy="1009740"/>
              </a:xfrm>
              <a:prstGeom prst="roundRect">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sym typeface="+mn-lt"/>
                </a:endParaRPr>
              </a:p>
            </p:txBody>
          </p:sp>
          <p:sp>
            <p:nvSpPr>
              <p:cNvPr id="61" name="圆角矩形 60"/>
              <p:cNvSpPr/>
              <p:nvPr/>
            </p:nvSpPr>
            <p:spPr>
              <a:xfrm rot="2700000">
                <a:off x="4070881" y="3409197"/>
                <a:ext cx="1009740" cy="1009740"/>
              </a:xfrm>
              <a:prstGeom prst="roundRect">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sym typeface="+mn-lt"/>
                </a:endParaRPr>
              </a:p>
            </p:txBody>
          </p:sp>
        </p:grpSp>
        <p:sp>
          <p:nvSpPr>
            <p:cNvPr id="59" name="KSO_Shape"/>
            <p:cNvSpPr>
              <a:spLocks noChangeAspect="1"/>
            </p:cNvSpPr>
            <p:nvPr/>
          </p:nvSpPr>
          <p:spPr>
            <a:xfrm>
              <a:off x="3254594" y="2752220"/>
              <a:ext cx="354440" cy="366662"/>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rgbClr val="0070C0"/>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schemeClr val="tx1"/>
                </a:solidFill>
                <a:sym typeface="+mn-lt"/>
              </a:endParaRPr>
            </a:p>
          </p:txBody>
        </p:sp>
      </p:grpSp>
      <p:grpSp>
        <p:nvGrpSpPr>
          <p:cNvPr id="62" name="组合 61"/>
          <p:cNvGrpSpPr/>
          <p:nvPr/>
        </p:nvGrpSpPr>
        <p:grpSpPr>
          <a:xfrm>
            <a:off x="4281822" y="2556898"/>
            <a:ext cx="757305" cy="757305"/>
            <a:chOff x="4281822" y="2556898"/>
            <a:chExt cx="757305" cy="757305"/>
          </a:xfrm>
        </p:grpSpPr>
        <p:grpSp>
          <p:nvGrpSpPr>
            <p:cNvPr id="63" name="组合 62"/>
            <p:cNvGrpSpPr/>
            <p:nvPr/>
          </p:nvGrpSpPr>
          <p:grpSpPr>
            <a:xfrm>
              <a:off x="4281822" y="2556898"/>
              <a:ext cx="757305" cy="757305"/>
              <a:chOff x="5709096" y="3409197"/>
              <a:chExt cx="1009740" cy="1009740"/>
            </a:xfrm>
            <a:effectLst>
              <a:outerShdw blurRad="25400" dist="12700" dir="2700000" algn="tl" rotWithShape="0">
                <a:prstClr val="black">
                  <a:alpha val="40000"/>
                </a:prstClr>
              </a:outerShdw>
            </a:effectLst>
          </p:grpSpPr>
          <p:sp>
            <p:nvSpPr>
              <p:cNvPr id="65" name="圆角矩形 64"/>
              <p:cNvSpPr/>
              <p:nvPr/>
            </p:nvSpPr>
            <p:spPr>
              <a:xfrm rot="2700000">
                <a:off x="5709096" y="3409197"/>
                <a:ext cx="1009740" cy="1009740"/>
              </a:xfrm>
              <a:prstGeom prst="roundRect">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sym typeface="+mn-lt"/>
                </a:endParaRPr>
              </a:p>
            </p:txBody>
          </p:sp>
          <p:sp>
            <p:nvSpPr>
              <p:cNvPr id="66" name="圆角矩形 65"/>
              <p:cNvSpPr/>
              <p:nvPr/>
            </p:nvSpPr>
            <p:spPr>
              <a:xfrm rot="2700000">
                <a:off x="5709096" y="3409197"/>
                <a:ext cx="1009740" cy="1009740"/>
              </a:xfrm>
              <a:prstGeom prst="roundRect">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sym typeface="+mn-lt"/>
                </a:endParaRPr>
              </a:p>
            </p:txBody>
          </p:sp>
        </p:grpSp>
        <p:sp>
          <p:nvSpPr>
            <p:cNvPr id="64" name="KSO_Shape"/>
            <p:cNvSpPr>
              <a:spLocks noChangeAspect="1"/>
            </p:cNvSpPr>
            <p:nvPr/>
          </p:nvSpPr>
          <p:spPr>
            <a:xfrm>
              <a:off x="4494714" y="2782774"/>
              <a:ext cx="331523" cy="305553"/>
            </a:xfrm>
            <a:custGeom>
              <a:avLst/>
              <a:gdLst/>
              <a:ahLst/>
              <a:cxnLst/>
              <a:rect l="l" t="t" r="r" b="b"/>
              <a:pathLst>
                <a:path w="2922576" h="2692126">
                  <a:moveTo>
                    <a:pt x="553896" y="1279436"/>
                  </a:moveTo>
                  <a:cubicBezTo>
                    <a:pt x="792021" y="1473111"/>
                    <a:pt x="992046" y="1742986"/>
                    <a:pt x="1211121" y="1974761"/>
                  </a:cubicBezTo>
                  <a:lnTo>
                    <a:pt x="1201596" y="2431961"/>
                  </a:lnTo>
                  <a:cubicBezTo>
                    <a:pt x="947596" y="2384336"/>
                    <a:pt x="769796" y="2336711"/>
                    <a:pt x="639621" y="2117636"/>
                  </a:cubicBezTo>
                  <a:cubicBezTo>
                    <a:pt x="509446" y="1898561"/>
                    <a:pt x="582471" y="1558836"/>
                    <a:pt x="553896" y="1279436"/>
                  </a:cubicBezTo>
                  <a:close/>
                  <a:moveTo>
                    <a:pt x="1414250" y="349940"/>
                  </a:moveTo>
                  <a:lnTo>
                    <a:pt x="1576175" y="702365"/>
                  </a:lnTo>
                  <a:lnTo>
                    <a:pt x="1840671" y="351223"/>
                  </a:lnTo>
                  <a:cubicBezTo>
                    <a:pt x="1946050" y="474823"/>
                    <a:pt x="2011221" y="645739"/>
                    <a:pt x="2011221" y="834547"/>
                  </a:cubicBezTo>
                  <a:cubicBezTo>
                    <a:pt x="2019964" y="1198269"/>
                    <a:pt x="1873746" y="1469720"/>
                    <a:pt x="1527496" y="1508764"/>
                  </a:cubicBezTo>
                  <a:lnTo>
                    <a:pt x="1534971" y="2136686"/>
                  </a:lnTo>
                  <a:cubicBezTo>
                    <a:pt x="1804846" y="1854111"/>
                    <a:pt x="2036621" y="1552486"/>
                    <a:pt x="2344596" y="1288961"/>
                  </a:cubicBezTo>
                  <a:cubicBezTo>
                    <a:pt x="2347771" y="1504861"/>
                    <a:pt x="2350946" y="1939836"/>
                    <a:pt x="2192196" y="2193836"/>
                  </a:cubicBezTo>
                  <a:cubicBezTo>
                    <a:pt x="1995346" y="2466886"/>
                    <a:pt x="1623871" y="2444661"/>
                    <a:pt x="1344471" y="2441486"/>
                  </a:cubicBezTo>
                  <a:lnTo>
                    <a:pt x="1353780" y="1510652"/>
                  </a:lnTo>
                  <a:cubicBezTo>
                    <a:pt x="992542" y="1480514"/>
                    <a:pt x="840254" y="1205525"/>
                    <a:pt x="849171" y="834547"/>
                  </a:cubicBezTo>
                  <a:cubicBezTo>
                    <a:pt x="853745" y="644286"/>
                    <a:pt x="913894" y="479273"/>
                    <a:pt x="1011904" y="360081"/>
                  </a:cubicBezTo>
                  <a:lnTo>
                    <a:pt x="1014200" y="359465"/>
                  </a:lnTo>
                  <a:lnTo>
                    <a:pt x="1214225" y="683315"/>
                  </a:lnTo>
                  <a:close/>
                  <a:moveTo>
                    <a:pt x="480281" y="174535"/>
                  </a:moveTo>
                  <a:cubicBezTo>
                    <a:pt x="324175" y="174535"/>
                    <a:pt x="197626" y="319405"/>
                    <a:pt x="197626" y="498111"/>
                  </a:cubicBezTo>
                  <a:lnTo>
                    <a:pt x="197626" y="2194015"/>
                  </a:lnTo>
                  <a:cubicBezTo>
                    <a:pt x="197626" y="2372721"/>
                    <a:pt x="324175" y="2517591"/>
                    <a:pt x="480281" y="2517591"/>
                  </a:cubicBezTo>
                  <a:lnTo>
                    <a:pt x="2458598" y="2517591"/>
                  </a:lnTo>
                  <a:cubicBezTo>
                    <a:pt x="2614704" y="2517591"/>
                    <a:pt x="2741253" y="2372721"/>
                    <a:pt x="2741253" y="2194015"/>
                  </a:cubicBezTo>
                  <a:lnTo>
                    <a:pt x="2741253" y="498111"/>
                  </a:lnTo>
                  <a:cubicBezTo>
                    <a:pt x="2741253" y="319405"/>
                    <a:pt x="2614704" y="174535"/>
                    <a:pt x="2458598" y="174535"/>
                  </a:cubicBezTo>
                  <a:close/>
                  <a:moveTo>
                    <a:pt x="324765" y="0"/>
                  </a:moveTo>
                  <a:lnTo>
                    <a:pt x="2597811" y="0"/>
                  </a:lnTo>
                  <a:cubicBezTo>
                    <a:pt x="2777173" y="0"/>
                    <a:pt x="2922576" y="166453"/>
                    <a:pt x="2922576" y="371783"/>
                  </a:cubicBezTo>
                  <a:lnTo>
                    <a:pt x="2922576" y="2320344"/>
                  </a:lnTo>
                  <a:cubicBezTo>
                    <a:pt x="2922576" y="2525673"/>
                    <a:pt x="2777173" y="2692126"/>
                    <a:pt x="2597811" y="2692126"/>
                  </a:cubicBezTo>
                  <a:lnTo>
                    <a:pt x="324765" y="2692126"/>
                  </a:lnTo>
                  <a:cubicBezTo>
                    <a:pt x="145402" y="2692126"/>
                    <a:pt x="0" y="2525673"/>
                    <a:pt x="0" y="2320344"/>
                  </a:cubicBezTo>
                  <a:lnTo>
                    <a:pt x="0" y="371783"/>
                  </a:lnTo>
                  <a:cubicBezTo>
                    <a:pt x="0" y="166453"/>
                    <a:pt x="145402" y="0"/>
                    <a:pt x="324765" y="0"/>
                  </a:cubicBezTo>
                  <a:close/>
                </a:path>
              </a:pathLst>
            </a:custGeom>
            <a:solidFill>
              <a:srgbClr val="0070C0"/>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schemeClr val="tx1"/>
                </a:solidFill>
                <a:sym typeface="+mn-lt"/>
              </a:endParaRPr>
            </a:p>
          </p:txBody>
        </p:sp>
      </p:grpSp>
      <p:grpSp>
        <p:nvGrpSpPr>
          <p:cNvPr id="67" name="组合 66"/>
          <p:cNvGrpSpPr/>
          <p:nvPr/>
        </p:nvGrpSpPr>
        <p:grpSpPr>
          <a:xfrm>
            <a:off x="6739145" y="2556898"/>
            <a:ext cx="757305" cy="757305"/>
            <a:chOff x="6739145" y="2556898"/>
            <a:chExt cx="757305" cy="757305"/>
          </a:xfrm>
        </p:grpSpPr>
        <p:grpSp>
          <p:nvGrpSpPr>
            <p:cNvPr id="68" name="组合 67"/>
            <p:cNvGrpSpPr/>
            <p:nvPr/>
          </p:nvGrpSpPr>
          <p:grpSpPr>
            <a:xfrm>
              <a:off x="6739145" y="2556898"/>
              <a:ext cx="757305" cy="757305"/>
              <a:chOff x="8985526" y="3409197"/>
              <a:chExt cx="1009740" cy="1009740"/>
            </a:xfrm>
            <a:effectLst>
              <a:outerShdw blurRad="25400" dist="12700" dir="2700000" algn="tl" rotWithShape="0">
                <a:prstClr val="black">
                  <a:alpha val="40000"/>
                </a:prstClr>
              </a:outerShdw>
            </a:effectLst>
          </p:grpSpPr>
          <p:sp>
            <p:nvSpPr>
              <p:cNvPr id="70" name="圆角矩形 69"/>
              <p:cNvSpPr/>
              <p:nvPr/>
            </p:nvSpPr>
            <p:spPr>
              <a:xfrm rot="2700000">
                <a:off x="8985526" y="3409197"/>
                <a:ext cx="1009740" cy="1009740"/>
              </a:xfrm>
              <a:prstGeom prst="roundRect">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sym typeface="+mn-lt"/>
                </a:endParaRPr>
              </a:p>
            </p:txBody>
          </p:sp>
          <p:sp>
            <p:nvSpPr>
              <p:cNvPr id="71" name="圆角矩形 70"/>
              <p:cNvSpPr/>
              <p:nvPr/>
            </p:nvSpPr>
            <p:spPr>
              <a:xfrm rot="2700000">
                <a:off x="8985526" y="3409197"/>
                <a:ext cx="1009740" cy="1009740"/>
              </a:xfrm>
              <a:prstGeom prst="roundRect">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sym typeface="+mn-lt"/>
                </a:endParaRPr>
              </a:p>
            </p:txBody>
          </p:sp>
        </p:grpSp>
        <p:sp>
          <p:nvSpPr>
            <p:cNvPr id="69" name="KSO_Shape"/>
            <p:cNvSpPr>
              <a:spLocks noChangeAspect="1"/>
            </p:cNvSpPr>
            <p:nvPr/>
          </p:nvSpPr>
          <p:spPr>
            <a:xfrm>
              <a:off x="6960901" y="2724950"/>
              <a:ext cx="313793" cy="421200"/>
            </a:xfrm>
            <a:custGeom>
              <a:avLst/>
              <a:gdLst/>
              <a:ahLst/>
              <a:cxnLst/>
              <a:rect l="l" t="t" r="r" b="b"/>
              <a:pathLst>
                <a:path w="1171576" h="1571810">
                  <a:moveTo>
                    <a:pt x="662070" y="927911"/>
                  </a:moveTo>
                  <a:lnTo>
                    <a:pt x="795754" y="1040206"/>
                  </a:lnTo>
                  <a:lnTo>
                    <a:pt x="662070" y="1184585"/>
                  </a:lnTo>
                  <a:close/>
                  <a:moveTo>
                    <a:pt x="662070" y="398563"/>
                  </a:moveTo>
                  <a:lnTo>
                    <a:pt x="795754" y="510858"/>
                  </a:lnTo>
                  <a:lnTo>
                    <a:pt x="662070" y="655237"/>
                  </a:lnTo>
                  <a:close/>
                  <a:moveTo>
                    <a:pt x="539081" y="115152"/>
                  </a:moveTo>
                  <a:cubicBezTo>
                    <a:pt x="540863" y="298745"/>
                    <a:pt x="542646" y="482338"/>
                    <a:pt x="544428" y="665931"/>
                  </a:cubicBezTo>
                  <a:lnTo>
                    <a:pt x="325186" y="430647"/>
                  </a:lnTo>
                  <a:lnTo>
                    <a:pt x="250323" y="510858"/>
                  </a:lnTo>
                  <a:lnTo>
                    <a:pt x="533733" y="788921"/>
                  </a:lnTo>
                  <a:lnTo>
                    <a:pt x="234281" y="1077679"/>
                  </a:lnTo>
                  <a:lnTo>
                    <a:pt x="309144" y="1152542"/>
                  </a:lnTo>
                  <a:lnTo>
                    <a:pt x="549775" y="922605"/>
                  </a:lnTo>
                  <a:cubicBezTo>
                    <a:pt x="547993" y="1102633"/>
                    <a:pt x="546210" y="1282661"/>
                    <a:pt x="544428" y="1462689"/>
                  </a:cubicBezTo>
                  <a:lnTo>
                    <a:pt x="950828" y="1066984"/>
                  </a:lnTo>
                  <a:lnTo>
                    <a:pt x="683460" y="783573"/>
                  </a:lnTo>
                  <a:lnTo>
                    <a:pt x="945481" y="516205"/>
                  </a:lnTo>
                  <a:close/>
                  <a:moveTo>
                    <a:pt x="585788" y="184"/>
                  </a:moveTo>
                  <a:cubicBezTo>
                    <a:pt x="1023610" y="9709"/>
                    <a:pt x="1171576" y="352004"/>
                    <a:pt x="1171576" y="785997"/>
                  </a:cubicBezTo>
                  <a:cubicBezTo>
                    <a:pt x="1171576" y="1219990"/>
                    <a:pt x="1080760" y="1571810"/>
                    <a:pt x="585788" y="1571810"/>
                  </a:cubicBezTo>
                  <a:cubicBezTo>
                    <a:pt x="90816" y="1571810"/>
                    <a:pt x="0" y="1219990"/>
                    <a:pt x="0" y="785997"/>
                  </a:cubicBezTo>
                  <a:cubicBezTo>
                    <a:pt x="0" y="352004"/>
                    <a:pt x="147966" y="-9341"/>
                    <a:pt x="585788" y="184"/>
                  </a:cubicBezTo>
                  <a:close/>
                </a:path>
              </a:pathLst>
            </a:custGeom>
            <a:solidFill>
              <a:srgbClr val="0070C0"/>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schemeClr val="tx1"/>
                </a:solidFill>
                <a:sym typeface="+mn-lt"/>
              </a:endParaRPr>
            </a:p>
          </p:txBody>
        </p:sp>
      </p:grpSp>
      <p:grpSp>
        <p:nvGrpSpPr>
          <p:cNvPr id="72" name="组合 71"/>
          <p:cNvGrpSpPr/>
          <p:nvPr/>
        </p:nvGrpSpPr>
        <p:grpSpPr>
          <a:xfrm>
            <a:off x="5510483" y="2556898"/>
            <a:ext cx="757305" cy="757305"/>
            <a:chOff x="5510483" y="2556898"/>
            <a:chExt cx="757305" cy="757305"/>
          </a:xfrm>
        </p:grpSpPr>
        <p:grpSp>
          <p:nvGrpSpPr>
            <p:cNvPr id="73" name="组合 72"/>
            <p:cNvGrpSpPr/>
            <p:nvPr/>
          </p:nvGrpSpPr>
          <p:grpSpPr>
            <a:xfrm>
              <a:off x="5510483" y="2556898"/>
              <a:ext cx="757305" cy="757305"/>
              <a:chOff x="7347311" y="3409197"/>
              <a:chExt cx="1009740" cy="1009740"/>
            </a:xfrm>
            <a:effectLst>
              <a:outerShdw blurRad="25400" dist="12700" dir="2700000" algn="tl" rotWithShape="0">
                <a:prstClr val="black">
                  <a:alpha val="40000"/>
                </a:prstClr>
              </a:outerShdw>
            </a:effectLst>
          </p:grpSpPr>
          <p:sp>
            <p:nvSpPr>
              <p:cNvPr id="75" name="圆角矩形 74"/>
              <p:cNvSpPr/>
              <p:nvPr/>
            </p:nvSpPr>
            <p:spPr>
              <a:xfrm rot="2700000">
                <a:off x="7347311" y="3409197"/>
                <a:ext cx="1009740" cy="1009740"/>
              </a:xfrm>
              <a:prstGeom prst="roundRect">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sym typeface="+mn-lt"/>
                </a:endParaRPr>
              </a:p>
            </p:txBody>
          </p:sp>
          <p:sp>
            <p:nvSpPr>
              <p:cNvPr id="76" name="圆角矩形 75"/>
              <p:cNvSpPr/>
              <p:nvPr/>
            </p:nvSpPr>
            <p:spPr>
              <a:xfrm rot="2700000">
                <a:off x="7347311" y="3409197"/>
                <a:ext cx="1009740" cy="1009740"/>
              </a:xfrm>
              <a:prstGeom prst="roundRect">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sym typeface="+mn-lt"/>
                </a:endParaRPr>
              </a:p>
            </p:txBody>
          </p:sp>
        </p:grpSp>
        <p:sp>
          <p:nvSpPr>
            <p:cNvPr id="74" name="KSO_Shape"/>
            <p:cNvSpPr>
              <a:spLocks noChangeAspect="1"/>
            </p:cNvSpPr>
            <p:nvPr/>
          </p:nvSpPr>
          <p:spPr>
            <a:xfrm>
              <a:off x="5691021" y="2803144"/>
              <a:ext cx="396232" cy="264814"/>
            </a:xfrm>
            <a:custGeom>
              <a:avLst/>
              <a:gdLst/>
              <a:ahLst/>
              <a:cxnLst/>
              <a:rect l="l" t="t" r="r" b="b"/>
              <a:pathLst>
                <a:path w="4974795" h="3320682">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rgbClr val="0070C0"/>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015">
                <a:solidFill>
                  <a:schemeClr val="tx1"/>
                </a:solidFill>
                <a:sym typeface="+mn-lt"/>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400" advTm="0">
        <p:blinds/>
      </p:transition>
    </mc:Choice>
    <mc:Fallback>
      <p:transition spd="slow" advTm="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down)">
                                      <p:cBhvr>
                                        <p:cTn id="7" dur="300"/>
                                        <p:tgtEl>
                                          <p:spTgt spid="103"/>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p:tgtEl>
                                          <p:spTgt spid="94"/>
                                        </p:tgtEl>
                                        <p:attrNameLst>
                                          <p:attrName>ppt_x</p:attrName>
                                        </p:attrNameLst>
                                      </p:cBhvr>
                                      <p:tavLst>
                                        <p:tav tm="0">
                                          <p:val>
                                            <p:strVal val="#ppt_x-#ppt_w*1.125000"/>
                                          </p:val>
                                        </p:tav>
                                        <p:tav tm="100000">
                                          <p:val>
                                            <p:strVal val="#ppt_x"/>
                                          </p:val>
                                        </p:tav>
                                      </p:tavLst>
                                    </p:anim>
                                    <p:animEffect transition="in" filter="wipe(right)">
                                      <p:cBhvr>
                                        <p:cTn id="12" dur="500"/>
                                        <p:tgtEl>
                                          <p:spTgt spid="94"/>
                                        </p:tgtEl>
                                      </p:cBhvr>
                                    </p:animEffect>
                                  </p:childTnLst>
                                </p:cTn>
                              </p:par>
                              <p:par>
                                <p:cTn id="13" presetID="1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ppt_x</p:attrName>
                                        </p:attrNameLst>
                                      </p:cBhvr>
                                      <p:tavLst>
                                        <p:tav tm="0">
                                          <p:val>
                                            <p:strVal val="#ppt_x-#ppt_w*1.125000"/>
                                          </p:val>
                                        </p:tav>
                                        <p:tav tm="100000">
                                          <p:val>
                                            <p:strVal val="#ppt_x"/>
                                          </p:val>
                                        </p:tav>
                                      </p:tavLst>
                                    </p:anim>
                                    <p:animEffect transition="in" filter="wipe(right)">
                                      <p:cBhvr>
                                        <p:cTn id="16" dur="500"/>
                                        <p:tgtEl>
                                          <p:spTgt spid="1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2000"/>
                                        <p:tgtEl>
                                          <p:spTgt spid="38"/>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par>
                                <p:cTn id="47" presetID="53" presetClass="entr" presetSubtype="16"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anim calcmode="lin" valueType="num">
                                      <p:cBhvr>
                                        <p:cTn id="49" dur="500" fill="hold"/>
                                        <p:tgtEl>
                                          <p:spTgt spid="57"/>
                                        </p:tgtEl>
                                        <p:attrNameLst>
                                          <p:attrName>ppt_w</p:attrName>
                                        </p:attrNameLst>
                                      </p:cBhvr>
                                      <p:tavLst>
                                        <p:tav tm="0">
                                          <p:val>
                                            <p:fltVal val="0"/>
                                          </p:val>
                                        </p:tav>
                                        <p:tav tm="100000">
                                          <p:val>
                                            <p:strVal val="#ppt_w"/>
                                          </p:val>
                                        </p:tav>
                                      </p:tavLst>
                                    </p:anim>
                                    <p:anim calcmode="lin" valueType="num">
                                      <p:cBhvr>
                                        <p:cTn id="50" dur="500" fill="hold"/>
                                        <p:tgtEl>
                                          <p:spTgt spid="57"/>
                                        </p:tgtEl>
                                        <p:attrNameLst>
                                          <p:attrName>ppt_h</p:attrName>
                                        </p:attrNameLst>
                                      </p:cBhvr>
                                      <p:tavLst>
                                        <p:tav tm="0">
                                          <p:val>
                                            <p:fltVal val="0"/>
                                          </p:val>
                                        </p:tav>
                                        <p:tav tm="100000">
                                          <p:val>
                                            <p:strVal val="#ppt_h"/>
                                          </p:val>
                                        </p:tav>
                                      </p:tavLst>
                                    </p:anim>
                                    <p:animEffect transition="in" filter="fade">
                                      <p:cBhvr>
                                        <p:cTn id="51" dur="500"/>
                                        <p:tgtEl>
                                          <p:spTgt spid="57"/>
                                        </p:tgtEl>
                                      </p:cBhvr>
                                    </p:animEffect>
                                  </p:childTnLst>
                                </p:cTn>
                              </p:par>
                              <p:par>
                                <p:cTn id="52" presetID="53" presetClass="entr" presetSubtype="16" fill="hold" nodeType="withEffect">
                                  <p:stCondLst>
                                    <p:cond delay="0"/>
                                  </p:stCondLst>
                                  <p:childTnLst>
                                    <p:set>
                                      <p:cBhvr>
                                        <p:cTn id="53" dur="1" fill="hold">
                                          <p:stCondLst>
                                            <p:cond delay="0"/>
                                          </p:stCondLst>
                                        </p:cTn>
                                        <p:tgtEl>
                                          <p:spTgt spid="62"/>
                                        </p:tgtEl>
                                        <p:attrNameLst>
                                          <p:attrName>style.visibility</p:attrName>
                                        </p:attrNameLst>
                                      </p:cBhvr>
                                      <p:to>
                                        <p:strVal val="visible"/>
                                      </p:to>
                                    </p:set>
                                    <p:anim calcmode="lin" valueType="num">
                                      <p:cBhvr>
                                        <p:cTn id="54" dur="500" fill="hold"/>
                                        <p:tgtEl>
                                          <p:spTgt spid="62"/>
                                        </p:tgtEl>
                                        <p:attrNameLst>
                                          <p:attrName>ppt_w</p:attrName>
                                        </p:attrNameLst>
                                      </p:cBhvr>
                                      <p:tavLst>
                                        <p:tav tm="0">
                                          <p:val>
                                            <p:fltVal val="0"/>
                                          </p:val>
                                        </p:tav>
                                        <p:tav tm="100000">
                                          <p:val>
                                            <p:strVal val="#ppt_w"/>
                                          </p:val>
                                        </p:tav>
                                      </p:tavLst>
                                    </p:anim>
                                    <p:anim calcmode="lin" valueType="num">
                                      <p:cBhvr>
                                        <p:cTn id="55" dur="500" fill="hold"/>
                                        <p:tgtEl>
                                          <p:spTgt spid="62"/>
                                        </p:tgtEl>
                                        <p:attrNameLst>
                                          <p:attrName>ppt_h</p:attrName>
                                        </p:attrNameLst>
                                      </p:cBhvr>
                                      <p:tavLst>
                                        <p:tav tm="0">
                                          <p:val>
                                            <p:fltVal val="0"/>
                                          </p:val>
                                        </p:tav>
                                        <p:tav tm="100000">
                                          <p:val>
                                            <p:strVal val="#ppt_h"/>
                                          </p:val>
                                        </p:tav>
                                      </p:tavLst>
                                    </p:anim>
                                    <p:animEffect transition="in" filter="fade">
                                      <p:cBhvr>
                                        <p:cTn id="56" dur="500"/>
                                        <p:tgtEl>
                                          <p:spTgt spid="62"/>
                                        </p:tgtEl>
                                      </p:cBhvr>
                                    </p:animEffect>
                                  </p:childTnLst>
                                </p:cTn>
                              </p:par>
                              <p:par>
                                <p:cTn id="57" presetID="53" presetClass="entr" presetSubtype="16" fill="hold" nodeType="withEffect">
                                  <p:stCondLst>
                                    <p:cond delay="0"/>
                                  </p:stCondLst>
                                  <p:childTnLst>
                                    <p:set>
                                      <p:cBhvr>
                                        <p:cTn id="58" dur="1" fill="hold">
                                          <p:stCondLst>
                                            <p:cond delay="0"/>
                                          </p:stCondLst>
                                        </p:cTn>
                                        <p:tgtEl>
                                          <p:spTgt spid="72"/>
                                        </p:tgtEl>
                                        <p:attrNameLst>
                                          <p:attrName>style.visibility</p:attrName>
                                        </p:attrNameLst>
                                      </p:cBhvr>
                                      <p:to>
                                        <p:strVal val="visible"/>
                                      </p:to>
                                    </p:set>
                                    <p:anim calcmode="lin" valueType="num">
                                      <p:cBhvr>
                                        <p:cTn id="59" dur="500" fill="hold"/>
                                        <p:tgtEl>
                                          <p:spTgt spid="72"/>
                                        </p:tgtEl>
                                        <p:attrNameLst>
                                          <p:attrName>ppt_w</p:attrName>
                                        </p:attrNameLst>
                                      </p:cBhvr>
                                      <p:tavLst>
                                        <p:tav tm="0">
                                          <p:val>
                                            <p:fltVal val="0"/>
                                          </p:val>
                                        </p:tav>
                                        <p:tav tm="100000">
                                          <p:val>
                                            <p:strVal val="#ppt_w"/>
                                          </p:val>
                                        </p:tav>
                                      </p:tavLst>
                                    </p:anim>
                                    <p:anim calcmode="lin" valueType="num">
                                      <p:cBhvr>
                                        <p:cTn id="60" dur="500" fill="hold"/>
                                        <p:tgtEl>
                                          <p:spTgt spid="72"/>
                                        </p:tgtEl>
                                        <p:attrNameLst>
                                          <p:attrName>ppt_h</p:attrName>
                                        </p:attrNameLst>
                                      </p:cBhvr>
                                      <p:tavLst>
                                        <p:tav tm="0">
                                          <p:val>
                                            <p:fltVal val="0"/>
                                          </p:val>
                                        </p:tav>
                                        <p:tav tm="100000">
                                          <p:val>
                                            <p:strVal val="#ppt_h"/>
                                          </p:val>
                                        </p:tav>
                                      </p:tavLst>
                                    </p:anim>
                                    <p:animEffect transition="in" filter="fade">
                                      <p:cBhvr>
                                        <p:cTn id="61" dur="500"/>
                                        <p:tgtEl>
                                          <p:spTgt spid="72"/>
                                        </p:tgtEl>
                                      </p:cBhvr>
                                    </p:animEffect>
                                  </p:childTnLst>
                                </p:cTn>
                              </p:par>
                              <p:par>
                                <p:cTn id="62" presetID="53" presetClass="entr" presetSubtype="16" fill="hold" nodeType="withEffect">
                                  <p:stCondLst>
                                    <p:cond delay="0"/>
                                  </p:stCondLst>
                                  <p:childTnLst>
                                    <p:set>
                                      <p:cBhvr>
                                        <p:cTn id="63" dur="1" fill="hold">
                                          <p:stCondLst>
                                            <p:cond delay="0"/>
                                          </p:stCondLst>
                                        </p:cTn>
                                        <p:tgtEl>
                                          <p:spTgt spid="67"/>
                                        </p:tgtEl>
                                        <p:attrNameLst>
                                          <p:attrName>style.visibility</p:attrName>
                                        </p:attrNameLst>
                                      </p:cBhvr>
                                      <p:to>
                                        <p:strVal val="visible"/>
                                      </p:to>
                                    </p:set>
                                    <p:anim calcmode="lin" valueType="num">
                                      <p:cBhvr>
                                        <p:cTn id="64" dur="500" fill="hold"/>
                                        <p:tgtEl>
                                          <p:spTgt spid="67"/>
                                        </p:tgtEl>
                                        <p:attrNameLst>
                                          <p:attrName>ppt_w</p:attrName>
                                        </p:attrNameLst>
                                      </p:cBhvr>
                                      <p:tavLst>
                                        <p:tav tm="0">
                                          <p:val>
                                            <p:fltVal val="0"/>
                                          </p:val>
                                        </p:tav>
                                        <p:tav tm="100000">
                                          <p:val>
                                            <p:strVal val="#ppt_w"/>
                                          </p:val>
                                        </p:tav>
                                      </p:tavLst>
                                    </p:anim>
                                    <p:anim calcmode="lin" valueType="num">
                                      <p:cBhvr>
                                        <p:cTn id="65" dur="500" fill="hold"/>
                                        <p:tgtEl>
                                          <p:spTgt spid="67"/>
                                        </p:tgtEl>
                                        <p:attrNameLst>
                                          <p:attrName>ppt_h</p:attrName>
                                        </p:attrNameLst>
                                      </p:cBhvr>
                                      <p:tavLst>
                                        <p:tav tm="0">
                                          <p:val>
                                            <p:fltVal val="0"/>
                                          </p:val>
                                        </p:tav>
                                        <p:tav tm="100000">
                                          <p:val>
                                            <p:strVal val="#ppt_h"/>
                                          </p:val>
                                        </p:tav>
                                      </p:tavLst>
                                    </p:anim>
                                    <p:animEffect transition="in" filter="fade">
                                      <p:cBhvr>
                                        <p:cTn id="66" dur="500"/>
                                        <p:tgtEl>
                                          <p:spTgt spid="67"/>
                                        </p:tgtEl>
                                      </p:cBhvr>
                                    </p:animEffect>
                                  </p:childTnLst>
                                </p:cTn>
                              </p:par>
                            </p:childTnLst>
                          </p:cTn>
                        </p:par>
                        <p:par>
                          <p:cTn id="67" fill="hold">
                            <p:stCondLst>
                              <p:cond delay="4000"/>
                            </p:stCondLst>
                            <p:childTnLst>
                              <p:par>
                                <p:cTn id="68" presetID="42" presetClass="entr" presetSubtype="0"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1000"/>
                                        <p:tgtEl>
                                          <p:spTgt spid="36"/>
                                        </p:tgtEl>
                                      </p:cBhvr>
                                    </p:animEffect>
                                    <p:anim calcmode="lin" valueType="num">
                                      <p:cBhvr>
                                        <p:cTn id="71" dur="1000" fill="hold"/>
                                        <p:tgtEl>
                                          <p:spTgt spid="36"/>
                                        </p:tgtEl>
                                        <p:attrNameLst>
                                          <p:attrName>ppt_x</p:attrName>
                                        </p:attrNameLst>
                                      </p:cBhvr>
                                      <p:tavLst>
                                        <p:tav tm="0">
                                          <p:val>
                                            <p:strVal val="#ppt_x"/>
                                          </p:val>
                                        </p:tav>
                                        <p:tav tm="100000">
                                          <p:val>
                                            <p:strVal val="#ppt_x"/>
                                          </p:val>
                                        </p:tav>
                                      </p:tavLst>
                                    </p:anim>
                                    <p:anim calcmode="lin" valueType="num">
                                      <p:cBhvr>
                                        <p:cTn id="72" dur="1000" fill="hold"/>
                                        <p:tgtEl>
                                          <p:spTgt spid="36"/>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1000"/>
                                        <p:tgtEl>
                                          <p:spTgt spid="39"/>
                                        </p:tgtEl>
                                      </p:cBhvr>
                                    </p:animEffect>
                                    <p:anim calcmode="lin" valueType="num">
                                      <p:cBhvr>
                                        <p:cTn id="81" dur="1000" fill="hold"/>
                                        <p:tgtEl>
                                          <p:spTgt spid="39"/>
                                        </p:tgtEl>
                                        <p:attrNameLst>
                                          <p:attrName>ppt_x</p:attrName>
                                        </p:attrNameLst>
                                      </p:cBhvr>
                                      <p:tavLst>
                                        <p:tav tm="0">
                                          <p:val>
                                            <p:strVal val="#ppt_x"/>
                                          </p:val>
                                        </p:tav>
                                        <p:tav tm="100000">
                                          <p:val>
                                            <p:strVal val="#ppt_x"/>
                                          </p:val>
                                        </p:tav>
                                      </p:tavLst>
                                    </p:anim>
                                    <p:anim calcmode="lin" valueType="num">
                                      <p:cBhvr>
                                        <p:cTn id="82" dur="1000" fill="hold"/>
                                        <p:tgtEl>
                                          <p:spTgt spid="39"/>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1000"/>
                                        <p:tgtEl>
                                          <p:spTgt spid="40"/>
                                        </p:tgtEl>
                                      </p:cBhvr>
                                    </p:animEffect>
                                    <p:anim calcmode="lin" valueType="num">
                                      <p:cBhvr>
                                        <p:cTn id="86" dur="1000" fill="hold"/>
                                        <p:tgtEl>
                                          <p:spTgt spid="40"/>
                                        </p:tgtEl>
                                        <p:attrNameLst>
                                          <p:attrName>ppt_x</p:attrName>
                                        </p:attrNameLst>
                                      </p:cBhvr>
                                      <p:tavLst>
                                        <p:tav tm="0">
                                          <p:val>
                                            <p:strVal val="#ppt_x"/>
                                          </p:val>
                                        </p:tav>
                                        <p:tav tm="100000">
                                          <p:val>
                                            <p:strVal val="#ppt_x"/>
                                          </p:val>
                                        </p:tav>
                                      </p:tavLst>
                                    </p:anim>
                                    <p:anim calcmode="lin" valueType="num">
                                      <p:cBhvr>
                                        <p:cTn id="87" dur="1000" fill="hold"/>
                                        <p:tgtEl>
                                          <p:spTgt spid="40"/>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fade">
                                      <p:cBhvr>
                                        <p:cTn id="90" dur="1000"/>
                                        <p:tgtEl>
                                          <p:spTgt spid="41"/>
                                        </p:tgtEl>
                                      </p:cBhvr>
                                    </p:animEffect>
                                    <p:anim calcmode="lin" valueType="num">
                                      <p:cBhvr>
                                        <p:cTn id="91" dur="1000" fill="hold"/>
                                        <p:tgtEl>
                                          <p:spTgt spid="41"/>
                                        </p:tgtEl>
                                        <p:attrNameLst>
                                          <p:attrName>ppt_x</p:attrName>
                                        </p:attrNameLst>
                                      </p:cBhvr>
                                      <p:tavLst>
                                        <p:tav tm="0">
                                          <p:val>
                                            <p:strVal val="#ppt_x"/>
                                          </p:val>
                                        </p:tav>
                                        <p:tav tm="100000">
                                          <p:val>
                                            <p:strVal val="#ppt_x"/>
                                          </p:val>
                                        </p:tav>
                                      </p:tavLst>
                                    </p:anim>
                                    <p:anim calcmode="lin" valueType="num">
                                      <p:cBhvr>
                                        <p:cTn id="92" dur="1000" fill="hold"/>
                                        <p:tgtEl>
                                          <p:spTgt spid="41"/>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fade">
                                      <p:cBhvr>
                                        <p:cTn id="95" dur="1000"/>
                                        <p:tgtEl>
                                          <p:spTgt spid="42"/>
                                        </p:tgtEl>
                                      </p:cBhvr>
                                    </p:animEffect>
                                    <p:anim calcmode="lin" valueType="num">
                                      <p:cBhvr>
                                        <p:cTn id="96" dur="1000" fill="hold"/>
                                        <p:tgtEl>
                                          <p:spTgt spid="42"/>
                                        </p:tgtEl>
                                        <p:attrNameLst>
                                          <p:attrName>ppt_x</p:attrName>
                                        </p:attrNameLst>
                                      </p:cBhvr>
                                      <p:tavLst>
                                        <p:tav tm="0">
                                          <p:val>
                                            <p:strVal val="#ppt_x"/>
                                          </p:val>
                                        </p:tav>
                                        <p:tav tm="100000">
                                          <p:val>
                                            <p:strVal val="#ppt_x"/>
                                          </p:val>
                                        </p:tav>
                                      </p:tavLst>
                                    </p:anim>
                                    <p:anim calcmode="lin" valueType="num">
                                      <p:cBhvr>
                                        <p:cTn id="97" dur="1000" fill="hold"/>
                                        <p:tgtEl>
                                          <p:spTgt spid="42"/>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1000"/>
                                        <p:tgtEl>
                                          <p:spTgt spid="45"/>
                                        </p:tgtEl>
                                      </p:cBhvr>
                                    </p:animEffect>
                                    <p:anim calcmode="lin" valueType="num">
                                      <p:cBhvr>
                                        <p:cTn id="111" dur="1000" fill="hold"/>
                                        <p:tgtEl>
                                          <p:spTgt spid="45"/>
                                        </p:tgtEl>
                                        <p:attrNameLst>
                                          <p:attrName>ppt_x</p:attrName>
                                        </p:attrNameLst>
                                      </p:cBhvr>
                                      <p:tavLst>
                                        <p:tav tm="0">
                                          <p:val>
                                            <p:strVal val="#ppt_x"/>
                                          </p:val>
                                        </p:tav>
                                        <p:tav tm="100000">
                                          <p:val>
                                            <p:strVal val="#ppt_x"/>
                                          </p:val>
                                        </p:tav>
                                      </p:tavLst>
                                    </p:anim>
                                    <p:anim calcmode="lin" valueType="num">
                                      <p:cBhvr>
                                        <p:cTn id="112" dur="1000" fill="hold"/>
                                        <p:tgtEl>
                                          <p:spTgt spid="4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46"/>
                                        </p:tgtEl>
                                        <p:attrNameLst>
                                          <p:attrName>style.visibility</p:attrName>
                                        </p:attrNameLst>
                                      </p:cBhvr>
                                      <p:to>
                                        <p:strVal val="visible"/>
                                      </p:to>
                                    </p:set>
                                    <p:animEffect transition="in" filter="fade">
                                      <p:cBhvr>
                                        <p:cTn id="115" dur="1000"/>
                                        <p:tgtEl>
                                          <p:spTgt spid="46"/>
                                        </p:tgtEl>
                                      </p:cBhvr>
                                    </p:animEffect>
                                    <p:anim calcmode="lin" valueType="num">
                                      <p:cBhvr>
                                        <p:cTn id="116" dur="1000" fill="hold"/>
                                        <p:tgtEl>
                                          <p:spTgt spid="46"/>
                                        </p:tgtEl>
                                        <p:attrNameLst>
                                          <p:attrName>ppt_x</p:attrName>
                                        </p:attrNameLst>
                                      </p:cBhvr>
                                      <p:tavLst>
                                        <p:tav tm="0">
                                          <p:val>
                                            <p:strVal val="#ppt_x"/>
                                          </p:val>
                                        </p:tav>
                                        <p:tav tm="100000">
                                          <p:val>
                                            <p:strVal val="#ppt_x"/>
                                          </p:val>
                                        </p:tav>
                                      </p:tavLst>
                                    </p:anim>
                                    <p:anim calcmode="lin" valueType="num">
                                      <p:cBhvr>
                                        <p:cTn id="117" dur="1000" fill="hold"/>
                                        <p:tgtEl>
                                          <p:spTgt spid="46"/>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47"/>
                                        </p:tgtEl>
                                        <p:attrNameLst>
                                          <p:attrName>style.visibility</p:attrName>
                                        </p:attrNameLst>
                                      </p:cBhvr>
                                      <p:to>
                                        <p:strVal val="visible"/>
                                      </p:to>
                                    </p:set>
                                    <p:animEffect transition="in" filter="fade">
                                      <p:cBhvr>
                                        <p:cTn id="120" dur="1000"/>
                                        <p:tgtEl>
                                          <p:spTgt spid="47"/>
                                        </p:tgtEl>
                                      </p:cBhvr>
                                    </p:animEffect>
                                    <p:anim calcmode="lin" valueType="num">
                                      <p:cBhvr>
                                        <p:cTn id="121" dur="1000" fill="hold"/>
                                        <p:tgtEl>
                                          <p:spTgt spid="47"/>
                                        </p:tgtEl>
                                        <p:attrNameLst>
                                          <p:attrName>ppt_x</p:attrName>
                                        </p:attrNameLst>
                                      </p:cBhvr>
                                      <p:tavLst>
                                        <p:tav tm="0">
                                          <p:val>
                                            <p:strVal val="#ppt_x"/>
                                          </p:val>
                                        </p:tav>
                                        <p:tav tm="100000">
                                          <p:val>
                                            <p:strVal val="#ppt_x"/>
                                          </p:val>
                                        </p:tav>
                                      </p:tavLst>
                                    </p:anim>
                                    <p:anim calcmode="lin" valueType="num">
                                      <p:cBhvr>
                                        <p:cTn id="122" dur="1000" fill="hold"/>
                                        <p:tgtEl>
                                          <p:spTgt spid="4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48"/>
                                        </p:tgtEl>
                                        <p:attrNameLst>
                                          <p:attrName>style.visibility</p:attrName>
                                        </p:attrNameLst>
                                      </p:cBhvr>
                                      <p:to>
                                        <p:strVal val="visible"/>
                                      </p:to>
                                    </p:set>
                                    <p:animEffect transition="in" filter="fade">
                                      <p:cBhvr>
                                        <p:cTn id="125" dur="1000"/>
                                        <p:tgtEl>
                                          <p:spTgt spid="48"/>
                                        </p:tgtEl>
                                      </p:cBhvr>
                                    </p:animEffect>
                                    <p:anim calcmode="lin" valueType="num">
                                      <p:cBhvr>
                                        <p:cTn id="126" dur="1000" fill="hold"/>
                                        <p:tgtEl>
                                          <p:spTgt spid="48"/>
                                        </p:tgtEl>
                                        <p:attrNameLst>
                                          <p:attrName>ppt_x</p:attrName>
                                        </p:attrNameLst>
                                      </p:cBhvr>
                                      <p:tavLst>
                                        <p:tav tm="0">
                                          <p:val>
                                            <p:strVal val="#ppt_x"/>
                                          </p:val>
                                        </p:tav>
                                        <p:tav tm="100000">
                                          <p:val>
                                            <p:strVal val="#ppt_x"/>
                                          </p:val>
                                        </p:tav>
                                      </p:tavLst>
                                    </p:anim>
                                    <p:anim calcmode="lin" valueType="num">
                                      <p:cBhvr>
                                        <p:cTn id="127" dur="1000" fill="hold"/>
                                        <p:tgtEl>
                                          <p:spTgt spid="48"/>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49"/>
                                        </p:tgtEl>
                                        <p:attrNameLst>
                                          <p:attrName>style.visibility</p:attrName>
                                        </p:attrNameLst>
                                      </p:cBhvr>
                                      <p:to>
                                        <p:strVal val="visible"/>
                                      </p:to>
                                    </p:set>
                                    <p:animEffect transition="in" filter="fade">
                                      <p:cBhvr>
                                        <p:cTn id="130" dur="1000"/>
                                        <p:tgtEl>
                                          <p:spTgt spid="49"/>
                                        </p:tgtEl>
                                      </p:cBhvr>
                                    </p:animEffect>
                                    <p:anim calcmode="lin" valueType="num">
                                      <p:cBhvr>
                                        <p:cTn id="131" dur="1000" fill="hold"/>
                                        <p:tgtEl>
                                          <p:spTgt spid="49"/>
                                        </p:tgtEl>
                                        <p:attrNameLst>
                                          <p:attrName>ppt_x</p:attrName>
                                        </p:attrNameLst>
                                      </p:cBhvr>
                                      <p:tavLst>
                                        <p:tav tm="0">
                                          <p:val>
                                            <p:strVal val="#ppt_x"/>
                                          </p:val>
                                        </p:tav>
                                        <p:tav tm="100000">
                                          <p:val>
                                            <p:strVal val="#ppt_x"/>
                                          </p:val>
                                        </p:tav>
                                      </p:tavLst>
                                    </p:anim>
                                    <p:anim calcmode="lin" valueType="num">
                                      <p:cBhvr>
                                        <p:cTn id="132" dur="1000" fill="hold"/>
                                        <p:tgtEl>
                                          <p:spTgt spid="49"/>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0"/>
                                  </p:stCondLst>
                                  <p:childTnLst>
                                    <p:set>
                                      <p:cBhvr>
                                        <p:cTn id="134" dur="1" fill="hold">
                                          <p:stCondLst>
                                            <p:cond delay="0"/>
                                          </p:stCondLst>
                                        </p:cTn>
                                        <p:tgtEl>
                                          <p:spTgt spid="50"/>
                                        </p:tgtEl>
                                        <p:attrNameLst>
                                          <p:attrName>style.visibility</p:attrName>
                                        </p:attrNameLst>
                                      </p:cBhvr>
                                      <p:to>
                                        <p:strVal val="visible"/>
                                      </p:to>
                                    </p:set>
                                    <p:animEffect transition="in" filter="fade">
                                      <p:cBhvr>
                                        <p:cTn id="135" dur="1000"/>
                                        <p:tgtEl>
                                          <p:spTgt spid="50"/>
                                        </p:tgtEl>
                                      </p:cBhvr>
                                    </p:animEffect>
                                    <p:anim calcmode="lin" valueType="num">
                                      <p:cBhvr>
                                        <p:cTn id="136" dur="1000" fill="hold"/>
                                        <p:tgtEl>
                                          <p:spTgt spid="50"/>
                                        </p:tgtEl>
                                        <p:attrNameLst>
                                          <p:attrName>ppt_x</p:attrName>
                                        </p:attrNameLst>
                                      </p:cBhvr>
                                      <p:tavLst>
                                        <p:tav tm="0">
                                          <p:val>
                                            <p:strVal val="#ppt_x"/>
                                          </p:val>
                                        </p:tav>
                                        <p:tav tm="100000">
                                          <p:val>
                                            <p:strVal val="#ppt_x"/>
                                          </p:val>
                                        </p:tav>
                                      </p:tavLst>
                                    </p:anim>
                                    <p:anim calcmode="lin" valueType="num">
                                      <p:cBhvr>
                                        <p:cTn id="137" dur="1000" fill="hold"/>
                                        <p:tgtEl>
                                          <p:spTgt spid="50"/>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116" grpId="0"/>
      <p:bldP spid="38" grpId="0"/>
      <p:bldP spid="31" grpId="0" animBg="1"/>
      <p:bldP spid="32" grpId="0" animBg="1"/>
      <p:bldP spid="33" grpId="0" animBg="1"/>
      <p:bldP spid="34" grpId="0" animBg="1"/>
      <p:bldP spid="35" grpId="0" animBg="1"/>
      <p:bldP spid="36" grpId="0"/>
      <p:bldP spid="37" grpId="0"/>
      <p:bldP spid="39" grpId="0"/>
      <p:bldP spid="40" grpId="0"/>
      <p:bldP spid="41" grpId="0"/>
      <p:bldP spid="42" grpId="0"/>
      <p:bldP spid="43" grpId="0"/>
      <p:bldP spid="44" grpId="0"/>
      <p:bldP spid="45" grpId="0"/>
      <p:bldP spid="46" grpId="0"/>
      <p:bldP spid="47" grpId="0"/>
      <p:bldP spid="48" grpId="0"/>
      <p:bldP spid="49" grpId="0"/>
      <p:bldP spid="50" grpId="0"/>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右箭头 102"/>
          <p:cNvSpPr/>
          <p:nvPr/>
        </p:nvSpPr>
        <p:spPr>
          <a:xfrm>
            <a:off x="646881" y="242193"/>
            <a:ext cx="274777" cy="274777"/>
          </a:xfrm>
          <a:prstGeom prst="rightArrow">
            <a:avLst/>
          </a:prstGeom>
          <a:solidFill>
            <a:srgbClr val="0070C0"/>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94" name="TextBox 93"/>
          <p:cNvSpPr txBox="1"/>
          <p:nvPr/>
        </p:nvSpPr>
        <p:spPr>
          <a:xfrm>
            <a:off x="908957" y="206330"/>
            <a:ext cx="1364476" cy="400110"/>
          </a:xfrm>
          <a:prstGeom prst="rect">
            <a:avLst/>
          </a:prstGeom>
          <a:noFill/>
        </p:spPr>
        <p:txBody>
          <a:bodyPr wrap="none" rtlCol="0">
            <a:spAutoFit/>
          </a:bodyPr>
          <a:lstStyle/>
          <a:p>
            <a:r>
              <a:rPr lang="zh-CN" altLang="en-US" sz="2000" spc="300" dirty="0">
                <a:cs typeface="+mn-ea"/>
                <a:sym typeface="+mn-lt"/>
              </a:rPr>
              <a:t>荣誉奖项</a:t>
            </a:r>
            <a:endParaRPr lang="zh-CN" altLang="en-US" sz="2000" spc="300" dirty="0">
              <a:cs typeface="+mn-ea"/>
              <a:sym typeface="+mn-lt"/>
            </a:endParaRPr>
          </a:p>
        </p:txBody>
      </p:sp>
      <p:sp>
        <p:nvSpPr>
          <p:cNvPr id="116" name="TextBox 115"/>
          <p:cNvSpPr txBox="1"/>
          <p:nvPr/>
        </p:nvSpPr>
        <p:spPr>
          <a:xfrm>
            <a:off x="2441103" y="267886"/>
            <a:ext cx="1518685" cy="338554"/>
          </a:xfrm>
          <a:prstGeom prst="rect">
            <a:avLst/>
          </a:prstGeom>
          <a:noFill/>
        </p:spPr>
        <p:txBody>
          <a:bodyPr wrap="none" rtlCol="0">
            <a:spAutoFit/>
          </a:bodyPr>
          <a:lstStyle/>
          <a:p>
            <a:r>
              <a:rPr lang="en-US" altLang="zh-CN" sz="1600" dirty="0">
                <a:cs typeface="+mn-ea"/>
                <a:sym typeface="+mn-lt"/>
              </a:rPr>
              <a:t>HONOR AWARD</a:t>
            </a:r>
            <a:endParaRPr lang="zh-CN" altLang="en-US" sz="1600" dirty="0">
              <a:cs typeface="+mn-ea"/>
              <a:sym typeface="+mn-lt"/>
            </a:endParaRPr>
          </a:p>
        </p:txBody>
      </p:sp>
      <p:cxnSp>
        <p:nvCxnSpPr>
          <p:cNvPr id="14" name="直接连接符 13"/>
          <p:cNvCxnSpPr/>
          <p:nvPr/>
        </p:nvCxnSpPr>
        <p:spPr>
          <a:xfrm>
            <a:off x="2307128" y="288300"/>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0609990" y="6382589"/>
            <a:ext cx="877163" cy="369332"/>
          </a:xfrm>
          <a:prstGeom prst="rect">
            <a:avLst/>
          </a:prstGeom>
          <a:noFill/>
        </p:spPr>
        <p:txBody>
          <a:bodyPr wrap="none" rtlCol="0">
            <a:spAutoFit/>
          </a:bodyPr>
          <a:lstStyle/>
          <a:p>
            <a:r>
              <a:rPr lang="zh-CN" altLang="en-US" sz="1800" dirty="0">
                <a:cs typeface="+mn-ea"/>
                <a:sym typeface="+mn-lt"/>
              </a:rPr>
              <a:t>延时符</a:t>
            </a:r>
            <a:endParaRPr lang="zh-CN" altLang="en-US" sz="1800" dirty="0">
              <a:cs typeface="+mn-ea"/>
              <a:sym typeface="+mn-lt"/>
            </a:endParaRPr>
          </a:p>
        </p:txBody>
      </p:sp>
      <p:cxnSp>
        <p:nvCxnSpPr>
          <p:cNvPr id="60" name="直接连接符 59"/>
          <p:cNvCxnSpPr/>
          <p:nvPr/>
        </p:nvCxnSpPr>
        <p:spPr>
          <a:xfrm flipV="1">
            <a:off x="5600523" y="1885428"/>
            <a:ext cx="757765" cy="1"/>
          </a:xfrm>
          <a:prstGeom prst="line">
            <a:avLst/>
          </a:prstGeom>
          <a:ln>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5600523" y="3868647"/>
            <a:ext cx="757765" cy="1"/>
          </a:xfrm>
          <a:prstGeom prst="line">
            <a:avLst/>
          </a:prstGeom>
          <a:ln>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2754222" y="2873534"/>
            <a:ext cx="196088" cy="1"/>
          </a:xfrm>
          <a:prstGeom prst="line">
            <a:avLst/>
          </a:prstGeom>
          <a:ln>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63" name="直接连接符 62"/>
          <p:cNvCxnSpPr>
            <a:stCxn id="106" idx="2"/>
          </p:cNvCxnSpPr>
          <p:nvPr/>
        </p:nvCxnSpPr>
        <p:spPr>
          <a:xfrm flipH="1">
            <a:off x="2741792" y="1885429"/>
            <a:ext cx="757765" cy="5066"/>
          </a:xfrm>
          <a:prstGeom prst="line">
            <a:avLst/>
          </a:prstGeom>
          <a:ln>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64" name="文本框 63"/>
          <p:cNvSpPr txBox="1"/>
          <p:nvPr/>
        </p:nvSpPr>
        <p:spPr>
          <a:xfrm>
            <a:off x="1212887" y="1675531"/>
            <a:ext cx="1223412" cy="404085"/>
          </a:xfrm>
          <a:prstGeom prst="rect">
            <a:avLst/>
          </a:prstGeom>
          <a:noFill/>
        </p:spPr>
        <p:txBody>
          <a:bodyPr wrap="none" rtlCol="0">
            <a:spAutoFit/>
          </a:bodyPr>
          <a:lstStyle/>
          <a:p>
            <a:r>
              <a:rPr lang="zh-CN" altLang="en-US" sz="1015" dirty="0">
                <a:solidFill>
                  <a:schemeClr val="tx1">
                    <a:lumMod val="75000"/>
                    <a:lumOff val="25000"/>
                  </a:schemeClr>
                </a:solidFill>
                <a:ea typeface="方正正中黑简体" panose="02000000000000000000" pitchFamily="2" charset="-122"/>
                <a:sym typeface="+mn-lt"/>
              </a:rPr>
              <a:t>点击添加标题文字</a:t>
            </a:r>
            <a:endParaRPr lang="en-US" altLang="zh-CN" sz="1015" dirty="0">
              <a:solidFill>
                <a:schemeClr val="tx1">
                  <a:lumMod val="75000"/>
                  <a:lumOff val="25000"/>
                </a:schemeClr>
              </a:solidFill>
              <a:ea typeface="方正正中黑简体" panose="02000000000000000000" pitchFamily="2" charset="-122"/>
              <a:sym typeface="+mn-lt"/>
            </a:endParaRPr>
          </a:p>
          <a:p>
            <a:r>
              <a:rPr lang="zh-CN" altLang="en-US" sz="1015" dirty="0">
                <a:solidFill>
                  <a:schemeClr val="tx1">
                    <a:lumMod val="75000"/>
                    <a:lumOff val="25000"/>
                  </a:schemeClr>
                </a:solidFill>
                <a:ea typeface="方正正中黑简体" panose="02000000000000000000" pitchFamily="2" charset="-122"/>
                <a:sym typeface="+mn-lt"/>
              </a:rPr>
              <a:t>点击添加标题文字</a:t>
            </a:r>
            <a:endParaRPr lang="zh-CN" altLang="en-US" sz="1015" dirty="0">
              <a:solidFill>
                <a:schemeClr val="tx1">
                  <a:lumMod val="75000"/>
                  <a:lumOff val="25000"/>
                </a:schemeClr>
              </a:solidFill>
              <a:ea typeface="方正正中黑简体" panose="02000000000000000000" pitchFamily="2" charset="-122"/>
              <a:sym typeface="+mn-lt"/>
            </a:endParaRPr>
          </a:p>
        </p:txBody>
      </p:sp>
      <p:sp>
        <p:nvSpPr>
          <p:cNvPr id="65" name="文本框 64"/>
          <p:cNvSpPr txBox="1"/>
          <p:nvPr/>
        </p:nvSpPr>
        <p:spPr>
          <a:xfrm>
            <a:off x="1212887" y="2664007"/>
            <a:ext cx="1223412" cy="404085"/>
          </a:xfrm>
          <a:prstGeom prst="rect">
            <a:avLst/>
          </a:prstGeom>
          <a:noFill/>
        </p:spPr>
        <p:txBody>
          <a:bodyPr wrap="none" rtlCol="0">
            <a:spAutoFit/>
          </a:bodyPr>
          <a:lstStyle>
            <a:defPPr>
              <a:defRPr lang="zh-CN"/>
            </a:defPPr>
            <a:lvl1pPr>
              <a:defRPr>
                <a:solidFill>
                  <a:schemeClr val="tx2">
                    <a:lumMod val="65000"/>
                    <a:lumOff val="35000"/>
                  </a:schemeClr>
                </a:solidFill>
                <a:latin typeface="时尚中黑简体" panose="01010104010101010101" pitchFamily="2" charset="-122"/>
                <a:ea typeface="时尚中黑简体" panose="01010104010101010101" pitchFamily="2" charset="-122"/>
              </a:defRPr>
            </a:lvl1pPr>
          </a:lstStyle>
          <a:p>
            <a:r>
              <a:rPr lang="zh-CN" altLang="en-US" sz="1015" dirty="0">
                <a:solidFill>
                  <a:schemeClr val="tx1">
                    <a:lumMod val="75000"/>
                    <a:lumOff val="25000"/>
                  </a:schemeClr>
                </a:solidFill>
                <a:latin typeface="+mn-lt"/>
                <a:ea typeface="方正正中黑简体" panose="02000000000000000000" pitchFamily="2" charset="-122"/>
                <a:sym typeface="+mn-lt"/>
              </a:rPr>
              <a:t>点击添加标题文字</a:t>
            </a:r>
            <a:endParaRPr lang="en-US" altLang="zh-CN" sz="1015" dirty="0">
              <a:solidFill>
                <a:schemeClr val="tx1">
                  <a:lumMod val="75000"/>
                  <a:lumOff val="25000"/>
                </a:schemeClr>
              </a:solidFill>
              <a:latin typeface="+mn-lt"/>
              <a:ea typeface="方正正中黑简体" panose="02000000000000000000" pitchFamily="2" charset="-122"/>
              <a:sym typeface="+mn-lt"/>
            </a:endParaRPr>
          </a:p>
          <a:p>
            <a:r>
              <a:rPr lang="zh-CN" altLang="en-US" sz="1015" dirty="0">
                <a:solidFill>
                  <a:schemeClr val="tx1">
                    <a:lumMod val="75000"/>
                    <a:lumOff val="25000"/>
                  </a:schemeClr>
                </a:solidFill>
                <a:latin typeface="+mn-lt"/>
                <a:ea typeface="方正正中黑简体" panose="02000000000000000000" pitchFamily="2" charset="-122"/>
                <a:sym typeface="+mn-lt"/>
              </a:rPr>
              <a:t>点击添加标题文字</a:t>
            </a:r>
            <a:endParaRPr lang="zh-CN" altLang="en-US" sz="1015" dirty="0">
              <a:solidFill>
                <a:schemeClr val="tx1">
                  <a:lumMod val="75000"/>
                  <a:lumOff val="25000"/>
                </a:schemeClr>
              </a:solidFill>
              <a:latin typeface="+mn-lt"/>
              <a:ea typeface="方正正中黑简体" panose="02000000000000000000" pitchFamily="2" charset="-122"/>
              <a:sym typeface="+mn-lt"/>
            </a:endParaRPr>
          </a:p>
        </p:txBody>
      </p:sp>
      <p:sp>
        <p:nvSpPr>
          <p:cNvPr id="66" name="文本框 65"/>
          <p:cNvSpPr txBox="1"/>
          <p:nvPr/>
        </p:nvSpPr>
        <p:spPr>
          <a:xfrm>
            <a:off x="1212887" y="3652483"/>
            <a:ext cx="1223412" cy="404085"/>
          </a:xfrm>
          <a:prstGeom prst="rect">
            <a:avLst/>
          </a:prstGeom>
          <a:noFill/>
        </p:spPr>
        <p:txBody>
          <a:bodyPr wrap="none" rtlCol="0">
            <a:spAutoFit/>
          </a:bodyPr>
          <a:lstStyle>
            <a:defPPr>
              <a:defRPr lang="zh-CN"/>
            </a:defPPr>
            <a:lvl1pPr>
              <a:defRPr>
                <a:solidFill>
                  <a:schemeClr val="tx2">
                    <a:lumMod val="65000"/>
                    <a:lumOff val="35000"/>
                  </a:schemeClr>
                </a:solidFill>
                <a:latin typeface="时尚中黑简体" panose="01010104010101010101" pitchFamily="2" charset="-122"/>
                <a:ea typeface="时尚中黑简体" panose="01010104010101010101" pitchFamily="2" charset="-122"/>
              </a:defRPr>
            </a:lvl1pPr>
          </a:lstStyle>
          <a:p>
            <a:r>
              <a:rPr lang="zh-CN" altLang="en-US" sz="1015" dirty="0">
                <a:solidFill>
                  <a:schemeClr val="tx1">
                    <a:lumMod val="75000"/>
                    <a:lumOff val="25000"/>
                  </a:schemeClr>
                </a:solidFill>
                <a:latin typeface="+mn-lt"/>
                <a:ea typeface="方正正中黑简体" panose="02000000000000000000" pitchFamily="2" charset="-122"/>
                <a:sym typeface="+mn-lt"/>
              </a:rPr>
              <a:t>点击添加标题文字</a:t>
            </a:r>
            <a:endParaRPr lang="en-US" altLang="zh-CN" sz="1015" dirty="0">
              <a:solidFill>
                <a:schemeClr val="tx1">
                  <a:lumMod val="75000"/>
                  <a:lumOff val="25000"/>
                </a:schemeClr>
              </a:solidFill>
              <a:latin typeface="+mn-lt"/>
              <a:ea typeface="方正正中黑简体" panose="02000000000000000000" pitchFamily="2" charset="-122"/>
              <a:sym typeface="+mn-lt"/>
            </a:endParaRPr>
          </a:p>
          <a:p>
            <a:r>
              <a:rPr lang="zh-CN" altLang="en-US" sz="1015" dirty="0">
                <a:solidFill>
                  <a:schemeClr val="tx1">
                    <a:lumMod val="75000"/>
                    <a:lumOff val="25000"/>
                  </a:schemeClr>
                </a:solidFill>
                <a:latin typeface="+mn-lt"/>
                <a:ea typeface="方正正中黑简体" panose="02000000000000000000" pitchFamily="2" charset="-122"/>
                <a:sym typeface="+mn-lt"/>
              </a:rPr>
              <a:t>点击添加标题文字</a:t>
            </a:r>
            <a:endParaRPr lang="zh-CN" altLang="en-US" sz="1015" dirty="0">
              <a:solidFill>
                <a:schemeClr val="tx1">
                  <a:lumMod val="75000"/>
                  <a:lumOff val="25000"/>
                </a:schemeClr>
              </a:solidFill>
              <a:latin typeface="+mn-lt"/>
              <a:ea typeface="方正正中黑简体" panose="02000000000000000000" pitchFamily="2" charset="-122"/>
              <a:sym typeface="+mn-lt"/>
            </a:endParaRPr>
          </a:p>
        </p:txBody>
      </p:sp>
      <p:sp>
        <p:nvSpPr>
          <p:cNvPr id="67" name="文本框 66"/>
          <p:cNvSpPr txBox="1"/>
          <p:nvPr/>
        </p:nvSpPr>
        <p:spPr>
          <a:xfrm>
            <a:off x="6338516" y="1675531"/>
            <a:ext cx="1223412" cy="404085"/>
          </a:xfrm>
          <a:prstGeom prst="rect">
            <a:avLst/>
          </a:prstGeom>
          <a:noFill/>
        </p:spPr>
        <p:txBody>
          <a:bodyPr wrap="none" rtlCol="0">
            <a:spAutoFit/>
          </a:bodyPr>
          <a:lstStyle>
            <a:defPPr>
              <a:defRPr lang="zh-CN"/>
            </a:defPPr>
            <a:lvl1pPr>
              <a:defRPr>
                <a:solidFill>
                  <a:schemeClr val="tx2">
                    <a:lumMod val="65000"/>
                    <a:lumOff val="35000"/>
                  </a:schemeClr>
                </a:solidFill>
                <a:latin typeface="时尚中黑简体" panose="01010104010101010101" pitchFamily="2" charset="-122"/>
                <a:ea typeface="时尚中黑简体" panose="01010104010101010101" pitchFamily="2" charset="-122"/>
              </a:defRPr>
            </a:lvl1pPr>
          </a:lstStyle>
          <a:p>
            <a:r>
              <a:rPr lang="zh-CN" altLang="en-US" sz="1015" dirty="0">
                <a:solidFill>
                  <a:schemeClr val="tx1">
                    <a:lumMod val="75000"/>
                    <a:lumOff val="25000"/>
                  </a:schemeClr>
                </a:solidFill>
                <a:latin typeface="+mn-lt"/>
                <a:ea typeface="方正正中黑简体" panose="02000000000000000000" pitchFamily="2" charset="-122"/>
                <a:sym typeface="+mn-lt"/>
              </a:rPr>
              <a:t>点击添加标题文字</a:t>
            </a:r>
            <a:endParaRPr lang="en-US" altLang="zh-CN" sz="1015" dirty="0">
              <a:solidFill>
                <a:schemeClr val="tx1">
                  <a:lumMod val="75000"/>
                  <a:lumOff val="25000"/>
                </a:schemeClr>
              </a:solidFill>
              <a:latin typeface="+mn-lt"/>
              <a:ea typeface="方正正中黑简体" panose="02000000000000000000" pitchFamily="2" charset="-122"/>
              <a:sym typeface="+mn-lt"/>
            </a:endParaRPr>
          </a:p>
          <a:p>
            <a:r>
              <a:rPr lang="zh-CN" altLang="en-US" sz="1015" dirty="0">
                <a:solidFill>
                  <a:schemeClr val="tx1">
                    <a:lumMod val="75000"/>
                    <a:lumOff val="25000"/>
                  </a:schemeClr>
                </a:solidFill>
                <a:latin typeface="+mn-lt"/>
                <a:ea typeface="方正正中黑简体" panose="02000000000000000000" pitchFamily="2" charset="-122"/>
                <a:sym typeface="+mn-lt"/>
              </a:rPr>
              <a:t>点击添加标题文字</a:t>
            </a:r>
            <a:endParaRPr lang="zh-CN" altLang="en-US" sz="1015" dirty="0">
              <a:solidFill>
                <a:schemeClr val="tx1">
                  <a:lumMod val="75000"/>
                  <a:lumOff val="25000"/>
                </a:schemeClr>
              </a:solidFill>
              <a:latin typeface="+mn-lt"/>
              <a:ea typeface="方正正中黑简体" panose="02000000000000000000" pitchFamily="2" charset="-122"/>
              <a:sym typeface="+mn-lt"/>
            </a:endParaRPr>
          </a:p>
        </p:txBody>
      </p:sp>
      <p:sp>
        <p:nvSpPr>
          <p:cNvPr id="68" name="文本框 67"/>
          <p:cNvSpPr txBox="1"/>
          <p:nvPr/>
        </p:nvSpPr>
        <p:spPr>
          <a:xfrm>
            <a:off x="6338516" y="2664007"/>
            <a:ext cx="1223412" cy="404085"/>
          </a:xfrm>
          <a:prstGeom prst="rect">
            <a:avLst/>
          </a:prstGeom>
          <a:noFill/>
        </p:spPr>
        <p:txBody>
          <a:bodyPr wrap="none" rtlCol="0">
            <a:spAutoFit/>
          </a:bodyPr>
          <a:lstStyle>
            <a:defPPr>
              <a:defRPr lang="zh-CN"/>
            </a:defPPr>
            <a:lvl1pPr>
              <a:defRPr>
                <a:solidFill>
                  <a:schemeClr val="tx2">
                    <a:lumMod val="65000"/>
                    <a:lumOff val="35000"/>
                  </a:schemeClr>
                </a:solidFill>
                <a:latin typeface="时尚中黑简体" panose="01010104010101010101" pitchFamily="2" charset="-122"/>
                <a:ea typeface="时尚中黑简体" panose="01010104010101010101" pitchFamily="2" charset="-122"/>
              </a:defRPr>
            </a:lvl1pPr>
          </a:lstStyle>
          <a:p>
            <a:r>
              <a:rPr lang="zh-CN" altLang="en-US" sz="1015" dirty="0">
                <a:solidFill>
                  <a:schemeClr val="tx1">
                    <a:lumMod val="75000"/>
                    <a:lumOff val="25000"/>
                  </a:schemeClr>
                </a:solidFill>
                <a:latin typeface="+mn-lt"/>
                <a:ea typeface="方正正中黑简体" panose="02000000000000000000" pitchFamily="2" charset="-122"/>
                <a:sym typeface="+mn-lt"/>
              </a:rPr>
              <a:t>点击添加标题文字</a:t>
            </a:r>
            <a:endParaRPr lang="en-US" altLang="zh-CN" sz="1015" dirty="0">
              <a:solidFill>
                <a:schemeClr val="tx1">
                  <a:lumMod val="75000"/>
                  <a:lumOff val="25000"/>
                </a:schemeClr>
              </a:solidFill>
              <a:latin typeface="+mn-lt"/>
              <a:ea typeface="方正正中黑简体" panose="02000000000000000000" pitchFamily="2" charset="-122"/>
              <a:sym typeface="+mn-lt"/>
            </a:endParaRPr>
          </a:p>
          <a:p>
            <a:r>
              <a:rPr lang="zh-CN" altLang="en-US" sz="1015" dirty="0">
                <a:solidFill>
                  <a:schemeClr val="tx1">
                    <a:lumMod val="75000"/>
                    <a:lumOff val="25000"/>
                  </a:schemeClr>
                </a:solidFill>
                <a:latin typeface="+mn-lt"/>
                <a:ea typeface="方正正中黑简体" panose="02000000000000000000" pitchFamily="2" charset="-122"/>
                <a:sym typeface="+mn-lt"/>
              </a:rPr>
              <a:t>点击添加标题文字</a:t>
            </a:r>
            <a:endParaRPr lang="zh-CN" altLang="en-US" sz="1015" dirty="0">
              <a:solidFill>
                <a:schemeClr val="tx1">
                  <a:lumMod val="75000"/>
                  <a:lumOff val="25000"/>
                </a:schemeClr>
              </a:solidFill>
              <a:latin typeface="+mn-lt"/>
              <a:ea typeface="方正正中黑简体" panose="02000000000000000000" pitchFamily="2" charset="-122"/>
              <a:sym typeface="+mn-lt"/>
            </a:endParaRPr>
          </a:p>
        </p:txBody>
      </p:sp>
      <p:sp>
        <p:nvSpPr>
          <p:cNvPr id="69" name="文本框 68"/>
          <p:cNvSpPr txBox="1"/>
          <p:nvPr/>
        </p:nvSpPr>
        <p:spPr>
          <a:xfrm>
            <a:off x="6338516" y="3652483"/>
            <a:ext cx="1223412" cy="404085"/>
          </a:xfrm>
          <a:prstGeom prst="rect">
            <a:avLst/>
          </a:prstGeom>
          <a:noFill/>
        </p:spPr>
        <p:txBody>
          <a:bodyPr wrap="none" rtlCol="0">
            <a:spAutoFit/>
          </a:bodyPr>
          <a:lstStyle>
            <a:defPPr>
              <a:defRPr lang="zh-CN"/>
            </a:defPPr>
            <a:lvl1pPr>
              <a:defRPr>
                <a:solidFill>
                  <a:schemeClr val="tx2">
                    <a:lumMod val="65000"/>
                    <a:lumOff val="35000"/>
                  </a:schemeClr>
                </a:solidFill>
                <a:latin typeface="时尚中黑简体" panose="01010104010101010101" pitchFamily="2" charset="-122"/>
                <a:ea typeface="时尚中黑简体" panose="01010104010101010101" pitchFamily="2" charset="-122"/>
              </a:defRPr>
            </a:lvl1pPr>
          </a:lstStyle>
          <a:p>
            <a:r>
              <a:rPr lang="zh-CN" altLang="en-US" sz="1015" dirty="0">
                <a:solidFill>
                  <a:schemeClr val="tx1">
                    <a:lumMod val="75000"/>
                    <a:lumOff val="25000"/>
                  </a:schemeClr>
                </a:solidFill>
                <a:latin typeface="+mn-lt"/>
                <a:ea typeface="方正正中黑简体" panose="02000000000000000000" pitchFamily="2" charset="-122"/>
                <a:sym typeface="+mn-lt"/>
              </a:rPr>
              <a:t>点击添加标题文字</a:t>
            </a:r>
            <a:endParaRPr lang="en-US" altLang="zh-CN" sz="1015" dirty="0">
              <a:solidFill>
                <a:schemeClr val="tx1">
                  <a:lumMod val="75000"/>
                  <a:lumOff val="25000"/>
                </a:schemeClr>
              </a:solidFill>
              <a:latin typeface="+mn-lt"/>
              <a:ea typeface="方正正中黑简体" panose="02000000000000000000" pitchFamily="2" charset="-122"/>
              <a:sym typeface="+mn-lt"/>
            </a:endParaRPr>
          </a:p>
          <a:p>
            <a:r>
              <a:rPr lang="zh-CN" altLang="en-US" sz="1015" dirty="0">
                <a:solidFill>
                  <a:schemeClr val="tx1">
                    <a:lumMod val="75000"/>
                    <a:lumOff val="25000"/>
                  </a:schemeClr>
                </a:solidFill>
                <a:latin typeface="+mn-lt"/>
                <a:ea typeface="方正正中黑简体" panose="02000000000000000000" pitchFamily="2" charset="-122"/>
                <a:sym typeface="+mn-lt"/>
              </a:rPr>
              <a:t>点击添加标题文字</a:t>
            </a:r>
            <a:endParaRPr lang="zh-CN" altLang="en-US" sz="1015" dirty="0">
              <a:solidFill>
                <a:schemeClr val="tx1">
                  <a:lumMod val="75000"/>
                  <a:lumOff val="25000"/>
                </a:schemeClr>
              </a:solidFill>
              <a:latin typeface="+mn-lt"/>
              <a:ea typeface="方正正中黑简体" panose="02000000000000000000" pitchFamily="2" charset="-122"/>
              <a:sym typeface="+mn-lt"/>
            </a:endParaRPr>
          </a:p>
        </p:txBody>
      </p:sp>
      <p:grpSp>
        <p:nvGrpSpPr>
          <p:cNvPr id="70" name="组合 69"/>
          <p:cNvGrpSpPr/>
          <p:nvPr/>
        </p:nvGrpSpPr>
        <p:grpSpPr>
          <a:xfrm>
            <a:off x="2928859" y="2373401"/>
            <a:ext cx="1001008" cy="1001008"/>
            <a:chOff x="2928859" y="2373401"/>
            <a:chExt cx="1001008" cy="1001008"/>
          </a:xfrm>
        </p:grpSpPr>
        <p:sp>
          <p:nvSpPr>
            <p:cNvPr id="71" name="椭圆 70"/>
            <p:cNvSpPr/>
            <p:nvPr/>
          </p:nvSpPr>
          <p:spPr>
            <a:xfrm>
              <a:off x="2928859" y="2373401"/>
              <a:ext cx="1001008" cy="1001008"/>
            </a:xfrm>
            <a:prstGeom prst="ellipse">
              <a:avLst/>
            </a:prstGeom>
            <a:gradFill flip="none" rotWithShape="1">
              <a:gsLst>
                <a:gs pos="0">
                  <a:schemeClr val="bg1"/>
                </a:gs>
                <a:gs pos="100000">
                  <a:schemeClr val="bg1">
                    <a:lumMod val="85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ym typeface="+mn-lt"/>
              </a:endParaRPr>
            </a:p>
          </p:txBody>
        </p:sp>
        <p:sp>
          <p:nvSpPr>
            <p:cNvPr id="72" name="椭圆 71"/>
            <p:cNvSpPr>
              <a:spLocks noChangeAspect="1"/>
            </p:cNvSpPr>
            <p:nvPr/>
          </p:nvSpPr>
          <p:spPr>
            <a:xfrm>
              <a:off x="3000421" y="2444963"/>
              <a:ext cx="857884" cy="857884"/>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ym typeface="+mn-lt"/>
              </a:endParaRPr>
            </a:p>
          </p:txBody>
        </p:sp>
        <p:sp>
          <p:nvSpPr>
            <p:cNvPr id="75" name="Freeform 133"/>
            <p:cNvSpPr>
              <a:spLocks noChangeAspect="1" noEditPoints="1"/>
            </p:cNvSpPr>
            <p:nvPr/>
          </p:nvSpPr>
          <p:spPr bwMode="auto">
            <a:xfrm>
              <a:off x="3220424" y="2683713"/>
              <a:ext cx="417878" cy="380383"/>
            </a:xfrm>
            <a:custGeom>
              <a:avLst/>
              <a:gdLst>
                <a:gd name="T0" fmla="*/ 4 w 66"/>
                <a:gd name="T1" fmla="*/ 17 h 60"/>
                <a:gd name="T2" fmla="*/ 28 w 66"/>
                <a:gd name="T3" fmla="*/ 15 h 60"/>
                <a:gd name="T4" fmla="*/ 32 w 66"/>
                <a:gd name="T5" fmla="*/ 3 h 60"/>
                <a:gd name="T6" fmla="*/ 63 w 66"/>
                <a:gd name="T7" fmla="*/ 3 h 60"/>
                <a:gd name="T8" fmla="*/ 51 w 66"/>
                <a:gd name="T9" fmla="*/ 60 h 60"/>
                <a:gd name="T10" fmla="*/ 38 w 66"/>
                <a:gd name="T11" fmla="*/ 8 h 60"/>
                <a:gd name="T12" fmla="*/ 28 w 66"/>
                <a:gd name="T13" fmla="*/ 60 h 60"/>
                <a:gd name="T14" fmla="*/ 20 w 66"/>
                <a:gd name="T15" fmla="*/ 20 h 60"/>
                <a:gd name="T16" fmla="*/ 6 w 66"/>
                <a:gd name="T17" fmla="*/ 60 h 60"/>
                <a:gd name="T18" fmla="*/ 44 w 66"/>
                <a:gd name="T19" fmla="*/ 20 h 60"/>
                <a:gd name="T20" fmla="*/ 45 w 66"/>
                <a:gd name="T21" fmla="*/ 16 h 60"/>
                <a:gd name="T22" fmla="*/ 45 w 66"/>
                <a:gd name="T23" fmla="*/ 13 h 60"/>
                <a:gd name="T24" fmla="*/ 44 w 66"/>
                <a:gd name="T25" fmla="*/ 9 h 60"/>
                <a:gd name="T26" fmla="*/ 46 w 66"/>
                <a:gd name="T27" fmla="*/ 27 h 60"/>
                <a:gd name="T28" fmla="*/ 44 w 66"/>
                <a:gd name="T29" fmla="*/ 30 h 60"/>
                <a:gd name="T30" fmla="*/ 46 w 66"/>
                <a:gd name="T31" fmla="*/ 30 h 60"/>
                <a:gd name="T32" fmla="*/ 44 w 66"/>
                <a:gd name="T33" fmla="*/ 41 h 60"/>
                <a:gd name="T34" fmla="*/ 45 w 66"/>
                <a:gd name="T35" fmla="*/ 37 h 60"/>
                <a:gd name="T36" fmla="*/ 41 w 66"/>
                <a:gd name="T37" fmla="*/ 21 h 60"/>
                <a:gd name="T38" fmla="*/ 39 w 66"/>
                <a:gd name="T39" fmla="*/ 17 h 60"/>
                <a:gd name="T40" fmla="*/ 42 w 66"/>
                <a:gd name="T41" fmla="*/ 13 h 60"/>
                <a:gd name="T42" fmla="*/ 39 w 66"/>
                <a:gd name="T43" fmla="*/ 24 h 60"/>
                <a:gd name="T44" fmla="*/ 42 w 66"/>
                <a:gd name="T45" fmla="*/ 23 h 60"/>
                <a:gd name="T46" fmla="*/ 39 w 66"/>
                <a:gd name="T47" fmla="*/ 35 h 60"/>
                <a:gd name="T48" fmla="*/ 41 w 66"/>
                <a:gd name="T49" fmla="*/ 31 h 60"/>
                <a:gd name="T50" fmla="*/ 41 w 66"/>
                <a:gd name="T51" fmla="*/ 41 h 60"/>
                <a:gd name="T52" fmla="*/ 39 w 66"/>
                <a:gd name="T53" fmla="*/ 38 h 60"/>
                <a:gd name="T54" fmla="*/ 46 w 66"/>
                <a:gd name="T55" fmla="*/ 48 h 60"/>
                <a:gd name="T56" fmla="*/ 39 w 66"/>
                <a:gd name="T57" fmla="*/ 45 h 60"/>
                <a:gd name="T58" fmla="*/ 42 w 66"/>
                <a:gd name="T59" fmla="*/ 44 h 60"/>
                <a:gd name="T60" fmla="*/ 11 w 66"/>
                <a:gd name="T61" fmla="*/ 34 h 60"/>
                <a:gd name="T62" fmla="*/ 12 w 66"/>
                <a:gd name="T63" fmla="*/ 30 h 60"/>
                <a:gd name="T64" fmla="*/ 17 w 66"/>
                <a:gd name="T65" fmla="*/ 33 h 60"/>
                <a:gd name="T66" fmla="*/ 15 w 66"/>
                <a:gd name="T67" fmla="*/ 30 h 60"/>
                <a:gd name="T68" fmla="*/ 18 w 66"/>
                <a:gd name="T69" fmla="*/ 26 h 60"/>
                <a:gd name="T70" fmla="*/ 15 w 66"/>
                <a:gd name="T71" fmla="*/ 37 h 60"/>
                <a:gd name="T72" fmla="*/ 18 w 66"/>
                <a:gd name="T73" fmla="*/ 36 h 60"/>
                <a:gd name="T74" fmla="*/ 15 w 66"/>
                <a:gd name="T75" fmla="*/ 48 h 60"/>
                <a:gd name="T76" fmla="*/ 17 w 66"/>
                <a:gd name="T77" fmla="*/ 44 h 60"/>
                <a:gd name="T78" fmla="*/ 17 w 66"/>
                <a:gd name="T79" fmla="*/ 55 h 60"/>
                <a:gd name="T80" fmla="*/ 15 w 66"/>
                <a:gd name="T81" fmla="*/ 51 h 60"/>
                <a:gd name="T82" fmla="*/ 13 w 66"/>
                <a:gd name="T83" fmla="*/ 27 h 60"/>
                <a:gd name="T84" fmla="*/ 11 w 66"/>
                <a:gd name="T85" fmla="*/ 37 h 60"/>
                <a:gd name="T86" fmla="*/ 13 w 66"/>
                <a:gd name="T87" fmla="*/ 37 h 60"/>
                <a:gd name="T88" fmla="*/ 11 w 66"/>
                <a:gd name="T89" fmla="*/ 48 h 60"/>
                <a:gd name="T90" fmla="*/ 12 w 66"/>
                <a:gd name="T91" fmla="*/ 44 h 60"/>
                <a:gd name="T92" fmla="*/ 12 w 66"/>
                <a:gd name="T93" fmla="*/ 55 h 60"/>
                <a:gd name="T94" fmla="*/ 11 w 66"/>
                <a:gd name="T95"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 h="60">
                  <a:moveTo>
                    <a:pt x="0" y="55"/>
                  </a:moveTo>
                  <a:cubicBezTo>
                    <a:pt x="4" y="55"/>
                    <a:pt x="4" y="55"/>
                    <a:pt x="4" y="55"/>
                  </a:cubicBezTo>
                  <a:cubicBezTo>
                    <a:pt x="4" y="19"/>
                    <a:pt x="4" y="19"/>
                    <a:pt x="4" y="19"/>
                  </a:cubicBezTo>
                  <a:cubicBezTo>
                    <a:pt x="4" y="17"/>
                    <a:pt x="4" y="17"/>
                    <a:pt x="4" y="17"/>
                  </a:cubicBezTo>
                  <a:cubicBezTo>
                    <a:pt x="6" y="16"/>
                    <a:pt x="6" y="16"/>
                    <a:pt x="6" y="16"/>
                  </a:cubicBezTo>
                  <a:cubicBezTo>
                    <a:pt x="22" y="14"/>
                    <a:pt x="22" y="14"/>
                    <a:pt x="22" y="14"/>
                  </a:cubicBezTo>
                  <a:cubicBezTo>
                    <a:pt x="25" y="14"/>
                    <a:pt x="25" y="14"/>
                    <a:pt x="25" y="14"/>
                  </a:cubicBezTo>
                  <a:cubicBezTo>
                    <a:pt x="28" y="15"/>
                    <a:pt x="28" y="15"/>
                    <a:pt x="28" y="15"/>
                  </a:cubicBezTo>
                  <a:cubicBezTo>
                    <a:pt x="31" y="37"/>
                    <a:pt x="31" y="37"/>
                    <a:pt x="31" y="37"/>
                  </a:cubicBezTo>
                  <a:cubicBezTo>
                    <a:pt x="32" y="38"/>
                    <a:pt x="32" y="38"/>
                    <a:pt x="32" y="38"/>
                  </a:cubicBezTo>
                  <a:cubicBezTo>
                    <a:pt x="32" y="5"/>
                    <a:pt x="32" y="5"/>
                    <a:pt x="32" y="5"/>
                  </a:cubicBezTo>
                  <a:cubicBezTo>
                    <a:pt x="32" y="3"/>
                    <a:pt x="32" y="3"/>
                    <a:pt x="32" y="3"/>
                  </a:cubicBezTo>
                  <a:cubicBezTo>
                    <a:pt x="35" y="3"/>
                    <a:pt x="35" y="3"/>
                    <a:pt x="35" y="3"/>
                  </a:cubicBezTo>
                  <a:cubicBezTo>
                    <a:pt x="51" y="0"/>
                    <a:pt x="51" y="0"/>
                    <a:pt x="51" y="0"/>
                  </a:cubicBezTo>
                  <a:cubicBezTo>
                    <a:pt x="54" y="0"/>
                    <a:pt x="54" y="0"/>
                    <a:pt x="54" y="0"/>
                  </a:cubicBezTo>
                  <a:cubicBezTo>
                    <a:pt x="63" y="3"/>
                    <a:pt x="63" y="3"/>
                    <a:pt x="63" y="3"/>
                  </a:cubicBezTo>
                  <a:cubicBezTo>
                    <a:pt x="63" y="55"/>
                    <a:pt x="63" y="55"/>
                    <a:pt x="63" y="55"/>
                  </a:cubicBezTo>
                  <a:cubicBezTo>
                    <a:pt x="66" y="55"/>
                    <a:pt x="66" y="55"/>
                    <a:pt x="66" y="55"/>
                  </a:cubicBezTo>
                  <a:cubicBezTo>
                    <a:pt x="66" y="60"/>
                    <a:pt x="66" y="60"/>
                    <a:pt x="66" y="60"/>
                  </a:cubicBezTo>
                  <a:cubicBezTo>
                    <a:pt x="51" y="60"/>
                    <a:pt x="51" y="60"/>
                    <a:pt x="51" y="60"/>
                  </a:cubicBezTo>
                  <a:cubicBezTo>
                    <a:pt x="49" y="60"/>
                    <a:pt x="49" y="60"/>
                    <a:pt x="49" y="60"/>
                  </a:cubicBezTo>
                  <a:cubicBezTo>
                    <a:pt x="49" y="57"/>
                    <a:pt x="49" y="57"/>
                    <a:pt x="49" y="57"/>
                  </a:cubicBezTo>
                  <a:cubicBezTo>
                    <a:pt x="49" y="6"/>
                    <a:pt x="49" y="6"/>
                    <a:pt x="49" y="6"/>
                  </a:cubicBezTo>
                  <a:cubicBezTo>
                    <a:pt x="38" y="8"/>
                    <a:pt x="38" y="8"/>
                    <a:pt x="38" y="8"/>
                  </a:cubicBezTo>
                  <a:cubicBezTo>
                    <a:pt x="38" y="57"/>
                    <a:pt x="38" y="57"/>
                    <a:pt x="38" y="57"/>
                  </a:cubicBezTo>
                  <a:cubicBezTo>
                    <a:pt x="38" y="60"/>
                    <a:pt x="38" y="60"/>
                    <a:pt x="38" y="60"/>
                  </a:cubicBezTo>
                  <a:cubicBezTo>
                    <a:pt x="37" y="60"/>
                    <a:pt x="37" y="60"/>
                    <a:pt x="37" y="60"/>
                  </a:cubicBezTo>
                  <a:cubicBezTo>
                    <a:pt x="28" y="60"/>
                    <a:pt x="28" y="60"/>
                    <a:pt x="28" y="60"/>
                  </a:cubicBezTo>
                  <a:cubicBezTo>
                    <a:pt x="23" y="60"/>
                    <a:pt x="23" y="60"/>
                    <a:pt x="23" y="60"/>
                  </a:cubicBezTo>
                  <a:cubicBezTo>
                    <a:pt x="20" y="60"/>
                    <a:pt x="20" y="60"/>
                    <a:pt x="20" y="60"/>
                  </a:cubicBezTo>
                  <a:cubicBezTo>
                    <a:pt x="20" y="57"/>
                    <a:pt x="20" y="57"/>
                    <a:pt x="20" y="57"/>
                  </a:cubicBezTo>
                  <a:cubicBezTo>
                    <a:pt x="20" y="20"/>
                    <a:pt x="20" y="20"/>
                    <a:pt x="20" y="20"/>
                  </a:cubicBezTo>
                  <a:cubicBezTo>
                    <a:pt x="9" y="21"/>
                    <a:pt x="9" y="21"/>
                    <a:pt x="9" y="21"/>
                  </a:cubicBezTo>
                  <a:cubicBezTo>
                    <a:pt x="9" y="57"/>
                    <a:pt x="9" y="57"/>
                    <a:pt x="9" y="57"/>
                  </a:cubicBezTo>
                  <a:cubicBezTo>
                    <a:pt x="9" y="60"/>
                    <a:pt x="9" y="60"/>
                    <a:pt x="9" y="60"/>
                  </a:cubicBezTo>
                  <a:cubicBezTo>
                    <a:pt x="6" y="60"/>
                    <a:pt x="6" y="60"/>
                    <a:pt x="6" y="60"/>
                  </a:cubicBezTo>
                  <a:cubicBezTo>
                    <a:pt x="0" y="60"/>
                    <a:pt x="0" y="60"/>
                    <a:pt x="0" y="60"/>
                  </a:cubicBezTo>
                  <a:cubicBezTo>
                    <a:pt x="0" y="55"/>
                    <a:pt x="0" y="55"/>
                    <a:pt x="0" y="55"/>
                  </a:cubicBezTo>
                  <a:close/>
                  <a:moveTo>
                    <a:pt x="44" y="16"/>
                  </a:moveTo>
                  <a:cubicBezTo>
                    <a:pt x="44" y="18"/>
                    <a:pt x="44" y="19"/>
                    <a:pt x="44" y="20"/>
                  </a:cubicBezTo>
                  <a:cubicBezTo>
                    <a:pt x="44" y="20"/>
                    <a:pt x="45" y="20"/>
                    <a:pt x="45" y="20"/>
                  </a:cubicBezTo>
                  <a:cubicBezTo>
                    <a:pt x="46" y="20"/>
                    <a:pt x="46" y="20"/>
                    <a:pt x="46" y="20"/>
                  </a:cubicBezTo>
                  <a:cubicBezTo>
                    <a:pt x="46" y="19"/>
                    <a:pt x="46" y="17"/>
                    <a:pt x="46" y="16"/>
                  </a:cubicBezTo>
                  <a:cubicBezTo>
                    <a:pt x="46" y="16"/>
                    <a:pt x="46" y="16"/>
                    <a:pt x="45" y="16"/>
                  </a:cubicBezTo>
                  <a:cubicBezTo>
                    <a:pt x="45" y="16"/>
                    <a:pt x="44" y="16"/>
                    <a:pt x="44" y="16"/>
                  </a:cubicBezTo>
                  <a:close/>
                  <a:moveTo>
                    <a:pt x="44" y="9"/>
                  </a:moveTo>
                  <a:cubicBezTo>
                    <a:pt x="44" y="11"/>
                    <a:pt x="44" y="12"/>
                    <a:pt x="44" y="13"/>
                  </a:cubicBezTo>
                  <a:cubicBezTo>
                    <a:pt x="44" y="13"/>
                    <a:pt x="45" y="13"/>
                    <a:pt x="45" y="13"/>
                  </a:cubicBezTo>
                  <a:cubicBezTo>
                    <a:pt x="46" y="13"/>
                    <a:pt x="46" y="13"/>
                    <a:pt x="46" y="13"/>
                  </a:cubicBezTo>
                  <a:cubicBezTo>
                    <a:pt x="46" y="12"/>
                    <a:pt x="46" y="10"/>
                    <a:pt x="46" y="9"/>
                  </a:cubicBezTo>
                  <a:cubicBezTo>
                    <a:pt x="46" y="9"/>
                    <a:pt x="46" y="9"/>
                    <a:pt x="45" y="9"/>
                  </a:cubicBezTo>
                  <a:cubicBezTo>
                    <a:pt x="45" y="9"/>
                    <a:pt x="44" y="9"/>
                    <a:pt x="44" y="9"/>
                  </a:cubicBezTo>
                  <a:close/>
                  <a:moveTo>
                    <a:pt x="44" y="23"/>
                  </a:moveTo>
                  <a:cubicBezTo>
                    <a:pt x="44" y="25"/>
                    <a:pt x="44" y="26"/>
                    <a:pt x="44" y="27"/>
                  </a:cubicBezTo>
                  <a:cubicBezTo>
                    <a:pt x="44" y="27"/>
                    <a:pt x="45" y="27"/>
                    <a:pt x="45" y="27"/>
                  </a:cubicBezTo>
                  <a:cubicBezTo>
                    <a:pt x="46" y="27"/>
                    <a:pt x="46" y="27"/>
                    <a:pt x="46" y="27"/>
                  </a:cubicBezTo>
                  <a:cubicBezTo>
                    <a:pt x="46" y="26"/>
                    <a:pt x="46" y="24"/>
                    <a:pt x="46" y="23"/>
                  </a:cubicBezTo>
                  <a:cubicBezTo>
                    <a:pt x="46" y="23"/>
                    <a:pt x="46" y="23"/>
                    <a:pt x="45" y="23"/>
                  </a:cubicBezTo>
                  <a:cubicBezTo>
                    <a:pt x="45" y="23"/>
                    <a:pt x="44" y="23"/>
                    <a:pt x="44" y="23"/>
                  </a:cubicBezTo>
                  <a:close/>
                  <a:moveTo>
                    <a:pt x="44" y="30"/>
                  </a:moveTo>
                  <a:cubicBezTo>
                    <a:pt x="44" y="32"/>
                    <a:pt x="44" y="33"/>
                    <a:pt x="44" y="34"/>
                  </a:cubicBezTo>
                  <a:cubicBezTo>
                    <a:pt x="44" y="34"/>
                    <a:pt x="45" y="34"/>
                    <a:pt x="45" y="34"/>
                  </a:cubicBezTo>
                  <a:cubicBezTo>
                    <a:pt x="46" y="34"/>
                    <a:pt x="46" y="34"/>
                    <a:pt x="46" y="34"/>
                  </a:cubicBezTo>
                  <a:cubicBezTo>
                    <a:pt x="46" y="33"/>
                    <a:pt x="46" y="32"/>
                    <a:pt x="46" y="30"/>
                  </a:cubicBezTo>
                  <a:cubicBezTo>
                    <a:pt x="46" y="30"/>
                    <a:pt x="46" y="30"/>
                    <a:pt x="45" y="30"/>
                  </a:cubicBezTo>
                  <a:cubicBezTo>
                    <a:pt x="45" y="30"/>
                    <a:pt x="44" y="30"/>
                    <a:pt x="44" y="30"/>
                  </a:cubicBezTo>
                  <a:close/>
                  <a:moveTo>
                    <a:pt x="44" y="37"/>
                  </a:moveTo>
                  <a:cubicBezTo>
                    <a:pt x="44" y="39"/>
                    <a:pt x="44" y="40"/>
                    <a:pt x="44" y="41"/>
                  </a:cubicBezTo>
                  <a:cubicBezTo>
                    <a:pt x="44" y="41"/>
                    <a:pt x="45" y="41"/>
                    <a:pt x="45" y="41"/>
                  </a:cubicBezTo>
                  <a:cubicBezTo>
                    <a:pt x="46" y="41"/>
                    <a:pt x="46" y="41"/>
                    <a:pt x="46" y="41"/>
                  </a:cubicBezTo>
                  <a:cubicBezTo>
                    <a:pt x="46" y="40"/>
                    <a:pt x="46" y="39"/>
                    <a:pt x="46" y="37"/>
                  </a:cubicBezTo>
                  <a:cubicBezTo>
                    <a:pt x="46" y="37"/>
                    <a:pt x="46" y="37"/>
                    <a:pt x="45" y="37"/>
                  </a:cubicBezTo>
                  <a:cubicBezTo>
                    <a:pt x="45" y="37"/>
                    <a:pt x="44" y="37"/>
                    <a:pt x="44" y="37"/>
                  </a:cubicBezTo>
                  <a:close/>
                  <a:moveTo>
                    <a:pt x="39" y="17"/>
                  </a:moveTo>
                  <a:cubicBezTo>
                    <a:pt x="39" y="18"/>
                    <a:pt x="39" y="19"/>
                    <a:pt x="39" y="21"/>
                  </a:cubicBezTo>
                  <a:cubicBezTo>
                    <a:pt x="40" y="21"/>
                    <a:pt x="40" y="21"/>
                    <a:pt x="41" y="21"/>
                  </a:cubicBezTo>
                  <a:cubicBezTo>
                    <a:pt x="41" y="21"/>
                    <a:pt x="41" y="21"/>
                    <a:pt x="42" y="20"/>
                  </a:cubicBezTo>
                  <a:cubicBezTo>
                    <a:pt x="42" y="19"/>
                    <a:pt x="42" y="18"/>
                    <a:pt x="42" y="17"/>
                  </a:cubicBezTo>
                  <a:cubicBezTo>
                    <a:pt x="41" y="17"/>
                    <a:pt x="41" y="17"/>
                    <a:pt x="41" y="17"/>
                  </a:cubicBezTo>
                  <a:cubicBezTo>
                    <a:pt x="40" y="17"/>
                    <a:pt x="40" y="17"/>
                    <a:pt x="39" y="17"/>
                  </a:cubicBezTo>
                  <a:close/>
                  <a:moveTo>
                    <a:pt x="39" y="10"/>
                  </a:moveTo>
                  <a:cubicBezTo>
                    <a:pt x="39" y="11"/>
                    <a:pt x="39" y="12"/>
                    <a:pt x="39" y="14"/>
                  </a:cubicBezTo>
                  <a:cubicBezTo>
                    <a:pt x="40" y="14"/>
                    <a:pt x="40" y="14"/>
                    <a:pt x="41" y="14"/>
                  </a:cubicBezTo>
                  <a:cubicBezTo>
                    <a:pt x="41" y="14"/>
                    <a:pt x="41" y="14"/>
                    <a:pt x="42" y="13"/>
                  </a:cubicBezTo>
                  <a:cubicBezTo>
                    <a:pt x="42" y="12"/>
                    <a:pt x="42" y="11"/>
                    <a:pt x="42" y="10"/>
                  </a:cubicBezTo>
                  <a:cubicBezTo>
                    <a:pt x="41" y="10"/>
                    <a:pt x="41" y="10"/>
                    <a:pt x="41" y="10"/>
                  </a:cubicBezTo>
                  <a:cubicBezTo>
                    <a:pt x="40" y="10"/>
                    <a:pt x="40" y="10"/>
                    <a:pt x="39" y="10"/>
                  </a:cubicBezTo>
                  <a:close/>
                  <a:moveTo>
                    <a:pt x="39" y="24"/>
                  </a:moveTo>
                  <a:cubicBezTo>
                    <a:pt x="39" y="25"/>
                    <a:pt x="39" y="26"/>
                    <a:pt x="39" y="28"/>
                  </a:cubicBezTo>
                  <a:cubicBezTo>
                    <a:pt x="40" y="28"/>
                    <a:pt x="40" y="28"/>
                    <a:pt x="41" y="28"/>
                  </a:cubicBezTo>
                  <a:cubicBezTo>
                    <a:pt x="41" y="27"/>
                    <a:pt x="41" y="27"/>
                    <a:pt x="42" y="27"/>
                  </a:cubicBezTo>
                  <a:cubicBezTo>
                    <a:pt x="42" y="26"/>
                    <a:pt x="42" y="25"/>
                    <a:pt x="42" y="23"/>
                  </a:cubicBezTo>
                  <a:cubicBezTo>
                    <a:pt x="41" y="24"/>
                    <a:pt x="41" y="24"/>
                    <a:pt x="41" y="24"/>
                  </a:cubicBezTo>
                  <a:cubicBezTo>
                    <a:pt x="40" y="24"/>
                    <a:pt x="40" y="24"/>
                    <a:pt x="39" y="24"/>
                  </a:cubicBezTo>
                  <a:close/>
                  <a:moveTo>
                    <a:pt x="39" y="31"/>
                  </a:moveTo>
                  <a:cubicBezTo>
                    <a:pt x="39" y="32"/>
                    <a:pt x="39" y="33"/>
                    <a:pt x="39" y="35"/>
                  </a:cubicBezTo>
                  <a:cubicBezTo>
                    <a:pt x="40" y="35"/>
                    <a:pt x="40" y="34"/>
                    <a:pt x="41" y="34"/>
                  </a:cubicBezTo>
                  <a:cubicBezTo>
                    <a:pt x="41" y="34"/>
                    <a:pt x="41" y="34"/>
                    <a:pt x="42" y="34"/>
                  </a:cubicBezTo>
                  <a:cubicBezTo>
                    <a:pt x="42" y="33"/>
                    <a:pt x="42" y="32"/>
                    <a:pt x="42" y="30"/>
                  </a:cubicBezTo>
                  <a:cubicBezTo>
                    <a:pt x="41" y="30"/>
                    <a:pt x="41" y="30"/>
                    <a:pt x="41" y="31"/>
                  </a:cubicBezTo>
                  <a:cubicBezTo>
                    <a:pt x="40" y="31"/>
                    <a:pt x="40" y="31"/>
                    <a:pt x="39" y="31"/>
                  </a:cubicBezTo>
                  <a:close/>
                  <a:moveTo>
                    <a:pt x="39" y="38"/>
                  </a:moveTo>
                  <a:cubicBezTo>
                    <a:pt x="39" y="39"/>
                    <a:pt x="39" y="40"/>
                    <a:pt x="39" y="41"/>
                  </a:cubicBezTo>
                  <a:cubicBezTo>
                    <a:pt x="40" y="41"/>
                    <a:pt x="40" y="41"/>
                    <a:pt x="41" y="41"/>
                  </a:cubicBezTo>
                  <a:cubicBezTo>
                    <a:pt x="41" y="41"/>
                    <a:pt x="41" y="41"/>
                    <a:pt x="42" y="41"/>
                  </a:cubicBezTo>
                  <a:cubicBezTo>
                    <a:pt x="42" y="40"/>
                    <a:pt x="42" y="39"/>
                    <a:pt x="42" y="37"/>
                  </a:cubicBezTo>
                  <a:cubicBezTo>
                    <a:pt x="41" y="37"/>
                    <a:pt x="41" y="37"/>
                    <a:pt x="41" y="37"/>
                  </a:cubicBezTo>
                  <a:cubicBezTo>
                    <a:pt x="40" y="37"/>
                    <a:pt x="40" y="37"/>
                    <a:pt x="39" y="38"/>
                  </a:cubicBezTo>
                  <a:close/>
                  <a:moveTo>
                    <a:pt x="44" y="44"/>
                  </a:moveTo>
                  <a:cubicBezTo>
                    <a:pt x="44" y="46"/>
                    <a:pt x="44" y="47"/>
                    <a:pt x="44" y="48"/>
                  </a:cubicBezTo>
                  <a:cubicBezTo>
                    <a:pt x="44" y="48"/>
                    <a:pt x="45" y="48"/>
                    <a:pt x="45" y="48"/>
                  </a:cubicBezTo>
                  <a:cubicBezTo>
                    <a:pt x="46" y="48"/>
                    <a:pt x="46" y="48"/>
                    <a:pt x="46" y="48"/>
                  </a:cubicBezTo>
                  <a:cubicBezTo>
                    <a:pt x="46" y="47"/>
                    <a:pt x="46" y="46"/>
                    <a:pt x="46" y="44"/>
                  </a:cubicBezTo>
                  <a:cubicBezTo>
                    <a:pt x="46" y="44"/>
                    <a:pt x="46" y="44"/>
                    <a:pt x="45" y="44"/>
                  </a:cubicBezTo>
                  <a:cubicBezTo>
                    <a:pt x="45" y="44"/>
                    <a:pt x="44" y="44"/>
                    <a:pt x="44" y="44"/>
                  </a:cubicBezTo>
                  <a:close/>
                  <a:moveTo>
                    <a:pt x="39" y="45"/>
                  </a:moveTo>
                  <a:cubicBezTo>
                    <a:pt x="39" y="46"/>
                    <a:pt x="39" y="47"/>
                    <a:pt x="39" y="48"/>
                  </a:cubicBezTo>
                  <a:cubicBezTo>
                    <a:pt x="40" y="48"/>
                    <a:pt x="40" y="48"/>
                    <a:pt x="41" y="48"/>
                  </a:cubicBezTo>
                  <a:cubicBezTo>
                    <a:pt x="41" y="48"/>
                    <a:pt x="41" y="48"/>
                    <a:pt x="42" y="48"/>
                  </a:cubicBezTo>
                  <a:cubicBezTo>
                    <a:pt x="42" y="47"/>
                    <a:pt x="42" y="46"/>
                    <a:pt x="42" y="44"/>
                  </a:cubicBezTo>
                  <a:cubicBezTo>
                    <a:pt x="41" y="44"/>
                    <a:pt x="41" y="44"/>
                    <a:pt x="41" y="44"/>
                  </a:cubicBezTo>
                  <a:cubicBezTo>
                    <a:pt x="40" y="44"/>
                    <a:pt x="40" y="44"/>
                    <a:pt x="39" y="45"/>
                  </a:cubicBezTo>
                  <a:close/>
                  <a:moveTo>
                    <a:pt x="11" y="30"/>
                  </a:moveTo>
                  <a:cubicBezTo>
                    <a:pt x="11" y="31"/>
                    <a:pt x="11" y="33"/>
                    <a:pt x="11" y="34"/>
                  </a:cubicBezTo>
                  <a:cubicBezTo>
                    <a:pt x="11" y="34"/>
                    <a:pt x="12" y="34"/>
                    <a:pt x="12" y="34"/>
                  </a:cubicBezTo>
                  <a:cubicBezTo>
                    <a:pt x="12" y="34"/>
                    <a:pt x="13" y="34"/>
                    <a:pt x="13" y="34"/>
                  </a:cubicBezTo>
                  <a:cubicBezTo>
                    <a:pt x="13" y="32"/>
                    <a:pt x="13" y="31"/>
                    <a:pt x="13" y="30"/>
                  </a:cubicBezTo>
                  <a:cubicBezTo>
                    <a:pt x="13" y="30"/>
                    <a:pt x="12" y="30"/>
                    <a:pt x="12" y="30"/>
                  </a:cubicBezTo>
                  <a:cubicBezTo>
                    <a:pt x="12" y="30"/>
                    <a:pt x="11" y="30"/>
                    <a:pt x="11" y="30"/>
                  </a:cubicBezTo>
                  <a:close/>
                  <a:moveTo>
                    <a:pt x="15" y="30"/>
                  </a:moveTo>
                  <a:cubicBezTo>
                    <a:pt x="15" y="31"/>
                    <a:pt x="15" y="32"/>
                    <a:pt x="15" y="34"/>
                  </a:cubicBezTo>
                  <a:cubicBezTo>
                    <a:pt x="16" y="34"/>
                    <a:pt x="16" y="34"/>
                    <a:pt x="17" y="33"/>
                  </a:cubicBezTo>
                  <a:cubicBezTo>
                    <a:pt x="17" y="33"/>
                    <a:pt x="17" y="33"/>
                    <a:pt x="18" y="33"/>
                  </a:cubicBezTo>
                  <a:cubicBezTo>
                    <a:pt x="18" y="32"/>
                    <a:pt x="18" y="31"/>
                    <a:pt x="18" y="29"/>
                  </a:cubicBezTo>
                  <a:cubicBezTo>
                    <a:pt x="17" y="29"/>
                    <a:pt x="17" y="29"/>
                    <a:pt x="17" y="29"/>
                  </a:cubicBezTo>
                  <a:cubicBezTo>
                    <a:pt x="16" y="30"/>
                    <a:pt x="16" y="30"/>
                    <a:pt x="15" y="30"/>
                  </a:cubicBezTo>
                  <a:close/>
                  <a:moveTo>
                    <a:pt x="15" y="23"/>
                  </a:moveTo>
                  <a:cubicBezTo>
                    <a:pt x="15" y="24"/>
                    <a:pt x="15" y="25"/>
                    <a:pt x="15" y="27"/>
                  </a:cubicBezTo>
                  <a:cubicBezTo>
                    <a:pt x="16" y="27"/>
                    <a:pt x="16" y="26"/>
                    <a:pt x="17" y="26"/>
                  </a:cubicBezTo>
                  <a:cubicBezTo>
                    <a:pt x="17" y="26"/>
                    <a:pt x="17" y="26"/>
                    <a:pt x="18" y="26"/>
                  </a:cubicBezTo>
                  <a:cubicBezTo>
                    <a:pt x="18" y="25"/>
                    <a:pt x="18" y="24"/>
                    <a:pt x="18" y="22"/>
                  </a:cubicBezTo>
                  <a:cubicBezTo>
                    <a:pt x="17" y="22"/>
                    <a:pt x="17" y="22"/>
                    <a:pt x="17" y="22"/>
                  </a:cubicBezTo>
                  <a:cubicBezTo>
                    <a:pt x="16" y="22"/>
                    <a:pt x="16" y="22"/>
                    <a:pt x="15" y="23"/>
                  </a:cubicBezTo>
                  <a:close/>
                  <a:moveTo>
                    <a:pt x="15" y="37"/>
                  </a:moveTo>
                  <a:cubicBezTo>
                    <a:pt x="15" y="38"/>
                    <a:pt x="15" y="39"/>
                    <a:pt x="15" y="41"/>
                  </a:cubicBezTo>
                  <a:cubicBezTo>
                    <a:pt x="16" y="41"/>
                    <a:pt x="16" y="41"/>
                    <a:pt x="17" y="41"/>
                  </a:cubicBezTo>
                  <a:cubicBezTo>
                    <a:pt x="17" y="41"/>
                    <a:pt x="17" y="41"/>
                    <a:pt x="18" y="40"/>
                  </a:cubicBezTo>
                  <a:cubicBezTo>
                    <a:pt x="18" y="39"/>
                    <a:pt x="18" y="38"/>
                    <a:pt x="18" y="36"/>
                  </a:cubicBezTo>
                  <a:cubicBezTo>
                    <a:pt x="17" y="36"/>
                    <a:pt x="17" y="37"/>
                    <a:pt x="17" y="37"/>
                  </a:cubicBezTo>
                  <a:cubicBezTo>
                    <a:pt x="16" y="37"/>
                    <a:pt x="16" y="37"/>
                    <a:pt x="15" y="37"/>
                  </a:cubicBezTo>
                  <a:close/>
                  <a:moveTo>
                    <a:pt x="15" y="44"/>
                  </a:moveTo>
                  <a:cubicBezTo>
                    <a:pt x="15" y="45"/>
                    <a:pt x="15" y="46"/>
                    <a:pt x="15" y="48"/>
                  </a:cubicBezTo>
                  <a:cubicBezTo>
                    <a:pt x="16" y="48"/>
                    <a:pt x="16" y="48"/>
                    <a:pt x="17" y="48"/>
                  </a:cubicBezTo>
                  <a:cubicBezTo>
                    <a:pt x="17" y="48"/>
                    <a:pt x="17" y="48"/>
                    <a:pt x="18" y="48"/>
                  </a:cubicBezTo>
                  <a:cubicBezTo>
                    <a:pt x="18" y="46"/>
                    <a:pt x="18" y="45"/>
                    <a:pt x="18" y="44"/>
                  </a:cubicBezTo>
                  <a:cubicBezTo>
                    <a:pt x="17" y="44"/>
                    <a:pt x="17" y="44"/>
                    <a:pt x="17" y="44"/>
                  </a:cubicBezTo>
                  <a:cubicBezTo>
                    <a:pt x="16" y="44"/>
                    <a:pt x="16" y="44"/>
                    <a:pt x="15" y="44"/>
                  </a:cubicBezTo>
                  <a:close/>
                  <a:moveTo>
                    <a:pt x="15" y="51"/>
                  </a:moveTo>
                  <a:cubicBezTo>
                    <a:pt x="15" y="52"/>
                    <a:pt x="15" y="53"/>
                    <a:pt x="15" y="55"/>
                  </a:cubicBezTo>
                  <a:cubicBezTo>
                    <a:pt x="16" y="55"/>
                    <a:pt x="16" y="55"/>
                    <a:pt x="17" y="55"/>
                  </a:cubicBezTo>
                  <a:cubicBezTo>
                    <a:pt x="17" y="55"/>
                    <a:pt x="17" y="55"/>
                    <a:pt x="18" y="55"/>
                  </a:cubicBezTo>
                  <a:cubicBezTo>
                    <a:pt x="18" y="53"/>
                    <a:pt x="18" y="52"/>
                    <a:pt x="18" y="51"/>
                  </a:cubicBezTo>
                  <a:cubicBezTo>
                    <a:pt x="17" y="51"/>
                    <a:pt x="17" y="51"/>
                    <a:pt x="17" y="51"/>
                  </a:cubicBezTo>
                  <a:cubicBezTo>
                    <a:pt x="16" y="51"/>
                    <a:pt x="16" y="51"/>
                    <a:pt x="15" y="51"/>
                  </a:cubicBezTo>
                  <a:close/>
                  <a:moveTo>
                    <a:pt x="11" y="23"/>
                  </a:moveTo>
                  <a:cubicBezTo>
                    <a:pt x="11" y="24"/>
                    <a:pt x="11" y="26"/>
                    <a:pt x="11" y="27"/>
                  </a:cubicBezTo>
                  <a:cubicBezTo>
                    <a:pt x="11" y="27"/>
                    <a:pt x="12" y="27"/>
                    <a:pt x="12" y="27"/>
                  </a:cubicBezTo>
                  <a:cubicBezTo>
                    <a:pt x="12" y="27"/>
                    <a:pt x="13" y="27"/>
                    <a:pt x="13" y="27"/>
                  </a:cubicBezTo>
                  <a:cubicBezTo>
                    <a:pt x="13" y="25"/>
                    <a:pt x="13" y="24"/>
                    <a:pt x="13" y="23"/>
                  </a:cubicBezTo>
                  <a:cubicBezTo>
                    <a:pt x="13" y="23"/>
                    <a:pt x="12" y="23"/>
                    <a:pt x="12" y="23"/>
                  </a:cubicBezTo>
                  <a:cubicBezTo>
                    <a:pt x="12" y="23"/>
                    <a:pt x="11" y="23"/>
                    <a:pt x="11" y="23"/>
                  </a:cubicBezTo>
                  <a:close/>
                  <a:moveTo>
                    <a:pt x="11" y="37"/>
                  </a:moveTo>
                  <a:cubicBezTo>
                    <a:pt x="11" y="38"/>
                    <a:pt x="11" y="40"/>
                    <a:pt x="11" y="41"/>
                  </a:cubicBezTo>
                  <a:cubicBezTo>
                    <a:pt x="11" y="41"/>
                    <a:pt x="12" y="41"/>
                    <a:pt x="12" y="41"/>
                  </a:cubicBezTo>
                  <a:cubicBezTo>
                    <a:pt x="12" y="41"/>
                    <a:pt x="13" y="41"/>
                    <a:pt x="13" y="41"/>
                  </a:cubicBezTo>
                  <a:cubicBezTo>
                    <a:pt x="13" y="39"/>
                    <a:pt x="13" y="38"/>
                    <a:pt x="13" y="37"/>
                  </a:cubicBezTo>
                  <a:cubicBezTo>
                    <a:pt x="13" y="37"/>
                    <a:pt x="12" y="37"/>
                    <a:pt x="12" y="37"/>
                  </a:cubicBezTo>
                  <a:cubicBezTo>
                    <a:pt x="12" y="37"/>
                    <a:pt x="11" y="37"/>
                    <a:pt x="11" y="37"/>
                  </a:cubicBezTo>
                  <a:close/>
                  <a:moveTo>
                    <a:pt x="11" y="44"/>
                  </a:moveTo>
                  <a:cubicBezTo>
                    <a:pt x="11" y="45"/>
                    <a:pt x="11" y="46"/>
                    <a:pt x="11" y="48"/>
                  </a:cubicBezTo>
                  <a:cubicBezTo>
                    <a:pt x="11" y="48"/>
                    <a:pt x="12" y="48"/>
                    <a:pt x="12" y="48"/>
                  </a:cubicBezTo>
                  <a:cubicBezTo>
                    <a:pt x="12" y="48"/>
                    <a:pt x="13" y="48"/>
                    <a:pt x="13" y="48"/>
                  </a:cubicBezTo>
                  <a:cubicBezTo>
                    <a:pt x="13" y="46"/>
                    <a:pt x="13" y="45"/>
                    <a:pt x="13" y="44"/>
                  </a:cubicBezTo>
                  <a:cubicBezTo>
                    <a:pt x="13" y="44"/>
                    <a:pt x="12" y="44"/>
                    <a:pt x="12" y="44"/>
                  </a:cubicBezTo>
                  <a:cubicBezTo>
                    <a:pt x="12" y="44"/>
                    <a:pt x="11" y="44"/>
                    <a:pt x="11" y="44"/>
                  </a:cubicBezTo>
                  <a:close/>
                  <a:moveTo>
                    <a:pt x="11" y="51"/>
                  </a:moveTo>
                  <a:cubicBezTo>
                    <a:pt x="11" y="52"/>
                    <a:pt x="11" y="53"/>
                    <a:pt x="11" y="55"/>
                  </a:cubicBezTo>
                  <a:cubicBezTo>
                    <a:pt x="11" y="55"/>
                    <a:pt x="12" y="55"/>
                    <a:pt x="12" y="55"/>
                  </a:cubicBezTo>
                  <a:cubicBezTo>
                    <a:pt x="12" y="55"/>
                    <a:pt x="13" y="55"/>
                    <a:pt x="13" y="55"/>
                  </a:cubicBezTo>
                  <a:cubicBezTo>
                    <a:pt x="13" y="53"/>
                    <a:pt x="13" y="52"/>
                    <a:pt x="13" y="51"/>
                  </a:cubicBezTo>
                  <a:cubicBezTo>
                    <a:pt x="13" y="51"/>
                    <a:pt x="12" y="51"/>
                    <a:pt x="12" y="51"/>
                  </a:cubicBezTo>
                  <a:cubicBezTo>
                    <a:pt x="12" y="51"/>
                    <a:pt x="11" y="51"/>
                    <a:pt x="11" y="51"/>
                  </a:cubicBezTo>
                  <a:close/>
                </a:path>
              </a:pathLst>
            </a:custGeom>
            <a:solidFill>
              <a:schemeClr val="bg1"/>
            </a:solidFill>
            <a:ln>
              <a:noFill/>
            </a:ln>
          </p:spPr>
          <p:txBody>
            <a:bodyPr vert="horz" wrap="square" lIns="68580" tIns="34290" rIns="68580" bIns="34290" numCol="1" anchor="t" anchorCtr="0" compatLnSpc="1"/>
            <a:lstStyle/>
            <a:p>
              <a:endParaRPr lang="zh-CN" altLang="en-US" sz="1015">
                <a:sym typeface="+mn-lt"/>
              </a:endParaRPr>
            </a:p>
          </p:txBody>
        </p:sp>
      </p:grpSp>
      <p:grpSp>
        <p:nvGrpSpPr>
          <p:cNvPr id="76" name="组合 75"/>
          <p:cNvGrpSpPr/>
          <p:nvPr/>
        </p:nvGrpSpPr>
        <p:grpSpPr>
          <a:xfrm>
            <a:off x="3499557" y="3361877"/>
            <a:ext cx="1001008" cy="1001008"/>
            <a:chOff x="3499557" y="3361877"/>
            <a:chExt cx="1001008" cy="1001008"/>
          </a:xfrm>
        </p:grpSpPr>
        <p:sp>
          <p:nvSpPr>
            <p:cNvPr id="77" name="椭圆 76"/>
            <p:cNvSpPr/>
            <p:nvPr/>
          </p:nvSpPr>
          <p:spPr>
            <a:xfrm>
              <a:off x="3499557" y="3361877"/>
              <a:ext cx="1001008" cy="1001008"/>
            </a:xfrm>
            <a:prstGeom prst="ellipse">
              <a:avLst/>
            </a:prstGeom>
            <a:gradFill flip="none" rotWithShape="1">
              <a:gsLst>
                <a:gs pos="0">
                  <a:schemeClr val="bg1"/>
                </a:gs>
                <a:gs pos="100000">
                  <a:schemeClr val="bg1">
                    <a:lumMod val="85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ym typeface="+mn-lt"/>
              </a:endParaRPr>
            </a:p>
          </p:txBody>
        </p:sp>
        <p:sp>
          <p:nvSpPr>
            <p:cNvPr id="78" name="椭圆 77"/>
            <p:cNvSpPr>
              <a:spLocks noChangeAspect="1"/>
            </p:cNvSpPr>
            <p:nvPr/>
          </p:nvSpPr>
          <p:spPr>
            <a:xfrm>
              <a:off x="3571118" y="3433439"/>
              <a:ext cx="857884" cy="8578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ym typeface="+mn-lt"/>
              </a:endParaRPr>
            </a:p>
          </p:txBody>
        </p:sp>
        <p:sp>
          <p:nvSpPr>
            <p:cNvPr id="79" name="椭圆 78"/>
            <p:cNvSpPr>
              <a:spLocks noChangeAspect="1"/>
            </p:cNvSpPr>
            <p:nvPr/>
          </p:nvSpPr>
          <p:spPr>
            <a:xfrm>
              <a:off x="3632395" y="3494716"/>
              <a:ext cx="735329" cy="73532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ym typeface="+mn-lt"/>
              </a:endParaRPr>
            </a:p>
          </p:txBody>
        </p:sp>
        <p:sp>
          <p:nvSpPr>
            <p:cNvPr id="83" name="Freeform 391"/>
            <p:cNvSpPr>
              <a:spLocks noChangeAspect="1" noEditPoints="1"/>
            </p:cNvSpPr>
            <p:nvPr/>
          </p:nvSpPr>
          <p:spPr bwMode="auto">
            <a:xfrm>
              <a:off x="3823821" y="3713416"/>
              <a:ext cx="352478" cy="297928"/>
            </a:xfrm>
            <a:custGeom>
              <a:avLst/>
              <a:gdLst>
                <a:gd name="T0" fmla="*/ 39 w 71"/>
                <a:gd name="T1" fmla="*/ 0 h 60"/>
                <a:gd name="T2" fmla="*/ 51 w 71"/>
                <a:gd name="T3" fmla="*/ 42 h 60"/>
                <a:gd name="T4" fmla="*/ 53 w 71"/>
                <a:gd name="T5" fmla="*/ 39 h 60"/>
                <a:gd name="T6" fmla="*/ 43 w 71"/>
                <a:gd name="T7" fmla="*/ 13 h 60"/>
                <a:gd name="T8" fmla="*/ 50 w 71"/>
                <a:gd name="T9" fmla="*/ 6 h 60"/>
                <a:gd name="T10" fmla="*/ 69 w 71"/>
                <a:gd name="T11" fmla="*/ 11 h 60"/>
                <a:gd name="T12" fmla="*/ 57 w 71"/>
                <a:gd name="T13" fmla="*/ 12 h 60"/>
                <a:gd name="T14" fmla="*/ 50 w 71"/>
                <a:gd name="T15" fmla="*/ 10 h 60"/>
                <a:gd name="T16" fmla="*/ 46 w 71"/>
                <a:gd name="T17" fmla="*/ 13 h 60"/>
                <a:gd name="T18" fmla="*/ 56 w 71"/>
                <a:gd name="T19" fmla="*/ 40 h 60"/>
                <a:gd name="T20" fmla="*/ 58 w 71"/>
                <a:gd name="T21" fmla="*/ 39 h 60"/>
                <a:gd name="T22" fmla="*/ 59 w 71"/>
                <a:gd name="T23" fmla="*/ 23 h 60"/>
                <a:gd name="T24" fmla="*/ 64 w 71"/>
                <a:gd name="T25" fmla="*/ 17 h 60"/>
                <a:gd name="T26" fmla="*/ 64 w 71"/>
                <a:gd name="T27" fmla="*/ 28 h 60"/>
                <a:gd name="T28" fmla="*/ 63 w 71"/>
                <a:gd name="T29" fmla="*/ 36 h 60"/>
                <a:gd name="T30" fmla="*/ 56 w 71"/>
                <a:gd name="T31" fmla="*/ 45 h 60"/>
                <a:gd name="T32" fmla="*/ 39 w 71"/>
                <a:gd name="T33" fmla="*/ 50 h 60"/>
                <a:gd name="T34" fmla="*/ 0 w 71"/>
                <a:gd name="T35" fmla="*/ 60 h 60"/>
                <a:gd name="T36" fmla="*/ 8 w 71"/>
                <a:gd name="T37" fmla="*/ 8 h 60"/>
                <a:gd name="T38" fmla="*/ 32 w 71"/>
                <a:gd name="T39" fmla="*/ 22 h 60"/>
                <a:gd name="T40" fmla="*/ 8 w 71"/>
                <a:gd name="T41" fmla="*/ 8 h 60"/>
                <a:gd name="T42" fmla="*/ 10 w 71"/>
                <a:gd name="T43" fmla="*/ 32 h 60"/>
                <a:gd name="T44" fmla="*/ 10 w 71"/>
                <a:gd name="T45" fmla="*/ 50 h 60"/>
                <a:gd name="T46" fmla="*/ 29 w 71"/>
                <a:gd name="T47" fmla="*/ 50 h 60"/>
                <a:gd name="T48" fmla="*/ 29 w 71"/>
                <a:gd name="T49" fmla="*/ 32 h 60"/>
                <a:gd name="T50" fmla="*/ 27 w 71"/>
                <a:gd name="T51" fmla="*/ 41 h 60"/>
                <a:gd name="T52" fmla="*/ 15 w 71"/>
                <a:gd name="T53" fmla="*/ 34 h 60"/>
                <a:gd name="T54" fmla="*/ 15 w 71"/>
                <a:gd name="T55" fmla="*/ 48 h 60"/>
                <a:gd name="T56" fmla="*/ 27 w 71"/>
                <a:gd name="T57" fmla="*/ 41 h 60"/>
                <a:gd name="T58" fmla="*/ 20 w 71"/>
                <a:gd name="T59" fmla="*/ 30 h 60"/>
                <a:gd name="T60" fmla="*/ 9 w 71"/>
                <a:gd name="T61" fmla="*/ 41 h 60"/>
                <a:gd name="T62" fmla="*/ 20 w 71"/>
                <a:gd name="T63" fmla="*/ 51 h 60"/>
                <a:gd name="T64" fmla="*/ 30 w 71"/>
                <a:gd name="T65" fmla="*/ 41 h 60"/>
                <a:gd name="T66" fmla="*/ 39 w 71"/>
                <a:gd name="T67" fmla="*/ 44 h 60"/>
                <a:gd name="T68" fmla="*/ 45 w 71"/>
                <a:gd name="T69"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 h="60">
                  <a:moveTo>
                    <a:pt x="0" y="0"/>
                  </a:moveTo>
                  <a:cubicBezTo>
                    <a:pt x="39" y="0"/>
                    <a:pt x="39" y="0"/>
                    <a:pt x="39" y="0"/>
                  </a:cubicBezTo>
                  <a:cubicBezTo>
                    <a:pt x="39" y="39"/>
                    <a:pt x="39" y="39"/>
                    <a:pt x="39" y="39"/>
                  </a:cubicBezTo>
                  <a:cubicBezTo>
                    <a:pt x="43" y="41"/>
                    <a:pt x="47" y="43"/>
                    <a:pt x="51" y="42"/>
                  </a:cubicBezTo>
                  <a:cubicBezTo>
                    <a:pt x="51" y="42"/>
                    <a:pt x="51" y="42"/>
                    <a:pt x="51" y="42"/>
                  </a:cubicBezTo>
                  <a:cubicBezTo>
                    <a:pt x="52" y="41"/>
                    <a:pt x="53" y="40"/>
                    <a:pt x="53" y="39"/>
                  </a:cubicBezTo>
                  <a:cubicBezTo>
                    <a:pt x="54" y="34"/>
                    <a:pt x="50" y="28"/>
                    <a:pt x="47" y="23"/>
                  </a:cubicBezTo>
                  <a:cubicBezTo>
                    <a:pt x="45" y="19"/>
                    <a:pt x="42" y="16"/>
                    <a:pt x="43" y="13"/>
                  </a:cubicBezTo>
                  <a:cubicBezTo>
                    <a:pt x="43" y="8"/>
                    <a:pt x="47" y="6"/>
                    <a:pt x="50" y="6"/>
                  </a:cubicBezTo>
                  <a:cubicBezTo>
                    <a:pt x="50" y="6"/>
                    <a:pt x="50" y="6"/>
                    <a:pt x="50" y="6"/>
                  </a:cubicBezTo>
                  <a:cubicBezTo>
                    <a:pt x="64" y="5"/>
                    <a:pt x="64" y="5"/>
                    <a:pt x="64" y="5"/>
                  </a:cubicBezTo>
                  <a:cubicBezTo>
                    <a:pt x="67" y="6"/>
                    <a:pt x="69" y="8"/>
                    <a:pt x="69" y="11"/>
                  </a:cubicBezTo>
                  <a:cubicBezTo>
                    <a:pt x="70" y="11"/>
                    <a:pt x="71" y="11"/>
                    <a:pt x="71" y="11"/>
                  </a:cubicBezTo>
                  <a:cubicBezTo>
                    <a:pt x="70" y="17"/>
                    <a:pt x="59" y="18"/>
                    <a:pt x="57" y="12"/>
                  </a:cubicBezTo>
                  <a:cubicBezTo>
                    <a:pt x="57" y="12"/>
                    <a:pt x="58" y="12"/>
                    <a:pt x="59" y="11"/>
                  </a:cubicBezTo>
                  <a:cubicBezTo>
                    <a:pt x="50" y="10"/>
                    <a:pt x="50" y="10"/>
                    <a:pt x="50" y="10"/>
                  </a:cubicBezTo>
                  <a:cubicBezTo>
                    <a:pt x="50" y="10"/>
                    <a:pt x="50" y="10"/>
                    <a:pt x="50" y="10"/>
                  </a:cubicBezTo>
                  <a:cubicBezTo>
                    <a:pt x="48" y="10"/>
                    <a:pt x="47" y="11"/>
                    <a:pt x="46" y="13"/>
                  </a:cubicBezTo>
                  <a:cubicBezTo>
                    <a:pt x="46" y="15"/>
                    <a:pt x="48" y="18"/>
                    <a:pt x="50" y="21"/>
                  </a:cubicBezTo>
                  <a:cubicBezTo>
                    <a:pt x="54" y="26"/>
                    <a:pt x="58" y="33"/>
                    <a:pt x="56" y="40"/>
                  </a:cubicBezTo>
                  <a:cubicBezTo>
                    <a:pt x="56" y="40"/>
                    <a:pt x="56" y="40"/>
                    <a:pt x="56" y="40"/>
                  </a:cubicBezTo>
                  <a:cubicBezTo>
                    <a:pt x="57" y="40"/>
                    <a:pt x="57" y="39"/>
                    <a:pt x="58" y="39"/>
                  </a:cubicBezTo>
                  <a:cubicBezTo>
                    <a:pt x="59" y="38"/>
                    <a:pt x="59" y="36"/>
                    <a:pt x="60" y="35"/>
                  </a:cubicBezTo>
                  <a:cubicBezTo>
                    <a:pt x="59" y="23"/>
                    <a:pt x="59" y="23"/>
                    <a:pt x="59" y="23"/>
                  </a:cubicBezTo>
                  <a:cubicBezTo>
                    <a:pt x="60" y="21"/>
                    <a:pt x="62" y="20"/>
                    <a:pt x="64" y="19"/>
                  </a:cubicBezTo>
                  <a:cubicBezTo>
                    <a:pt x="64" y="18"/>
                    <a:pt x="64" y="18"/>
                    <a:pt x="64" y="17"/>
                  </a:cubicBezTo>
                  <a:cubicBezTo>
                    <a:pt x="70" y="19"/>
                    <a:pt x="70" y="28"/>
                    <a:pt x="65" y="30"/>
                  </a:cubicBezTo>
                  <a:cubicBezTo>
                    <a:pt x="65" y="29"/>
                    <a:pt x="65" y="29"/>
                    <a:pt x="64" y="28"/>
                  </a:cubicBezTo>
                  <a:cubicBezTo>
                    <a:pt x="64" y="36"/>
                    <a:pt x="64" y="36"/>
                    <a:pt x="64" y="36"/>
                  </a:cubicBezTo>
                  <a:cubicBezTo>
                    <a:pt x="63" y="36"/>
                    <a:pt x="63" y="36"/>
                    <a:pt x="63" y="36"/>
                  </a:cubicBezTo>
                  <a:cubicBezTo>
                    <a:pt x="63" y="38"/>
                    <a:pt x="62" y="40"/>
                    <a:pt x="61" y="41"/>
                  </a:cubicBezTo>
                  <a:cubicBezTo>
                    <a:pt x="60" y="43"/>
                    <a:pt x="58" y="44"/>
                    <a:pt x="56" y="45"/>
                  </a:cubicBezTo>
                  <a:cubicBezTo>
                    <a:pt x="55" y="45"/>
                    <a:pt x="54" y="45"/>
                    <a:pt x="53" y="46"/>
                  </a:cubicBezTo>
                  <a:cubicBezTo>
                    <a:pt x="49" y="49"/>
                    <a:pt x="43" y="50"/>
                    <a:pt x="39" y="50"/>
                  </a:cubicBezTo>
                  <a:cubicBezTo>
                    <a:pt x="39" y="60"/>
                    <a:pt x="39" y="60"/>
                    <a:pt x="39" y="60"/>
                  </a:cubicBezTo>
                  <a:cubicBezTo>
                    <a:pt x="0" y="60"/>
                    <a:pt x="0" y="60"/>
                    <a:pt x="0" y="60"/>
                  </a:cubicBezTo>
                  <a:cubicBezTo>
                    <a:pt x="0" y="0"/>
                    <a:pt x="0" y="0"/>
                    <a:pt x="0" y="0"/>
                  </a:cubicBezTo>
                  <a:close/>
                  <a:moveTo>
                    <a:pt x="8" y="8"/>
                  </a:moveTo>
                  <a:cubicBezTo>
                    <a:pt x="8" y="22"/>
                    <a:pt x="8" y="22"/>
                    <a:pt x="8" y="22"/>
                  </a:cubicBezTo>
                  <a:cubicBezTo>
                    <a:pt x="32" y="22"/>
                    <a:pt x="32" y="22"/>
                    <a:pt x="32" y="22"/>
                  </a:cubicBezTo>
                  <a:cubicBezTo>
                    <a:pt x="32" y="8"/>
                    <a:pt x="32" y="8"/>
                    <a:pt x="32" y="8"/>
                  </a:cubicBezTo>
                  <a:cubicBezTo>
                    <a:pt x="8" y="8"/>
                    <a:pt x="8" y="8"/>
                    <a:pt x="8" y="8"/>
                  </a:cubicBezTo>
                  <a:close/>
                  <a:moveTo>
                    <a:pt x="20" y="28"/>
                  </a:moveTo>
                  <a:cubicBezTo>
                    <a:pt x="16" y="28"/>
                    <a:pt x="13" y="29"/>
                    <a:pt x="10" y="32"/>
                  </a:cubicBezTo>
                  <a:cubicBezTo>
                    <a:pt x="8" y="34"/>
                    <a:pt x="7" y="37"/>
                    <a:pt x="7" y="41"/>
                  </a:cubicBezTo>
                  <a:cubicBezTo>
                    <a:pt x="7" y="44"/>
                    <a:pt x="8" y="48"/>
                    <a:pt x="10" y="50"/>
                  </a:cubicBezTo>
                  <a:cubicBezTo>
                    <a:pt x="13" y="52"/>
                    <a:pt x="16" y="54"/>
                    <a:pt x="20" y="54"/>
                  </a:cubicBezTo>
                  <a:cubicBezTo>
                    <a:pt x="23" y="54"/>
                    <a:pt x="26" y="52"/>
                    <a:pt x="29" y="50"/>
                  </a:cubicBezTo>
                  <a:cubicBezTo>
                    <a:pt x="31" y="48"/>
                    <a:pt x="32" y="44"/>
                    <a:pt x="32" y="41"/>
                  </a:cubicBezTo>
                  <a:cubicBezTo>
                    <a:pt x="32" y="37"/>
                    <a:pt x="31" y="34"/>
                    <a:pt x="29" y="32"/>
                  </a:cubicBezTo>
                  <a:cubicBezTo>
                    <a:pt x="26" y="29"/>
                    <a:pt x="23" y="28"/>
                    <a:pt x="20" y="28"/>
                  </a:cubicBezTo>
                  <a:close/>
                  <a:moveTo>
                    <a:pt x="27" y="41"/>
                  </a:moveTo>
                  <a:cubicBezTo>
                    <a:pt x="21" y="37"/>
                    <a:pt x="21" y="37"/>
                    <a:pt x="21" y="37"/>
                  </a:cubicBezTo>
                  <a:cubicBezTo>
                    <a:pt x="15" y="34"/>
                    <a:pt x="15" y="34"/>
                    <a:pt x="15" y="34"/>
                  </a:cubicBezTo>
                  <a:cubicBezTo>
                    <a:pt x="15" y="41"/>
                    <a:pt x="15" y="41"/>
                    <a:pt x="15" y="41"/>
                  </a:cubicBezTo>
                  <a:cubicBezTo>
                    <a:pt x="15" y="48"/>
                    <a:pt x="15" y="48"/>
                    <a:pt x="15" y="48"/>
                  </a:cubicBezTo>
                  <a:cubicBezTo>
                    <a:pt x="21" y="44"/>
                    <a:pt x="21" y="44"/>
                    <a:pt x="21" y="44"/>
                  </a:cubicBezTo>
                  <a:cubicBezTo>
                    <a:pt x="27" y="41"/>
                    <a:pt x="27" y="41"/>
                    <a:pt x="27" y="41"/>
                  </a:cubicBezTo>
                  <a:close/>
                  <a:moveTo>
                    <a:pt x="27" y="33"/>
                  </a:moveTo>
                  <a:cubicBezTo>
                    <a:pt x="25" y="31"/>
                    <a:pt x="22" y="30"/>
                    <a:pt x="20" y="30"/>
                  </a:cubicBezTo>
                  <a:cubicBezTo>
                    <a:pt x="17" y="30"/>
                    <a:pt x="14" y="31"/>
                    <a:pt x="12" y="33"/>
                  </a:cubicBezTo>
                  <a:cubicBezTo>
                    <a:pt x="10" y="35"/>
                    <a:pt x="9" y="38"/>
                    <a:pt x="9" y="41"/>
                  </a:cubicBezTo>
                  <a:cubicBezTo>
                    <a:pt x="9" y="44"/>
                    <a:pt x="10" y="46"/>
                    <a:pt x="12" y="48"/>
                  </a:cubicBezTo>
                  <a:cubicBezTo>
                    <a:pt x="14" y="50"/>
                    <a:pt x="17" y="51"/>
                    <a:pt x="20" y="51"/>
                  </a:cubicBezTo>
                  <a:cubicBezTo>
                    <a:pt x="22" y="51"/>
                    <a:pt x="25" y="50"/>
                    <a:pt x="27" y="48"/>
                  </a:cubicBezTo>
                  <a:cubicBezTo>
                    <a:pt x="29" y="46"/>
                    <a:pt x="30" y="44"/>
                    <a:pt x="30" y="41"/>
                  </a:cubicBezTo>
                  <a:cubicBezTo>
                    <a:pt x="30" y="38"/>
                    <a:pt x="29" y="35"/>
                    <a:pt x="27" y="33"/>
                  </a:cubicBezTo>
                  <a:close/>
                  <a:moveTo>
                    <a:pt x="39" y="44"/>
                  </a:moveTo>
                  <a:cubicBezTo>
                    <a:pt x="39" y="46"/>
                    <a:pt x="39" y="46"/>
                    <a:pt x="39" y="46"/>
                  </a:cubicBezTo>
                  <a:cubicBezTo>
                    <a:pt x="41" y="46"/>
                    <a:pt x="43" y="46"/>
                    <a:pt x="45" y="46"/>
                  </a:cubicBezTo>
                  <a:cubicBezTo>
                    <a:pt x="43" y="45"/>
                    <a:pt x="41" y="45"/>
                    <a:pt x="39" y="44"/>
                  </a:cubicBezTo>
                  <a:close/>
                </a:path>
              </a:pathLst>
            </a:custGeom>
            <a:solidFill>
              <a:srgbClr val="0070C0"/>
            </a:solidFill>
            <a:ln>
              <a:noFill/>
            </a:ln>
          </p:spPr>
          <p:txBody>
            <a:bodyPr vert="horz" wrap="square" lIns="68580" tIns="34290" rIns="68580" bIns="34290" numCol="1" anchor="t" anchorCtr="0" compatLnSpc="1"/>
            <a:lstStyle/>
            <a:p>
              <a:endParaRPr lang="zh-CN" altLang="en-US" sz="1015">
                <a:sym typeface="+mn-lt"/>
              </a:endParaRPr>
            </a:p>
          </p:txBody>
        </p:sp>
      </p:grpSp>
      <p:grpSp>
        <p:nvGrpSpPr>
          <p:cNvPr id="84" name="组合 83"/>
          <p:cNvGrpSpPr/>
          <p:nvPr/>
        </p:nvGrpSpPr>
        <p:grpSpPr>
          <a:xfrm>
            <a:off x="4640950" y="3361877"/>
            <a:ext cx="1001008" cy="1001008"/>
            <a:chOff x="4640950" y="3361877"/>
            <a:chExt cx="1001008" cy="1001008"/>
          </a:xfrm>
        </p:grpSpPr>
        <p:sp>
          <p:nvSpPr>
            <p:cNvPr id="85" name="椭圆 84"/>
            <p:cNvSpPr/>
            <p:nvPr/>
          </p:nvSpPr>
          <p:spPr>
            <a:xfrm>
              <a:off x="4640950" y="3361877"/>
              <a:ext cx="1001008" cy="1001008"/>
            </a:xfrm>
            <a:prstGeom prst="ellipse">
              <a:avLst/>
            </a:prstGeom>
            <a:gradFill flip="none" rotWithShape="1">
              <a:gsLst>
                <a:gs pos="0">
                  <a:schemeClr val="bg1"/>
                </a:gs>
                <a:gs pos="100000">
                  <a:schemeClr val="bg1">
                    <a:lumMod val="85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ym typeface="+mn-lt"/>
              </a:endParaRPr>
            </a:p>
          </p:txBody>
        </p:sp>
        <p:sp>
          <p:nvSpPr>
            <p:cNvPr id="86" name="椭圆 85"/>
            <p:cNvSpPr>
              <a:spLocks noChangeAspect="1"/>
            </p:cNvSpPr>
            <p:nvPr/>
          </p:nvSpPr>
          <p:spPr>
            <a:xfrm>
              <a:off x="4712512" y="3433439"/>
              <a:ext cx="857884" cy="8578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ym typeface="+mn-lt"/>
              </a:endParaRPr>
            </a:p>
          </p:txBody>
        </p:sp>
        <p:sp>
          <p:nvSpPr>
            <p:cNvPr id="87" name="椭圆 86"/>
            <p:cNvSpPr>
              <a:spLocks noChangeAspect="1"/>
            </p:cNvSpPr>
            <p:nvPr/>
          </p:nvSpPr>
          <p:spPr>
            <a:xfrm>
              <a:off x="4773789" y="3494716"/>
              <a:ext cx="735329" cy="73532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ym typeface="+mn-lt"/>
              </a:endParaRPr>
            </a:p>
          </p:txBody>
        </p:sp>
        <p:sp>
          <p:nvSpPr>
            <p:cNvPr id="89" name="Freeform 113"/>
            <p:cNvSpPr>
              <a:spLocks noChangeAspect="1" noEditPoints="1"/>
            </p:cNvSpPr>
            <p:nvPr/>
          </p:nvSpPr>
          <p:spPr bwMode="auto">
            <a:xfrm>
              <a:off x="4942444" y="3672189"/>
              <a:ext cx="398020" cy="380383"/>
            </a:xfrm>
            <a:custGeom>
              <a:avLst/>
              <a:gdLst>
                <a:gd name="T0" fmla="*/ 19 w 67"/>
                <a:gd name="T1" fmla="*/ 16 h 64"/>
                <a:gd name="T2" fmla="*/ 22 w 67"/>
                <a:gd name="T3" fmla="*/ 19 h 64"/>
                <a:gd name="T4" fmla="*/ 36 w 67"/>
                <a:gd name="T5" fmla="*/ 38 h 64"/>
                <a:gd name="T6" fmla="*/ 29 w 67"/>
                <a:gd name="T7" fmla="*/ 32 h 64"/>
                <a:gd name="T8" fmla="*/ 62 w 67"/>
                <a:gd name="T9" fmla="*/ 25 h 64"/>
                <a:gd name="T10" fmla="*/ 65 w 67"/>
                <a:gd name="T11" fmla="*/ 30 h 64"/>
                <a:gd name="T12" fmla="*/ 63 w 67"/>
                <a:gd name="T13" fmla="*/ 48 h 64"/>
                <a:gd name="T14" fmla="*/ 63 w 67"/>
                <a:gd name="T15" fmla="*/ 61 h 64"/>
                <a:gd name="T16" fmla="*/ 56 w 67"/>
                <a:gd name="T17" fmla="*/ 64 h 64"/>
                <a:gd name="T18" fmla="*/ 47 w 67"/>
                <a:gd name="T19" fmla="*/ 56 h 64"/>
                <a:gd name="T20" fmla="*/ 33 w 67"/>
                <a:gd name="T21" fmla="*/ 61 h 64"/>
                <a:gd name="T22" fmla="*/ 26 w 67"/>
                <a:gd name="T23" fmla="*/ 64 h 64"/>
                <a:gd name="T24" fmla="*/ 17 w 67"/>
                <a:gd name="T25" fmla="*/ 55 h 64"/>
                <a:gd name="T26" fmla="*/ 19 w 67"/>
                <a:gd name="T27" fmla="*/ 48 h 64"/>
                <a:gd name="T28" fmla="*/ 22 w 67"/>
                <a:gd name="T29" fmla="*/ 46 h 64"/>
                <a:gd name="T30" fmla="*/ 0 w 67"/>
                <a:gd name="T31" fmla="*/ 23 h 64"/>
                <a:gd name="T32" fmla="*/ 37 w 67"/>
                <a:gd name="T33" fmla="*/ 0 h 64"/>
                <a:gd name="T34" fmla="*/ 32 w 67"/>
                <a:gd name="T35" fmla="*/ 11 h 64"/>
                <a:gd name="T36" fmla="*/ 54 w 67"/>
                <a:gd name="T37" fmla="*/ 11 h 64"/>
                <a:gd name="T38" fmla="*/ 48 w 67"/>
                <a:gd name="T39" fmla="*/ 0 h 64"/>
                <a:gd name="T40" fmla="*/ 29 w 67"/>
                <a:gd name="T41" fmla="*/ 42 h 64"/>
                <a:gd name="T42" fmla="*/ 33 w 67"/>
                <a:gd name="T43" fmla="*/ 48 h 64"/>
                <a:gd name="T44" fmla="*/ 36 w 67"/>
                <a:gd name="T45" fmla="*/ 49 h 64"/>
                <a:gd name="T46" fmla="*/ 29 w 67"/>
                <a:gd name="T47" fmla="*/ 42 h 64"/>
                <a:gd name="T48" fmla="*/ 51 w 67"/>
                <a:gd name="T49" fmla="*/ 42 h 64"/>
                <a:gd name="T50" fmla="*/ 54 w 67"/>
                <a:gd name="T51" fmla="*/ 46 h 64"/>
                <a:gd name="T52" fmla="*/ 47 w 67"/>
                <a:gd name="T53" fmla="*/ 42 h 64"/>
                <a:gd name="T54" fmla="*/ 40 w 67"/>
                <a:gd name="T55" fmla="*/ 49 h 64"/>
                <a:gd name="T56" fmla="*/ 47 w 67"/>
                <a:gd name="T57" fmla="*/ 42 h 64"/>
                <a:gd name="T58" fmla="*/ 47 w 67"/>
                <a:gd name="T59" fmla="*/ 38 h 64"/>
                <a:gd name="T60" fmla="*/ 40 w 67"/>
                <a:gd name="T61" fmla="*/ 32 h 64"/>
                <a:gd name="T62" fmla="*/ 51 w 67"/>
                <a:gd name="T63" fmla="*/ 38 h 64"/>
                <a:gd name="T64" fmla="*/ 57 w 67"/>
                <a:gd name="T65" fmla="*/ 32 h 64"/>
                <a:gd name="T66" fmla="*/ 51 w 67"/>
                <a:gd name="T67" fmla="*/ 38 h 64"/>
                <a:gd name="T68" fmla="*/ 56 w 67"/>
                <a:gd name="T69" fmla="*/ 51 h 64"/>
                <a:gd name="T70" fmla="*/ 53 w 67"/>
                <a:gd name="T71" fmla="*/ 52 h 64"/>
                <a:gd name="T72" fmla="*/ 53 w 67"/>
                <a:gd name="T73" fmla="*/ 58 h 64"/>
                <a:gd name="T74" fmla="*/ 59 w 67"/>
                <a:gd name="T75" fmla="*/ 58 h 64"/>
                <a:gd name="T76" fmla="*/ 59 w 67"/>
                <a:gd name="T77" fmla="*/ 52 h 64"/>
                <a:gd name="T78" fmla="*/ 26 w 67"/>
                <a:gd name="T79" fmla="*/ 51 h 64"/>
                <a:gd name="T80" fmla="*/ 23 w 67"/>
                <a:gd name="T81" fmla="*/ 52 h 64"/>
                <a:gd name="T82" fmla="*/ 23 w 67"/>
                <a:gd name="T83" fmla="*/ 58 h 64"/>
                <a:gd name="T84" fmla="*/ 29 w 67"/>
                <a:gd name="T85" fmla="*/ 58 h 64"/>
                <a:gd name="T86" fmla="*/ 29 w 67"/>
                <a:gd name="T87"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 h="64">
                  <a:moveTo>
                    <a:pt x="0" y="16"/>
                  </a:moveTo>
                  <a:cubicBezTo>
                    <a:pt x="19" y="16"/>
                    <a:pt x="19" y="16"/>
                    <a:pt x="19" y="16"/>
                  </a:cubicBezTo>
                  <a:cubicBezTo>
                    <a:pt x="22" y="16"/>
                    <a:pt x="22" y="16"/>
                    <a:pt x="22" y="16"/>
                  </a:cubicBezTo>
                  <a:cubicBezTo>
                    <a:pt x="22" y="19"/>
                    <a:pt x="22" y="19"/>
                    <a:pt x="22" y="19"/>
                  </a:cubicBezTo>
                  <a:cubicBezTo>
                    <a:pt x="27" y="38"/>
                    <a:pt x="27" y="38"/>
                    <a:pt x="27" y="38"/>
                  </a:cubicBezTo>
                  <a:cubicBezTo>
                    <a:pt x="36" y="38"/>
                    <a:pt x="36" y="38"/>
                    <a:pt x="36" y="38"/>
                  </a:cubicBezTo>
                  <a:cubicBezTo>
                    <a:pt x="36" y="32"/>
                    <a:pt x="36" y="32"/>
                    <a:pt x="36" y="32"/>
                  </a:cubicBezTo>
                  <a:cubicBezTo>
                    <a:pt x="29" y="32"/>
                    <a:pt x="29" y="32"/>
                    <a:pt x="29" y="32"/>
                  </a:cubicBezTo>
                  <a:cubicBezTo>
                    <a:pt x="28" y="25"/>
                    <a:pt x="28" y="25"/>
                    <a:pt x="28" y="25"/>
                  </a:cubicBezTo>
                  <a:cubicBezTo>
                    <a:pt x="62" y="25"/>
                    <a:pt x="62" y="25"/>
                    <a:pt x="62" y="25"/>
                  </a:cubicBezTo>
                  <a:cubicBezTo>
                    <a:pt x="67" y="25"/>
                    <a:pt x="67" y="25"/>
                    <a:pt x="67" y="25"/>
                  </a:cubicBezTo>
                  <a:cubicBezTo>
                    <a:pt x="65" y="30"/>
                    <a:pt x="65" y="30"/>
                    <a:pt x="65" y="30"/>
                  </a:cubicBezTo>
                  <a:cubicBezTo>
                    <a:pt x="61" y="46"/>
                    <a:pt x="61" y="46"/>
                    <a:pt x="61" y="46"/>
                  </a:cubicBezTo>
                  <a:cubicBezTo>
                    <a:pt x="62" y="47"/>
                    <a:pt x="62" y="47"/>
                    <a:pt x="63" y="48"/>
                  </a:cubicBezTo>
                  <a:cubicBezTo>
                    <a:pt x="65" y="50"/>
                    <a:pt x="66" y="52"/>
                    <a:pt x="66" y="55"/>
                  </a:cubicBezTo>
                  <a:cubicBezTo>
                    <a:pt x="66" y="57"/>
                    <a:pt x="65" y="60"/>
                    <a:pt x="63" y="61"/>
                  </a:cubicBezTo>
                  <a:cubicBezTo>
                    <a:pt x="63" y="61"/>
                    <a:pt x="63" y="61"/>
                    <a:pt x="63" y="61"/>
                  </a:cubicBezTo>
                  <a:cubicBezTo>
                    <a:pt x="61" y="63"/>
                    <a:pt x="59" y="64"/>
                    <a:pt x="56" y="64"/>
                  </a:cubicBezTo>
                  <a:cubicBezTo>
                    <a:pt x="54" y="64"/>
                    <a:pt x="51" y="63"/>
                    <a:pt x="50" y="61"/>
                  </a:cubicBezTo>
                  <a:cubicBezTo>
                    <a:pt x="48" y="60"/>
                    <a:pt x="47" y="58"/>
                    <a:pt x="47" y="56"/>
                  </a:cubicBezTo>
                  <a:cubicBezTo>
                    <a:pt x="36" y="56"/>
                    <a:pt x="36" y="56"/>
                    <a:pt x="36" y="56"/>
                  </a:cubicBezTo>
                  <a:cubicBezTo>
                    <a:pt x="35" y="58"/>
                    <a:pt x="34" y="60"/>
                    <a:pt x="33" y="61"/>
                  </a:cubicBezTo>
                  <a:cubicBezTo>
                    <a:pt x="33" y="61"/>
                    <a:pt x="33" y="61"/>
                    <a:pt x="33" y="61"/>
                  </a:cubicBezTo>
                  <a:cubicBezTo>
                    <a:pt x="31" y="63"/>
                    <a:pt x="29" y="64"/>
                    <a:pt x="26" y="64"/>
                  </a:cubicBezTo>
                  <a:cubicBezTo>
                    <a:pt x="24" y="64"/>
                    <a:pt x="21" y="63"/>
                    <a:pt x="19" y="61"/>
                  </a:cubicBezTo>
                  <a:cubicBezTo>
                    <a:pt x="18" y="60"/>
                    <a:pt x="17" y="57"/>
                    <a:pt x="17" y="55"/>
                  </a:cubicBezTo>
                  <a:cubicBezTo>
                    <a:pt x="17" y="52"/>
                    <a:pt x="18" y="50"/>
                    <a:pt x="19" y="48"/>
                  </a:cubicBezTo>
                  <a:cubicBezTo>
                    <a:pt x="19" y="48"/>
                    <a:pt x="19" y="48"/>
                    <a:pt x="19" y="48"/>
                  </a:cubicBezTo>
                  <a:cubicBezTo>
                    <a:pt x="19" y="48"/>
                    <a:pt x="19" y="48"/>
                    <a:pt x="19" y="48"/>
                  </a:cubicBezTo>
                  <a:cubicBezTo>
                    <a:pt x="20" y="47"/>
                    <a:pt x="21" y="47"/>
                    <a:pt x="22" y="46"/>
                  </a:cubicBezTo>
                  <a:cubicBezTo>
                    <a:pt x="16" y="23"/>
                    <a:pt x="16" y="23"/>
                    <a:pt x="16" y="23"/>
                  </a:cubicBezTo>
                  <a:cubicBezTo>
                    <a:pt x="0" y="23"/>
                    <a:pt x="0" y="23"/>
                    <a:pt x="0" y="23"/>
                  </a:cubicBezTo>
                  <a:cubicBezTo>
                    <a:pt x="0" y="16"/>
                    <a:pt x="0" y="16"/>
                    <a:pt x="0" y="16"/>
                  </a:cubicBezTo>
                  <a:close/>
                  <a:moveTo>
                    <a:pt x="37" y="0"/>
                  </a:moveTo>
                  <a:cubicBezTo>
                    <a:pt x="37" y="11"/>
                    <a:pt x="37" y="11"/>
                    <a:pt x="37" y="11"/>
                  </a:cubicBezTo>
                  <a:cubicBezTo>
                    <a:pt x="32" y="11"/>
                    <a:pt x="32" y="11"/>
                    <a:pt x="32" y="11"/>
                  </a:cubicBezTo>
                  <a:cubicBezTo>
                    <a:pt x="43" y="22"/>
                    <a:pt x="43" y="22"/>
                    <a:pt x="43" y="22"/>
                  </a:cubicBezTo>
                  <a:cubicBezTo>
                    <a:pt x="54" y="11"/>
                    <a:pt x="54" y="11"/>
                    <a:pt x="54" y="11"/>
                  </a:cubicBezTo>
                  <a:cubicBezTo>
                    <a:pt x="48" y="11"/>
                    <a:pt x="48" y="11"/>
                    <a:pt x="48" y="11"/>
                  </a:cubicBezTo>
                  <a:cubicBezTo>
                    <a:pt x="48" y="0"/>
                    <a:pt x="48" y="0"/>
                    <a:pt x="48" y="0"/>
                  </a:cubicBezTo>
                  <a:cubicBezTo>
                    <a:pt x="37" y="0"/>
                    <a:pt x="37" y="0"/>
                    <a:pt x="37" y="0"/>
                  </a:cubicBezTo>
                  <a:close/>
                  <a:moveTo>
                    <a:pt x="29" y="42"/>
                  </a:moveTo>
                  <a:cubicBezTo>
                    <a:pt x="30" y="46"/>
                    <a:pt x="30" y="46"/>
                    <a:pt x="30" y="46"/>
                  </a:cubicBezTo>
                  <a:cubicBezTo>
                    <a:pt x="31" y="46"/>
                    <a:pt x="32" y="47"/>
                    <a:pt x="33" y="48"/>
                  </a:cubicBezTo>
                  <a:cubicBezTo>
                    <a:pt x="33" y="48"/>
                    <a:pt x="33" y="48"/>
                    <a:pt x="33" y="49"/>
                  </a:cubicBezTo>
                  <a:cubicBezTo>
                    <a:pt x="36" y="49"/>
                    <a:pt x="36" y="49"/>
                    <a:pt x="36" y="49"/>
                  </a:cubicBezTo>
                  <a:cubicBezTo>
                    <a:pt x="36" y="42"/>
                    <a:pt x="36" y="42"/>
                    <a:pt x="36" y="42"/>
                  </a:cubicBezTo>
                  <a:cubicBezTo>
                    <a:pt x="29" y="42"/>
                    <a:pt x="29" y="42"/>
                    <a:pt x="29" y="42"/>
                  </a:cubicBezTo>
                  <a:close/>
                  <a:moveTo>
                    <a:pt x="55" y="42"/>
                  </a:moveTo>
                  <a:cubicBezTo>
                    <a:pt x="51" y="42"/>
                    <a:pt x="51" y="42"/>
                    <a:pt x="51" y="42"/>
                  </a:cubicBezTo>
                  <a:cubicBezTo>
                    <a:pt x="51" y="47"/>
                    <a:pt x="51" y="47"/>
                    <a:pt x="51" y="47"/>
                  </a:cubicBezTo>
                  <a:cubicBezTo>
                    <a:pt x="52" y="46"/>
                    <a:pt x="53" y="46"/>
                    <a:pt x="54" y="46"/>
                  </a:cubicBezTo>
                  <a:cubicBezTo>
                    <a:pt x="55" y="42"/>
                    <a:pt x="55" y="42"/>
                    <a:pt x="55" y="42"/>
                  </a:cubicBezTo>
                  <a:close/>
                  <a:moveTo>
                    <a:pt x="47" y="42"/>
                  </a:moveTo>
                  <a:cubicBezTo>
                    <a:pt x="40" y="42"/>
                    <a:pt x="40" y="42"/>
                    <a:pt x="40" y="42"/>
                  </a:cubicBezTo>
                  <a:cubicBezTo>
                    <a:pt x="40" y="49"/>
                    <a:pt x="40" y="49"/>
                    <a:pt x="40" y="49"/>
                  </a:cubicBezTo>
                  <a:cubicBezTo>
                    <a:pt x="47" y="49"/>
                    <a:pt x="47" y="49"/>
                    <a:pt x="47" y="49"/>
                  </a:cubicBezTo>
                  <a:cubicBezTo>
                    <a:pt x="47" y="42"/>
                    <a:pt x="47" y="42"/>
                    <a:pt x="47" y="42"/>
                  </a:cubicBezTo>
                  <a:close/>
                  <a:moveTo>
                    <a:pt x="40" y="38"/>
                  </a:moveTo>
                  <a:cubicBezTo>
                    <a:pt x="47" y="38"/>
                    <a:pt x="47" y="38"/>
                    <a:pt x="47" y="38"/>
                  </a:cubicBezTo>
                  <a:cubicBezTo>
                    <a:pt x="47" y="32"/>
                    <a:pt x="47" y="32"/>
                    <a:pt x="47" y="32"/>
                  </a:cubicBezTo>
                  <a:cubicBezTo>
                    <a:pt x="40" y="32"/>
                    <a:pt x="40" y="32"/>
                    <a:pt x="40" y="32"/>
                  </a:cubicBezTo>
                  <a:cubicBezTo>
                    <a:pt x="40" y="38"/>
                    <a:pt x="40" y="38"/>
                    <a:pt x="40" y="38"/>
                  </a:cubicBezTo>
                  <a:close/>
                  <a:moveTo>
                    <a:pt x="51" y="38"/>
                  </a:moveTo>
                  <a:cubicBezTo>
                    <a:pt x="56" y="38"/>
                    <a:pt x="56" y="38"/>
                    <a:pt x="56" y="38"/>
                  </a:cubicBezTo>
                  <a:cubicBezTo>
                    <a:pt x="57" y="32"/>
                    <a:pt x="57" y="32"/>
                    <a:pt x="57" y="32"/>
                  </a:cubicBezTo>
                  <a:cubicBezTo>
                    <a:pt x="51" y="32"/>
                    <a:pt x="51" y="32"/>
                    <a:pt x="51" y="32"/>
                  </a:cubicBezTo>
                  <a:cubicBezTo>
                    <a:pt x="51" y="38"/>
                    <a:pt x="51" y="38"/>
                    <a:pt x="51" y="38"/>
                  </a:cubicBezTo>
                  <a:close/>
                  <a:moveTo>
                    <a:pt x="59" y="52"/>
                  </a:moveTo>
                  <a:cubicBezTo>
                    <a:pt x="59" y="51"/>
                    <a:pt x="57" y="51"/>
                    <a:pt x="56" y="51"/>
                  </a:cubicBezTo>
                  <a:cubicBezTo>
                    <a:pt x="55" y="51"/>
                    <a:pt x="54" y="51"/>
                    <a:pt x="53" y="52"/>
                  </a:cubicBezTo>
                  <a:cubicBezTo>
                    <a:pt x="53" y="52"/>
                    <a:pt x="53" y="52"/>
                    <a:pt x="53" y="52"/>
                  </a:cubicBezTo>
                  <a:cubicBezTo>
                    <a:pt x="53" y="53"/>
                    <a:pt x="52" y="54"/>
                    <a:pt x="52" y="55"/>
                  </a:cubicBezTo>
                  <a:cubicBezTo>
                    <a:pt x="52" y="56"/>
                    <a:pt x="53" y="57"/>
                    <a:pt x="53" y="58"/>
                  </a:cubicBezTo>
                  <a:cubicBezTo>
                    <a:pt x="54" y="58"/>
                    <a:pt x="55" y="59"/>
                    <a:pt x="56" y="59"/>
                  </a:cubicBezTo>
                  <a:cubicBezTo>
                    <a:pt x="57" y="59"/>
                    <a:pt x="59" y="58"/>
                    <a:pt x="59" y="58"/>
                  </a:cubicBezTo>
                  <a:cubicBezTo>
                    <a:pt x="60" y="57"/>
                    <a:pt x="60" y="56"/>
                    <a:pt x="60" y="55"/>
                  </a:cubicBezTo>
                  <a:cubicBezTo>
                    <a:pt x="60" y="54"/>
                    <a:pt x="60" y="53"/>
                    <a:pt x="59" y="52"/>
                  </a:cubicBezTo>
                  <a:close/>
                  <a:moveTo>
                    <a:pt x="29" y="52"/>
                  </a:moveTo>
                  <a:cubicBezTo>
                    <a:pt x="28" y="51"/>
                    <a:pt x="27" y="51"/>
                    <a:pt x="26" y="51"/>
                  </a:cubicBezTo>
                  <a:cubicBezTo>
                    <a:pt x="25" y="51"/>
                    <a:pt x="24" y="51"/>
                    <a:pt x="23" y="52"/>
                  </a:cubicBezTo>
                  <a:cubicBezTo>
                    <a:pt x="23" y="52"/>
                    <a:pt x="23" y="52"/>
                    <a:pt x="23" y="52"/>
                  </a:cubicBezTo>
                  <a:cubicBezTo>
                    <a:pt x="23" y="53"/>
                    <a:pt x="22" y="54"/>
                    <a:pt x="22" y="55"/>
                  </a:cubicBezTo>
                  <a:cubicBezTo>
                    <a:pt x="22" y="56"/>
                    <a:pt x="23" y="57"/>
                    <a:pt x="23" y="58"/>
                  </a:cubicBezTo>
                  <a:cubicBezTo>
                    <a:pt x="24" y="58"/>
                    <a:pt x="25" y="59"/>
                    <a:pt x="26" y="59"/>
                  </a:cubicBezTo>
                  <a:cubicBezTo>
                    <a:pt x="27" y="59"/>
                    <a:pt x="28" y="58"/>
                    <a:pt x="29" y="58"/>
                  </a:cubicBezTo>
                  <a:cubicBezTo>
                    <a:pt x="30" y="57"/>
                    <a:pt x="30" y="56"/>
                    <a:pt x="30" y="55"/>
                  </a:cubicBezTo>
                  <a:cubicBezTo>
                    <a:pt x="30" y="54"/>
                    <a:pt x="30" y="53"/>
                    <a:pt x="29" y="52"/>
                  </a:cubicBezTo>
                  <a:close/>
                </a:path>
              </a:pathLst>
            </a:custGeom>
            <a:solidFill>
              <a:schemeClr val="bg1"/>
            </a:solidFill>
            <a:ln>
              <a:noFill/>
            </a:ln>
          </p:spPr>
          <p:txBody>
            <a:bodyPr vert="horz" wrap="square" lIns="68580" tIns="34290" rIns="68580" bIns="34290" numCol="1" anchor="t" anchorCtr="0" compatLnSpc="1"/>
            <a:lstStyle/>
            <a:p>
              <a:endParaRPr lang="zh-CN" altLang="en-US" sz="1015">
                <a:sym typeface="+mn-lt"/>
              </a:endParaRPr>
            </a:p>
          </p:txBody>
        </p:sp>
      </p:grpSp>
      <p:grpSp>
        <p:nvGrpSpPr>
          <p:cNvPr id="90" name="组合 89"/>
          <p:cNvGrpSpPr/>
          <p:nvPr/>
        </p:nvGrpSpPr>
        <p:grpSpPr>
          <a:xfrm>
            <a:off x="5211647" y="2373401"/>
            <a:ext cx="1143739" cy="1001008"/>
            <a:chOff x="5211647" y="2373401"/>
            <a:chExt cx="1143739" cy="1001008"/>
          </a:xfrm>
        </p:grpSpPr>
        <p:cxnSp>
          <p:nvCxnSpPr>
            <p:cNvPr id="91" name="直接连接符 90"/>
            <p:cNvCxnSpPr/>
            <p:nvPr/>
          </p:nvCxnSpPr>
          <p:spPr>
            <a:xfrm>
              <a:off x="6159298" y="2873534"/>
              <a:ext cx="196088" cy="1"/>
            </a:xfrm>
            <a:prstGeom prst="line">
              <a:avLst/>
            </a:prstGeom>
            <a:ln>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92" name="椭圆 91"/>
            <p:cNvSpPr/>
            <p:nvPr/>
          </p:nvSpPr>
          <p:spPr>
            <a:xfrm>
              <a:off x="5211647" y="2373401"/>
              <a:ext cx="1001008" cy="1001008"/>
            </a:xfrm>
            <a:prstGeom prst="ellipse">
              <a:avLst/>
            </a:prstGeom>
            <a:gradFill flip="none" rotWithShape="1">
              <a:gsLst>
                <a:gs pos="0">
                  <a:schemeClr val="bg1"/>
                </a:gs>
                <a:gs pos="100000">
                  <a:schemeClr val="bg1">
                    <a:lumMod val="85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ym typeface="+mn-lt"/>
              </a:endParaRPr>
            </a:p>
          </p:txBody>
        </p:sp>
        <p:sp>
          <p:nvSpPr>
            <p:cNvPr id="93" name="椭圆 92"/>
            <p:cNvSpPr>
              <a:spLocks noChangeAspect="1"/>
            </p:cNvSpPr>
            <p:nvPr/>
          </p:nvSpPr>
          <p:spPr>
            <a:xfrm>
              <a:off x="5283209" y="2444963"/>
              <a:ext cx="857884" cy="8578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ym typeface="+mn-lt"/>
              </a:endParaRPr>
            </a:p>
          </p:txBody>
        </p:sp>
        <p:sp>
          <p:nvSpPr>
            <p:cNvPr id="95" name="椭圆 94"/>
            <p:cNvSpPr>
              <a:spLocks noChangeAspect="1"/>
            </p:cNvSpPr>
            <p:nvPr/>
          </p:nvSpPr>
          <p:spPr>
            <a:xfrm>
              <a:off x="5344486" y="2506240"/>
              <a:ext cx="735329" cy="73532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ym typeface="+mn-lt"/>
              </a:endParaRPr>
            </a:p>
          </p:txBody>
        </p:sp>
        <p:sp>
          <p:nvSpPr>
            <p:cNvPr id="97" name="Freeform 122"/>
            <p:cNvSpPr>
              <a:spLocks noChangeAspect="1" noEditPoints="1"/>
            </p:cNvSpPr>
            <p:nvPr/>
          </p:nvSpPr>
          <p:spPr bwMode="auto">
            <a:xfrm>
              <a:off x="5578922" y="2710253"/>
              <a:ext cx="266458" cy="327304"/>
            </a:xfrm>
            <a:custGeom>
              <a:avLst/>
              <a:gdLst>
                <a:gd name="T0" fmla="*/ 6 w 54"/>
                <a:gd name="T1" fmla="*/ 56 h 66"/>
                <a:gd name="T2" fmla="*/ 39 w 54"/>
                <a:gd name="T3" fmla="*/ 52 h 66"/>
                <a:gd name="T4" fmla="*/ 40 w 54"/>
                <a:gd name="T5" fmla="*/ 47 h 66"/>
                <a:gd name="T6" fmla="*/ 45 w 54"/>
                <a:gd name="T7" fmla="*/ 64 h 66"/>
                <a:gd name="T8" fmla="*/ 2 w 54"/>
                <a:gd name="T9" fmla="*/ 66 h 66"/>
                <a:gd name="T10" fmla="*/ 0 w 54"/>
                <a:gd name="T11" fmla="*/ 3 h 66"/>
                <a:gd name="T12" fmla="*/ 2 w 54"/>
                <a:gd name="T13" fmla="*/ 0 h 66"/>
                <a:gd name="T14" fmla="*/ 45 w 54"/>
                <a:gd name="T15" fmla="*/ 3 h 66"/>
                <a:gd name="T16" fmla="*/ 39 w 54"/>
                <a:gd name="T17" fmla="*/ 11 h 66"/>
                <a:gd name="T18" fmla="*/ 6 w 54"/>
                <a:gd name="T19" fmla="*/ 6 h 66"/>
                <a:gd name="T20" fmla="*/ 22 w 54"/>
                <a:gd name="T21" fmla="*/ 22 h 66"/>
                <a:gd name="T22" fmla="*/ 52 w 54"/>
                <a:gd name="T23" fmla="*/ 22 h 66"/>
                <a:gd name="T24" fmla="*/ 23 w 54"/>
                <a:gd name="T25" fmla="*/ 22 h 66"/>
                <a:gd name="T26" fmla="*/ 19 w 54"/>
                <a:gd name="T27" fmla="*/ 34 h 66"/>
                <a:gd name="T28" fmla="*/ 20 w 54"/>
                <a:gd name="T29" fmla="*/ 38 h 66"/>
                <a:gd name="T30" fmla="*/ 13 w 54"/>
                <a:gd name="T31" fmla="*/ 40 h 66"/>
                <a:gd name="T32" fmla="*/ 20 w 54"/>
                <a:gd name="T33" fmla="*/ 41 h 66"/>
                <a:gd name="T34" fmla="*/ 20 w 54"/>
                <a:gd name="T35" fmla="*/ 24 h 66"/>
                <a:gd name="T36" fmla="*/ 20 w 54"/>
                <a:gd name="T37" fmla="*/ 31 h 66"/>
                <a:gd name="T38" fmla="*/ 17 w 54"/>
                <a:gd name="T39" fmla="*/ 46 h 66"/>
                <a:gd name="T40" fmla="*/ 37 w 54"/>
                <a:gd name="T41" fmla="*/ 48 h 66"/>
                <a:gd name="T42" fmla="*/ 17 w 54"/>
                <a:gd name="T43" fmla="*/ 46 h 66"/>
                <a:gd name="T44" fmla="*/ 26 w 54"/>
                <a:gd name="T45" fmla="*/ 17 h 66"/>
                <a:gd name="T46" fmla="*/ 15 w 54"/>
                <a:gd name="T47" fmla="*/ 20 h 66"/>
                <a:gd name="T48" fmla="*/ 36 w 54"/>
                <a:gd name="T49" fmla="*/ 17 h 66"/>
                <a:gd name="T50" fmla="*/ 44 w 54"/>
                <a:gd name="T51" fmla="*/ 15 h 66"/>
                <a:gd name="T52" fmla="*/ 54 w 54"/>
                <a:gd name="T53" fmla="*/ 24 h 66"/>
                <a:gd name="T54" fmla="*/ 54 w 54"/>
                <a:gd name="T55" fmla="*/ 41 h 66"/>
                <a:gd name="T56" fmla="*/ 54 w 54"/>
                <a:gd name="T57" fmla="*/ 24 h 66"/>
                <a:gd name="T58" fmla="*/ 52 w 54"/>
                <a:gd name="T59" fmla="*/ 43 h 66"/>
                <a:gd name="T60" fmla="*/ 38 w 54"/>
                <a:gd name="T61" fmla="*/ 36 h 66"/>
                <a:gd name="T62" fmla="*/ 36 w 54"/>
                <a:gd name="T63" fmla="*/ 36 h 66"/>
                <a:gd name="T64" fmla="*/ 23 w 54"/>
                <a:gd name="T65" fmla="*/ 43 h 66"/>
                <a:gd name="T66" fmla="*/ 51 w 54"/>
                <a:gd name="T67" fmla="*/ 43 h 66"/>
                <a:gd name="T68" fmla="*/ 18 w 54"/>
                <a:gd name="T69" fmla="*/ 60 h 66"/>
                <a:gd name="T70" fmla="*/ 17 w 54"/>
                <a:gd name="T71" fmla="*/ 62 h 66"/>
                <a:gd name="T72" fmla="*/ 27 w 54"/>
                <a:gd name="T73" fmla="*/ 63 h 66"/>
                <a:gd name="T74" fmla="*/ 28 w 54"/>
                <a:gd name="T75" fmla="*/ 61 h 66"/>
                <a:gd name="T76" fmla="*/ 18 w 54"/>
                <a:gd name="T77"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66">
                  <a:moveTo>
                    <a:pt x="6" y="6"/>
                  </a:moveTo>
                  <a:cubicBezTo>
                    <a:pt x="6" y="56"/>
                    <a:pt x="6" y="56"/>
                    <a:pt x="6" y="56"/>
                  </a:cubicBezTo>
                  <a:cubicBezTo>
                    <a:pt x="39" y="56"/>
                    <a:pt x="39" y="56"/>
                    <a:pt x="39" y="56"/>
                  </a:cubicBezTo>
                  <a:cubicBezTo>
                    <a:pt x="39" y="52"/>
                    <a:pt x="39" y="52"/>
                    <a:pt x="39" y="52"/>
                  </a:cubicBezTo>
                  <a:cubicBezTo>
                    <a:pt x="42" y="52"/>
                    <a:pt x="42" y="52"/>
                    <a:pt x="42" y="52"/>
                  </a:cubicBezTo>
                  <a:cubicBezTo>
                    <a:pt x="40" y="47"/>
                    <a:pt x="40" y="47"/>
                    <a:pt x="40" y="47"/>
                  </a:cubicBezTo>
                  <a:cubicBezTo>
                    <a:pt x="45" y="47"/>
                    <a:pt x="45" y="47"/>
                    <a:pt x="45" y="47"/>
                  </a:cubicBezTo>
                  <a:cubicBezTo>
                    <a:pt x="45" y="64"/>
                    <a:pt x="45" y="64"/>
                    <a:pt x="45" y="64"/>
                  </a:cubicBezTo>
                  <a:cubicBezTo>
                    <a:pt x="45" y="65"/>
                    <a:pt x="44" y="66"/>
                    <a:pt x="42" y="66"/>
                  </a:cubicBezTo>
                  <a:cubicBezTo>
                    <a:pt x="2" y="66"/>
                    <a:pt x="2" y="66"/>
                    <a:pt x="2" y="66"/>
                  </a:cubicBezTo>
                  <a:cubicBezTo>
                    <a:pt x="1" y="66"/>
                    <a:pt x="0" y="65"/>
                    <a:pt x="0" y="64"/>
                  </a:cubicBezTo>
                  <a:cubicBezTo>
                    <a:pt x="0" y="3"/>
                    <a:pt x="0" y="3"/>
                    <a:pt x="0" y="3"/>
                  </a:cubicBezTo>
                  <a:cubicBezTo>
                    <a:pt x="0" y="1"/>
                    <a:pt x="1" y="0"/>
                    <a:pt x="2" y="0"/>
                  </a:cubicBezTo>
                  <a:cubicBezTo>
                    <a:pt x="2" y="0"/>
                    <a:pt x="2" y="0"/>
                    <a:pt x="2" y="0"/>
                  </a:cubicBezTo>
                  <a:cubicBezTo>
                    <a:pt x="42" y="0"/>
                    <a:pt x="42" y="0"/>
                    <a:pt x="42" y="0"/>
                  </a:cubicBezTo>
                  <a:cubicBezTo>
                    <a:pt x="44" y="0"/>
                    <a:pt x="45" y="1"/>
                    <a:pt x="45" y="3"/>
                  </a:cubicBezTo>
                  <a:cubicBezTo>
                    <a:pt x="45" y="11"/>
                    <a:pt x="45" y="11"/>
                    <a:pt x="45" y="11"/>
                  </a:cubicBezTo>
                  <a:cubicBezTo>
                    <a:pt x="39" y="11"/>
                    <a:pt x="39" y="11"/>
                    <a:pt x="39" y="11"/>
                  </a:cubicBezTo>
                  <a:cubicBezTo>
                    <a:pt x="39" y="6"/>
                    <a:pt x="39" y="6"/>
                    <a:pt x="39" y="6"/>
                  </a:cubicBezTo>
                  <a:cubicBezTo>
                    <a:pt x="6" y="6"/>
                    <a:pt x="6" y="6"/>
                    <a:pt x="6" y="6"/>
                  </a:cubicBezTo>
                  <a:close/>
                  <a:moveTo>
                    <a:pt x="23" y="22"/>
                  </a:moveTo>
                  <a:cubicBezTo>
                    <a:pt x="23" y="22"/>
                    <a:pt x="22" y="22"/>
                    <a:pt x="22" y="22"/>
                  </a:cubicBezTo>
                  <a:cubicBezTo>
                    <a:pt x="37" y="33"/>
                    <a:pt x="37" y="33"/>
                    <a:pt x="37" y="33"/>
                  </a:cubicBezTo>
                  <a:cubicBezTo>
                    <a:pt x="52" y="22"/>
                    <a:pt x="52" y="22"/>
                    <a:pt x="52" y="22"/>
                  </a:cubicBezTo>
                  <a:cubicBezTo>
                    <a:pt x="52" y="22"/>
                    <a:pt x="52" y="22"/>
                    <a:pt x="51" y="22"/>
                  </a:cubicBezTo>
                  <a:cubicBezTo>
                    <a:pt x="23" y="22"/>
                    <a:pt x="23" y="22"/>
                    <a:pt x="23" y="22"/>
                  </a:cubicBezTo>
                  <a:close/>
                  <a:moveTo>
                    <a:pt x="18" y="31"/>
                  </a:moveTo>
                  <a:cubicBezTo>
                    <a:pt x="19" y="34"/>
                    <a:pt x="19" y="34"/>
                    <a:pt x="19" y="34"/>
                  </a:cubicBezTo>
                  <a:cubicBezTo>
                    <a:pt x="20" y="34"/>
                    <a:pt x="20" y="34"/>
                    <a:pt x="20" y="34"/>
                  </a:cubicBezTo>
                  <a:cubicBezTo>
                    <a:pt x="20" y="38"/>
                    <a:pt x="20" y="38"/>
                    <a:pt x="20" y="38"/>
                  </a:cubicBezTo>
                  <a:cubicBezTo>
                    <a:pt x="12" y="38"/>
                    <a:pt x="12" y="38"/>
                    <a:pt x="12" y="38"/>
                  </a:cubicBezTo>
                  <a:cubicBezTo>
                    <a:pt x="13" y="40"/>
                    <a:pt x="13" y="40"/>
                    <a:pt x="13" y="40"/>
                  </a:cubicBezTo>
                  <a:cubicBezTo>
                    <a:pt x="20" y="40"/>
                    <a:pt x="20" y="40"/>
                    <a:pt x="20" y="40"/>
                  </a:cubicBezTo>
                  <a:cubicBezTo>
                    <a:pt x="20" y="41"/>
                    <a:pt x="20" y="41"/>
                    <a:pt x="20" y="41"/>
                  </a:cubicBezTo>
                  <a:cubicBezTo>
                    <a:pt x="32" y="33"/>
                    <a:pt x="32" y="33"/>
                    <a:pt x="32" y="33"/>
                  </a:cubicBezTo>
                  <a:cubicBezTo>
                    <a:pt x="20" y="24"/>
                    <a:pt x="20" y="24"/>
                    <a:pt x="20" y="24"/>
                  </a:cubicBezTo>
                  <a:cubicBezTo>
                    <a:pt x="20" y="24"/>
                    <a:pt x="20" y="24"/>
                    <a:pt x="20" y="24"/>
                  </a:cubicBezTo>
                  <a:cubicBezTo>
                    <a:pt x="20" y="31"/>
                    <a:pt x="20" y="31"/>
                    <a:pt x="20" y="31"/>
                  </a:cubicBezTo>
                  <a:cubicBezTo>
                    <a:pt x="18" y="31"/>
                    <a:pt x="18" y="31"/>
                    <a:pt x="18" y="31"/>
                  </a:cubicBezTo>
                  <a:close/>
                  <a:moveTo>
                    <a:pt x="17" y="46"/>
                  </a:moveTo>
                  <a:cubicBezTo>
                    <a:pt x="18" y="48"/>
                    <a:pt x="18" y="48"/>
                    <a:pt x="18" y="48"/>
                  </a:cubicBezTo>
                  <a:cubicBezTo>
                    <a:pt x="37" y="48"/>
                    <a:pt x="37" y="48"/>
                    <a:pt x="37" y="48"/>
                  </a:cubicBezTo>
                  <a:cubicBezTo>
                    <a:pt x="36" y="46"/>
                    <a:pt x="36" y="46"/>
                    <a:pt x="36" y="46"/>
                  </a:cubicBezTo>
                  <a:cubicBezTo>
                    <a:pt x="17" y="46"/>
                    <a:pt x="17" y="46"/>
                    <a:pt x="17" y="46"/>
                  </a:cubicBezTo>
                  <a:close/>
                  <a:moveTo>
                    <a:pt x="25" y="15"/>
                  </a:moveTo>
                  <a:cubicBezTo>
                    <a:pt x="26" y="17"/>
                    <a:pt x="26" y="17"/>
                    <a:pt x="26" y="17"/>
                  </a:cubicBezTo>
                  <a:cubicBezTo>
                    <a:pt x="14" y="17"/>
                    <a:pt x="14" y="17"/>
                    <a:pt x="14" y="17"/>
                  </a:cubicBezTo>
                  <a:cubicBezTo>
                    <a:pt x="15" y="20"/>
                    <a:pt x="15" y="20"/>
                    <a:pt x="15" y="20"/>
                  </a:cubicBezTo>
                  <a:cubicBezTo>
                    <a:pt x="37" y="20"/>
                    <a:pt x="37" y="20"/>
                    <a:pt x="37" y="20"/>
                  </a:cubicBezTo>
                  <a:cubicBezTo>
                    <a:pt x="36" y="17"/>
                    <a:pt x="36" y="17"/>
                    <a:pt x="36" y="17"/>
                  </a:cubicBezTo>
                  <a:cubicBezTo>
                    <a:pt x="45" y="17"/>
                    <a:pt x="45" y="17"/>
                    <a:pt x="45" y="17"/>
                  </a:cubicBezTo>
                  <a:cubicBezTo>
                    <a:pt x="44" y="15"/>
                    <a:pt x="44" y="15"/>
                    <a:pt x="44" y="15"/>
                  </a:cubicBezTo>
                  <a:cubicBezTo>
                    <a:pt x="25" y="15"/>
                    <a:pt x="25" y="15"/>
                    <a:pt x="25" y="15"/>
                  </a:cubicBezTo>
                  <a:close/>
                  <a:moveTo>
                    <a:pt x="54" y="24"/>
                  </a:moveTo>
                  <a:cubicBezTo>
                    <a:pt x="43" y="33"/>
                    <a:pt x="43" y="33"/>
                    <a:pt x="43" y="33"/>
                  </a:cubicBezTo>
                  <a:cubicBezTo>
                    <a:pt x="54" y="41"/>
                    <a:pt x="54" y="41"/>
                    <a:pt x="54" y="41"/>
                  </a:cubicBezTo>
                  <a:cubicBezTo>
                    <a:pt x="54" y="41"/>
                    <a:pt x="54" y="40"/>
                    <a:pt x="54" y="40"/>
                  </a:cubicBezTo>
                  <a:cubicBezTo>
                    <a:pt x="54" y="24"/>
                    <a:pt x="54" y="24"/>
                    <a:pt x="54" y="24"/>
                  </a:cubicBezTo>
                  <a:cubicBezTo>
                    <a:pt x="54" y="24"/>
                    <a:pt x="54" y="24"/>
                    <a:pt x="54" y="24"/>
                  </a:cubicBezTo>
                  <a:close/>
                  <a:moveTo>
                    <a:pt x="52" y="43"/>
                  </a:moveTo>
                  <a:cubicBezTo>
                    <a:pt x="40" y="34"/>
                    <a:pt x="40" y="34"/>
                    <a:pt x="40" y="34"/>
                  </a:cubicBezTo>
                  <a:cubicBezTo>
                    <a:pt x="38" y="36"/>
                    <a:pt x="38" y="36"/>
                    <a:pt x="38" y="36"/>
                  </a:cubicBezTo>
                  <a:cubicBezTo>
                    <a:pt x="37" y="37"/>
                    <a:pt x="37" y="37"/>
                    <a:pt x="37" y="37"/>
                  </a:cubicBezTo>
                  <a:cubicBezTo>
                    <a:pt x="36" y="36"/>
                    <a:pt x="36" y="36"/>
                    <a:pt x="36" y="36"/>
                  </a:cubicBezTo>
                  <a:cubicBezTo>
                    <a:pt x="34" y="35"/>
                    <a:pt x="34" y="35"/>
                    <a:pt x="34" y="35"/>
                  </a:cubicBezTo>
                  <a:cubicBezTo>
                    <a:pt x="23" y="43"/>
                    <a:pt x="23" y="43"/>
                    <a:pt x="23" y="43"/>
                  </a:cubicBezTo>
                  <a:cubicBezTo>
                    <a:pt x="23" y="43"/>
                    <a:pt x="23" y="43"/>
                    <a:pt x="23" y="43"/>
                  </a:cubicBezTo>
                  <a:cubicBezTo>
                    <a:pt x="51" y="43"/>
                    <a:pt x="51" y="43"/>
                    <a:pt x="51" y="43"/>
                  </a:cubicBezTo>
                  <a:cubicBezTo>
                    <a:pt x="51" y="43"/>
                    <a:pt x="52" y="43"/>
                    <a:pt x="52" y="43"/>
                  </a:cubicBezTo>
                  <a:close/>
                  <a:moveTo>
                    <a:pt x="18" y="60"/>
                  </a:moveTo>
                  <a:cubicBezTo>
                    <a:pt x="17" y="60"/>
                    <a:pt x="17" y="60"/>
                    <a:pt x="17" y="61"/>
                  </a:cubicBezTo>
                  <a:cubicBezTo>
                    <a:pt x="17" y="62"/>
                    <a:pt x="17" y="62"/>
                    <a:pt x="17" y="62"/>
                  </a:cubicBezTo>
                  <a:cubicBezTo>
                    <a:pt x="17" y="62"/>
                    <a:pt x="17" y="63"/>
                    <a:pt x="18" y="63"/>
                  </a:cubicBezTo>
                  <a:cubicBezTo>
                    <a:pt x="27" y="63"/>
                    <a:pt x="27" y="63"/>
                    <a:pt x="27" y="63"/>
                  </a:cubicBezTo>
                  <a:cubicBezTo>
                    <a:pt x="27" y="63"/>
                    <a:pt x="28" y="62"/>
                    <a:pt x="28" y="62"/>
                  </a:cubicBezTo>
                  <a:cubicBezTo>
                    <a:pt x="28" y="61"/>
                    <a:pt x="28" y="61"/>
                    <a:pt x="28" y="61"/>
                  </a:cubicBezTo>
                  <a:cubicBezTo>
                    <a:pt x="28" y="60"/>
                    <a:pt x="27" y="60"/>
                    <a:pt x="27" y="60"/>
                  </a:cubicBezTo>
                  <a:lnTo>
                    <a:pt x="18" y="60"/>
                  </a:lnTo>
                  <a:close/>
                </a:path>
              </a:pathLst>
            </a:custGeom>
            <a:solidFill>
              <a:srgbClr val="0070C0"/>
            </a:solidFill>
            <a:ln>
              <a:noFill/>
            </a:ln>
          </p:spPr>
          <p:txBody>
            <a:bodyPr vert="horz" wrap="square" lIns="68580" tIns="34290" rIns="68580" bIns="34290" numCol="1" anchor="t" anchorCtr="0" compatLnSpc="1"/>
            <a:lstStyle/>
            <a:p>
              <a:endParaRPr lang="zh-CN" altLang="en-US" sz="1015">
                <a:sym typeface="+mn-lt"/>
              </a:endParaRPr>
            </a:p>
          </p:txBody>
        </p:sp>
      </p:grpSp>
      <p:grpSp>
        <p:nvGrpSpPr>
          <p:cNvPr id="98" name="组合 97"/>
          <p:cNvGrpSpPr/>
          <p:nvPr/>
        </p:nvGrpSpPr>
        <p:grpSpPr>
          <a:xfrm>
            <a:off x="4640950" y="1384925"/>
            <a:ext cx="1001008" cy="1001008"/>
            <a:chOff x="4640950" y="1384925"/>
            <a:chExt cx="1001008" cy="1001008"/>
          </a:xfrm>
        </p:grpSpPr>
        <p:sp>
          <p:nvSpPr>
            <p:cNvPr id="99" name="椭圆 98"/>
            <p:cNvSpPr/>
            <p:nvPr/>
          </p:nvSpPr>
          <p:spPr>
            <a:xfrm>
              <a:off x="4640950" y="1384925"/>
              <a:ext cx="1001008" cy="1001008"/>
            </a:xfrm>
            <a:prstGeom prst="ellipse">
              <a:avLst/>
            </a:prstGeom>
            <a:gradFill flip="none" rotWithShape="1">
              <a:gsLst>
                <a:gs pos="0">
                  <a:schemeClr val="bg1"/>
                </a:gs>
                <a:gs pos="100000">
                  <a:schemeClr val="bg1">
                    <a:lumMod val="85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ym typeface="+mn-lt"/>
              </a:endParaRPr>
            </a:p>
          </p:txBody>
        </p:sp>
        <p:sp>
          <p:nvSpPr>
            <p:cNvPr id="100" name="椭圆 99"/>
            <p:cNvSpPr>
              <a:spLocks noChangeAspect="1"/>
            </p:cNvSpPr>
            <p:nvPr/>
          </p:nvSpPr>
          <p:spPr>
            <a:xfrm>
              <a:off x="4712512" y="1456487"/>
              <a:ext cx="857884" cy="8578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ym typeface="+mn-lt"/>
              </a:endParaRPr>
            </a:p>
          </p:txBody>
        </p:sp>
        <p:sp>
          <p:nvSpPr>
            <p:cNvPr id="101" name="椭圆 100"/>
            <p:cNvSpPr>
              <a:spLocks noChangeAspect="1"/>
            </p:cNvSpPr>
            <p:nvPr/>
          </p:nvSpPr>
          <p:spPr>
            <a:xfrm>
              <a:off x="4773789" y="1517764"/>
              <a:ext cx="735329" cy="73532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ym typeface="+mn-lt"/>
              </a:endParaRPr>
            </a:p>
          </p:txBody>
        </p:sp>
        <p:sp>
          <p:nvSpPr>
            <p:cNvPr id="104" name="Freeform 149"/>
            <p:cNvSpPr>
              <a:spLocks noChangeAspect="1"/>
            </p:cNvSpPr>
            <p:nvPr/>
          </p:nvSpPr>
          <p:spPr bwMode="auto">
            <a:xfrm>
              <a:off x="4944558" y="1735278"/>
              <a:ext cx="393793" cy="300302"/>
            </a:xfrm>
            <a:custGeom>
              <a:avLst/>
              <a:gdLst>
                <a:gd name="T0" fmla="*/ 7 w 139"/>
                <a:gd name="T1" fmla="*/ 99 h 106"/>
                <a:gd name="T2" fmla="*/ 14 w 139"/>
                <a:gd name="T3" fmla="*/ 99 h 106"/>
                <a:gd name="T4" fmla="*/ 14 w 139"/>
                <a:gd name="T5" fmla="*/ 59 h 106"/>
                <a:gd name="T6" fmla="*/ 21 w 139"/>
                <a:gd name="T7" fmla="*/ 56 h 106"/>
                <a:gd name="T8" fmla="*/ 21 w 139"/>
                <a:gd name="T9" fmla="*/ 99 h 106"/>
                <a:gd name="T10" fmla="*/ 26 w 139"/>
                <a:gd name="T11" fmla="*/ 99 h 106"/>
                <a:gd name="T12" fmla="*/ 26 w 139"/>
                <a:gd name="T13" fmla="*/ 54 h 106"/>
                <a:gd name="T14" fmla="*/ 33 w 139"/>
                <a:gd name="T15" fmla="*/ 52 h 106"/>
                <a:gd name="T16" fmla="*/ 33 w 139"/>
                <a:gd name="T17" fmla="*/ 99 h 106"/>
                <a:gd name="T18" fmla="*/ 40 w 139"/>
                <a:gd name="T19" fmla="*/ 99 h 106"/>
                <a:gd name="T20" fmla="*/ 40 w 139"/>
                <a:gd name="T21" fmla="*/ 49 h 106"/>
                <a:gd name="T22" fmla="*/ 40 w 139"/>
                <a:gd name="T23" fmla="*/ 49 h 106"/>
                <a:gd name="T24" fmla="*/ 47 w 139"/>
                <a:gd name="T25" fmla="*/ 56 h 106"/>
                <a:gd name="T26" fmla="*/ 47 w 139"/>
                <a:gd name="T27" fmla="*/ 99 h 106"/>
                <a:gd name="T28" fmla="*/ 52 w 139"/>
                <a:gd name="T29" fmla="*/ 99 h 106"/>
                <a:gd name="T30" fmla="*/ 52 w 139"/>
                <a:gd name="T31" fmla="*/ 61 h 106"/>
                <a:gd name="T32" fmla="*/ 59 w 139"/>
                <a:gd name="T33" fmla="*/ 59 h 106"/>
                <a:gd name="T34" fmla="*/ 59 w 139"/>
                <a:gd name="T35" fmla="*/ 99 h 106"/>
                <a:gd name="T36" fmla="*/ 64 w 139"/>
                <a:gd name="T37" fmla="*/ 99 h 106"/>
                <a:gd name="T38" fmla="*/ 64 w 139"/>
                <a:gd name="T39" fmla="*/ 56 h 106"/>
                <a:gd name="T40" fmla="*/ 71 w 139"/>
                <a:gd name="T41" fmla="*/ 52 h 106"/>
                <a:gd name="T42" fmla="*/ 71 w 139"/>
                <a:gd name="T43" fmla="*/ 99 h 106"/>
                <a:gd name="T44" fmla="*/ 76 w 139"/>
                <a:gd name="T45" fmla="*/ 99 h 106"/>
                <a:gd name="T46" fmla="*/ 76 w 139"/>
                <a:gd name="T47" fmla="*/ 49 h 106"/>
                <a:gd name="T48" fmla="*/ 83 w 139"/>
                <a:gd name="T49" fmla="*/ 45 h 106"/>
                <a:gd name="T50" fmla="*/ 83 w 139"/>
                <a:gd name="T51" fmla="*/ 99 h 106"/>
                <a:gd name="T52" fmla="*/ 90 w 139"/>
                <a:gd name="T53" fmla="*/ 99 h 106"/>
                <a:gd name="T54" fmla="*/ 90 w 139"/>
                <a:gd name="T55" fmla="*/ 42 h 106"/>
                <a:gd name="T56" fmla="*/ 97 w 139"/>
                <a:gd name="T57" fmla="*/ 40 h 106"/>
                <a:gd name="T58" fmla="*/ 97 w 139"/>
                <a:gd name="T59" fmla="*/ 99 h 106"/>
                <a:gd name="T60" fmla="*/ 102 w 139"/>
                <a:gd name="T61" fmla="*/ 99 h 106"/>
                <a:gd name="T62" fmla="*/ 102 w 139"/>
                <a:gd name="T63" fmla="*/ 38 h 106"/>
                <a:gd name="T64" fmla="*/ 109 w 139"/>
                <a:gd name="T65" fmla="*/ 33 h 106"/>
                <a:gd name="T66" fmla="*/ 109 w 139"/>
                <a:gd name="T67" fmla="*/ 99 h 106"/>
                <a:gd name="T68" fmla="*/ 135 w 139"/>
                <a:gd name="T69" fmla="*/ 99 h 106"/>
                <a:gd name="T70" fmla="*/ 135 w 139"/>
                <a:gd name="T71" fmla="*/ 106 h 106"/>
                <a:gd name="T72" fmla="*/ 7 w 139"/>
                <a:gd name="T73" fmla="*/ 106 h 106"/>
                <a:gd name="T74" fmla="*/ 0 w 139"/>
                <a:gd name="T75" fmla="*/ 106 h 106"/>
                <a:gd name="T76" fmla="*/ 0 w 139"/>
                <a:gd name="T77" fmla="*/ 99 h 106"/>
                <a:gd name="T78" fmla="*/ 0 w 139"/>
                <a:gd name="T79" fmla="*/ 2 h 106"/>
                <a:gd name="T80" fmla="*/ 7 w 139"/>
                <a:gd name="T81" fmla="*/ 2 h 106"/>
                <a:gd name="T82" fmla="*/ 7 w 139"/>
                <a:gd name="T83" fmla="*/ 40 h 106"/>
                <a:gd name="T84" fmla="*/ 42 w 139"/>
                <a:gd name="T85" fmla="*/ 26 h 106"/>
                <a:gd name="T86" fmla="*/ 45 w 139"/>
                <a:gd name="T87" fmla="*/ 23 h 106"/>
                <a:gd name="T88" fmla="*/ 50 w 139"/>
                <a:gd name="T89" fmla="*/ 28 h 106"/>
                <a:gd name="T90" fmla="*/ 54 w 139"/>
                <a:gd name="T91" fmla="*/ 38 h 106"/>
                <a:gd name="T92" fmla="*/ 109 w 139"/>
                <a:gd name="T93" fmla="*/ 12 h 106"/>
                <a:gd name="T94" fmla="*/ 102 w 139"/>
                <a:gd name="T95" fmla="*/ 0 h 106"/>
                <a:gd name="T96" fmla="*/ 121 w 139"/>
                <a:gd name="T97" fmla="*/ 0 h 106"/>
                <a:gd name="T98" fmla="*/ 139 w 139"/>
                <a:gd name="T99" fmla="*/ 2 h 106"/>
                <a:gd name="T100" fmla="*/ 130 w 139"/>
                <a:gd name="T101" fmla="*/ 16 h 106"/>
                <a:gd name="T102" fmla="*/ 121 w 139"/>
                <a:gd name="T103" fmla="*/ 33 h 106"/>
                <a:gd name="T104" fmla="*/ 113 w 139"/>
                <a:gd name="T105" fmla="*/ 21 h 106"/>
                <a:gd name="T106" fmla="*/ 57 w 139"/>
                <a:gd name="T107" fmla="*/ 49 h 106"/>
                <a:gd name="T108" fmla="*/ 52 w 139"/>
                <a:gd name="T109" fmla="*/ 52 h 106"/>
                <a:gd name="T110" fmla="*/ 47 w 139"/>
                <a:gd name="T111" fmla="*/ 47 h 106"/>
                <a:gd name="T112" fmla="*/ 42 w 139"/>
                <a:gd name="T113" fmla="*/ 38 h 106"/>
                <a:gd name="T114" fmla="*/ 7 w 139"/>
                <a:gd name="T115" fmla="*/ 54 h 106"/>
                <a:gd name="T116" fmla="*/ 7 w 139"/>
                <a:gd name="T117" fmla="*/ 9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 h="106">
                  <a:moveTo>
                    <a:pt x="7" y="99"/>
                  </a:moveTo>
                  <a:lnTo>
                    <a:pt x="14" y="99"/>
                  </a:lnTo>
                  <a:lnTo>
                    <a:pt x="14" y="59"/>
                  </a:lnTo>
                  <a:lnTo>
                    <a:pt x="21" y="56"/>
                  </a:lnTo>
                  <a:lnTo>
                    <a:pt x="21" y="99"/>
                  </a:lnTo>
                  <a:lnTo>
                    <a:pt x="26" y="99"/>
                  </a:lnTo>
                  <a:lnTo>
                    <a:pt x="26" y="54"/>
                  </a:lnTo>
                  <a:lnTo>
                    <a:pt x="33" y="52"/>
                  </a:lnTo>
                  <a:lnTo>
                    <a:pt x="33" y="99"/>
                  </a:lnTo>
                  <a:lnTo>
                    <a:pt x="40" y="99"/>
                  </a:lnTo>
                  <a:lnTo>
                    <a:pt x="40" y="49"/>
                  </a:lnTo>
                  <a:lnTo>
                    <a:pt x="40" y="49"/>
                  </a:lnTo>
                  <a:lnTo>
                    <a:pt x="47" y="56"/>
                  </a:lnTo>
                  <a:lnTo>
                    <a:pt x="47" y="99"/>
                  </a:lnTo>
                  <a:lnTo>
                    <a:pt x="52" y="99"/>
                  </a:lnTo>
                  <a:lnTo>
                    <a:pt x="52" y="61"/>
                  </a:lnTo>
                  <a:lnTo>
                    <a:pt x="59" y="59"/>
                  </a:lnTo>
                  <a:lnTo>
                    <a:pt x="59" y="99"/>
                  </a:lnTo>
                  <a:lnTo>
                    <a:pt x="64" y="99"/>
                  </a:lnTo>
                  <a:lnTo>
                    <a:pt x="64" y="56"/>
                  </a:lnTo>
                  <a:lnTo>
                    <a:pt x="71" y="52"/>
                  </a:lnTo>
                  <a:lnTo>
                    <a:pt x="71" y="99"/>
                  </a:lnTo>
                  <a:lnTo>
                    <a:pt x="76" y="99"/>
                  </a:lnTo>
                  <a:lnTo>
                    <a:pt x="76" y="49"/>
                  </a:lnTo>
                  <a:lnTo>
                    <a:pt x="83" y="45"/>
                  </a:lnTo>
                  <a:lnTo>
                    <a:pt x="83" y="99"/>
                  </a:lnTo>
                  <a:lnTo>
                    <a:pt x="90" y="99"/>
                  </a:lnTo>
                  <a:lnTo>
                    <a:pt x="90" y="42"/>
                  </a:lnTo>
                  <a:lnTo>
                    <a:pt x="97" y="40"/>
                  </a:lnTo>
                  <a:lnTo>
                    <a:pt x="97" y="99"/>
                  </a:lnTo>
                  <a:lnTo>
                    <a:pt x="102" y="99"/>
                  </a:lnTo>
                  <a:lnTo>
                    <a:pt x="102" y="38"/>
                  </a:lnTo>
                  <a:lnTo>
                    <a:pt x="109" y="33"/>
                  </a:lnTo>
                  <a:lnTo>
                    <a:pt x="109" y="99"/>
                  </a:lnTo>
                  <a:lnTo>
                    <a:pt x="135" y="99"/>
                  </a:lnTo>
                  <a:lnTo>
                    <a:pt x="135" y="106"/>
                  </a:lnTo>
                  <a:lnTo>
                    <a:pt x="7" y="106"/>
                  </a:lnTo>
                  <a:lnTo>
                    <a:pt x="0" y="106"/>
                  </a:lnTo>
                  <a:lnTo>
                    <a:pt x="0" y="99"/>
                  </a:lnTo>
                  <a:lnTo>
                    <a:pt x="0" y="2"/>
                  </a:lnTo>
                  <a:lnTo>
                    <a:pt x="7" y="2"/>
                  </a:lnTo>
                  <a:lnTo>
                    <a:pt x="7" y="40"/>
                  </a:lnTo>
                  <a:lnTo>
                    <a:pt x="42" y="26"/>
                  </a:lnTo>
                  <a:lnTo>
                    <a:pt x="45" y="23"/>
                  </a:lnTo>
                  <a:lnTo>
                    <a:pt x="50" y="28"/>
                  </a:lnTo>
                  <a:lnTo>
                    <a:pt x="54" y="38"/>
                  </a:lnTo>
                  <a:lnTo>
                    <a:pt x="109" y="12"/>
                  </a:lnTo>
                  <a:lnTo>
                    <a:pt x="102" y="0"/>
                  </a:lnTo>
                  <a:lnTo>
                    <a:pt x="121" y="0"/>
                  </a:lnTo>
                  <a:lnTo>
                    <a:pt x="139" y="2"/>
                  </a:lnTo>
                  <a:lnTo>
                    <a:pt x="130" y="16"/>
                  </a:lnTo>
                  <a:lnTo>
                    <a:pt x="121" y="33"/>
                  </a:lnTo>
                  <a:lnTo>
                    <a:pt x="113" y="21"/>
                  </a:lnTo>
                  <a:lnTo>
                    <a:pt x="57" y="49"/>
                  </a:lnTo>
                  <a:lnTo>
                    <a:pt x="52" y="52"/>
                  </a:lnTo>
                  <a:lnTo>
                    <a:pt x="47" y="47"/>
                  </a:lnTo>
                  <a:lnTo>
                    <a:pt x="42" y="38"/>
                  </a:lnTo>
                  <a:lnTo>
                    <a:pt x="7" y="54"/>
                  </a:lnTo>
                  <a:lnTo>
                    <a:pt x="7" y="99"/>
                  </a:lnTo>
                  <a:close/>
                </a:path>
              </a:pathLst>
            </a:custGeom>
            <a:solidFill>
              <a:schemeClr val="bg1"/>
            </a:solidFill>
            <a:ln>
              <a:noFill/>
            </a:ln>
          </p:spPr>
          <p:txBody>
            <a:bodyPr vert="horz" wrap="square" lIns="68580" tIns="34290" rIns="68580" bIns="34290" numCol="1" anchor="t" anchorCtr="0" compatLnSpc="1"/>
            <a:lstStyle/>
            <a:p>
              <a:endParaRPr lang="zh-CN" altLang="en-US" sz="1015">
                <a:sym typeface="+mn-lt"/>
              </a:endParaRPr>
            </a:p>
          </p:txBody>
        </p:sp>
      </p:grpSp>
      <p:grpSp>
        <p:nvGrpSpPr>
          <p:cNvPr id="105" name="组合 104"/>
          <p:cNvGrpSpPr/>
          <p:nvPr/>
        </p:nvGrpSpPr>
        <p:grpSpPr>
          <a:xfrm>
            <a:off x="3499557" y="1384925"/>
            <a:ext cx="1001008" cy="1001008"/>
            <a:chOff x="3499557" y="1384925"/>
            <a:chExt cx="1001008" cy="1001008"/>
          </a:xfrm>
        </p:grpSpPr>
        <p:sp>
          <p:nvSpPr>
            <p:cNvPr id="106" name="椭圆 105"/>
            <p:cNvSpPr/>
            <p:nvPr/>
          </p:nvSpPr>
          <p:spPr>
            <a:xfrm>
              <a:off x="3499557" y="1384925"/>
              <a:ext cx="1001008" cy="1001008"/>
            </a:xfrm>
            <a:prstGeom prst="ellipse">
              <a:avLst/>
            </a:prstGeom>
            <a:gradFill flip="none" rotWithShape="1">
              <a:gsLst>
                <a:gs pos="0">
                  <a:schemeClr val="bg1"/>
                </a:gs>
                <a:gs pos="100000">
                  <a:schemeClr val="bg1">
                    <a:lumMod val="85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ym typeface="+mn-lt"/>
              </a:endParaRPr>
            </a:p>
          </p:txBody>
        </p:sp>
        <p:sp>
          <p:nvSpPr>
            <p:cNvPr id="107" name="椭圆 106"/>
            <p:cNvSpPr>
              <a:spLocks noChangeAspect="1"/>
            </p:cNvSpPr>
            <p:nvPr/>
          </p:nvSpPr>
          <p:spPr>
            <a:xfrm>
              <a:off x="3571118" y="1456487"/>
              <a:ext cx="857884" cy="8578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ym typeface="+mn-lt"/>
              </a:endParaRPr>
            </a:p>
          </p:txBody>
        </p:sp>
        <p:sp>
          <p:nvSpPr>
            <p:cNvPr id="108" name="椭圆 107"/>
            <p:cNvSpPr>
              <a:spLocks noChangeAspect="1"/>
            </p:cNvSpPr>
            <p:nvPr/>
          </p:nvSpPr>
          <p:spPr>
            <a:xfrm>
              <a:off x="3632395" y="1517764"/>
              <a:ext cx="735329" cy="73532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ym typeface="+mn-lt"/>
              </a:endParaRPr>
            </a:p>
          </p:txBody>
        </p:sp>
        <p:sp>
          <p:nvSpPr>
            <p:cNvPr id="110" name="Freeform 321"/>
            <p:cNvSpPr>
              <a:spLocks noChangeAspect="1" noEditPoints="1"/>
            </p:cNvSpPr>
            <p:nvPr/>
          </p:nvSpPr>
          <p:spPr bwMode="auto">
            <a:xfrm>
              <a:off x="3856551" y="1706648"/>
              <a:ext cx="287018" cy="357560"/>
            </a:xfrm>
            <a:custGeom>
              <a:avLst/>
              <a:gdLst>
                <a:gd name="T0" fmla="*/ 27 w 50"/>
                <a:gd name="T1" fmla="*/ 1 h 62"/>
                <a:gd name="T2" fmla="*/ 32 w 50"/>
                <a:gd name="T3" fmla="*/ 18 h 62"/>
                <a:gd name="T4" fmla="*/ 27 w 50"/>
                <a:gd name="T5" fmla="*/ 21 h 62"/>
                <a:gd name="T6" fmla="*/ 27 w 50"/>
                <a:gd name="T7" fmla="*/ 23 h 62"/>
                <a:gd name="T8" fmla="*/ 29 w 50"/>
                <a:gd name="T9" fmla="*/ 24 h 62"/>
                <a:gd name="T10" fmla="*/ 30 w 50"/>
                <a:gd name="T11" fmla="*/ 26 h 62"/>
                <a:gd name="T12" fmla="*/ 50 w 50"/>
                <a:gd name="T13" fmla="*/ 38 h 62"/>
                <a:gd name="T14" fmla="*/ 46 w 50"/>
                <a:gd name="T15" fmla="*/ 42 h 62"/>
                <a:gd name="T16" fmla="*/ 29 w 50"/>
                <a:gd name="T17" fmla="*/ 38 h 62"/>
                <a:gd name="T18" fmla="*/ 29 w 50"/>
                <a:gd name="T19" fmla="*/ 33 h 62"/>
                <a:gd name="T20" fmla="*/ 27 w 50"/>
                <a:gd name="T21" fmla="*/ 31 h 62"/>
                <a:gd name="T22" fmla="*/ 27 w 50"/>
                <a:gd name="T23" fmla="*/ 32 h 62"/>
                <a:gd name="T24" fmla="*/ 31 w 50"/>
                <a:gd name="T25" fmla="*/ 62 h 62"/>
                <a:gd name="T26" fmla="*/ 18 w 50"/>
                <a:gd name="T27" fmla="*/ 62 h 62"/>
                <a:gd name="T28" fmla="*/ 23 w 50"/>
                <a:gd name="T29" fmla="*/ 32 h 62"/>
                <a:gd name="T30" fmla="*/ 3 w 50"/>
                <a:gd name="T31" fmla="*/ 44 h 62"/>
                <a:gd name="T32" fmla="*/ 1 w 50"/>
                <a:gd name="T33" fmla="*/ 38 h 62"/>
                <a:gd name="T34" fmla="*/ 13 w 50"/>
                <a:gd name="T35" fmla="*/ 25 h 62"/>
                <a:gd name="T36" fmla="*/ 18 w 50"/>
                <a:gd name="T37" fmla="*/ 28 h 62"/>
                <a:gd name="T38" fmla="*/ 20 w 50"/>
                <a:gd name="T39" fmla="*/ 27 h 62"/>
                <a:gd name="T40" fmla="*/ 20 w 50"/>
                <a:gd name="T41" fmla="*/ 26 h 62"/>
                <a:gd name="T42" fmla="*/ 21 w 50"/>
                <a:gd name="T43" fmla="*/ 23 h 62"/>
                <a:gd name="T44" fmla="*/ 21 w 50"/>
                <a:gd name="T45" fmla="*/ 0 h 62"/>
                <a:gd name="T46" fmla="*/ 27 w 50"/>
                <a:gd name="T47" fmla="*/ 1 h 62"/>
                <a:gd name="T48" fmla="*/ 4 w 50"/>
                <a:gd name="T49" fmla="*/ 29 h 62"/>
                <a:gd name="T50" fmla="*/ 9 w 50"/>
                <a:gd name="T51" fmla="*/ 23 h 62"/>
                <a:gd name="T52" fmla="*/ 17 w 50"/>
                <a:gd name="T53" fmla="*/ 9 h 62"/>
                <a:gd name="T54" fmla="*/ 16 w 50"/>
                <a:gd name="T55" fmla="*/ 8 h 62"/>
                <a:gd name="T56" fmla="*/ 4 w 50"/>
                <a:gd name="T57" fmla="*/ 29 h 62"/>
                <a:gd name="T58" fmla="*/ 33 w 50"/>
                <a:gd name="T59" fmla="*/ 9 h 62"/>
                <a:gd name="T60" fmla="*/ 36 w 50"/>
                <a:gd name="T61" fmla="*/ 16 h 62"/>
                <a:gd name="T62" fmla="*/ 44 w 50"/>
                <a:gd name="T63" fmla="*/ 29 h 62"/>
                <a:gd name="T64" fmla="*/ 45 w 50"/>
                <a:gd name="T65" fmla="*/ 30 h 62"/>
                <a:gd name="T66" fmla="*/ 33 w 50"/>
                <a:gd name="T67" fmla="*/ 9 h 62"/>
                <a:gd name="T68" fmla="*/ 25 w 50"/>
                <a:gd name="T69" fmla="*/ 25 h 62"/>
                <a:gd name="T70" fmla="*/ 23 w 50"/>
                <a:gd name="T71" fmla="*/ 25 h 62"/>
                <a:gd name="T72" fmla="*/ 22 w 50"/>
                <a:gd name="T73" fmla="*/ 27 h 62"/>
                <a:gd name="T74" fmla="*/ 23 w 50"/>
                <a:gd name="T75" fmla="*/ 29 h 62"/>
                <a:gd name="T76" fmla="*/ 24 w 50"/>
                <a:gd name="T77" fmla="*/ 30 h 62"/>
                <a:gd name="T78" fmla="*/ 26 w 50"/>
                <a:gd name="T79" fmla="*/ 29 h 62"/>
                <a:gd name="T80" fmla="*/ 27 w 50"/>
                <a:gd name="T81" fmla="*/ 27 h 62"/>
                <a:gd name="T82" fmla="*/ 27 w 50"/>
                <a:gd name="T83" fmla="*/ 25 h 62"/>
                <a:gd name="T84" fmla="*/ 25 w 50"/>
                <a:gd name="T85"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 h="62">
                  <a:moveTo>
                    <a:pt x="27" y="1"/>
                  </a:moveTo>
                  <a:cubicBezTo>
                    <a:pt x="32" y="18"/>
                    <a:pt x="32" y="18"/>
                    <a:pt x="32" y="18"/>
                  </a:cubicBezTo>
                  <a:cubicBezTo>
                    <a:pt x="27" y="21"/>
                    <a:pt x="27" y="21"/>
                    <a:pt x="27" y="21"/>
                  </a:cubicBezTo>
                  <a:cubicBezTo>
                    <a:pt x="27" y="23"/>
                    <a:pt x="27" y="23"/>
                    <a:pt x="27" y="23"/>
                  </a:cubicBezTo>
                  <a:cubicBezTo>
                    <a:pt x="28" y="23"/>
                    <a:pt x="28" y="23"/>
                    <a:pt x="29" y="24"/>
                  </a:cubicBezTo>
                  <a:cubicBezTo>
                    <a:pt x="29" y="25"/>
                    <a:pt x="29" y="25"/>
                    <a:pt x="30" y="26"/>
                  </a:cubicBezTo>
                  <a:cubicBezTo>
                    <a:pt x="50" y="38"/>
                    <a:pt x="50" y="38"/>
                    <a:pt x="50" y="38"/>
                  </a:cubicBezTo>
                  <a:cubicBezTo>
                    <a:pt x="46" y="42"/>
                    <a:pt x="46" y="42"/>
                    <a:pt x="46" y="42"/>
                  </a:cubicBezTo>
                  <a:cubicBezTo>
                    <a:pt x="29" y="38"/>
                    <a:pt x="29" y="38"/>
                    <a:pt x="29" y="38"/>
                  </a:cubicBezTo>
                  <a:cubicBezTo>
                    <a:pt x="29" y="33"/>
                    <a:pt x="29" y="33"/>
                    <a:pt x="29" y="33"/>
                  </a:cubicBezTo>
                  <a:cubicBezTo>
                    <a:pt x="27" y="31"/>
                    <a:pt x="27" y="31"/>
                    <a:pt x="27" y="31"/>
                  </a:cubicBezTo>
                  <a:cubicBezTo>
                    <a:pt x="27" y="32"/>
                    <a:pt x="27" y="32"/>
                    <a:pt x="27" y="32"/>
                  </a:cubicBezTo>
                  <a:cubicBezTo>
                    <a:pt x="31" y="62"/>
                    <a:pt x="31" y="62"/>
                    <a:pt x="31" y="62"/>
                  </a:cubicBezTo>
                  <a:cubicBezTo>
                    <a:pt x="18" y="62"/>
                    <a:pt x="18" y="62"/>
                    <a:pt x="18" y="62"/>
                  </a:cubicBezTo>
                  <a:cubicBezTo>
                    <a:pt x="23" y="32"/>
                    <a:pt x="23" y="32"/>
                    <a:pt x="23" y="32"/>
                  </a:cubicBezTo>
                  <a:cubicBezTo>
                    <a:pt x="3" y="44"/>
                    <a:pt x="3" y="44"/>
                    <a:pt x="3" y="44"/>
                  </a:cubicBezTo>
                  <a:cubicBezTo>
                    <a:pt x="1" y="38"/>
                    <a:pt x="1" y="38"/>
                    <a:pt x="1" y="38"/>
                  </a:cubicBezTo>
                  <a:cubicBezTo>
                    <a:pt x="13" y="25"/>
                    <a:pt x="13" y="25"/>
                    <a:pt x="13" y="25"/>
                  </a:cubicBezTo>
                  <a:cubicBezTo>
                    <a:pt x="18" y="28"/>
                    <a:pt x="18" y="28"/>
                    <a:pt x="18" y="28"/>
                  </a:cubicBezTo>
                  <a:cubicBezTo>
                    <a:pt x="20" y="27"/>
                    <a:pt x="20" y="27"/>
                    <a:pt x="20" y="27"/>
                  </a:cubicBezTo>
                  <a:cubicBezTo>
                    <a:pt x="20" y="27"/>
                    <a:pt x="20" y="27"/>
                    <a:pt x="20" y="26"/>
                  </a:cubicBezTo>
                  <a:cubicBezTo>
                    <a:pt x="20" y="25"/>
                    <a:pt x="20" y="24"/>
                    <a:pt x="21" y="23"/>
                  </a:cubicBezTo>
                  <a:cubicBezTo>
                    <a:pt x="21" y="0"/>
                    <a:pt x="21" y="0"/>
                    <a:pt x="21" y="0"/>
                  </a:cubicBezTo>
                  <a:cubicBezTo>
                    <a:pt x="27" y="1"/>
                    <a:pt x="27" y="1"/>
                    <a:pt x="27" y="1"/>
                  </a:cubicBezTo>
                  <a:close/>
                  <a:moveTo>
                    <a:pt x="4" y="29"/>
                  </a:moveTo>
                  <a:cubicBezTo>
                    <a:pt x="9" y="23"/>
                    <a:pt x="9" y="23"/>
                    <a:pt x="9" y="23"/>
                  </a:cubicBezTo>
                  <a:cubicBezTo>
                    <a:pt x="7" y="18"/>
                    <a:pt x="9" y="12"/>
                    <a:pt x="17" y="9"/>
                  </a:cubicBezTo>
                  <a:cubicBezTo>
                    <a:pt x="16" y="8"/>
                    <a:pt x="17" y="8"/>
                    <a:pt x="16" y="8"/>
                  </a:cubicBezTo>
                  <a:cubicBezTo>
                    <a:pt x="5" y="11"/>
                    <a:pt x="0" y="22"/>
                    <a:pt x="4" y="29"/>
                  </a:cubicBezTo>
                  <a:close/>
                  <a:moveTo>
                    <a:pt x="33" y="9"/>
                  </a:moveTo>
                  <a:cubicBezTo>
                    <a:pt x="36" y="16"/>
                    <a:pt x="36" y="16"/>
                    <a:pt x="36" y="16"/>
                  </a:cubicBezTo>
                  <a:cubicBezTo>
                    <a:pt x="42" y="16"/>
                    <a:pt x="45" y="21"/>
                    <a:pt x="44" y="29"/>
                  </a:cubicBezTo>
                  <a:cubicBezTo>
                    <a:pt x="45" y="29"/>
                    <a:pt x="45" y="29"/>
                    <a:pt x="45" y="30"/>
                  </a:cubicBezTo>
                  <a:cubicBezTo>
                    <a:pt x="49" y="18"/>
                    <a:pt x="41" y="9"/>
                    <a:pt x="33" y="9"/>
                  </a:cubicBezTo>
                  <a:close/>
                  <a:moveTo>
                    <a:pt x="25" y="25"/>
                  </a:moveTo>
                  <a:cubicBezTo>
                    <a:pt x="24" y="24"/>
                    <a:pt x="24" y="25"/>
                    <a:pt x="23" y="25"/>
                  </a:cubicBezTo>
                  <a:cubicBezTo>
                    <a:pt x="22" y="25"/>
                    <a:pt x="22" y="26"/>
                    <a:pt x="22" y="27"/>
                  </a:cubicBezTo>
                  <a:cubicBezTo>
                    <a:pt x="22" y="27"/>
                    <a:pt x="22" y="28"/>
                    <a:pt x="23" y="29"/>
                  </a:cubicBezTo>
                  <a:cubicBezTo>
                    <a:pt x="23" y="29"/>
                    <a:pt x="24" y="29"/>
                    <a:pt x="24" y="30"/>
                  </a:cubicBezTo>
                  <a:cubicBezTo>
                    <a:pt x="25" y="30"/>
                    <a:pt x="26" y="29"/>
                    <a:pt x="26" y="29"/>
                  </a:cubicBezTo>
                  <a:cubicBezTo>
                    <a:pt x="27" y="29"/>
                    <a:pt x="27" y="28"/>
                    <a:pt x="27" y="27"/>
                  </a:cubicBezTo>
                  <a:cubicBezTo>
                    <a:pt x="27" y="27"/>
                    <a:pt x="27" y="26"/>
                    <a:pt x="27" y="25"/>
                  </a:cubicBezTo>
                  <a:cubicBezTo>
                    <a:pt x="26" y="25"/>
                    <a:pt x="26" y="25"/>
                    <a:pt x="25" y="25"/>
                  </a:cubicBezTo>
                  <a:close/>
                </a:path>
              </a:pathLst>
            </a:custGeom>
            <a:solidFill>
              <a:srgbClr val="0070C0"/>
            </a:solidFill>
            <a:ln>
              <a:noFill/>
            </a:ln>
          </p:spPr>
          <p:txBody>
            <a:bodyPr vert="horz" wrap="square" lIns="68580" tIns="34290" rIns="68580" bIns="34290" numCol="1" anchor="t" anchorCtr="0" compatLnSpc="1"/>
            <a:lstStyle/>
            <a:p>
              <a:endParaRPr lang="zh-CN" altLang="en-US" sz="1015">
                <a:sym typeface="+mn-lt"/>
              </a:endParaRPr>
            </a:p>
          </p:txBody>
        </p:sp>
      </p:grpSp>
      <p:cxnSp>
        <p:nvCxnSpPr>
          <p:cNvPr id="111" name="直接连接符 110"/>
          <p:cNvCxnSpPr/>
          <p:nvPr/>
        </p:nvCxnSpPr>
        <p:spPr>
          <a:xfrm flipH="1" flipV="1">
            <a:off x="2741792" y="3868647"/>
            <a:ext cx="757765" cy="1"/>
          </a:xfrm>
          <a:prstGeom prst="line">
            <a:avLst/>
          </a:prstGeom>
          <a:ln>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pSp>
        <p:nvGrpSpPr>
          <p:cNvPr id="112" name="组合 111"/>
          <p:cNvGrpSpPr/>
          <p:nvPr/>
        </p:nvGrpSpPr>
        <p:grpSpPr>
          <a:xfrm>
            <a:off x="4070253" y="2373401"/>
            <a:ext cx="1001008" cy="1001008"/>
            <a:chOff x="4070253" y="2373401"/>
            <a:chExt cx="1001008" cy="1001008"/>
          </a:xfrm>
        </p:grpSpPr>
        <p:sp>
          <p:nvSpPr>
            <p:cNvPr id="113" name="椭圆 112"/>
            <p:cNvSpPr/>
            <p:nvPr/>
          </p:nvSpPr>
          <p:spPr>
            <a:xfrm>
              <a:off x="4070253" y="2373401"/>
              <a:ext cx="1001008" cy="1001008"/>
            </a:xfrm>
            <a:prstGeom prst="ellipse">
              <a:avLst/>
            </a:prstGeom>
            <a:gradFill flip="none" rotWithShape="1">
              <a:gsLst>
                <a:gs pos="0">
                  <a:schemeClr val="bg1"/>
                </a:gs>
                <a:gs pos="100000">
                  <a:schemeClr val="bg1">
                    <a:lumMod val="85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ym typeface="+mn-lt"/>
              </a:endParaRPr>
            </a:p>
          </p:txBody>
        </p:sp>
        <p:sp>
          <p:nvSpPr>
            <p:cNvPr id="114" name="椭圆 113"/>
            <p:cNvSpPr>
              <a:spLocks noChangeAspect="1"/>
            </p:cNvSpPr>
            <p:nvPr/>
          </p:nvSpPr>
          <p:spPr>
            <a:xfrm>
              <a:off x="4141815" y="2444963"/>
              <a:ext cx="857884" cy="8578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ym typeface="+mn-lt"/>
              </a:endParaRPr>
            </a:p>
          </p:txBody>
        </p:sp>
        <p:sp>
          <p:nvSpPr>
            <p:cNvPr id="115" name="椭圆 114"/>
            <p:cNvSpPr>
              <a:spLocks noChangeAspect="1"/>
            </p:cNvSpPr>
            <p:nvPr/>
          </p:nvSpPr>
          <p:spPr>
            <a:xfrm>
              <a:off x="4203092" y="2506240"/>
              <a:ext cx="735329" cy="73532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ym typeface="+mn-lt"/>
              </a:endParaRPr>
            </a:p>
          </p:txBody>
        </p:sp>
        <p:sp>
          <p:nvSpPr>
            <p:cNvPr id="118" name="Freeform 131"/>
            <p:cNvSpPr>
              <a:spLocks noChangeAspect="1" noEditPoints="1"/>
            </p:cNvSpPr>
            <p:nvPr/>
          </p:nvSpPr>
          <p:spPr bwMode="auto">
            <a:xfrm>
              <a:off x="4377733" y="2616540"/>
              <a:ext cx="386048" cy="514730"/>
            </a:xfrm>
            <a:custGeom>
              <a:avLst/>
              <a:gdLst>
                <a:gd name="T0" fmla="*/ 26 w 52"/>
                <a:gd name="T1" fmla="*/ 41 h 69"/>
                <a:gd name="T2" fmla="*/ 27 w 52"/>
                <a:gd name="T3" fmla="*/ 41 h 69"/>
                <a:gd name="T4" fmla="*/ 37 w 52"/>
                <a:gd name="T5" fmla="*/ 25 h 69"/>
                <a:gd name="T6" fmla="*/ 16 w 52"/>
                <a:gd name="T7" fmla="*/ 18 h 69"/>
                <a:gd name="T8" fmla="*/ 13 w 52"/>
                <a:gd name="T9" fmla="*/ 46 h 69"/>
                <a:gd name="T10" fmla="*/ 51 w 52"/>
                <a:gd name="T11" fmla="*/ 52 h 69"/>
                <a:gd name="T12" fmla="*/ 0 w 52"/>
                <a:gd name="T13" fmla="*/ 63 h 69"/>
                <a:gd name="T14" fmla="*/ 13 w 52"/>
                <a:gd name="T15" fmla="*/ 46 h 69"/>
                <a:gd name="T16" fmla="*/ 26 w 52"/>
                <a:gd name="T17" fmla="*/ 36 h 69"/>
                <a:gd name="T18" fmla="*/ 29 w 52"/>
                <a:gd name="T19" fmla="*/ 35 h 69"/>
                <a:gd name="T20" fmla="*/ 23 w 52"/>
                <a:gd name="T21" fmla="*/ 35 h 69"/>
                <a:gd name="T22" fmla="*/ 29 w 52"/>
                <a:gd name="T23" fmla="*/ 25 h 69"/>
                <a:gd name="T24" fmla="*/ 33 w 52"/>
                <a:gd name="T25" fmla="*/ 26 h 69"/>
                <a:gd name="T26" fmla="*/ 29 w 52"/>
                <a:gd name="T27" fmla="*/ 26 h 69"/>
                <a:gd name="T28" fmla="*/ 34 w 52"/>
                <a:gd name="T29" fmla="*/ 25 h 69"/>
                <a:gd name="T30" fmla="*/ 28 w 52"/>
                <a:gd name="T31" fmla="*/ 25 h 69"/>
                <a:gd name="T32" fmla="*/ 31 w 52"/>
                <a:gd name="T33" fmla="*/ 23 h 69"/>
                <a:gd name="T34" fmla="*/ 34 w 52"/>
                <a:gd name="T35" fmla="*/ 25 h 69"/>
                <a:gd name="T36" fmla="*/ 23 w 52"/>
                <a:gd name="T37" fmla="*/ 26 h 69"/>
                <a:gd name="T38" fmla="*/ 20 w 52"/>
                <a:gd name="T39" fmla="*/ 26 h 69"/>
                <a:gd name="T40" fmla="*/ 23 w 52"/>
                <a:gd name="T41" fmla="*/ 25 h 69"/>
                <a:gd name="T42" fmla="*/ 22 w 52"/>
                <a:gd name="T43" fmla="*/ 23 h 69"/>
                <a:gd name="T44" fmla="*/ 24 w 52"/>
                <a:gd name="T45" fmla="*/ 25 h 69"/>
                <a:gd name="T46" fmla="*/ 19 w 52"/>
                <a:gd name="T47" fmla="*/ 25 h 69"/>
                <a:gd name="T48" fmla="*/ 25 w 52"/>
                <a:gd name="T49" fmla="*/ 30 h 69"/>
                <a:gd name="T50" fmla="*/ 27 w 52"/>
                <a:gd name="T51" fmla="*/ 31 h 69"/>
                <a:gd name="T52" fmla="*/ 32 w 52"/>
                <a:gd name="T53" fmla="*/ 41 h 69"/>
                <a:gd name="T54" fmla="*/ 28 w 52"/>
                <a:gd name="T55" fmla="*/ 44 h 69"/>
                <a:gd name="T56" fmla="*/ 25 w 52"/>
                <a:gd name="T57" fmla="*/ 44 h 69"/>
                <a:gd name="T58" fmla="*/ 19 w 52"/>
                <a:gd name="T59" fmla="*/ 44 h 69"/>
                <a:gd name="T60" fmla="*/ 17 w 52"/>
                <a:gd name="T61" fmla="*/ 44 h 69"/>
                <a:gd name="T62" fmla="*/ 12 w 52"/>
                <a:gd name="T63" fmla="*/ 42 h 69"/>
                <a:gd name="T64" fmla="*/ 10 w 52"/>
                <a:gd name="T65" fmla="*/ 20 h 69"/>
                <a:gd name="T66" fmla="*/ 41 w 52"/>
                <a:gd name="T67" fmla="*/ 9 h 69"/>
                <a:gd name="T68" fmla="*/ 49 w 52"/>
                <a:gd name="T69" fmla="*/ 46 h 69"/>
                <a:gd name="T70" fmla="*/ 39 w 52"/>
                <a:gd name="T71" fmla="*/ 42 h 69"/>
                <a:gd name="T72" fmla="*/ 35 w 52"/>
                <a:gd name="T73" fmla="*/ 44 h 69"/>
                <a:gd name="T74" fmla="*/ 32 w 52"/>
                <a:gd name="T75" fmla="*/ 4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69">
                  <a:moveTo>
                    <a:pt x="14" y="23"/>
                  </a:moveTo>
                  <a:cubicBezTo>
                    <a:pt x="16" y="31"/>
                    <a:pt x="18" y="39"/>
                    <a:pt x="26" y="41"/>
                  </a:cubicBezTo>
                  <a:cubicBezTo>
                    <a:pt x="26" y="41"/>
                    <a:pt x="26" y="41"/>
                    <a:pt x="26" y="41"/>
                  </a:cubicBezTo>
                  <a:cubicBezTo>
                    <a:pt x="27" y="41"/>
                    <a:pt x="26" y="41"/>
                    <a:pt x="27" y="41"/>
                  </a:cubicBezTo>
                  <a:cubicBezTo>
                    <a:pt x="27" y="41"/>
                    <a:pt x="27" y="41"/>
                    <a:pt x="27" y="41"/>
                  </a:cubicBezTo>
                  <a:cubicBezTo>
                    <a:pt x="33" y="38"/>
                    <a:pt x="36" y="32"/>
                    <a:pt x="37" y="25"/>
                  </a:cubicBezTo>
                  <a:cubicBezTo>
                    <a:pt x="36" y="20"/>
                    <a:pt x="36" y="20"/>
                    <a:pt x="36" y="20"/>
                  </a:cubicBezTo>
                  <a:cubicBezTo>
                    <a:pt x="33" y="21"/>
                    <a:pt x="21" y="23"/>
                    <a:pt x="16" y="18"/>
                  </a:cubicBezTo>
                  <a:cubicBezTo>
                    <a:pt x="15" y="20"/>
                    <a:pt x="15" y="21"/>
                    <a:pt x="14" y="23"/>
                  </a:cubicBezTo>
                  <a:close/>
                  <a:moveTo>
                    <a:pt x="13" y="46"/>
                  </a:moveTo>
                  <a:cubicBezTo>
                    <a:pt x="19" y="55"/>
                    <a:pt x="32" y="55"/>
                    <a:pt x="38" y="46"/>
                  </a:cubicBezTo>
                  <a:cubicBezTo>
                    <a:pt x="43" y="47"/>
                    <a:pt x="47" y="49"/>
                    <a:pt x="51" y="52"/>
                  </a:cubicBezTo>
                  <a:cubicBezTo>
                    <a:pt x="51" y="55"/>
                    <a:pt x="52" y="59"/>
                    <a:pt x="52" y="63"/>
                  </a:cubicBezTo>
                  <a:cubicBezTo>
                    <a:pt x="37" y="69"/>
                    <a:pt x="15" y="69"/>
                    <a:pt x="0" y="63"/>
                  </a:cubicBezTo>
                  <a:cubicBezTo>
                    <a:pt x="0" y="59"/>
                    <a:pt x="0" y="55"/>
                    <a:pt x="1" y="52"/>
                  </a:cubicBezTo>
                  <a:cubicBezTo>
                    <a:pt x="4" y="49"/>
                    <a:pt x="9" y="47"/>
                    <a:pt x="13" y="46"/>
                  </a:cubicBezTo>
                  <a:close/>
                  <a:moveTo>
                    <a:pt x="24" y="35"/>
                  </a:moveTo>
                  <a:cubicBezTo>
                    <a:pt x="24" y="36"/>
                    <a:pt x="25" y="36"/>
                    <a:pt x="26" y="36"/>
                  </a:cubicBezTo>
                  <a:cubicBezTo>
                    <a:pt x="27" y="36"/>
                    <a:pt x="28" y="35"/>
                    <a:pt x="29" y="35"/>
                  </a:cubicBezTo>
                  <a:cubicBezTo>
                    <a:pt x="29" y="35"/>
                    <a:pt x="29" y="35"/>
                    <a:pt x="29" y="35"/>
                  </a:cubicBezTo>
                  <a:cubicBezTo>
                    <a:pt x="28" y="36"/>
                    <a:pt x="27" y="37"/>
                    <a:pt x="26" y="37"/>
                  </a:cubicBezTo>
                  <a:cubicBezTo>
                    <a:pt x="25" y="37"/>
                    <a:pt x="24" y="36"/>
                    <a:pt x="23" y="35"/>
                  </a:cubicBezTo>
                  <a:cubicBezTo>
                    <a:pt x="24" y="35"/>
                    <a:pt x="24" y="35"/>
                    <a:pt x="24" y="35"/>
                  </a:cubicBezTo>
                  <a:close/>
                  <a:moveTo>
                    <a:pt x="29" y="25"/>
                  </a:moveTo>
                  <a:cubicBezTo>
                    <a:pt x="33" y="25"/>
                    <a:pt x="33" y="25"/>
                    <a:pt x="33" y="25"/>
                  </a:cubicBezTo>
                  <a:cubicBezTo>
                    <a:pt x="33" y="26"/>
                    <a:pt x="33" y="26"/>
                    <a:pt x="33" y="26"/>
                  </a:cubicBezTo>
                  <a:cubicBezTo>
                    <a:pt x="33" y="27"/>
                    <a:pt x="32" y="28"/>
                    <a:pt x="31" y="28"/>
                  </a:cubicBezTo>
                  <a:cubicBezTo>
                    <a:pt x="30" y="28"/>
                    <a:pt x="29" y="27"/>
                    <a:pt x="29" y="26"/>
                  </a:cubicBezTo>
                  <a:cubicBezTo>
                    <a:pt x="29" y="26"/>
                    <a:pt x="29" y="26"/>
                    <a:pt x="29" y="25"/>
                  </a:cubicBezTo>
                  <a:close/>
                  <a:moveTo>
                    <a:pt x="34" y="25"/>
                  </a:moveTo>
                  <a:cubicBezTo>
                    <a:pt x="33" y="24"/>
                    <a:pt x="32" y="24"/>
                    <a:pt x="31" y="24"/>
                  </a:cubicBezTo>
                  <a:cubicBezTo>
                    <a:pt x="30" y="24"/>
                    <a:pt x="29" y="25"/>
                    <a:pt x="28" y="25"/>
                  </a:cubicBezTo>
                  <a:cubicBezTo>
                    <a:pt x="28" y="24"/>
                    <a:pt x="28" y="24"/>
                    <a:pt x="28" y="24"/>
                  </a:cubicBezTo>
                  <a:cubicBezTo>
                    <a:pt x="29" y="24"/>
                    <a:pt x="30" y="23"/>
                    <a:pt x="31" y="23"/>
                  </a:cubicBezTo>
                  <a:cubicBezTo>
                    <a:pt x="32" y="23"/>
                    <a:pt x="33" y="23"/>
                    <a:pt x="34" y="24"/>
                  </a:cubicBezTo>
                  <a:cubicBezTo>
                    <a:pt x="34" y="25"/>
                    <a:pt x="34" y="25"/>
                    <a:pt x="34" y="25"/>
                  </a:cubicBezTo>
                  <a:close/>
                  <a:moveTo>
                    <a:pt x="23" y="25"/>
                  </a:moveTo>
                  <a:cubicBezTo>
                    <a:pt x="23" y="26"/>
                    <a:pt x="23" y="26"/>
                    <a:pt x="23" y="26"/>
                  </a:cubicBezTo>
                  <a:cubicBezTo>
                    <a:pt x="23" y="27"/>
                    <a:pt x="22" y="28"/>
                    <a:pt x="21" y="28"/>
                  </a:cubicBezTo>
                  <a:cubicBezTo>
                    <a:pt x="21" y="28"/>
                    <a:pt x="20" y="27"/>
                    <a:pt x="20" y="26"/>
                  </a:cubicBezTo>
                  <a:cubicBezTo>
                    <a:pt x="20" y="26"/>
                    <a:pt x="20" y="26"/>
                    <a:pt x="20" y="25"/>
                  </a:cubicBezTo>
                  <a:cubicBezTo>
                    <a:pt x="23" y="25"/>
                    <a:pt x="23" y="25"/>
                    <a:pt x="23" y="25"/>
                  </a:cubicBezTo>
                  <a:close/>
                  <a:moveTo>
                    <a:pt x="18" y="24"/>
                  </a:moveTo>
                  <a:cubicBezTo>
                    <a:pt x="20" y="23"/>
                    <a:pt x="21" y="23"/>
                    <a:pt x="22" y="23"/>
                  </a:cubicBezTo>
                  <a:cubicBezTo>
                    <a:pt x="23" y="23"/>
                    <a:pt x="24" y="24"/>
                    <a:pt x="25" y="24"/>
                  </a:cubicBezTo>
                  <a:cubicBezTo>
                    <a:pt x="24" y="25"/>
                    <a:pt x="24" y="25"/>
                    <a:pt x="24" y="25"/>
                  </a:cubicBezTo>
                  <a:cubicBezTo>
                    <a:pt x="23" y="25"/>
                    <a:pt x="23" y="24"/>
                    <a:pt x="22" y="24"/>
                  </a:cubicBezTo>
                  <a:cubicBezTo>
                    <a:pt x="21" y="24"/>
                    <a:pt x="20" y="24"/>
                    <a:pt x="19" y="25"/>
                  </a:cubicBezTo>
                  <a:cubicBezTo>
                    <a:pt x="18" y="24"/>
                    <a:pt x="18" y="24"/>
                    <a:pt x="18" y="24"/>
                  </a:cubicBezTo>
                  <a:close/>
                  <a:moveTo>
                    <a:pt x="25" y="30"/>
                  </a:moveTo>
                  <a:cubicBezTo>
                    <a:pt x="28" y="30"/>
                    <a:pt x="28" y="30"/>
                    <a:pt x="28" y="30"/>
                  </a:cubicBezTo>
                  <a:cubicBezTo>
                    <a:pt x="28" y="30"/>
                    <a:pt x="27" y="31"/>
                    <a:pt x="27" y="31"/>
                  </a:cubicBezTo>
                  <a:cubicBezTo>
                    <a:pt x="26" y="31"/>
                    <a:pt x="25" y="30"/>
                    <a:pt x="25" y="30"/>
                  </a:cubicBezTo>
                  <a:close/>
                  <a:moveTo>
                    <a:pt x="32" y="41"/>
                  </a:moveTo>
                  <a:cubicBezTo>
                    <a:pt x="31" y="42"/>
                    <a:pt x="29" y="43"/>
                    <a:pt x="28" y="44"/>
                  </a:cubicBezTo>
                  <a:cubicBezTo>
                    <a:pt x="28" y="44"/>
                    <a:pt x="28" y="44"/>
                    <a:pt x="28" y="44"/>
                  </a:cubicBezTo>
                  <a:cubicBezTo>
                    <a:pt x="27" y="44"/>
                    <a:pt x="27" y="44"/>
                    <a:pt x="26" y="44"/>
                  </a:cubicBezTo>
                  <a:cubicBezTo>
                    <a:pt x="26" y="44"/>
                    <a:pt x="25" y="44"/>
                    <a:pt x="25" y="44"/>
                  </a:cubicBezTo>
                  <a:cubicBezTo>
                    <a:pt x="23" y="43"/>
                    <a:pt x="21" y="42"/>
                    <a:pt x="20" y="41"/>
                  </a:cubicBezTo>
                  <a:cubicBezTo>
                    <a:pt x="19" y="44"/>
                    <a:pt x="19" y="44"/>
                    <a:pt x="19" y="44"/>
                  </a:cubicBezTo>
                  <a:cubicBezTo>
                    <a:pt x="17" y="45"/>
                    <a:pt x="17" y="45"/>
                    <a:pt x="17" y="45"/>
                  </a:cubicBezTo>
                  <a:cubicBezTo>
                    <a:pt x="17" y="44"/>
                    <a:pt x="17" y="44"/>
                    <a:pt x="17" y="44"/>
                  </a:cubicBezTo>
                  <a:cubicBezTo>
                    <a:pt x="15" y="41"/>
                    <a:pt x="15" y="41"/>
                    <a:pt x="15" y="41"/>
                  </a:cubicBezTo>
                  <a:cubicBezTo>
                    <a:pt x="12" y="42"/>
                    <a:pt x="12" y="42"/>
                    <a:pt x="12" y="42"/>
                  </a:cubicBezTo>
                  <a:cubicBezTo>
                    <a:pt x="10" y="43"/>
                    <a:pt x="7" y="44"/>
                    <a:pt x="4" y="45"/>
                  </a:cubicBezTo>
                  <a:cubicBezTo>
                    <a:pt x="8" y="36"/>
                    <a:pt x="9" y="31"/>
                    <a:pt x="10" y="20"/>
                  </a:cubicBezTo>
                  <a:cubicBezTo>
                    <a:pt x="10" y="13"/>
                    <a:pt x="9" y="7"/>
                    <a:pt x="18" y="5"/>
                  </a:cubicBezTo>
                  <a:cubicBezTo>
                    <a:pt x="28" y="0"/>
                    <a:pt x="37" y="2"/>
                    <a:pt x="41" y="9"/>
                  </a:cubicBezTo>
                  <a:cubicBezTo>
                    <a:pt x="44" y="16"/>
                    <a:pt x="42" y="29"/>
                    <a:pt x="45" y="37"/>
                  </a:cubicBezTo>
                  <a:cubicBezTo>
                    <a:pt x="46" y="43"/>
                    <a:pt x="49" y="46"/>
                    <a:pt x="49" y="46"/>
                  </a:cubicBezTo>
                  <a:cubicBezTo>
                    <a:pt x="49" y="46"/>
                    <a:pt x="49" y="46"/>
                    <a:pt x="49" y="46"/>
                  </a:cubicBezTo>
                  <a:cubicBezTo>
                    <a:pt x="46" y="45"/>
                    <a:pt x="43" y="43"/>
                    <a:pt x="39" y="42"/>
                  </a:cubicBezTo>
                  <a:cubicBezTo>
                    <a:pt x="36" y="41"/>
                    <a:pt x="36" y="41"/>
                    <a:pt x="36" y="41"/>
                  </a:cubicBezTo>
                  <a:cubicBezTo>
                    <a:pt x="35" y="44"/>
                    <a:pt x="35" y="44"/>
                    <a:pt x="35" y="44"/>
                  </a:cubicBezTo>
                  <a:cubicBezTo>
                    <a:pt x="35" y="44"/>
                    <a:pt x="35" y="44"/>
                    <a:pt x="35" y="44"/>
                  </a:cubicBezTo>
                  <a:cubicBezTo>
                    <a:pt x="32" y="44"/>
                    <a:pt x="32" y="44"/>
                    <a:pt x="32" y="44"/>
                  </a:cubicBezTo>
                  <a:lnTo>
                    <a:pt x="32" y="41"/>
                  </a:lnTo>
                  <a:close/>
                </a:path>
              </a:pathLst>
            </a:custGeom>
            <a:solidFill>
              <a:schemeClr val="bg1"/>
            </a:solidFill>
            <a:ln>
              <a:noFill/>
            </a:ln>
          </p:spPr>
          <p:txBody>
            <a:bodyPr vert="horz" wrap="square" lIns="68580" tIns="34290" rIns="68580" bIns="34290" numCol="1" anchor="t" anchorCtr="0" compatLnSpc="1"/>
            <a:lstStyle/>
            <a:p>
              <a:endParaRPr lang="zh-CN" altLang="en-US" sz="1015">
                <a:sym typeface="+mn-lt"/>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400" advTm="0">
        <p:blinds/>
      </p:transition>
    </mc:Choice>
    <mc:Fallback>
      <p:transition spd="slow" advTm="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down)">
                                      <p:cBhvr>
                                        <p:cTn id="7" dur="300"/>
                                        <p:tgtEl>
                                          <p:spTgt spid="103"/>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p:tgtEl>
                                          <p:spTgt spid="94"/>
                                        </p:tgtEl>
                                        <p:attrNameLst>
                                          <p:attrName>ppt_x</p:attrName>
                                        </p:attrNameLst>
                                      </p:cBhvr>
                                      <p:tavLst>
                                        <p:tav tm="0">
                                          <p:val>
                                            <p:strVal val="#ppt_x-#ppt_w*1.125000"/>
                                          </p:val>
                                        </p:tav>
                                        <p:tav tm="100000">
                                          <p:val>
                                            <p:strVal val="#ppt_x"/>
                                          </p:val>
                                        </p:tav>
                                      </p:tavLst>
                                    </p:anim>
                                    <p:animEffect transition="in" filter="wipe(right)">
                                      <p:cBhvr>
                                        <p:cTn id="12" dur="500"/>
                                        <p:tgtEl>
                                          <p:spTgt spid="94"/>
                                        </p:tgtEl>
                                      </p:cBhvr>
                                    </p:animEffect>
                                  </p:childTnLst>
                                </p:cTn>
                              </p:par>
                              <p:par>
                                <p:cTn id="13" presetID="1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ppt_x</p:attrName>
                                        </p:attrNameLst>
                                      </p:cBhvr>
                                      <p:tavLst>
                                        <p:tav tm="0">
                                          <p:val>
                                            <p:strVal val="#ppt_x-#ppt_w*1.125000"/>
                                          </p:val>
                                        </p:tav>
                                        <p:tav tm="100000">
                                          <p:val>
                                            <p:strVal val="#ppt_x"/>
                                          </p:val>
                                        </p:tav>
                                      </p:tavLst>
                                    </p:anim>
                                    <p:animEffect transition="in" filter="wipe(right)">
                                      <p:cBhvr>
                                        <p:cTn id="16" dur="500"/>
                                        <p:tgtEl>
                                          <p:spTgt spid="1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2000"/>
                                        <p:tgtEl>
                                          <p:spTgt spid="35"/>
                                        </p:tgtEl>
                                      </p:cBhvr>
                                    </p:animEffect>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112"/>
                                        </p:tgtEl>
                                        <p:attrNameLst>
                                          <p:attrName>style.visibility</p:attrName>
                                        </p:attrNameLst>
                                      </p:cBhvr>
                                      <p:to>
                                        <p:strVal val="visible"/>
                                      </p:to>
                                    </p:set>
                                    <p:anim calcmode="lin" valueType="num">
                                      <p:cBhvr additive="base">
                                        <p:cTn id="28" dur="500" fill="hold"/>
                                        <p:tgtEl>
                                          <p:spTgt spid="112"/>
                                        </p:tgtEl>
                                        <p:attrNameLst>
                                          <p:attrName>ppt_x</p:attrName>
                                        </p:attrNameLst>
                                      </p:cBhvr>
                                      <p:tavLst>
                                        <p:tav tm="0">
                                          <p:val>
                                            <p:strVal val="#ppt_x"/>
                                          </p:val>
                                        </p:tav>
                                        <p:tav tm="100000">
                                          <p:val>
                                            <p:strVal val="#ppt_x"/>
                                          </p:val>
                                        </p:tav>
                                      </p:tavLst>
                                    </p:anim>
                                    <p:anim calcmode="lin" valueType="num">
                                      <p:cBhvr additive="base">
                                        <p:cTn id="29" dur="500" fill="hold"/>
                                        <p:tgtEl>
                                          <p:spTgt spid="112"/>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10" presetClass="entr" presetSubtype="0" fill="hold" nodeType="afterEffect">
                                  <p:stCondLst>
                                    <p:cond delay="250"/>
                                  </p:stCondLst>
                                  <p:childTnLst>
                                    <p:set>
                                      <p:cBhvr>
                                        <p:cTn id="32" dur="1" fill="hold">
                                          <p:stCondLst>
                                            <p:cond delay="0"/>
                                          </p:stCondLst>
                                        </p:cTn>
                                        <p:tgtEl>
                                          <p:spTgt spid="105"/>
                                        </p:tgtEl>
                                        <p:attrNameLst>
                                          <p:attrName>style.visibility</p:attrName>
                                        </p:attrNameLst>
                                      </p:cBhvr>
                                      <p:to>
                                        <p:strVal val="visible"/>
                                      </p:to>
                                    </p:set>
                                    <p:animEffect transition="in" filter="fade">
                                      <p:cBhvr>
                                        <p:cTn id="33" dur="500"/>
                                        <p:tgtEl>
                                          <p:spTgt spid="105"/>
                                        </p:tgtEl>
                                      </p:cBhvr>
                                    </p:animEffect>
                                  </p:childTnLst>
                                </p:cTn>
                              </p:par>
                              <p:par>
                                <p:cTn id="34" presetID="42" presetClass="path" presetSubtype="0" accel="50000" decel="50000" fill="hold" nodeType="withEffect">
                                  <p:stCondLst>
                                    <p:cond delay="0"/>
                                  </p:stCondLst>
                                  <p:childTnLst>
                                    <p:animMotion origin="layout" path="M 0.05486 0.19228 L -2.22222E-6 3.33333E-6 " pathEditMode="relative" rAng="0" ptsTypes="AA">
                                      <p:cBhvr>
                                        <p:cTn id="35" dur="2000" fill="hold"/>
                                        <p:tgtEl>
                                          <p:spTgt spid="105"/>
                                        </p:tgtEl>
                                        <p:attrNameLst>
                                          <p:attrName>ppt_x</p:attrName>
                                          <p:attrName>ppt_y</p:attrName>
                                        </p:attrNameLst>
                                      </p:cBhvr>
                                      <p:rCtr x="-2882" y="-9599"/>
                                    </p:animMotion>
                                  </p:childTnLst>
                                </p:cTn>
                              </p:par>
                              <p:par>
                                <p:cTn id="36" presetID="10" presetClass="entr" presetSubtype="0" fill="hold" nodeType="withEffect">
                                  <p:stCondLst>
                                    <p:cond delay="500"/>
                                  </p:stCondLst>
                                  <p:childTnLst>
                                    <p:set>
                                      <p:cBhvr>
                                        <p:cTn id="37" dur="1" fill="hold">
                                          <p:stCondLst>
                                            <p:cond delay="0"/>
                                          </p:stCondLst>
                                        </p:cTn>
                                        <p:tgtEl>
                                          <p:spTgt spid="98"/>
                                        </p:tgtEl>
                                        <p:attrNameLst>
                                          <p:attrName>style.visibility</p:attrName>
                                        </p:attrNameLst>
                                      </p:cBhvr>
                                      <p:to>
                                        <p:strVal val="visible"/>
                                      </p:to>
                                    </p:set>
                                    <p:animEffect transition="in" filter="fade">
                                      <p:cBhvr>
                                        <p:cTn id="38" dur="500"/>
                                        <p:tgtEl>
                                          <p:spTgt spid="98"/>
                                        </p:tgtEl>
                                      </p:cBhvr>
                                    </p:animEffect>
                                  </p:childTnLst>
                                </p:cTn>
                              </p:par>
                              <p:par>
                                <p:cTn id="39" presetID="42" presetClass="path" presetSubtype="0" accel="50000" decel="50000" fill="hold" nodeType="withEffect">
                                  <p:stCondLst>
                                    <p:cond delay="0"/>
                                  </p:stCondLst>
                                  <p:childTnLst>
                                    <p:animMotion origin="layout" path="M -0.0592 0.19228 L -2.77778E-6 1.97531E-6 " pathEditMode="relative" rAng="0" ptsTypes="AA">
                                      <p:cBhvr>
                                        <p:cTn id="40" dur="2000" fill="hold"/>
                                        <p:tgtEl>
                                          <p:spTgt spid="98"/>
                                        </p:tgtEl>
                                        <p:attrNameLst>
                                          <p:attrName>ppt_x</p:attrName>
                                          <p:attrName>ppt_y</p:attrName>
                                        </p:attrNameLst>
                                      </p:cBhvr>
                                      <p:rCtr x="2951" y="-9630"/>
                                    </p:animMotion>
                                  </p:childTnLst>
                                </p:cTn>
                              </p:par>
                              <p:par>
                                <p:cTn id="41" presetID="10" presetClass="entr" presetSubtype="0" fill="hold" nodeType="withEffect">
                                  <p:stCondLst>
                                    <p:cond delay="500"/>
                                  </p:stCondLst>
                                  <p:childTnLst>
                                    <p:set>
                                      <p:cBhvr>
                                        <p:cTn id="42" dur="1" fill="hold">
                                          <p:stCondLst>
                                            <p:cond delay="0"/>
                                          </p:stCondLst>
                                        </p:cTn>
                                        <p:tgtEl>
                                          <p:spTgt spid="90"/>
                                        </p:tgtEl>
                                        <p:attrNameLst>
                                          <p:attrName>style.visibility</p:attrName>
                                        </p:attrNameLst>
                                      </p:cBhvr>
                                      <p:to>
                                        <p:strVal val="visible"/>
                                      </p:to>
                                    </p:set>
                                    <p:animEffect transition="in" filter="fade">
                                      <p:cBhvr>
                                        <p:cTn id="43" dur="500"/>
                                        <p:tgtEl>
                                          <p:spTgt spid="90"/>
                                        </p:tgtEl>
                                      </p:cBhvr>
                                    </p:animEffect>
                                  </p:childTnLst>
                                </p:cTn>
                              </p:par>
                              <p:par>
                                <p:cTn id="44" presetID="42" presetClass="path" presetSubtype="0" accel="50000" decel="50000" fill="hold" nodeType="withEffect">
                                  <p:stCondLst>
                                    <p:cond delay="0"/>
                                  </p:stCondLst>
                                  <p:childTnLst>
                                    <p:animMotion origin="layout" path="M -0.125 -1.97531E-6 L 4.72222E-6 -1.97531E-6 " pathEditMode="relative" rAng="0" ptsTypes="AA">
                                      <p:cBhvr>
                                        <p:cTn id="45" dur="2000" fill="hold"/>
                                        <p:tgtEl>
                                          <p:spTgt spid="90"/>
                                        </p:tgtEl>
                                        <p:attrNameLst>
                                          <p:attrName>ppt_x</p:attrName>
                                          <p:attrName>ppt_y</p:attrName>
                                        </p:attrNameLst>
                                      </p:cBhvr>
                                      <p:rCtr x="6250" y="0"/>
                                    </p:animMotion>
                                  </p:childTnLst>
                                </p:cTn>
                              </p:par>
                              <p:par>
                                <p:cTn id="46" presetID="10" presetClass="entr" presetSubtype="0" fill="hold" nodeType="withEffect">
                                  <p:stCondLst>
                                    <p:cond delay="500"/>
                                  </p:stCondLst>
                                  <p:childTnLst>
                                    <p:set>
                                      <p:cBhvr>
                                        <p:cTn id="47" dur="1" fill="hold">
                                          <p:stCondLst>
                                            <p:cond delay="0"/>
                                          </p:stCondLst>
                                        </p:cTn>
                                        <p:tgtEl>
                                          <p:spTgt spid="84"/>
                                        </p:tgtEl>
                                        <p:attrNameLst>
                                          <p:attrName>style.visibility</p:attrName>
                                        </p:attrNameLst>
                                      </p:cBhvr>
                                      <p:to>
                                        <p:strVal val="visible"/>
                                      </p:to>
                                    </p:set>
                                    <p:animEffect transition="in" filter="fade">
                                      <p:cBhvr>
                                        <p:cTn id="48" dur="500"/>
                                        <p:tgtEl>
                                          <p:spTgt spid="84"/>
                                        </p:tgtEl>
                                      </p:cBhvr>
                                    </p:animEffect>
                                  </p:childTnLst>
                                </p:cTn>
                              </p:par>
                              <p:par>
                                <p:cTn id="49" presetID="42" presetClass="path" presetSubtype="0" accel="50000" decel="50000" fill="hold" nodeType="withEffect">
                                  <p:stCondLst>
                                    <p:cond delay="0"/>
                                  </p:stCondLst>
                                  <p:childTnLst>
                                    <p:animMotion origin="layout" path="M -0.06545 -0.19229 L -2.77778E-6 4.07407E-6 " pathEditMode="relative" rAng="0" ptsTypes="AA">
                                      <p:cBhvr>
                                        <p:cTn id="50" dur="2000" fill="hold"/>
                                        <p:tgtEl>
                                          <p:spTgt spid="84"/>
                                        </p:tgtEl>
                                        <p:attrNameLst>
                                          <p:attrName>ppt_x</p:attrName>
                                          <p:attrName>ppt_y</p:attrName>
                                        </p:attrNameLst>
                                      </p:cBhvr>
                                      <p:rCtr x="3264" y="9599"/>
                                    </p:animMotion>
                                  </p:childTnLst>
                                </p:cTn>
                              </p:par>
                              <p:par>
                                <p:cTn id="51" presetID="10" presetClass="entr" presetSubtype="0" fill="hold" nodeType="withEffect">
                                  <p:stCondLst>
                                    <p:cond delay="500"/>
                                  </p:stCondLst>
                                  <p:childTnLst>
                                    <p:set>
                                      <p:cBhvr>
                                        <p:cTn id="52" dur="1" fill="hold">
                                          <p:stCondLst>
                                            <p:cond delay="0"/>
                                          </p:stCondLst>
                                        </p:cTn>
                                        <p:tgtEl>
                                          <p:spTgt spid="76"/>
                                        </p:tgtEl>
                                        <p:attrNameLst>
                                          <p:attrName>style.visibility</p:attrName>
                                        </p:attrNameLst>
                                      </p:cBhvr>
                                      <p:to>
                                        <p:strVal val="visible"/>
                                      </p:to>
                                    </p:set>
                                    <p:animEffect transition="in" filter="fade">
                                      <p:cBhvr>
                                        <p:cTn id="53" dur="500"/>
                                        <p:tgtEl>
                                          <p:spTgt spid="76"/>
                                        </p:tgtEl>
                                      </p:cBhvr>
                                    </p:animEffect>
                                  </p:childTnLst>
                                </p:cTn>
                              </p:par>
                              <p:par>
                                <p:cTn id="54" presetID="42" presetClass="path" presetSubtype="0" accel="50000" decel="50000" fill="hold" nodeType="withEffect">
                                  <p:stCondLst>
                                    <p:cond delay="0"/>
                                  </p:stCondLst>
                                  <p:childTnLst>
                                    <p:animMotion origin="layout" path="M 0.06163 -0.19229 L 3.61111E-6 4.07407E-6 " pathEditMode="relative" rAng="0" ptsTypes="AA">
                                      <p:cBhvr>
                                        <p:cTn id="55" dur="2000" fill="hold"/>
                                        <p:tgtEl>
                                          <p:spTgt spid="76"/>
                                        </p:tgtEl>
                                        <p:attrNameLst>
                                          <p:attrName>ppt_x</p:attrName>
                                          <p:attrName>ppt_y</p:attrName>
                                        </p:attrNameLst>
                                      </p:cBhvr>
                                      <p:rCtr x="-3090" y="9599"/>
                                    </p:animMotion>
                                  </p:childTnLst>
                                </p:cTn>
                              </p:par>
                              <p:par>
                                <p:cTn id="56" presetID="10" presetClass="entr" presetSubtype="0" fill="hold" nodeType="withEffect">
                                  <p:stCondLst>
                                    <p:cond delay="500"/>
                                  </p:stCondLst>
                                  <p:childTnLst>
                                    <p:set>
                                      <p:cBhvr>
                                        <p:cTn id="57" dur="1" fill="hold">
                                          <p:stCondLst>
                                            <p:cond delay="0"/>
                                          </p:stCondLst>
                                        </p:cTn>
                                        <p:tgtEl>
                                          <p:spTgt spid="70"/>
                                        </p:tgtEl>
                                        <p:attrNameLst>
                                          <p:attrName>style.visibility</p:attrName>
                                        </p:attrNameLst>
                                      </p:cBhvr>
                                      <p:to>
                                        <p:strVal val="visible"/>
                                      </p:to>
                                    </p:set>
                                    <p:animEffect transition="in" filter="fade">
                                      <p:cBhvr>
                                        <p:cTn id="58" dur="500"/>
                                        <p:tgtEl>
                                          <p:spTgt spid="70"/>
                                        </p:tgtEl>
                                      </p:cBhvr>
                                    </p:animEffect>
                                  </p:childTnLst>
                                </p:cTn>
                              </p:par>
                              <p:par>
                                <p:cTn id="59" presetID="42" presetClass="path" presetSubtype="0" accel="50000" decel="50000" fill="hold" nodeType="withEffect">
                                  <p:stCondLst>
                                    <p:cond delay="0"/>
                                  </p:stCondLst>
                                  <p:childTnLst>
                                    <p:animMotion origin="layout" path="M 0.13247 0.00124 L 5.55112E-17 -1.97531E-6 " pathEditMode="relative" rAng="0" ptsTypes="AA">
                                      <p:cBhvr>
                                        <p:cTn id="60" dur="2000" fill="hold"/>
                                        <p:tgtEl>
                                          <p:spTgt spid="70"/>
                                        </p:tgtEl>
                                        <p:attrNameLst>
                                          <p:attrName>ppt_x</p:attrName>
                                          <p:attrName>ppt_y</p:attrName>
                                        </p:attrNameLst>
                                      </p:cBhvr>
                                      <p:rCtr x="-6632" y="-62"/>
                                    </p:animMotion>
                                  </p:childTnLst>
                                </p:cTn>
                              </p:par>
                            </p:childTnLst>
                          </p:cTn>
                        </p:par>
                        <p:par>
                          <p:cTn id="61" fill="hold">
                            <p:stCondLst>
                              <p:cond delay="4250"/>
                            </p:stCondLst>
                            <p:childTnLst>
                              <p:par>
                                <p:cTn id="62" presetID="22" presetClass="entr" presetSubtype="8"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wipe(left)">
                                      <p:cBhvr>
                                        <p:cTn id="64" dur="500"/>
                                        <p:tgtEl>
                                          <p:spTgt spid="60"/>
                                        </p:tgtEl>
                                      </p:cBhvr>
                                    </p:animEffect>
                                  </p:childTnLst>
                                </p:cTn>
                              </p:par>
                              <p:par>
                                <p:cTn id="65" presetID="22" presetClass="entr" presetSubtype="8" fill="hold" nodeType="with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wipe(left)">
                                      <p:cBhvr>
                                        <p:cTn id="67" dur="500"/>
                                        <p:tgtEl>
                                          <p:spTgt spid="61"/>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67"/>
                                        </p:tgtEl>
                                        <p:attrNameLst>
                                          <p:attrName>style.visibility</p:attrName>
                                        </p:attrNameLst>
                                      </p:cBhvr>
                                      <p:to>
                                        <p:strVal val="visible"/>
                                      </p:to>
                                    </p:set>
                                    <p:animEffect transition="in" filter="wipe(left)">
                                      <p:cBhvr>
                                        <p:cTn id="70" dur="500"/>
                                        <p:tgtEl>
                                          <p:spTgt spid="67"/>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wipe(left)">
                                      <p:cBhvr>
                                        <p:cTn id="73" dur="500"/>
                                        <p:tgtEl>
                                          <p:spTgt spid="68"/>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wipe(left)">
                                      <p:cBhvr>
                                        <p:cTn id="76" dur="500"/>
                                        <p:tgtEl>
                                          <p:spTgt spid="69"/>
                                        </p:tgtEl>
                                      </p:cBhvr>
                                    </p:animEffect>
                                  </p:childTnLst>
                                </p:cTn>
                              </p:par>
                              <p:par>
                                <p:cTn id="77" presetID="22" presetClass="entr" presetSubtype="2"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wipe(right)">
                                      <p:cBhvr>
                                        <p:cTn id="79" dur="500"/>
                                        <p:tgtEl>
                                          <p:spTgt spid="62"/>
                                        </p:tgtEl>
                                      </p:cBhvr>
                                    </p:animEffect>
                                  </p:childTnLst>
                                </p:cTn>
                              </p:par>
                              <p:par>
                                <p:cTn id="80" presetID="22" presetClass="entr" presetSubtype="2" fill="hold" nodeType="withEffect">
                                  <p:stCondLst>
                                    <p:cond delay="0"/>
                                  </p:stCondLst>
                                  <p:childTnLst>
                                    <p:set>
                                      <p:cBhvr>
                                        <p:cTn id="81" dur="1" fill="hold">
                                          <p:stCondLst>
                                            <p:cond delay="0"/>
                                          </p:stCondLst>
                                        </p:cTn>
                                        <p:tgtEl>
                                          <p:spTgt spid="63"/>
                                        </p:tgtEl>
                                        <p:attrNameLst>
                                          <p:attrName>style.visibility</p:attrName>
                                        </p:attrNameLst>
                                      </p:cBhvr>
                                      <p:to>
                                        <p:strVal val="visible"/>
                                      </p:to>
                                    </p:set>
                                    <p:animEffect transition="in" filter="wipe(right)">
                                      <p:cBhvr>
                                        <p:cTn id="82" dur="500"/>
                                        <p:tgtEl>
                                          <p:spTgt spid="63"/>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wipe(right)">
                                      <p:cBhvr>
                                        <p:cTn id="85" dur="500"/>
                                        <p:tgtEl>
                                          <p:spTgt spid="64"/>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65"/>
                                        </p:tgtEl>
                                        <p:attrNameLst>
                                          <p:attrName>style.visibility</p:attrName>
                                        </p:attrNameLst>
                                      </p:cBhvr>
                                      <p:to>
                                        <p:strVal val="visible"/>
                                      </p:to>
                                    </p:set>
                                    <p:animEffect transition="in" filter="wipe(right)">
                                      <p:cBhvr>
                                        <p:cTn id="88" dur="500"/>
                                        <p:tgtEl>
                                          <p:spTgt spid="65"/>
                                        </p:tgtEl>
                                      </p:cBhvr>
                                    </p:animEffect>
                                  </p:childTnLst>
                                </p:cTn>
                              </p:par>
                              <p:par>
                                <p:cTn id="89" presetID="22" presetClass="entr" presetSubtype="2" fill="hold" grpId="0" nodeType="with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wipe(right)">
                                      <p:cBhvr>
                                        <p:cTn id="91" dur="500"/>
                                        <p:tgtEl>
                                          <p:spTgt spid="66"/>
                                        </p:tgtEl>
                                      </p:cBhvr>
                                    </p:animEffect>
                                  </p:childTnLst>
                                </p:cTn>
                              </p:par>
                              <p:par>
                                <p:cTn id="92" presetID="22" presetClass="entr" presetSubtype="2" fill="hold" nodeType="withEffect">
                                  <p:stCondLst>
                                    <p:cond delay="0"/>
                                  </p:stCondLst>
                                  <p:childTnLst>
                                    <p:set>
                                      <p:cBhvr>
                                        <p:cTn id="93" dur="1" fill="hold">
                                          <p:stCondLst>
                                            <p:cond delay="0"/>
                                          </p:stCondLst>
                                        </p:cTn>
                                        <p:tgtEl>
                                          <p:spTgt spid="111"/>
                                        </p:tgtEl>
                                        <p:attrNameLst>
                                          <p:attrName>style.visibility</p:attrName>
                                        </p:attrNameLst>
                                      </p:cBhvr>
                                      <p:to>
                                        <p:strVal val="visible"/>
                                      </p:to>
                                    </p:set>
                                    <p:animEffect transition="in" filter="wipe(right)">
                                      <p:cBhvr>
                                        <p:cTn id="94"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116" grpId="0"/>
      <p:bldP spid="35" grpId="0"/>
      <p:bldP spid="64" grpId="0"/>
      <p:bldP spid="65" grpId="0"/>
      <p:bldP spid="66" grpId="0"/>
      <p:bldP spid="67" grpId="0"/>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右箭头 102"/>
          <p:cNvSpPr/>
          <p:nvPr/>
        </p:nvSpPr>
        <p:spPr>
          <a:xfrm>
            <a:off x="646881" y="242193"/>
            <a:ext cx="274777" cy="274777"/>
          </a:xfrm>
          <a:prstGeom prst="rightArrow">
            <a:avLst/>
          </a:prstGeom>
          <a:solidFill>
            <a:srgbClr val="0070C0"/>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0000"/>
              </a:solidFill>
              <a:cs typeface="+mn-ea"/>
              <a:sym typeface="+mn-lt"/>
            </a:endParaRPr>
          </a:p>
        </p:txBody>
      </p:sp>
      <p:sp>
        <p:nvSpPr>
          <p:cNvPr id="94" name="TextBox 93"/>
          <p:cNvSpPr txBox="1"/>
          <p:nvPr/>
        </p:nvSpPr>
        <p:spPr>
          <a:xfrm>
            <a:off x="908957" y="206330"/>
            <a:ext cx="1364476" cy="400110"/>
          </a:xfrm>
          <a:prstGeom prst="rect">
            <a:avLst/>
          </a:prstGeom>
          <a:noFill/>
        </p:spPr>
        <p:txBody>
          <a:bodyPr wrap="none" rtlCol="0">
            <a:spAutoFit/>
          </a:bodyPr>
          <a:lstStyle/>
          <a:p>
            <a:r>
              <a:rPr lang="zh-CN" altLang="en-US" sz="2000" spc="300" dirty="0">
                <a:cs typeface="+mn-ea"/>
                <a:sym typeface="+mn-lt"/>
              </a:rPr>
              <a:t>语言能力</a:t>
            </a:r>
            <a:endParaRPr lang="zh-CN" altLang="en-US" sz="2000" spc="300" dirty="0">
              <a:cs typeface="+mn-ea"/>
              <a:sym typeface="+mn-lt"/>
            </a:endParaRPr>
          </a:p>
        </p:txBody>
      </p:sp>
      <p:sp>
        <p:nvSpPr>
          <p:cNvPr id="116" name="TextBox 115"/>
          <p:cNvSpPr txBox="1"/>
          <p:nvPr/>
        </p:nvSpPr>
        <p:spPr>
          <a:xfrm>
            <a:off x="2441103" y="267886"/>
            <a:ext cx="1127681" cy="338554"/>
          </a:xfrm>
          <a:prstGeom prst="rect">
            <a:avLst/>
          </a:prstGeom>
          <a:noFill/>
        </p:spPr>
        <p:txBody>
          <a:bodyPr wrap="none" rtlCol="0">
            <a:spAutoFit/>
          </a:bodyPr>
          <a:lstStyle/>
          <a:p>
            <a:r>
              <a:rPr lang="en-US" altLang="zh-CN" sz="1600" dirty="0">
                <a:cs typeface="+mn-ea"/>
                <a:sym typeface="+mn-lt"/>
              </a:rPr>
              <a:t>LANGUAGE</a:t>
            </a:r>
            <a:endParaRPr lang="zh-CN" altLang="en-US" sz="1600" dirty="0">
              <a:cs typeface="+mn-ea"/>
              <a:sym typeface="+mn-lt"/>
            </a:endParaRPr>
          </a:p>
        </p:txBody>
      </p:sp>
      <p:cxnSp>
        <p:nvCxnSpPr>
          <p:cNvPr id="14" name="直接连接符 13"/>
          <p:cNvCxnSpPr/>
          <p:nvPr/>
        </p:nvCxnSpPr>
        <p:spPr>
          <a:xfrm>
            <a:off x="2307128" y="288300"/>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609990" y="6382589"/>
            <a:ext cx="877163" cy="369332"/>
          </a:xfrm>
          <a:prstGeom prst="rect">
            <a:avLst/>
          </a:prstGeom>
          <a:noFill/>
        </p:spPr>
        <p:txBody>
          <a:bodyPr wrap="none" rtlCol="0">
            <a:spAutoFit/>
          </a:bodyPr>
          <a:lstStyle/>
          <a:p>
            <a:r>
              <a:rPr lang="zh-CN" altLang="en-US" sz="1800" dirty="0">
                <a:cs typeface="+mn-ea"/>
                <a:sym typeface="+mn-lt"/>
              </a:rPr>
              <a:t>延时符</a:t>
            </a:r>
            <a:endParaRPr lang="zh-CN" altLang="en-US" sz="1800" dirty="0">
              <a:cs typeface="+mn-ea"/>
              <a:sym typeface="+mn-lt"/>
            </a:endParaRPr>
          </a:p>
        </p:txBody>
      </p:sp>
      <p:sp>
        <p:nvSpPr>
          <p:cNvPr id="23" name="泪滴形 22"/>
          <p:cNvSpPr/>
          <p:nvPr/>
        </p:nvSpPr>
        <p:spPr>
          <a:xfrm>
            <a:off x="3166576" y="2515416"/>
            <a:ext cx="1294855" cy="1294855"/>
          </a:xfrm>
          <a:prstGeom prst="teardrop">
            <a:avLst/>
          </a:prstGeom>
          <a:solidFill>
            <a:srgbClr val="0070C0"/>
          </a:solidFill>
          <a:ln>
            <a:noFill/>
          </a:ln>
          <a:effectLst>
            <a:innerShdw blurRad="114300">
              <a:schemeClr val="accent4">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ym typeface="+mn-lt"/>
            </a:endParaRPr>
          </a:p>
        </p:txBody>
      </p:sp>
      <p:sp>
        <p:nvSpPr>
          <p:cNvPr id="25" name="泪滴形 24"/>
          <p:cNvSpPr/>
          <p:nvPr/>
        </p:nvSpPr>
        <p:spPr>
          <a:xfrm flipH="1">
            <a:off x="4497200" y="2515415"/>
            <a:ext cx="1878354" cy="1878354"/>
          </a:xfrm>
          <a:prstGeom prst="teardrop">
            <a:avLst/>
          </a:prstGeom>
          <a:solidFill>
            <a:srgbClr val="0070C0"/>
          </a:solidFill>
          <a:ln>
            <a:noFill/>
          </a:ln>
          <a:effectLst>
            <a:innerShdw blurRad="114300">
              <a:schemeClr val="accent3">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ym typeface="+mn-lt"/>
            </a:endParaRPr>
          </a:p>
        </p:txBody>
      </p:sp>
      <p:sp>
        <p:nvSpPr>
          <p:cNvPr id="26" name="泪滴形 25"/>
          <p:cNvSpPr/>
          <p:nvPr/>
        </p:nvSpPr>
        <p:spPr>
          <a:xfrm flipH="1" flipV="1">
            <a:off x="4497200" y="990410"/>
            <a:ext cx="1503408" cy="1503408"/>
          </a:xfrm>
          <a:prstGeom prst="teardrop">
            <a:avLst/>
          </a:prstGeom>
          <a:solidFill>
            <a:srgbClr val="0070C0"/>
          </a:solidFill>
          <a:ln>
            <a:noFill/>
          </a:ln>
          <a:effectLst>
            <a:innerShdw blurRad="114300">
              <a:schemeClr val="accent2">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ym typeface="+mn-lt"/>
            </a:endParaRPr>
          </a:p>
        </p:txBody>
      </p:sp>
      <p:sp>
        <p:nvSpPr>
          <p:cNvPr id="27" name="泪滴形 26"/>
          <p:cNvSpPr/>
          <p:nvPr/>
        </p:nvSpPr>
        <p:spPr>
          <a:xfrm flipV="1">
            <a:off x="3337512" y="1365495"/>
            <a:ext cx="1123919" cy="1123919"/>
          </a:xfrm>
          <a:prstGeom prst="teardrop">
            <a:avLst/>
          </a:prstGeom>
          <a:solidFill>
            <a:srgbClr val="0070C0"/>
          </a:solidFill>
          <a:ln>
            <a:noFill/>
          </a:ln>
          <a:effectLst>
            <a:innerShdw blurRad="114300">
              <a:schemeClr val="accent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ym typeface="+mn-lt"/>
            </a:endParaRPr>
          </a:p>
        </p:txBody>
      </p:sp>
      <p:sp>
        <p:nvSpPr>
          <p:cNvPr id="28" name="文本框 27"/>
          <p:cNvSpPr txBox="1"/>
          <p:nvPr/>
        </p:nvSpPr>
        <p:spPr>
          <a:xfrm>
            <a:off x="2476494" y="1647770"/>
            <a:ext cx="800220" cy="461665"/>
          </a:xfrm>
          <a:prstGeom prst="rect">
            <a:avLst/>
          </a:prstGeom>
          <a:noFill/>
        </p:spPr>
        <p:txBody>
          <a:bodyPr wrap="none" rtlCol="0">
            <a:spAutoFit/>
          </a:bodyPr>
          <a:lstStyle>
            <a:defPPr>
              <a:defRPr lang="zh-CN"/>
            </a:defPPr>
            <a:lvl1pPr algn="r">
              <a:defRPr>
                <a:solidFill>
                  <a:schemeClr val="tx2">
                    <a:lumMod val="65000"/>
                    <a:lumOff val="35000"/>
                  </a:schemeClr>
                </a:solidFill>
                <a:latin typeface="时尚中黑简体" panose="01010104010101010101" pitchFamily="2" charset="-122"/>
                <a:ea typeface="时尚中黑简体" panose="01010104010101010101" pitchFamily="2" charset="-122"/>
              </a:defRPr>
            </a:lvl1pPr>
          </a:lstStyle>
          <a:p>
            <a:r>
              <a:rPr lang="zh-CN" altLang="en-US" sz="1200" dirty="0">
                <a:solidFill>
                  <a:schemeClr val="tx1">
                    <a:lumMod val="75000"/>
                    <a:lumOff val="25000"/>
                  </a:schemeClr>
                </a:solidFill>
                <a:latin typeface="+mn-lt"/>
                <a:ea typeface="方正正中黑简体" panose="02000000000000000000" pitchFamily="2" charset="-122"/>
                <a:sym typeface="+mn-lt"/>
              </a:rPr>
              <a:t>语言名</a:t>
            </a:r>
            <a:endParaRPr lang="en-US" altLang="zh-CN" sz="1200" dirty="0">
              <a:solidFill>
                <a:schemeClr val="tx1">
                  <a:lumMod val="75000"/>
                  <a:lumOff val="25000"/>
                </a:schemeClr>
              </a:solidFill>
              <a:latin typeface="+mn-lt"/>
              <a:ea typeface="方正正中黑简体" panose="02000000000000000000" pitchFamily="2" charset="-122"/>
              <a:sym typeface="+mn-lt"/>
            </a:endParaRPr>
          </a:p>
          <a:p>
            <a:r>
              <a:rPr lang="zh-CN" altLang="en-US" sz="1200" dirty="0">
                <a:solidFill>
                  <a:schemeClr val="tx1">
                    <a:lumMod val="75000"/>
                    <a:lumOff val="25000"/>
                  </a:schemeClr>
                </a:solidFill>
                <a:latin typeface="+mn-lt"/>
                <a:ea typeface="方正正中黑简体" panose="02000000000000000000" pitchFamily="2" charset="-122"/>
                <a:sym typeface="+mn-lt"/>
              </a:rPr>
              <a:t>掌握程度</a:t>
            </a:r>
            <a:endParaRPr lang="zh-CN" altLang="en-US" sz="1200" dirty="0">
              <a:solidFill>
                <a:schemeClr val="tx1">
                  <a:lumMod val="75000"/>
                  <a:lumOff val="25000"/>
                </a:schemeClr>
              </a:solidFill>
              <a:latin typeface="+mn-lt"/>
              <a:ea typeface="方正正中黑简体" panose="02000000000000000000" pitchFamily="2" charset="-122"/>
              <a:sym typeface="+mn-lt"/>
            </a:endParaRPr>
          </a:p>
        </p:txBody>
      </p:sp>
      <p:grpSp>
        <p:nvGrpSpPr>
          <p:cNvPr id="29" name="组合 28"/>
          <p:cNvGrpSpPr/>
          <p:nvPr/>
        </p:nvGrpSpPr>
        <p:grpSpPr>
          <a:xfrm>
            <a:off x="4538353" y="2546626"/>
            <a:ext cx="1483899" cy="1483900"/>
            <a:chOff x="4309753" y="2546626"/>
            <a:chExt cx="1483899" cy="1483900"/>
          </a:xfrm>
        </p:grpSpPr>
        <p:grpSp>
          <p:nvGrpSpPr>
            <p:cNvPr id="30" name="组合 29"/>
            <p:cNvGrpSpPr/>
            <p:nvPr/>
          </p:nvGrpSpPr>
          <p:grpSpPr>
            <a:xfrm>
              <a:off x="4309753" y="2546626"/>
              <a:ext cx="1483899" cy="1483900"/>
              <a:chOff x="5786531" y="3395501"/>
              <a:chExt cx="1978532" cy="1978533"/>
            </a:xfrm>
            <a:effectLst>
              <a:outerShdw blurRad="127000" dist="63500" dir="2700000" algn="tl" rotWithShape="0">
                <a:prstClr val="black">
                  <a:alpha val="40000"/>
                </a:prstClr>
              </a:outerShdw>
            </a:effectLst>
          </p:grpSpPr>
          <p:sp>
            <p:nvSpPr>
              <p:cNvPr id="34" name="泪滴形 33"/>
              <p:cNvSpPr/>
              <p:nvPr/>
            </p:nvSpPr>
            <p:spPr>
              <a:xfrm flipH="1">
                <a:off x="5786531" y="3395501"/>
                <a:ext cx="1978532" cy="1978533"/>
              </a:xfrm>
              <a:prstGeom prst="teardrop">
                <a:avLst/>
              </a:prstGeom>
              <a:gradFill flip="none" rotWithShape="1">
                <a:gsLst>
                  <a:gs pos="100000">
                    <a:schemeClr val="bg1">
                      <a:lumMod val="85000"/>
                    </a:schemeClr>
                  </a:gs>
                  <a:gs pos="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ym typeface="+mn-lt"/>
                </a:endParaRPr>
              </a:p>
            </p:txBody>
          </p:sp>
          <p:sp>
            <p:nvSpPr>
              <p:cNvPr id="41" name="泪滴形 40"/>
              <p:cNvSpPr/>
              <p:nvPr/>
            </p:nvSpPr>
            <p:spPr>
              <a:xfrm flipH="1">
                <a:off x="5786531" y="3395501"/>
                <a:ext cx="1978532" cy="1978533"/>
              </a:xfrm>
              <a:prstGeom prst="teardrop">
                <a:avLst/>
              </a:prstGeom>
              <a:gradFill flip="none" rotWithShape="1">
                <a:gsLst>
                  <a:gs pos="0">
                    <a:schemeClr val="bg1">
                      <a:lumMod val="8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ym typeface="+mn-lt"/>
                </a:endParaRPr>
              </a:p>
            </p:txBody>
          </p:sp>
        </p:grpSp>
        <p:sp>
          <p:nvSpPr>
            <p:cNvPr id="31" name="文本框 30"/>
            <p:cNvSpPr txBox="1"/>
            <p:nvPr/>
          </p:nvSpPr>
          <p:spPr>
            <a:xfrm>
              <a:off x="4339899" y="2557487"/>
              <a:ext cx="614271" cy="600164"/>
            </a:xfrm>
            <a:prstGeom prst="rect">
              <a:avLst/>
            </a:prstGeom>
            <a:noFill/>
            <a:effectLst>
              <a:innerShdw blurRad="25400" dist="12700" dir="13500000">
                <a:prstClr val="black">
                  <a:alpha val="50000"/>
                </a:prstClr>
              </a:innerShdw>
            </a:effectLst>
          </p:spPr>
          <p:txBody>
            <a:bodyPr wrap="none" rtlCol="0">
              <a:spAutoFit/>
            </a:bodyPr>
            <a:lstStyle/>
            <a:p>
              <a:r>
                <a:rPr lang="en-US" altLang="zh-CN" sz="3300" dirty="0">
                  <a:sym typeface="+mn-lt"/>
                </a:rPr>
                <a:t>04</a:t>
              </a:r>
              <a:endParaRPr lang="zh-CN" altLang="en-US" sz="3300" dirty="0">
                <a:sym typeface="+mn-lt"/>
              </a:endParaRPr>
            </a:p>
          </p:txBody>
        </p:sp>
        <p:sp>
          <p:nvSpPr>
            <p:cNvPr id="32" name="文本框 31"/>
            <p:cNvSpPr txBox="1"/>
            <p:nvPr/>
          </p:nvSpPr>
          <p:spPr>
            <a:xfrm>
              <a:off x="4914522" y="3162843"/>
              <a:ext cx="800219" cy="461665"/>
            </a:xfrm>
            <a:prstGeom prst="rect">
              <a:avLst/>
            </a:prstGeom>
            <a:noFill/>
          </p:spPr>
          <p:txBody>
            <a:bodyPr wrap="none" rtlCol="0">
              <a:spAutoFit/>
            </a:bodyPr>
            <a:lstStyle>
              <a:defPPr>
                <a:defRPr lang="zh-CN"/>
              </a:defPPr>
              <a:lvl1pPr algn="r">
                <a:defRPr>
                  <a:solidFill>
                    <a:schemeClr val="tx2">
                      <a:lumMod val="65000"/>
                      <a:lumOff val="35000"/>
                    </a:schemeClr>
                  </a:solidFill>
                  <a:latin typeface="时尚中黑简体" panose="01010104010101010101" pitchFamily="2" charset="-122"/>
                  <a:ea typeface="时尚中黑简体" panose="01010104010101010101" pitchFamily="2" charset="-122"/>
                </a:defRPr>
              </a:lvl1pPr>
            </a:lstStyle>
            <a:p>
              <a:r>
                <a:rPr lang="zh-CN" altLang="en-US" sz="1200" dirty="0">
                  <a:solidFill>
                    <a:schemeClr val="tx1">
                      <a:lumMod val="75000"/>
                      <a:lumOff val="25000"/>
                    </a:schemeClr>
                  </a:solidFill>
                  <a:ea typeface="方正正中黑简体" panose="02000000000000000000" pitchFamily="2" charset="-122"/>
                  <a:sym typeface="+mn-lt"/>
                </a:rPr>
                <a:t>语言名</a:t>
              </a:r>
              <a:endParaRPr lang="en-US" altLang="zh-CN" sz="1200" dirty="0">
                <a:solidFill>
                  <a:schemeClr val="tx1">
                    <a:lumMod val="75000"/>
                    <a:lumOff val="25000"/>
                  </a:schemeClr>
                </a:solidFill>
                <a:ea typeface="方正正中黑简体" panose="02000000000000000000" pitchFamily="2" charset="-122"/>
                <a:sym typeface="+mn-lt"/>
              </a:endParaRPr>
            </a:p>
            <a:p>
              <a:r>
                <a:rPr lang="zh-CN" altLang="en-US" sz="1200" dirty="0">
                  <a:solidFill>
                    <a:schemeClr val="tx1">
                      <a:lumMod val="75000"/>
                      <a:lumOff val="25000"/>
                    </a:schemeClr>
                  </a:solidFill>
                  <a:ea typeface="方正正中黑简体" panose="02000000000000000000" pitchFamily="2" charset="-122"/>
                  <a:sym typeface="+mn-lt"/>
                </a:rPr>
                <a:t>掌握程度</a:t>
              </a:r>
              <a:endParaRPr lang="zh-CN" altLang="en-US" sz="1200" dirty="0">
                <a:solidFill>
                  <a:schemeClr val="tx1">
                    <a:lumMod val="75000"/>
                    <a:lumOff val="25000"/>
                  </a:schemeClr>
                </a:solidFill>
                <a:ea typeface="方正正中黑简体" panose="02000000000000000000" pitchFamily="2" charset="-122"/>
                <a:sym typeface="+mn-lt"/>
              </a:endParaRPr>
            </a:p>
          </p:txBody>
        </p:sp>
        <p:sp>
          <p:nvSpPr>
            <p:cNvPr id="33" name="KSO_Shape"/>
            <p:cNvSpPr>
              <a:spLocks noChangeAspect="1"/>
            </p:cNvSpPr>
            <p:nvPr/>
          </p:nvSpPr>
          <p:spPr>
            <a:xfrm flipH="1">
              <a:off x="5081848" y="2711093"/>
              <a:ext cx="268278" cy="247265"/>
            </a:xfrm>
            <a:custGeom>
              <a:avLst/>
              <a:gdLst/>
              <a:ahLst/>
              <a:cxnLst/>
              <a:rect l="l" t="t" r="r" b="b"/>
              <a:pathLst>
                <a:path w="2922576" h="2692126">
                  <a:moveTo>
                    <a:pt x="553896" y="1279436"/>
                  </a:moveTo>
                  <a:cubicBezTo>
                    <a:pt x="792021" y="1473111"/>
                    <a:pt x="992046" y="1742986"/>
                    <a:pt x="1211121" y="1974761"/>
                  </a:cubicBezTo>
                  <a:lnTo>
                    <a:pt x="1201596" y="2431961"/>
                  </a:lnTo>
                  <a:cubicBezTo>
                    <a:pt x="947596" y="2384336"/>
                    <a:pt x="769796" y="2336711"/>
                    <a:pt x="639621" y="2117636"/>
                  </a:cubicBezTo>
                  <a:cubicBezTo>
                    <a:pt x="509446" y="1898561"/>
                    <a:pt x="582471" y="1558836"/>
                    <a:pt x="553896" y="1279436"/>
                  </a:cubicBezTo>
                  <a:close/>
                  <a:moveTo>
                    <a:pt x="1414250" y="349940"/>
                  </a:moveTo>
                  <a:lnTo>
                    <a:pt x="1576175" y="702365"/>
                  </a:lnTo>
                  <a:lnTo>
                    <a:pt x="1840671" y="351223"/>
                  </a:lnTo>
                  <a:cubicBezTo>
                    <a:pt x="1946050" y="474823"/>
                    <a:pt x="2011221" y="645739"/>
                    <a:pt x="2011221" y="834547"/>
                  </a:cubicBezTo>
                  <a:cubicBezTo>
                    <a:pt x="2019964" y="1198269"/>
                    <a:pt x="1873746" y="1469720"/>
                    <a:pt x="1527496" y="1508764"/>
                  </a:cubicBezTo>
                  <a:lnTo>
                    <a:pt x="1534971" y="2136686"/>
                  </a:lnTo>
                  <a:cubicBezTo>
                    <a:pt x="1804846" y="1854111"/>
                    <a:pt x="2036621" y="1552486"/>
                    <a:pt x="2344596" y="1288961"/>
                  </a:cubicBezTo>
                  <a:cubicBezTo>
                    <a:pt x="2347771" y="1504861"/>
                    <a:pt x="2350946" y="1939836"/>
                    <a:pt x="2192196" y="2193836"/>
                  </a:cubicBezTo>
                  <a:cubicBezTo>
                    <a:pt x="1995346" y="2466886"/>
                    <a:pt x="1623871" y="2444661"/>
                    <a:pt x="1344471" y="2441486"/>
                  </a:cubicBezTo>
                  <a:lnTo>
                    <a:pt x="1353780" y="1510652"/>
                  </a:lnTo>
                  <a:cubicBezTo>
                    <a:pt x="992542" y="1480514"/>
                    <a:pt x="840254" y="1205525"/>
                    <a:pt x="849171" y="834547"/>
                  </a:cubicBezTo>
                  <a:cubicBezTo>
                    <a:pt x="853745" y="644286"/>
                    <a:pt x="913894" y="479273"/>
                    <a:pt x="1011904" y="360081"/>
                  </a:cubicBezTo>
                  <a:lnTo>
                    <a:pt x="1014200" y="359465"/>
                  </a:lnTo>
                  <a:lnTo>
                    <a:pt x="1214225" y="683315"/>
                  </a:lnTo>
                  <a:close/>
                  <a:moveTo>
                    <a:pt x="480281" y="174535"/>
                  </a:moveTo>
                  <a:cubicBezTo>
                    <a:pt x="324175" y="174535"/>
                    <a:pt x="197626" y="319405"/>
                    <a:pt x="197626" y="498111"/>
                  </a:cubicBezTo>
                  <a:lnTo>
                    <a:pt x="197626" y="2194015"/>
                  </a:lnTo>
                  <a:cubicBezTo>
                    <a:pt x="197626" y="2372721"/>
                    <a:pt x="324175" y="2517591"/>
                    <a:pt x="480281" y="2517591"/>
                  </a:cubicBezTo>
                  <a:lnTo>
                    <a:pt x="2458598" y="2517591"/>
                  </a:lnTo>
                  <a:cubicBezTo>
                    <a:pt x="2614704" y="2517591"/>
                    <a:pt x="2741253" y="2372721"/>
                    <a:pt x="2741253" y="2194015"/>
                  </a:cubicBezTo>
                  <a:lnTo>
                    <a:pt x="2741253" y="498111"/>
                  </a:lnTo>
                  <a:cubicBezTo>
                    <a:pt x="2741253" y="319405"/>
                    <a:pt x="2614704" y="174535"/>
                    <a:pt x="2458598" y="174535"/>
                  </a:cubicBezTo>
                  <a:close/>
                  <a:moveTo>
                    <a:pt x="324765" y="0"/>
                  </a:moveTo>
                  <a:lnTo>
                    <a:pt x="2597811" y="0"/>
                  </a:lnTo>
                  <a:cubicBezTo>
                    <a:pt x="2777173" y="0"/>
                    <a:pt x="2922576" y="166453"/>
                    <a:pt x="2922576" y="371783"/>
                  </a:cubicBezTo>
                  <a:lnTo>
                    <a:pt x="2922576" y="2320344"/>
                  </a:lnTo>
                  <a:cubicBezTo>
                    <a:pt x="2922576" y="2525673"/>
                    <a:pt x="2777173" y="2692126"/>
                    <a:pt x="2597811" y="2692126"/>
                  </a:cubicBezTo>
                  <a:lnTo>
                    <a:pt x="324765" y="2692126"/>
                  </a:lnTo>
                  <a:cubicBezTo>
                    <a:pt x="145402" y="2692126"/>
                    <a:pt x="0" y="2525673"/>
                    <a:pt x="0" y="2320344"/>
                  </a:cubicBezTo>
                  <a:lnTo>
                    <a:pt x="0" y="371783"/>
                  </a:lnTo>
                  <a:cubicBezTo>
                    <a:pt x="0" y="166453"/>
                    <a:pt x="145402" y="0"/>
                    <a:pt x="324765" y="0"/>
                  </a:cubicBezTo>
                  <a:close/>
                </a:path>
              </a:pathLst>
            </a:custGeom>
            <a:solidFill>
              <a:srgbClr val="0070C0"/>
            </a:solidFill>
            <a:ln w="12700">
              <a:noFill/>
            </a:ln>
            <a:effectLst>
              <a:innerShdw blurRad="25400" dist="12700" dir="13500000">
                <a:prstClr val="black">
                  <a:alpha val="50000"/>
                </a:prstClr>
              </a:inn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ym typeface="+mn-lt"/>
              </a:endParaRPr>
            </a:p>
          </p:txBody>
        </p:sp>
      </p:grpSp>
      <p:grpSp>
        <p:nvGrpSpPr>
          <p:cNvPr id="42" name="组合 41"/>
          <p:cNvGrpSpPr/>
          <p:nvPr/>
        </p:nvGrpSpPr>
        <p:grpSpPr>
          <a:xfrm>
            <a:off x="3403547" y="2535002"/>
            <a:ext cx="1040697" cy="1022936"/>
            <a:chOff x="3174947" y="2535002"/>
            <a:chExt cx="1040697" cy="1022936"/>
          </a:xfrm>
        </p:grpSpPr>
        <p:grpSp>
          <p:nvGrpSpPr>
            <p:cNvPr id="43" name="组合 42"/>
            <p:cNvGrpSpPr/>
            <p:nvPr/>
          </p:nvGrpSpPr>
          <p:grpSpPr>
            <a:xfrm>
              <a:off x="3174947" y="2535002"/>
              <a:ext cx="1022935" cy="1022936"/>
              <a:chOff x="4233262" y="3380003"/>
              <a:chExt cx="1363913" cy="1363914"/>
            </a:xfrm>
            <a:effectLst>
              <a:outerShdw blurRad="127000" dist="63500" dir="2700000" algn="tl" rotWithShape="0">
                <a:prstClr val="black">
                  <a:alpha val="40000"/>
                </a:prstClr>
              </a:outerShdw>
            </a:effectLst>
          </p:grpSpPr>
          <p:sp>
            <p:nvSpPr>
              <p:cNvPr id="56" name="泪滴形 55"/>
              <p:cNvSpPr/>
              <p:nvPr/>
            </p:nvSpPr>
            <p:spPr>
              <a:xfrm>
                <a:off x="4233262" y="3380003"/>
                <a:ext cx="1363913" cy="1363914"/>
              </a:xfrm>
              <a:prstGeom prst="teardrop">
                <a:avLst/>
              </a:prstGeom>
              <a:gradFill flip="none" rotWithShape="1">
                <a:gsLst>
                  <a:gs pos="100000">
                    <a:schemeClr val="bg1">
                      <a:lumMod val="85000"/>
                    </a:schemeClr>
                  </a:gs>
                  <a:gs pos="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ym typeface="+mn-lt"/>
                </a:endParaRPr>
              </a:p>
            </p:txBody>
          </p:sp>
          <p:sp>
            <p:nvSpPr>
              <p:cNvPr id="57" name="泪滴形 56"/>
              <p:cNvSpPr/>
              <p:nvPr/>
            </p:nvSpPr>
            <p:spPr>
              <a:xfrm>
                <a:off x="4233262" y="3380003"/>
                <a:ext cx="1363913" cy="1363914"/>
              </a:xfrm>
              <a:prstGeom prst="teardrop">
                <a:avLst/>
              </a:prstGeom>
              <a:gradFill flip="none" rotWithShape="1">
                <a:gsLst>
                  <a:gs pos="0">
                    <a:schemeClr val="bg1">
                      <a:lumMod val="8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ym typeface="+mn-lt"/>
                </a:endParaRPr>
              </a:p>
            </p:txBody>
          </p:sp>
        </p:grpSp>
        <p:sp>
          <p:nvSpPr>
            <p:cNvPr id="44" name="文本框 43"/>
            <p:cNvSpPr txBox="1"/>
            <p:nvPr/>
          </p:nvSpPr>
          <p:spPr>
            <a:xfrm>
              <a:off x="3719995" y="2535383"/>
              <a:ext cx="495649" cy="461665"/>
            </a:xfrm>
            <a:prstGeom prst="rect">
              <a:avLst/>
            </a:prstGeom>
            <a:noFill/>
            <a:effectLst>
              <a:innerShdw blurRad="25400" dist="12700" dir="13500000">
                <a:prstClr val="black">
                  <a:alpha val="50000"/>
                </a:prstClr>
              </a:innerShdw>
            </a:effectLst>
          </p:spPr>
          <p:txBody>
            <a:bodyPr wrap="none" rtlCol="0">
              <a:spAutoFit/>
            </a:bodyPr>
            <a:lstStyle/>
            <a:p>
              <a:r>
                <a:rPr lang="en-US" altLang="zh-CN" sz="2400" dirty="0">
                  <a:sym typeface="+mn-lt"/>
                </a:rPr>
                <a:t>03</a:t>
              </a:r>
              <a:endParaRPr lang="zh-CN" altLang="en-US" sz="2400" dirty="0">
                <a:sym typeface="+mn-lt"/>
              </a:endParaRPr>
            </a:p>
          </p:txBody>
        </p:sp>
        <p:sp>
          <p:nvSpPr>
            <p:cNvPr id="55" name="KSO_Shape"/>
            <p:cNvSpPr>
              <a:spLocks noChangeAspect="1"/>
            </p:cNvSpPr>
            <p:nvPr/>
          </p:nvSpPr>
          <p:spPr>
            <a:xfrm>
              <a:off x="3533460" y="2993551"/>
              <a:ext cx="302052" cy="201872"/>
            </a:xfrm>
            <a:custGeom>
              <a:avLst/>
              <a:gdLst/>
              <a:ahLst/>
              <a:cxnLst/>
              <a:rect l="l" t="t" r="r" b="b"/>
              <a:pathLst>
                <a:path w="4974795" h="3320682">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rgbClr val="0070C0"/>
            </a:solidFill>
            <a:ln w="12700">
              <a:noFill/>
            </a:ln>
            <a:effectLst>
              <a:innerShdw blurRad="25400" dist="12700" dir="13500000">
                <a:prstClr val="black">
                  <a:alpha val="50000"/>
                </a:prstClr>
              </a:inn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015">
                <a:sym typeface="+mn-lt"/>
              </a:endParaRPr>
            </a:p>
          </p:txBody>
        </p:sp>
      </p:grpSp>
      <p:grpSp>
        <p:nvGrpSpPr>
          <p:cNvPr id="58" name="组合 57"/>
          <p:cNvGrpSpPr/>
          <p:nvPr/>
        </p:nvGrpSpPr>
        <p:grpSpPr>
          <a:xfrm>
            <a:off x="3542765" y="1580773"/>
            <a:ext cx="969054" cy="926974"/>
            <a:chOff x="3314165" y="1580773"/>
            <a:chExt cx="969054" cy="926974"/>
          </a:xfrm>
        </p:grpSpPr>
        <p:grpSp>
          <p:nvGrpSpPr>
            <p:cNvPr id="59" name="组合 58"/>
            <p:cNvGrpSpPr/>
            <p:nvPr/>
          </p:nvGrpSpPr>
          <p:grpSpPr>
            <a:xfrm>
              <a:off x="3314165" y="1580773"/>
              <a:ext cx="887896" cy="887897"/>
              <a:chOff x="4418886" y="2012026"/>
              <a:chExt cx="1183861" cy="1183862"/>
            </a:xfrm>
            <a:effectLst>
              <a:outerShdw blurRad="127000" dist="63500" dir="2700000" algn="tl" rotWithShape="0">
                <a:prstClr val="black">
                  <a:alpha val="40000"/>
                </a:prstClr>
              </a:outerShdw>
            </a:effectLst>
          </p:grpSpPr>
          <p:sp>
            <p:nvSpPr>
              <p:cNvPr id="62" name="泪滴形 61"/>
              <p:cNvSpPr/>
              <p:nvPr/>
            </p:nvSpPr>
            <p:spPr>
              <a:xfrm flipV="1">
                <a:off x="4418886" y="2012026"/>
                <a:ext cx="1183861" cy="1183862"/>
              </a:xfrm>
              <a:prstGeom prst="teardrop">
                <a:avLst/>
              </a:prstGeom>
              <a:gradFill flip="none" rotWithShape="1">
                <a:gsLst>
                  <a:gs pos="100000">
                    <a:schemeClr val="bg1">
                      <a:lumMod val="85000"/>
                    </a:schemeClr>
                  </a:gs>
                  <a:gs pos="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ym typeface="+mn-lt"/>
                </a:endParaRPr>
              </a:p>
            </p:txBody>
          </p:sp>
          <p:sp>
            <p:nvSpPr>
              <p:cNvPr id="63" name="泪滴形 62"/>
              <p:cNvSpPr/>
              <p:nvPr/>
            </p:nvSpPr>
            <p:spPr>
              <a:xfrm flipV="1">
                <a:off x="4418886" y="2012026"/>
                <a:ext cx="1183861" cy="1183862"/>
              </a:xfrm>
              <a:prstGeom prst="teardrop">
                <a:avLst/>
              </a:prstGeom>
              <a:gradFill flip="none" rotWithShape="1">
                <a:gsLst>
                  <a:gs pos="0">
                    <a:schemeClr val="bg1">
                      <a:lumMod val="8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ym typeface="+mn-lt"/>
                </a:endParaRPr>
              </a:p>
            </p:txBody>
          </p:sp>
        </p:grpSp>
        <p:sp>
          <p:nvSpPr>
            <p:cNvPr id="60" name="文本框 59"/>
            <p:cNvSpPr txBox="1"/>
            <p:nvPr/>
          </p:nvSpPr>
          <p:spPr>
            <a:xfrm>
              <a:off x="3787570" y="2046082"/>
              <a:ext cx="495649" cy="461665"/>
            </a:xfrm>
            <a:prstGeom prst="rect">
              <a:avLst/>
            </a:prstGeom>
            <a:noFill/>
            <a:effectLst>
              <a:innerShdw blurRad="25400" dist="12700" dir="13500000">
                <a:prstClr val="black">
                  <a:alpha val="50000"/>
                </a:prstClr>
              </a:innerShdw>
            </a:effectLst>
          </p:spPr>
          <p:txBody>
            <a:bodyPr wrap="none" rtlCol="0">
              <a:spAutoFit/>
            </a:bodyPr>
            <a:lstStyle/>
            <a:p>
              <a:r>
                <a:rPr lang="en-US" altLang="zh-CN" sz="2400" dirty="0">
                  <a:sym typeface="+mn-lt"/>
                </a:rPr>
                <a:t>01</a:t>
              </a:r>
              <a:endParaRPr lang="zh-CN" altLang="en-US" sz="2400" dirty="0">
                <a:sym typeface="+mn-lt"/>
              </a:endParaRPr>
            </a:p>
          </p:txBody>
        </p:sp>
        <p:sp>
          <p:nvSpPr>
            <p:cNvPr id="61" name="KSO_Shape"/>
            <p:cNvSpPr>
              <a:spLocks noChangeAspect="1"/>
            </p:cNvSpPr>
            <p:nvPr/>
          </p:nvSpPr>
          <p:spPr>
            <a:xfrm>
              <a:off x="3551116" y="1778109"/>
              <a:ext cx="266741" cy="2556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0070C0"/>
            </a:solidFill>
            <a:ln w="12700">
              <a:noFill/>
            </a:ln>
            <a:effectLst>
              <a:innerShdw blurRad="25400" dist="12700" dir="13500000">
                <a:prstClr val="black">
                  <a:alpha val="50000"/>
                </a:prstClr>
              </a:inn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ym typeface="+mn-lt"/>
              </a:endParaRPr>
            </a:p>
          </p:txBody>
        </p:sp>
      </p:grpSp>
      <p:grpSp>
        <p:nvGrpSpPr>
          <p:cNvPr id="64" name="组合 63"/>
          <p:cNvGrpSpPr/>
          <p:nvPr/>
        </p:nvGrpSpPr>
        <p:grpSpPr>
          <a:xfrm>
            <a:off x="4538353" y="1273214"/>
            <a:ext cx="1187692" cy="1215035"/>
            <a:chOff x="4309753" y="1273214"/>
            <a:chExt cx="1187692" cy="1215035"/>
          </a:xfrm>
        </p:grpSpPr>
        <p:grpSp>
          <p:nvGrpSpPr>
            <p:cNvPr id="65" name="组合 64"/>
            <p:cNvGrpSpPr/>
            <p:nvPr/>
          </p:nvGrpSpPr>
          <p:grpSpPr>
            <a:xfrm>
              <a:off x="4309753" y="1273214"/>
              <a:ext cx="1187692" cy="1187693"/>
              <a:chOff x="5732890" y="1616937"/>
              <a:chExt cx="1583589" cy="1583590"/>
            </a:xfrm>
            <a:effectLst>
              <a:outerShdw blurRad="127000" dist="63500" dir="2700000" algn="tl" rotWithShape="0">
                <a:prstClr val="black">
                  <a:alpha val="40000"/>
                </a:prstClr>
              </a:outerShdw>
            </a:effectLst>
          </p:grpSpPr>
          <p:sp>
            <p:nvSpPr>
              <p:cNvPr id="69" name="泪滴形 68"/>
              <p:cNvSpPr/>
              <p:nvPr/>
            </p:nvSpPr>
            <p:spPr>
              <a:xfrm flipH="1" flipV="1">
                <a:off x="5732890" y="1616937"/>
                <a:ext cx="1583589" cy="1583590"/>
              </a:xfrm>
              <a:prstGeom prst="teardrop">
                <a:avLst/>
              </a:prstGeom>
              <a:gradFill flip="none" rotWithShape="1">
                <a:gsLst>
                  <a:gs pos="100000">
                    <a:schemeClr val="bg1">
                      <a:lumMod val="85000"/>
                    </a:schemeClr>
                  </a:gs>
                  <a:gs pos="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ym typeface="+mn-lt"/>
                </a:endParaRPr>
              </a:p>
            </p:txBody>
          </p:sp>
          <p:sp>
            <p:nvSpPr>
              <p:cNvPr id="70" name="泪滴形 69"/>
              <p:cNvSpPr/>
              <p:nvPr/>
            </p:nvSpPr>
            <p:spPr>
              <a:xfrm flipH="1" flipV="1">
                <a:off x="5732890" y="1616937"/>
                <a:ext cx="1583589" cy="1583590"/>
              </a:xfrm>
              <a:prstGeom prst="teardrop">
                <a:avLst/>
              </a:prstGeom>
              <a:gradFill flip="none" rotWithShape="1">
                <a:gsLst>
                  <a:gs pos="0">
                    <a:schemeClr val="bg1">
                      <a:lumMod val="8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ym typeface="+mn-lt"/>
                </a:endParaRPr>
              </a:p>
            </p:txBody>
          </p:sp>
        </p:grpSp>
        <p:sp>
          <p:nvSpPr>
            <p:cNvPr id="66" name="文本框 65"/>
            <p:cNvSpPr txBox="1"/>
            <p:nvPr/>
          </p:nvSpPr>
          <p:spPr>
            <a:xfrm>
              <a:off x="4323182" y="1980418"/>
              <a:ext cx="534121" cy="507831"/>
            </a:xfrm>
            <a:prstGeom prst="rect">
              <a:avLst/>
            </a:prstGeom>
            <a:noFill/>
            <a:effectLst>
              <a:innerShdw blurRad="25400" dist="12700" dir="13500000">
                <a:prstClr val="black">
                  <a:alpha val="50000"/>
                </a:prstClr>
              </a:innerShdw>
            </a:effectLst>
          </p:spPr>
          <p:txBody>
            <a:bodyPr wrap="none" rtlCol="0">
              <a:spAutoFit/>
            </a:bodyPr>
            <a:lstStyle/>
            <a:p>
              <a:r>
                <a:rPr lang="en-US" altLang="zh-CN" sz="2700" dirty="0">
                  <a:sym typeface="+mn-lt"/>
                </a:rPr>
                <a:t>02</a:t>
              </a:r>
              <a:endParaRPr lang="zh-CN" altLang="en-US" sz="2700" dirty="0">
                <a:sym typeface="+mn-lt"/>
              </a:endParaRPr>
            </a:p>
          </p:txBody>
        </p:sp>
        <p:sp>
          <p:nvSpPr>
            <p:cNvPr id="67" name="文本框 66"/>
            <p:cNvSpPr txBox="1"/>
            <p:nvPr/>
          </p:nvSpPr>
          <p:spPr>
            <a:xfrm>
              <a:off x="4647916" y="1518294"/>
              <a:ext cx="800219" cy="461665"/>
            </a:xfrm>
            <a:prstGeom prst="rect">
              <a:avLst/>
            </a:prstGeom>
            <a:noFill/>
          </p:spPr>
          <p:txBody>
            <a:bodyPr wrap="none" rtlCol="0">
              <a:spAutoFit/>
            </a:bodyPr>
            <a:lstStyle>
              <a:defPPr>
                <a:defRPr lang="zh-CN"/>
              </a:defPPr>
              <a:lvl1pPr algn="r">
                <a:defRPr>
                  <a:solidFill>
                    <a:schemeClr val="tx2">
                      <a:lumMod val="65000"/>
                      <a:lumOff val="35000"/>
                    </a:schemeClr>
                  </a:solidFill>
                  <a:latin typeface="时尚中黑简体" panose="01010104010101010101" pitchFamily="2" charset="-122"/>
                  <a:ea typeface="时尚中黑简体" panose="01010104010101010101" pitchFamily="2" charset="-122"/>
                </a:defRPr>
              </a:lvl1pPr>
            </a:lstStyle>
            <a:p>
              <a:r>
                <a:rPr lang="zh-CN" altLang="en-US" sz="1200" dirty="0">
                  <a:solidFill>
                    <a:schemeClr val="tx1">
                      <a:lumMod val="75000"/>
                      <a:lumOff val="25000"/>
                    </a:schemeClr>
                  </a:solidFill>
                  <a:ea typeface="方正正中黑简体" panose="02000000000000000000" pitchFamily="2" charset="-122"/>
                  <a:sym typeface="+mn-lt"/>
                </a:rPr>
                <a:t>语言名</a:t>
              </a:r>
              <a:endParaRPr lang="en-US" altLang="zh-CN" sz="1200" dirty="0">
                <a:solidFill>
                  <a:schemeClr val="tx1">
                    <a:lumMod val="75000"/>
                    <a:lumOff val="25000"/>
                  </a:schemeClr>
                </a:solidFill>
                <a:ea typeface="方正正中黑简体" panose="02000000000000000000" pitchFamily="2" charset="-122"/>
                <a:sym typeface="+mn-lt"/>
              </a:endParaRPr>
            </a:p>
            <a:p>
              <a:r>
                <a:rPr lang="zh-CN" altLang="en-US" sz="1200" dirty="0">
                  <a:solidFill>
                    <a:schemeClr val="tx1">
                      <a:lumMod val="75000"/>
                      <a:lumOff val="25000"/>
                    </a:schemeClr>
                  </a:solidFill>
                  <a:ea typeface="方正正中黑简体" panose="02000000000000000000" pitchFamily="2" charset="-122"/>
                  <a:sym typeface="+mn-lt"/>
                </a:rPr>
                <a:t>掌握程度</a:t>
              </a:r>
              <a:endParaRPr lang="zh-CN" altLang="en-US" sz="1200" dirty="0">
                <a:solidFill>
                  <a:schemeClr val="tx1">
                    <a:lumMod val="75000"/>
                    <a:lumOff val="25000"/>
                  </a:schemeClr>
                </a:solidFill>
                <a:ea typeface="方正正中黑简体" panose="02000000000000000000" pitchFamily="2" charset="-122"/>
                <a:sym typeface="+mn-lt"/>
              </a:endParaRPr>
            </a:p>
          </p:txBody>
        </p:sp>
        <p:sp>
          <p:nvSpPr>
            <p:cNvPr id="68" name="KSO_Shape"/>
            <p:cNvSpPr>
              <a:spLocks noChangeAspect="1"/>
            </p:cNvSpPr>
            <p:nvPr/>
          </p:nvSpPr>
          <p:spPr>
            <a:xfrm>
              <a:off x="4943122" y="2076033"/>
              <a:ext cx="240572" cy="248869"/>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rgbClr val="0070C0"/>
            </a:solidFill>
            <a:ln w="12700">
              <a:noFill/>
            </a:ln>
            <a:effectLst>
              <a:innerShdw blurRad="12700" dist="12700" dir="13500000">
                <a:prstClr val="black">
                  <a:alpha val="50000"/>
                </a:prstClr>
              </a:inn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ym typeface="+mn-lt"/>
              </a:endParaRPr>
            </a:p>
          </p:txBody>
        </p:sp>
      </p:grpSp>
      <p:sp>
        <p:nvSpPr>
          <p:cNvPr id="71" name="文本框 70"/>
          <p:cNvSpPr txBox="1"/>
          <p:nvPr/>
        </p:nvSpPr>
        <p:spPr>
          <a:xfrm>
            <a:off x="2362114" y="2695987"/>
            <a:ext cx="800219" cy="461665"/>
          </a:xfrm>
          <a:prstGeom prst="rect">
            <a:avLst/>
          </a:prstGeom>
          <a:noFill/>
        </p:spPr>
        <p:txBody>
          <a:bodyPr wrap="none" rtlCol="0">
            <a:spAutoFit/>
          </a:bodyPr>
          <a:lstStyle>
            <a:defPPr>
              <a:defRPr lang="zh-CN"/>
            </a:defPPr>
            <a:lvl1pPr algn="r">
              <a:defRPr>
                <a:solidFill>
                  <a:schemeClr val="tx2">
                    <a:lumMod val="65000"/>
                    <a:lumOff val="35000"/>
                  </a:schemeClr>
                </a:solidFill>
                <a:latin typeface="时尚中黑简体" panose="01010104010101010101" pitchFamily="2" charset="-122"/>
                <a:ea typeface="时尚中黑简体" panose="01010104010101010101" pitchFamily="2" charset="-122"/>
              </a:defRPr>
            </a:lvl1pPr>
          </a:lstStyle>
          <a:p>
            <a:r>
              <a:rPr lang="zh-CN" altLang="en-US" sz="1200" dirty="0">
                <a:solidFill>
                  <a:schemeClr val="tx1">
                    <a:lumMod val="75000"/>
                    <a:lumOff val="25000"/>
                  </a:schemeClr>
                </a:solidFill>
                <a:ea typeface="方正正中黑简体" panose="02000000000000000000" pitchFamily="2" charset="-122"/>
                <a:sym typeface="+mn-lt"/>
              </a:rPr>
              <a:t>语言名</a:t>
            </a:r>
            <a:endParaRPr lang="en-US" altLang="zh-CN" sz="1200" dirty="0">
              <a:solidFill>
                <a:schemeClr val="tx1">
                  <a:lumMod val="75000"/>
                  <a:lumOff val="25000"/>
                </a:schemeClr>
              </a:solidFill>
              <a:ea typeface="方正正中黑简体" panose="02000000000000000000" pitchFamily="2" charset="-122"/>
              <a:sym typeface="+mn-lt"/>
            </a:endParaRPr>
          </a:p>
          <a:p>
            <a:r>
              <a:rPr lang="zh-CN" altLang="en-US" sz="1200" dirty="0">
                <a:solidFill>
                  <a:schemeClr val="tx1">
                    <a:lumMod val="75000"/>
                    <a:lumOff val="25000"/>
                  </a:schemeClr>
                </a:solidFill>
                <a:ea typeface="方正正中黑简体" panose="02000000000000000000" pitchFamily="2" charset="-122"/>
                <a:sym typeface="+mn-lt"/>
              </a:rPr>
              <a:t>掌握程度</a:t>
            </a:r>
            <a:endParaRPr lang="zh-CN" altLang="en-US" sz="1200" dirty="0">
              <a:solidFill>
                <a:schemeClr val="tx1">
                  <a:lumMod val="75000"/>
                  <a:lumOff val="25000"/>
                </a:schemeClr>
              </a:solidFill>
              <a:ea typeface="方正正中黑简体" panose="02000000000000000000" pitchFamily="2" charset="-122"/>
              <a:sym typeface="+mn-l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400" advTm="0">
        <p:blinds/>
      </p:transition>
    </mc:Choice>
    <mc:Fallback>
      <p:transition spd="slow" advTm="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down)">
                                      <p:cBhvr>
                                        <p:cTn id="7" dur="300"/>
                                        <p:tgtEl>
                                          <p:spTgt spid="103"/>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p:tgtEl>
                                          <p:spTgt spid="94"/>
                                        </p:tgtEl>
                                        <p:attrNameLst>
                                          <p:attrName>ppt_x</p:attrName>
                                        </p:attrNameLst>
                                      </p:cBhvr>
                                      <p:tavLst>
                                        <p:tav tm="0">
                                          <p:val>
                                            <p:strVal val="#ppt_x-#ppt_w*1.125000"/>
                                          </p:val>
                                        </p:tav>
                                        <p:tav tm="100000">
                                          <p:val>
                                            <p:strVal val="#ppt_x"/>
                                          </p:val>
                                        </p:tav>
                                      </p:tavLst>
                                    </p:anim>
                                    <p:animEffect transition="in" filter="wipe(right)">
                                      <p:cBhvr>
                                        <p:cTn id="12" dur="500"/>
                                        <p:tgtEl>
                                          <p:spTgt spid="94"/>
                                        </p:tgtEl>
                                      </p:cBhvr>
                                    </p:animEffect>
                                  </p:childTnLst>
                                </p:cTn>
                              </p:par>
                              <p:par>
                                <p:cTn id="13" presetID="1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ppt_x</p:attrName>
                                        </p:attrNameLst>
                                      </p:cBhvr>
                                      <p:tavLst>
                                        <p:tav tm="0">
                                          <p:val>
                                            <p:strVal val="#ppt_x-#ppt_w*1.125000"/>
                                          </p:val>
                                        </p:tav>
                                        <p:tav tm="100000">
                                          <p:val>
                                            <p:strVal val="#ppt_x"/>
                                          </p:val>
                                        </p:tav>
                                      </p:tavLst>
                                    </p:anim>
                                    <p:animEffect transition="in" filter="wipe(right)">
                                      <p:cBhvr>
                                        <p:cTn id="16" dur="500"/>
                                        <p:tgtEl>
                                          <p:spTgt spid="1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2000"/>
                                        <p:tgtEl>
                                          <p:spTgt spid="24"/>
                                        </p:tgtEl>
                                      </p:cBhvr>
                                    </p:animEffect>
                                  </p:childTnLst>
                                </p:cTn>
                              </p:par>
                            </p:childTnLst>
                          </p:cTn>
                        </p:par>
                        <p:par>
                          <p:cTn id="25" fill="hold">
                            <p:stCondLst>
                              <p:cond delay="3000"/>
                            </p:stCondLst>
                            <p:childTnLst>
                              <p:par>
                                <p:cTn id="26" presetID="53" presetClass="entr" presetSubtype="528"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anim calcmode="lin" valueType="num">
                                      <p:cBhvr>
                                        <p:cTn id="31" dur="500" fill="hold"/>
                                        <p:tgtEl>
                                          <p:spTgt spid="29"/>
                                        </p:tgtEl>
                                        <p:attrNameLst>
                                          <p:attrName>ppt_x</p:attrName>
                                        </p:attrNameLst>
                                      </p:cBhvr>
                                      <p:tavLst>
                                        <p:tav tm="0">
                                          <p:val>
                                            <p:fltVal val="0.5"/>
                                          </p:val>
                                        </p:tav>
                                        <p:tav tm="100000">
                                          <p:val>
                                            <p:strVal val="#ppt_x"/>
                                          </p:val>
                                        </p:tav>
                                      </p:tavLst>
                                    </p:anim>
                                    <p:anim calcmode="lin" valueType="num">
                                      <p:cBhvr>
                                        <p:cTn id="32" dur="500" fill="hold"/>
                                        <p:tgtEl>
                                          <p:spTgt spid="29"/>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anim calcmode="lin" valueType="num">
                                      <p:cBhvr>
                                        <p:cTn id="38" dur="500" fill="hold"/>
                                        <p:tgtEl>
                                          <p:spTgt spid="64"/>
                                        </p:tgtEl>
                                        <p:attrNameLst>
                                          <p:attrName>ppt_x</p:attrName>
                                        </p:attrNameLst>
                                      </p:cBhvr>
                                      <p:tavLst>
                                        <p:tav tm="0">
                                          <p:val>
                                            <p:fltVal val="0.5"/>
                                          </p:val>
                                        </p:tav>
                                        <p:tav tm="100000">
                                          <p:val>
                                            <p:strVal val="#ppt_x"/>
                                          </p:val>
                                        </p:tav>
                                      </p:tavLst>
                                    </p:anim>
                                    <p:anim calcmode="lin" valueType="num">
                                      <p:cBhvr>
                                        <p:cTn id="39" dur="500" fill="hold"/>
                                        <p:tgtEl>
                                          <p:spTgt spid="64"/>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58"/>
                                        </p:tgtEl>
                                        <p:attrNameLst>
                                          <p:attrName>style.visibility</p:attrName>
                                        </p:attrNameLst>
                                      </p:cBhvr>
                                      <p:to>
                                        <p:strVal val="visible"/>
                                      </p:to>
                                    </p:set>
                                    <p:anim calcmode="lin" valueType="num">
                                      <p:cBhvr>
                                        <p:cTn id="42" dur="500" fill="hold"/>
                                        <p:tgtEl>
                                          <p:spTgt spid="58"/>
                                        </p:tgtEl>
                                        <p:attrNameLst>
                                          <p:attrName>ppt_w</p:attrName>
                                        </p:attrNameLst>
                                      </p:cBhvr>
                                      <p:tavLst>
                                        <p:tav tm="0">
                                          <p:val>
                                            <p:fltVal val="0"/>
                                          </p:val>
                                        </p:tav>
                                        <p:tav tm="100000">
                                          <p:val>
                                            <p:strVal val="#ppt_w"/>
                                          </p:val>
                                        </p:tav>
                                      </p:tavLst>
                                    </p:anim>
                                    <p:anim calcmode="lin" valueType="num">
                                      <p:cBhvr>
                                        <p:cTn id="43" dur="500" fill="hold"/>
                                        <p:tgtEl>
                                          <p:spTgt spid="58"/>
                                        </p:tgtEl>
                                        <p:attrNameLst>
                                          <p:attrName>ppt_h</p:attrName>
                                        </p:attrNameLst>
                                      </p:cBhvr>
                                      <p:tavLst>
                                        <p:tav tm="0">
                                          <p:val>
                                            <p:fltVal val="0"/>
                                          </p:val>
                                        </p:tav>
                                        <p:tav tm="100000">
                                          <p:val>
                                            <p:strVal val="#ppt_h"/>
                                          </p:val>
                                        </p:tav>
                                      </p:tavLst>
                                    </p:anim>
                                    <p:animEffect transition="in" filter="fade">
                                      <p:cBhvr>
                                        <p:cTn id="44" dur="500"/>
                                        <p:tgtEl>
                                          <p:spTgt spid="58"/>
                                        </p:tgtEl>
                                      </p:cBhvr>
                                    </p:animEffect>
                                    <p:anim calcmode="lin" valueType="num">
                                      <p:cBhvr>
                                        <p:cTn id="45" dur="500" fill="hold"/>
                                        <p:tgtEl>
                                          <p:spTgt spid="58"/>
                                        </p:tgtEl>
                                        <p:attrNameLst>
                                          <p:attrName>ppt_x</p:attrName>
                                        </p:attrNameLst>
                                      </p:cBhvr>
                                      <p:tavLst>
                                        <p:tav tm="0">
                                          <p:val>
                                            <p:fltVal val="0.5"/>
                                          </p:val>
                                        </p:tav>
                                        <p:tav tm="100000">
                                          <p:val>
                                            <p:strVal val="#ppt_x"/>
                                          </p:val>
                                        </p:tav>
                                      </p:tavLst>
                                    </p:anim>
                                    <p:anim calcmode="lin" valueType="num">
                                      <p:cBhvr>
                                        <p:cTn id="46" dur="500" fill="hold"/>
                                        <p:tgtEl>
                                          <p:spTgt spid="58"/>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53" presetClass="entr" presetSubtype="16"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500" fill="hold"/>
                                        <p:tgtEl>
                                          <p:spTgt spid="25"/>
                                        </p:tgtEl>
                                        <p:attrNameLst>
                                          <p:attrName>ppt_w</p:attrName>
                                        </p:attrNameLst>
                                      </p:cBhvr>
                                      <p:tavLst>
                                        <p:tav tm="0">
                                          <p:val>
                                            <p:fltVal val="0"/>
                                          </p:val>
                                        </p:tav>
                                        <p:tav tm="100000">
                                          <p:val>
                                            <p:strVal val="#ppt_w"/>
                                          </p:val>
                                        </p:tav>
                                      </p:tavLst>
                                    </p:anim>
                                    <p:anim calcmode="lin" valueType="num">
                                      <p:cBhvr>
                                        <p:cTn id="58" dur="500" fill="hold"/>
                                        <p:tgtEl>
                                          <p:spTgt spid="25"/>
                                        </p:tgtEl>
                                        <p:attrNameLst>
                                          <p:attrName>ppt_h</p:attrName>
                                        </p:attrNameLst>
                                      </p:cBhvr>
                                      <p:tavLst>
                                        <p:tav tm="0">
                                          <p:val>
                                            <p:fltVal val="0"/>
                                          </p:val>
                                        </p:tav>
                                        <p:tav tm="100000">
                                          <p:val>
                                            <p:strVal val="#ppt_h"/>
                                          </p:val>
                                        </p:tav>
                                      </p:tavLst>
                                    </p:anim>
                                    <p:animEffect transition="in" filter="fade">
                                      <p:cBhvr>
                                        <p:cTn id="59" dur="500"/>
                                        <p:tgtEl>
                                          <p:spTgt spid="2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p:cTn id="62" dur="500" fill="hold"/>
                                        <p:tgtEl>
                                          <p:spTgt spid="26"/>
                                        </p:tgtEl>
                                        <p:attrNameLst>
                                          <p:attrName>ppt_w</p:attrName>
                                        </p:attrNameLst>
                                      </p:cBhvr>
                                      <p:tavLst>
                                        <p:tav tm="0">
                                          <p:val>
                                            <p:fltVal val="0"/>
                                          </p:val>
                                        </p:tav>
                                        <p:tav tm="100000">
                                          <p:val>
                                            <p:strVal val="#ppt_w"/>
                                          </p:val>
                                        </p:tav>
                                      </p:tavLst>
                                    </p:anim>
                                    <p:anim calcmode="lin" valueType="num">
                                      <p:cBhvr>
                                        <p:cTn id="63" dur="500" fill="hold"/>
                                        <p:tgtEl>
                                          <p:spTgt spid="26"/>
                                        </p:tgtEl>
                                        <p:attrNameLst>
                                          <p:attrName>ppt_h</p:attrName>
                                        </p:attrNameLst>
                                      </p:cBhvr>
                                      <p:tavLst>
                                        <p:tav tm="0">
                                          <p:val>
                                            <p:fltVal val="0"/>
                                          </p:val>
                                        </p:tav>
                                        <p:tav tm="100000">
                                          <p:val>
                                            <p:strVal val="#ppt_h"/>
                                          </p:val>
                                        </p:tav>
                                      </p:tavLst>
                                    </p:anim>
                                    <p:animEffect transition="in" filter="fade">
                                      <p:cBhvr>
                                        <p:cTn id="64" dur="500"/>
                                        <p:tgtEl>
                                          <p:spTgt spid="2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p:cTn id="67" dur="500" fill="hold"/>
                                        <p:tgtEl>
                                          <p:spTgt spid="27"/>
                                        </p:tgtEl>
                                        <p:attrNameLst>
                                          <p:attrName>ppt_w</p:attrName>
                                        </p:attrNameLst>
                                      </p:cBhvr>
                                      <p:tavLst>
                                        <p:tav tm="0">
                                          <p:val>
                                            <p:fltVal val="0"/>
                                          </p:val>
                                        </p:tav>
                                        <p:tav tm="100000">
                                          <p:val>
                                            <p:strVal val="#ppt_w"/>
                                          </p:val>
                                        </p:tav>
                                      </p:tavLst>
                                    </p:anim>
                                    <p:anim calcmode="lin" valueType="num">
                                      <p:cBhvr>
                                        <p:cTn id="68" dur="500" fill="hold"/>
                                        <p:tgtEl>
                                          <p:spTgt spid="27"/>
                                        </p:tgtEl>
                                        <p:attrNameLst>
                                          <p:attrName>ppt_h</p:attrName>
                                        </p:attrNameLst>
                                      </p:cBhvr>
                                      <p:tavLst>
                                        <p:tav tm="0">
                                          <p:val>
                                            <p:fltVal val="0"/>
                                          </p:val>
                                        </p:tav>
                                        <p:tav tm="100000">
                                          <p:val>
                                            <p:strVal val="#ppt_h"/>
                                          </p:val>
                                        </p:tav>
                                      </p:tavLst>
                                    </p:anim>
                                    <p:animEffect transition="in" filter="fade">
                                      <p:cBhvr>
                                        <p:cTn id="69" dur="500"/>
                                        <p:tgtEl>
                                          <p:spTgt spid="27"/>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childTnLst>
                                </p:cTn>
                              </p:par>
                            </p:childTnLst>
                          </p:cTn>
                        </p:par>
                        <p:par>
                          <p:cTn id="75" fill="hold">
                            <p:stCondLst>
                              <p:cond delay="4000"/>
                            </p:stCondLst>
                            <p:childTnLst>
                              <p:par>
                                <p:cTn id="76" presetID="42" presetClass="entr" presetSubtype="0" fill="hold" grpId="0"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1000"/>
                                        <p:tgtEl>
                                          <p:spTgt spid="71"/>
                                        </p:tgtEl>
                                      </p:cBhvr>
                                    </p:animEffect>
                                    <p:anim calcmode="lin" valueType="num">
                                      <p:cBhvr>
                                        <p:cTn id="79" dur="1000" fill="hold"/>
                                        <p:tgtEl>
                                          <p:spTgt spid="71"/>
                                        </p:tgtEl>
                                        <p:attrNameLst>
                                          <p:attrName>ppt_x</p:attrName>
                                        </p:attrNameLst>
                                      </p:cBhvr>
                                      <p:tavLst>
                                        <p:tav tm="0">
                                          <p:val>
                                            <p:strVal val="#ppt_x"/>
                                          </p:val>
                                        </p:tav>
                                        <p:tav tm="100000">
                                          <p:val>
                                            <p:strVal val="#ppt_x"/>
                                          </p:val>
                                        </p:tav>
                                      </p:tavLst>
                                    </p:anim>
                                    <p:anim calcmode="lin" valueType="num">
                                      <p:cBhvr>
                                        <p:cTn id="80" dur="1000" fill="hold"/>
                                        <p:tgtEl>
                                          <p:spTgt spid="71"/>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anim calcmode="lin" valueType="num">
                                      <p:cBhvr>
                                        <p:cTn id="84" dur="1000" fill="hold"/>
                                        <p:tgtEl>
                                          <p:spTgt spid="28"/>
                                        </p:tgtEl>
                                        <p:attrNameLst>
                                          <p:attrName>ppt_x</p:attrName>
                                        </p:attrNameLst>
                                      </p:cBhvr>
                                      <p:tavLst>
                                        <p:tav tm="0">
                                          <p:val>
                                            <p:strVal val="#ppt_x"/>
                                          </p:val>
                                        </p:tav>
                                        <p:tav tm="100000">
                                          <p:val>
                                            <p:strVal val="#ppt_x"/>
                                          </p:val>
                                        </p:tav>
                                      </p:tavLst>
                                    </p:anim>
                                    <p:anim calcmode="lin" valueType="num">
                                      <p:cBhvr>
                                        <p:cTn id="8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116" grpId="0"/>
      <p:bldP spid="24" grpId="0"/>
      <p:bldP spid="23" grpId="0" animBg="1"/>
      <p:bldP spid="25" grpId="0" animBg="1"/>
      <p:bldP spid="26" grpId="0" animBg="1"/>
      <p:bldP spid="27" grpId="0" animBg="1"/>
      <p:bldP spid="28" grpId="0"/>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p:cNvSpPr txBox="1"/>
          <p:nvPr/>
        </p:nvSpPr>
        <p:spPr>
          <a:xfrm>
            <a:off x="2958784" y="1809631"/>
            <a:ext cx="2595582" cy="769441"/>
          </a:xfrm>
          <a:prstGeom prst="rect">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txBody>
          <a:bodyPr wrap="none" rtlCol="0">
            <a:spAutoFit/>
          </a:bodyPr>
          <a:lstStyle/>
          <a:p>
            <a:r>
              <a:rPr lang="zh-CN" altLang="en-US" sz="4400" b="1" spc="300" dirty="0">
                <a:solidFill>
                  <a:schemeClr val="accent3"/>
                </a:solidFill>
                <a:latin typeface="+mj-ea"/>
                <a:ea typeface="+mj-ea"/>
                <a:cs typeface="+mn-ea"/>
                <a:sym typeface="+mn-lt"/>
              </a:rPr>
              <a:t>岗位认知</a:t>
            </a:r>
            <a:endParaRPr lang="zh-CN" altLang="en-US" sz="4400" b="1" spc="300" dirty="0">
              <a:solidFill>
                <a:schemeClr val="accent3"/>
              </a:solidFill>
              <a:latin typeface="+mj-ea"/>
              <a:ea typeface="+mj-ea"/>
              <a:cs typeface="+mn-ea"/>
              <a:sym typeface="+mn-lt"/>
            </a:endParaRPr>
          </a:p>
        </p:txBody>
      </p:sp>
      <p:sp>
        <p:nvSpPr>
          <p:cNvPr id="116" name="TextBox 115"/>
          <p:cNvSpPr txBox="1"/>
          <p:nvPr/>
        </p:nvSpPr>
        <p:spPr>
          <a:xfrm>
            <a:off x="4472804" y="2736159"/>
            <a:ext cx="3234412" cy="646331"/>
          </a:xfrm>
          <a:prstGeom prst="rect">
            <a:avLst/>
          </a:prstGeom>
          <a:noFill/>
          <a:ln w="28575">
            <a:noFill/>
          </a:ln>
          <a:effectLst>
            <a:outerShdw blurRad="88900" dist="75434" dir="2699985" rotWithShape="0">
              <a:scrgbClr r="0" g="0" b="0">
                <a:alpha val="23000"/>
              </a:scrgbClr>
            </a:outerShdw>
          </a:effectLst>
        </p:spPr>
        <p:txBody>
          <a:bodyPr wrap="none" rtlCol="0">
            <a:spAutoFit/>
          </a:bodyPr>
          <a:lstStyle/>
          <a:p>
            <a:r>
              <a:rPr lang="en-US" altLang="zh-CN" sz="3600" dirty="0">
                <a:solidFill>
                  <a:schemeClr val="accent3"/>
                </a:solidFill>
                <a:cs typeface="+mn-ea"/>
                <a:sym typeface="+mn-lt"/>
              </a:rPr>
              <a:t>POST COGNTIVE</a:t>
            </a:r>
            <a:endParaRPr lang="en-US" altLang="zh-CN" sz="3600" dirty="0">
              <a:solidFill>
                <a:schemeClr val="accent3"/>
              </a:solidFill>
              <a:cs typeface="+mn-ea"/>
              <a:sym typeface="+mn-lt"/>
            </a:endParaRPr>
          </a:p>
        </p:txBody>
      </p:sp>
      <p:sp>
        <p:nvSpPr>
          <p:cNvPr id="108" name="TextBox 107"/>
          <p:cNvSpPr txBox="1"/>
          <p:nvPr/>
        </p:nvSpPr>
        <p:spPr>
          <a:xfrm>
            <a:off x="1469191" y="872938"/>
            <a:ext cx="1571264" cy="3154710"/>
          </a:xfrm>
          <a:prstGeom prst="rect">
            <a:avLst/>
          </a:prstGeom>
          <a:noFill/>
        </p:spPr>
        <p:txBody>
          <a:bodyPr wrap="none" rtlCol="0">
            <a:spAutoFit/>
          </a:bodyPr>
          <a:lstStyle>
            <a:defPPr>
              <a:defRPr lang="zh-CN"/>
            </a:defPPr>
            <a:lvl1pPr>
              <a:defRPr sz="49600" b="1">
                <a:solidFill>
                  <a:schemeClr val="bg1"/>
                </a:solidFill>
                <a:effectLst>
                  <a:innerShdw blurRad="63500" dist="50800" dir="8100000">
                    <a:prstClr val="black">
                      <a:alpha val="50000"/>
                    </a:prstClr>
                  </a:innerShdw>
                </a:effectLst>
                <a:cs typeface="+mn-ea"/>
              </a:defRPr>
            </a:lvl1pPr>
          </a:lstStyle>
          <a:p>
            <a:r>
              <a:rPr lang="en-US" altLang="zh-CN" sz="19900" dirty="0">
                <a:solidFill>
                  <a:schemeClr val="accent3"/>
                </a:solidFill>
                <a:latin typeface="Cambria Math" panose="02040503050406030204" pitchFamily="18" charset="0"/>
                <a:ea typeface="BatangChe" panose="02030609000101010101" pitchFamily="49" charset="-127"/>
                <a:sym typeface="+mn-lt"/>
              </a:rPr>
              <a:t>2</a:t>
            </a:r>
            <a:endParaRPr lang="zh-CN" altLang="en-US" sz="19900" dirty="0">
              <a:solidFill>
                <a:schemeClr val="accent3"/>
              </a:solidFill>
              <a:latin typeface="Cambria Math" panose="02040503050406030204" pitchFamily="18" charset="0"/>
              <a:ea typeface="BatangChe" panose="02030609000101010101" pitchFamily="49" charset="-127"/>
              <a:sym typeface="+mn-lt"/>
            </a:endParaRPr>
          </a:p>
        </p:txBody>
      </p:sp>
      <p:sp>
        <p:nvSpPr>
          <p:cNvPr id="10" name="TextBox 9"/>
          <p:cNvSpPr txBox="1"/>
          <p:nvPr/>
        </p:nvSpPr>
        <p:spPr>
          <a:xfrm>
            <a:off x="10609990" y="6382589"/>
            <a:ext cx="877163" cy="369332"/>
          </a:xfrm>
          <a:prstGeom prst="rect">
            <a:avLst/>
          </a:prstGeom>
          <a:noFill/>
        </p:spPr>
        <p:txBody>
          <a:bodyPr wrap="none" rtlCol="0">
            <a:spAutoFit/>
          </a:bodyPr>
          <a:lstStyle/>
          <a:p>
            <a:r>
              <a:rPr lang="zh-CN" altLang="en-US" sz="1800" dirty="0">
                <a:cs typeface="+mn-ea"/>
                <a:sym typeface="+mn-lt"/>
              </a:rPr>
              <a:t>延时符</a:t>
            </a:r>
            <a:endParaRPr lang="zh-CN" altLang="en-US" sz="1800" dirty="0">
              <a:cs typeface="+mn-ea"/>
              <a:sym typeface="+mn-lt"/>
            </a:endParaRPr>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fractur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p:cTn id="7" dur="500" fill="hold"/>
                                        <p:tgtEl>
                                          <p:spTgt spid="108"/>
                                        </p:tgtEl>
                                        <p:attrNameLst>
                                          <p:attrName>ppt_w</p:attrName>
                                        </p:attrNameLst>
                                      </p:cBhvr>
                                      <p:tavLst>
                                        <p:tav tm="0">
                                          <p:val>
                                            <p:fltVal val="0"/>
                                          </p:val>
                                        </p:tav>
                                        <p:tav tm="100000">
                                          <p:val>
                                            <p:strVal val="#ppt_w"/>
                                          </p:val>
                                        </p:tav>
                                      </p:tavLst>
                                    </p:anim>
                                    <p:anim calcmode="lin" valueType="num">
                                      <p:cBhvr>
                                        <p:cTn id="8" dur="500" fill="hold"/>
                                        <p:tgtEl>
                                          <p:spTgt spid="108"/>
                                        </p:tgtEl>
                                        <p:attrNameLst>
                                          <p:attrName>ppt_h</p:attrName>
                                        </p:attrNameLst>
                                      </p:cBhvr>
                                      <p:tavLst>
                                        <p:tav tm="0">
                                          <p:val>
                                            <p:fltVal val="0"/>
                                          </p:val>
                                        </p:tav>
                                        <p:tav tm="100000">
                                          <p:val>
                                            <p:strVal val="#ppt_h"/>
                                          </p:val>
                                        </p:tav>
                                      </p:tavLst>
                                    </p:anim>
                                    <p:animEffect transition="in" filter="fade">
                                      <p:cBhvr>
                                        <p:cTn id="9" dur="500"/>
                                        <p:tgtEl>
                                          <p:spTgt spid="108"/>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94"/>
                                        </p:tgtEl>
                                        <p:attrNameLst>
                                          <p:attrName>style.visibility</p:attrName>
                                        </p:attrNameLst>
                                      </p:cBhvr>
                                      <p:to>
                                        <p:strVal val="visible"/>
                                      </p:to>
                                    </p:set>
                                    <p:anim calcmode="lin" valueType="num">
                                      <p:cBhvr additive="base">
                                        <p:cTn id="13" dur="500"/>
                                        <p:tgtEl>
                                          <p:spTgt spid="94"/>
                                        </p:tgtEl>
                                        <p:attrNameLst>
                                          <p:attrName>ppt_x</p:attrName>
                                        </p:attrNameLst>
                                      </p:cBhvr>
                                      <p:tavLst>
                                        <p:tav tm="0">
                                          <p:val>
                                            <p:strVal val="#ppt_x-#ppt_w*1.125000"/>
                                          </p:val>
                                        </p:tav>
                                        <p:tav tm="100000">
                                          <p:val>
                                            <p:strVal val="#ppt_x"/>
                                          </p:val>
                                        </p:tav>
                                      </p:tavLst>
                                    </p:anim>
                                    <p:animEffect transition="in" filter="wipe(right)">
                                      <p:cBhvr>
                                        <p:cTn id="14" dur="500"/>
                                        <p:tgtEl>
                                          <p:spTgt spid="94"/>
                                        </p:tgtEl>
                                      </p:cBhvr>
                                    </p:animEffect>
                                  </p:childTnLst>
                                </p:cTn>
                              </p:par>
                              <p:par>
                                <p:cTn id="15" presetID="12" presetClass="entr" presetSubtype="8" fill="hold" grpId="0" nodeType="withEffect">
                                  <p:stCondLst>
                                    <p:cond delay="0"/>
                                  </p:stCondLst>
                                  <p:childTnLst>
                                    <p:set>
                                      <p:cBhvr>
                                        <p:cTn id="16" dur="1" fill="hold">
                                          <p:stCondLst>
                                            <p:cond delay="0"/>
                                          </p:stCondLst>
                                        </p:cTn>
                                        <p:tgtEl>
                                          <p:spTgt spid="116"/>
                                        </p:tgtEl>
                                        <p:attrNameLst>
                                          <p:attrName>style.visibility</p:attrName>
                                        </p:attrNameLst>
                                      </p:cBhvr>
                                      <p:to>
                                        <p:strVal val="visible"/>
                                      </p:to>
                                    </p:set>
                                    <p:anim calcmode="lin" valueType="num">
                                      <p:cBhvr additive="base">
                                        <p:cTn id="17" dur="500"/>
                                        <p:tgtEl>
                                          <p:spTgt spid="116"/>
                                        </p:tgtEl>
                                        <p:attrNameLst>
                                          <p:attrName>ppt_x</p:attrName>
                                        </p:attrNameLst>
                                      </p:cBhvr>
                                      <p:tavLst>
                                        <p:tav tm="0">
                                          <p:val>
                                            <p:strVal val="#ppt_x-#ppt_w*1.125000"/>
                                          </p:val>
                                        </p:tav>
                                        <p:tav tm="100000">
                                          <p:val>
                                            <p:strVal val="#ppt_x"/>
                                          </p:val>
                                        </p:tav>
                                      </p:tavLst>
                                    </p:anim>
                                    <p:animEffect transition="in" filter="wipe(right)">
                                      <p:cBhvr>
                                        <p:cTn id="18" dur="500"/>
                                        <p:tgtEl>
                                          <p:spTgt spid="116"/>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116" grpId="0"/>
      <p:bldP spid="108" grpId="0"/>
      <p:bldP spid="10" grpId="0"/>
    </p:bldLst>
  </p:timing>
</p:sld>
</file>

<file path=ppt/tags/tag1.xml><?xml version="1.0" encoding="utf-8"?>
<p:tagLst xmlns:p="http://schemas.openxmlformats.org/presentationml/2006/main">
  <p:tag name="SELECTED" val="True"/>
</p:tagLst>
</file>

<file path=ppt/tags/tag10.xml><?xml version="1.0" encoding="utf-8"?>
<p:tagLst xmlns:p="http://schemas.openxmlformats.org/presentationml/2006/main">
  <p:tag name="SELECTED" val="True"/>
</p:tagLst>
</file>

<file path=ppt/tags/tag11.xml><?xml version="1.0" encoding="utf-8"?>
<p:tagLst xmlns:p="http://schemas.openxmlformats.org/presentationml/2006/main">
  <p:tag name="SELECTED" val="True"/>
</p:tagLst>
</file>

<file path=ppt/tags/tag12.xml><?xml version="1.0" encoding="utf-8"?>
<p:tagLst xmlns:p="http://schemas.openxmlformats.org/presentationml/2006/main">
  <p:tag name="SELECTED" val="True"/>
</p:tagLst>
</file>

<file path=ppt/tags/tag13.xml><?xml version="1.0" encoding="utf-8"?>
<p:tagLst xmlns:p="http://schemas.openxmlformats.org/presentationml/2006/main">
  <p:tag name="SELECTED" val="True"/>
</p:tagLst>
</file>

<file path=ppt/tags/tag14.xml><?xml version="1.0" encoding="utf-8"?>
<p:tagLst xmlns:p="http://schemas.openxmlformats.org/presentationml/2006/main">
  <p:tag name="SELECTED" val="True"/>
</p:tagLst>
</file>

<file path=ppt/tags/tag15.xml><?xml version="1.0" encoding="utf-8"?>
<p:tagLst xmlns:p="http://schemas.openxmlformats.org/presentationml/2006/main">
  <p:tag name="SELECTED" val="True"/>
</p:tagLst>
</file>

<file path=ppt/tags/tag16.xml><?xml version="1.0" encoding="utf-8"?>
<p:tagLst xmlns:p="http://schemas.openxmlformats.org/presentationml/2006/main">
  <p:tag name="SELECTED" val="True"/>
</p:tagLst>
</file>

<file path=ppt/tags/tag17.xml><?xml version="1.0" encoding="utf-8"?>
<p:tagLst xmlns:p="http://schemas.openxmlformats.org/presentationml/2006/main">
  <p:tag name="SELECTED" val="True"/>
</p:tagLst>
</file>

<file path=ppt/tags/tag18.xml><?xml version="1.0" encoding="utf-8"?>
<p:tagLst xmlns:p="http://schemas.openxmlformats.org/presentationml/2006/main">
  <p:tag name="SELECTED" val="True"/>
</p:tagLst>
</file>

<file path=ppt/tags/tag19.xml><?xml version="1.0" encoding="utf-8"?>
<p:tagLst xmlns:p="http://schemas.openxmlformats.org/presentationml/2006/main">
  <p:tag name="SELECTED" val="True"/>
</p:tagLst>
</file>

<file path=ppt/tags/tag2.xml><?xml version="1.0" encoding="utf-8"?>
<p:tagLst xmlns:p="http://schemas.openxmlformats.org/presentationml/2006/main">
  <p:tag name="SELECTED" val="True"/>
</p:tagLst>
</file>

<file path=ppt/tags/tag20.xml><?xml version="1.0" encoding="utf-8"?>
<p:tagLst xmlns:p="http://schemas.openxmlformats.org/presentationml/2006/main">
  <p:tag name="SELECTED" val="True"/>
</p:tagLst>
</file>

<file path=ppt/tags/tag21.xml><?xml version="1.0" encoding="utf-8"?>
<p:tagLst xmlns:p="http://schemas.openxmlformats.org/presentationml/2006/main">
  <p:tag name="SELECTED" val="True"/>
</p:tagLst>
</file>

<file path=ppt/tags/tag22.xml><?xml version="1.0" encoding="utf-8"?>
<p:tagLst xmlns:p="http://schemas.openxmlformats.org/presentationml/2006/main">
  <p:tag name="SELECTED" val="True"/>
</p:tagLst>
</file>

<file path=ppt/tags/tag23.xml><?xml version="1.0" encoding="utf-8"?>
<p:tagLst xmlns:p="http://schemas.openxmlformats.org/presentationml/2006/main">
  <p:tag name="commondata" val="eyJoZGlkIjoiYTQ3YTc2YjBlNWRhYjQ0NTA0MDBkN2E0YWM4YTZjZGMifQ=="/>
</p:tagLst>
</file>

<file path=ppt/tags/tag3.xml><?xml version="1.0" encoding="utf-8"?>
<p:tagLst xmlns:p="http://schemas.openxmlformats.org/presentationml/2006/main">
  <p:tag name="SELECTED" val="True"/>
</p:tagLst>
</file>

<file path=ppt/tags/tag4.xml><?xml version="1.0" encoding="utf-8"?>
<p:tagLst xmlns:p="http://schemas.openxmlformats.org/presentationml/2006/main">
  <p:tag name="SELECTED" val="True"/>
</p:tagLst>
</file>

<file path=ppt/tags/tag5.xml><?xml version="1.0" encoding="utf-8"?>
<p:tagLst xmlns:p="http://schemas.openxmlformats.org/presentationml/2006/main">
  <p:tag name="SELECTED" val="True"/>
</p:tagLst>
</file>

<file path=ppt/tags/tag6.xml><?xml version="1.0" encoding="utf-8"?>
<p:tagLst xmlns:p="http://schemas.openxmlformats.org/presentationml/2006/main">
  <p:tag name="SELECTED" val="True"/>
</p:tagLst>
</file>

<file path=ppt/tags/tag7.xml><?xml version="1.0" encoding="utf-8"?>
<p:tagLst xmlns:p="http://schemas.openxmlformats.org/presentationml/2006/main">
  <p:tag name="SELECTED" val="True"/>
</p:tagLst>
</file>

<file path=ppt/tags/tag8.xml><?xml version="1.0" encoding="utf-8"?>
<p:tagLst xmlns:p="http://schemas.openxmlformats.org/presentationml/2006/main">
  <p:tag name="SELECTED" val="True"/>
</p:tagLst>
</file>

<file path=ppt/tags/tag9.xml><?xml version="1.0" encoding="utf-8"?>
<p:tagLst xmlns:p="http://schemas.openxmlformats.org/presentationml/2006/main">
  <p:tag name="SELECTED" val="True"/>
</p:tagLst>
</file>

<file path=ppt/theme/theme1.xml><?xml version="1.0" encoding="utf-8"?>
<a:theme xmlns:a="http://schemas.openxmlformats.org/drawingml/2006/main" name="A000120140530A99PPBG">
  <a:themeElements>
    <a:clrScheme name="自定义 751">
      <a:dk1>
        <a:srgbClr val="000000"/>
      </a:dk1>
      <a:lt1>
        <a:srgbClr val="FFFFFF"/>
      </a:lt1>
      <a:dk2>
        <a:srgbClr val="104D5F"/>
      </a:dk2>
      <a:lt2>
        <a:srgbClr val="E2DFCC"/>
      </a:lt2>
      <a:accent1>
        <a:srgbClr val="229BBF"/>
      </a:accent1>
      <a:accent2>
        <a:srgbClr val="104D60"/>
      </a:accent2>
      <a:accent3>
        <a:srgbClr val="0070C0"/>
      </a:accent3>
      <a:accent4>
        <a:srgbClr val="1A7F9C"/>
      </a:accent4>
      <a:accent5>
        <a:srgbClr val="8E846C"/>
      </a:accent5>
      <a:accent6>
        <a:srgbClr val="BFBFBF"/>
      </a:accent6>
      <a:hlink>
        <a:srgbClr val="977B2D"/>
      </a:hlink>
      <a:folHlink>
        <a:srgbClr val="BFBFBF"/>
      </a:folHlink>
    </a:clrScheme>
    <a:fontScheme name="KSO主题5">
      <a:majorFont>
        <a:latin typeface="Broadway"/>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751">
    <a:dk1>
      <a:srgbClr val="000000"/>
    </a:dk1>
    <a:lt1>
      <a:srgbClr val="FFFFFF"/>
    </a:lt1>
    <a:dk2>
      <a:srgbClr val="104D5F"/>
    </a:dk2>
    <a:lt2>
      <a:srgbClr val="E2DFCC"/>
    </a:lt2>
    <a:accent1>
      <a:srgbClr val="229BBF"/>
    </a:accent1>
    <a:accent2>
      <a:srgbClr val="104D60"/>
    </a:accent2>
    <a:accent3>
      <a:srgbClr val="0070C0"/>
    </a:accent3>
    <a:accent4>
      <a:srgbClr val="1A7F9C"/>
    </a:accent4>
    <a:accent5>
      <a:srgbClr val="8E846C"/>
    </a:accent5>
    <a:accent6>
      <a:srgbClr val="BFBFBF"/>
    </a:accent6>
    <a:hlink>
      <a:srgbClr val="977B2D"/>
    </a:hlink>
    <a:folHlink>
      <a:srgbClr val="BFBFBF"/>
    </a:folHlink>
  </a:clrScheme>
</a:themeOverride>
</file>

<file path=ppt/theme/themeOverride10.xml><?xml version="1.0" encoding="utf-8"?>
<a:themeOverride xmlns:a="http://schemas.openxmlformats.org/drawingml/2006/main">
  <a:clrScheme name="自定义 751">
    <a:dk1>
      <a:srgbClr val="000000"/>
    </a:dk1>
    <a:lt1>
      <a:srgbClr val="FFFFFF"/>
    </a:lt1>
    <a:dk2>
      <a:srgbClr val="104D5F"/>
    </a:dk2>
    <a:lt2>
      <a:srgbClr val="E2DFCC"/>
    </a:lt2>
    <a:accent1>
      <a:srgbClr val="229BBF"/>
    </a:accent1>
    <a:accent2>
      <a:srgbClr val="104D60"/>
    </a:accent2>
    <a:accent3>
      <a:srgbClr val="0070C0"/>
    </a:accent3>
    <a:accent4>
      <a:srgbClr val="1A7F9C"/>
    </a:accent4>
    <a:accent5>
      <a:srgbClr val="8E846C"/>
    </a:accent5>
    <a:accent6>
      <a:srgbClr val="BFBFBF"/>
    </a:accent6>
    <a:hlink>
      <a:srgbClr val="977B2D"/>
    </a:hlink>
    <a:folHlink>
      <a:srgbClr val="BFBFBF"/>
    </a:folHlink>
  </a:clrScheme>
</a:themeOverride>
</file>

<file path=ppt/theme/themeOverride11.xml><?xml version="1.0" encoding="utf-8"?>
<a:themeOverride xmlns:a="http://schemas.openxmlformats.org/drawingml/2006/main">
  <a:clrScheme name="自定义 751">
    <a:dk1>
      <a:srgbClr val="000000"/>
    </a:dk1>
    <a:lt1>
      <a:srgbClr val="FFFFFF"/>
    </a:lt1>
    <a:dk2>
      <a:srgbClr val="104D5F"/>
    </a:dk2>
    <a:lt2>
      <a:srgbClr val="E2DFCC"/>
    </a:lt2>
    <a:accent1>
      <a:srgbClr val="229BBF"/>
    </a:accent1>
    <a:accent2>
      <a:srgbClr val="104D60"/>
    </a:accent2>
    <a:accent3>
      <a:srgbClr val="0070C0"/>
    </a:accent3>
    <a:accent4>
      <a:srgbClr val="1A7F9C"/>
    </a:accent4>
    <a:accent5>
      <a:srgbClr val="8E846C"/>
    </a:accent5>
    <a:accent6>
      <a:srgbClr val="BFBFBF"/>
    </a:accent6>
    <a:hlink>
      <a:srgbClr val="977B2D"/>
    </a:hlink>
    <a:folHlink>
      <a:srgbClr val="BFBFBF"/>
    </a:folHlink>
  </a:clrScheme>
</a:themeOverride>
</file>

<file path=ppt/theme/themeOverride12.xml><?xml version="1.0" encoding="utf-8"?>
<a:themeOverride xmlns:a="http://schemas.openxmlformats.org/drawingml/2006/main">
  <a:clrScheme name="自定义 751">
    <a:dk1>
      <a:srgbClr val="000000"/>
    </a:dk1>
    <a:lt1>
      <a:srgbClr val="FFFFFF"/>
    </a:lt1>
    <a:dk2>
      <a:srgbClr val="104D5F"/>
    </a:dk2>
    <a:lt2>
      <a:srgbClr val="E2DFCC"/>
    </a:lt2>
    <a:accent1>
      <a:srgbClr val="229BBF"/>
    </a:accent1>
    <a:accent2>
      <a:srgbClr val="104D60"/>
    </a:accent2>
    <a:accent3>
      <a:srgbClr val="0070C0"/>
    </a:accent3>
    <a:accent4>
      <a:srgbClr val="1A7F9C"/>
    </a:accent4>
    <a:accent5>
      <a:srgbClr val="8E846C"/>
    </a:accent5>
    <a:accent6>
      <a:srgbClr val="BFBFBF"/>
    </a:accent6>
    <a:hlink>
      <a:srgbClr val="977B2D"/>
    </a:hlink>
    <a:folHlink>
      <a:srgbClr val="BFBFBF"/>
    </a:folHlink>
  </a:clrScheme>
</a:themeOverride>
</file>

<file path=ppt/theme/themeOverride13.xml><?xml version="1.0" encoding="utf-8"?>
<a:themeOverride xmlns:a="http://schemas.openxmlformats.org/drawingml/2006/main">
  <a:clrScheme name="自定义 751">
    <a:dk1>
      <a:srgbClr val="000000"/>
    </a:dk1>
    <a:lt1>
      <a:srgbClr val="FFFFFF"/>
    </a:lt1>
    <a:dk2>
      <a:srgbClr val="104D5F"/>
    </a:dk2>
    <a:lt2>
      <a:srgbClr val="E2DFCC"/>
    </a:lt2>
    <a:accent1>
      <a:srgbClr val="229BBF"/>
    </a:accent1>
    <a:accent2>
      <a:srgbClr val="104D60"/>
    </a:accent2>
    <a:accent3>
      <a:srgbClr val="0070C0"/>
    </a:accent3>
    <a:accent4>
      <a:srgbClr val="1A7F9C"/>
    </a:accent4>
    <a:accent5>
      <a:srgbClr val="8E846C"/>
    </a:accent5>
    <a:accent6>
      <a:srgbClr val="BFBFBF"/>
    </a:accent6>
    <a:hlink>
      <a:srgbClr val="977B2D"/>
    </a:hlink>
    <a:folHlink>
      <a:srgbClr val="BFBFBF"/>
    </a:folHlink>
  </a:clrScheme>
</a:themeOverride>
</file>

<file path=ppt/theme/themeOverride14.xml><?xml version="1.0" encoding="utf-8"?>
<a:themeOverride xmlns:a="http://schemas.openxmlformats.org/drawingml/2006/main">
  <a:clrScheme name="自定义 751">
    <a:dk1>
      <a:srgbClr val="000000"/>
    </a:dk1>
    <a:lt1>
      <a:srgbClr val="FFFFFF"/>
    </a:lt1>
    <a:dk2>
      <a:srgbClr val="104D5F"/>
    </a:dk2>
    <a:lt2>
      <a:srgbClr val="E2DFCC"/>
    </a:lt2>
    <a:accent1>
      <a:srgbClr val="229BBF"/>
    </a:accent1>
    <a:accent2>
      <a:srgbClr val="104D60"/>
    </a:accent2>
    <a:accent3>
      <a:srgbClr val="0070C0"/>
    </a:accent3>
    <a:accent4>
      <a:srgbClr val="1A7F9C"/>
    </a:accent4>
    <a:accent5>
      <a:srgbClr val="8E846C"/>
    </a:accent5>
    <a:accent6>
      <a:srgbClr val="BFBFBF"/>
    </a:accent6>
    <a:hlink>
      <a:srgbClr val="977B2D"/>
    </a:hlink>
    <a:folHlink>
      <a:srgbClr val="BFBFBF"/>
    </a:folHlink>
  </a:clrScheme>
</a:themeOverride>
</file>

<file path=ppt/theme/themeOverride15.xml><?xml version="1.0" encoding="utf-8"?>
<a:themeOverride xmlns:a="http://schemas.openxmlformats.org/drawingml/2006/main">
  <a:clrScheme name="自定义 751">
    <a:dk1>
      <a:srgbClr val="000000"/>
    </a:dk1>
    <a:lt1>
      <a:srgbClr val="FFFFFF"/>
    </a:lt1>
    <a:dk2>
      <a:srgbClr val="104D5F"/>
    </a:dk2>
    <a:lt2>
      <a:srgbClr val="E2DFCC"/>
    </a:lt2>
    <a:accent1>
      <a:srgbClr val="229BBF"/>
    </a:accent1>
    <a:accent2>
      <a:srgbClr val="104D60"/>
    </a:accent2>
    <a:accent3>
      <a:srgbClr val="0070C0"/>
    </a:accent3>
    <a:accent4>
      <a:srgbClr val="1A7F9C"/>
    </a:accent4>
    <a:accent5>
      <a:srgbClr val="8E846C"/>
    </a:accent5>
    <a:accent6>
      <a:srgbClr val="BFBFBF"/>
    </a:accent6>
    <a:hlink>
      <a:srgbClr val="977B2D"/>
    </a:hlink>
    <a:folHlink>
      <a:srgbClr val="BFBFBF"/>
    </a:folHlink>
  </a:clrScheme>
</a:themeOverride>
</file>

<file path=ppt/theme/themeOverride16.xml><?xml version="1.0" encoding="utf-8"?>
<a:themeOverride xmlns:a="http://schemas.openxmlformats.org/drawingml/2006/main">
  <a:clrScheme name="自定义 751">
    <a:dk1>
      <a:srgbClr val="000000"/>
    </a:dk1>
    <a:lt1>
      <a:srgbClr val="FFFFFF"/>
    </a:lt1>
    <a:dk2>
      <a:srgbClr val="104D5F"/>
    </a:dk2>
    <a:lt2>
      <a:srgbClr val="E2DFCC"/>
    </a:lt2>
    <a:accent1>
      <a:srgbClr val="229BBF"/>
    </a:accent1>
    <a:accent2>
      <a:srgbClr val="104D60"/>
    </a:accent2>
    <a:accent3>
      <a:srgbClr val="0070C0"/>
    </a:accent3>
    <a:accent4>
      <a:srgbClr val="1A7F9C"/>
    </a:accent4>
    <a:accent5>
      <a:srgbClr val="8E846C"/>
    </a:accent5>
    <a:accent6>
      <a:srgbClr val="BFBFBF"/>
    </a:accent6>
    <a:hlink>
      <a:srgbClr val="977B2D"/>
    </a:hlink>
    <a:folHlink>
      <a:srgbClr val="BFBFBF"/>
    </a:folHlink>
  </a:clrScheme>
</a:themeOverride>
</file>

<file path=ppt/theme/themeOverride17.xml><?xml version="1.0" encoding="utf-8"?>
<a:themeOverride xmlns:a="http://schemas.openxmlformats.org/drawingml/2006/main">
  <a:clrScheme name="自定义 751">
    <a:dk1>
      <a:srgbClr val="000000"/>
    </a:dk1>
    <a:lt1>
      <a:srgbClr val="FFFFFF"/>
    </a:lt1>
    <a:dk2>
      <a:srgbClr val="104D5F"/>
    </a:dk2>
    <a:lt2>
      <a:srgbClr val="E2DFCC"/>
    </a:lt2>
    <a:accent1>
      <a:srgbClr val="229BBF"/>
    </a:accent1>
    <a:accent2>
      <a:srgbClr val="104D60"/>
    </a:accent2>
    <a:accent3>
      <a:srgbClr val="0070C0"/>
    </a:accent3>
    <a:accent4>
      <a:srgbClr val="1A7F9C"/>
    </a:accent4>
    <a:accent5>
      <a:srgbClr val="8E846C"/>
    </a:accent5>
    <a:accent6>
      <a:srgbClr val="BFBFBF"/>
    </a:accent6>
    <a:hlink>
      <a:srgbClr val="977B2D"/>
    </a:hlink>
    <a:folHlink>
      <a:srgbClr val="BFBFBF"/>
    </a:folHlink>
  </a:clrScheme>
</a:themeOverride>
</file>

<file path=ppt/theme/themeOverride18.xml><?xml version="1.0" encoding="utf-8"?>
<a:themeOverride xmlns:a="http://schemas.openxmlformats.org/drawingml/2006/main">
  <a:clrScheme name="自定义 751">
    <a:dk1>
      <a:srgbClr val="000000"/>
    </a:dk1>
    <a:lt1>
      <a:srgbClr val="FFFFFF"/>
    </a:lt1>
    <a:dk2>
      <a:srgbClr val="104D5F"/>
    </a:dk2>
    <a:lt2>
      <a:srgbClr val="E2DFCC"/>
    </a:lt2>
    <a:accent1>
      <a:srgbClr val="229BBF"/>
    </a:accent1>
    <a:accent2>
      <a:srgbClr val="104D60"/>
    </a:accent2>
    <a:accent3>
      <a:srgbClr val="0070C0"/>
    </a:accent3>
    <a:accent4>
      <a:srgbClr val="1A7F9C"/>
    </a:accent4>
    <a:accent5>
      <a:srgbClr val="8E846C"/>
    </a:accent5>
    <a:accent6>
      <a:srgbClr val="BFBFBF"/>
    </a:accent6>
    <a:hlink>
      <a:srgbClr val="977B2D"/>
    </a:hlink>
    <a:folHlink>
      <a:srgbClr val="BFBFBF"/>
    </a:folHlink>
  </a:clrScheme>
</a:themeOverride>
</file>

<file path=ppt/theme/themeOverride19.xml><?xml version="1.0" encoding="utf-8"?>
<a:themeOverride xmlns:a="http://schemas.openxmlformats.org/drawingml/2006/main">
  <a:clrScheme name="自定义 751">
    <a:dk1>
      <a:srgbClr val="000000"/>
    </a:dk1>
    <a:lt1>
      <a:srgbClr val="FFFFFF"/>
    </a:lt1>
    <a:dk2>
      <a:srgbClr val="104D5F"/>
    </a:dk2>
    <a:lt2>
      <a:srgbClr val="E2DFCC"/>
    </a:lt2>
    <a:accent1>
      <a:srgbClr val="229BBF"/>
    </a:accent1>
    <a:accent2>
      <a:srgbClr val="104D60"/>
    </a:accent2>
    <a:accent3>
      <a:srgbClr val="0070C0"/>
    </a:accent3>
    <a:accent4>
      <a:srgbClr val="1A7F9C"/>
    </a:accent4>
    <a:accent5>
      <a:srgbClr val="8E846C"/>
    </a:accent5>
    <a:accent6>
      <a:srgbClr val="BFBFBF"/>
    </a:accent6>
    <a:hlink>
      <a:srgbClr val="977B2D"/>
    </a:hlink>
    <a:folHlink>
      <a:srgbClr val="BFBFBF"/>
    </a:folHlink>
  </a:clrScheme>
</a:themeOverride>
</file>

<file path=ppt/theme/themeOverride2.xml><?xml version="1.0" encoding="utf-8"?>
<a:themeOverride xmlns:a="http://schemas.openxmlformats.org/drawingml/2006/main">
  <a:clrScheme name="自定义 751">
    <a:dk1>
      <a:srgbClr val="000000"/>
    </a:dk1>
    <a:lt1>
      <a:srgbClr val="FFFFFF"/>
    </a:lt1>
    <a:dk2>
      <a:srgbClr val="104D5F"/>
    </a:dk2>
    <a:lt2>
      <a:srgbClr val="E2DFCC"/>
    </a:lt2>
    <a:accent1>
      <a:srgbClr val="229BBF"/>
    </a:accent1>
    <a:accent2>
      <a:srgbClr val="104D60"/>
    </a:accent2>
    <a:accent3>
      <a:srgbClr val="0070C0"/>
    </a:accent3>
    <a:accent4>
      <a:srgbClr val="1A7F9C"/>
    </a:accent4>
    <a:accent5>
      <a:srgbClr val="8E846C"/>
    </a:accent5>
    <a:accent6>
      <a:srgbClr val="BFBFBF"/>
    </a:accent6>
    <a:hlink>
      <a:srgbClr val="977B2D"/>
    </a:hlink>
    <a:folHlink>
      <a:srgbClr val="BFBFBF"/>
    </a:folHlink>
  </a:clrScheme>
</a:themeOverride>
</file>

<file path=ppt/theme/themeOverride20.xml><?xml version="1.0" encoding="utf-8"?>
<a:themeOverride xmlns:a="http://schemas.openxmlformats.org/drawingml/2006/main">
  <a:clrScheme name="自定义 751">
    <a:dk1>
      <a:srgbClr val="000000"/>
    </a:dk1>
    <a:lt1>
      <a:srgbClr val="FFFFFF"/>
    </a:lt1>
    <a:dk2>
      <a:srgbClr val="104D5F"/>
    </a:dk2>
    <a:lt2>
      <a:srgbClr val="E2DFCC"/>
    </a:lt2>
    <a:accent1>
      <a:srgbClr val="229BBF"/>
    </a:accent1>
    <a:accent2>
      <a:srgbClr val="104D60"/>
    </a:accent2>
    <a:accent3>
      <a:srgbClr val="0070C0"/>
    </a:accent3>
    <a:accent4>
      <a:srgbClr val="1A7F9C"/>
    </a:accent4>
    <a:accent5>
      <a:srgbClr val="8E846C"/>
    </a:accent5>
    <a:accent6>
      <a:srgbClr val="BFBFBF"/>
    </a:accent6>
    <a:hlink>
      <a:srgbClr val="977B2D"/>
    </a:hlink>
    <a:folHlink>
      <a:srgbClr val="BFBFBF"/>
    </a:folHlink>
  </a:clrScheme>
</a:themeOverride>
</file>

<file path=ppt/theme/themeOverride21.xml><?xml version="1.0" encoding="utf-8"?>
<a:themeOverride xmlns:a="http://schemas.openxmlformats.org/drawingml/2006/main">
  <a:clrScheme name="自定义 751">
    <a:dk1>
      <a:srgbClr val="000000"/>
    </a:dk1>
    <a:lt1>
      <a:srgbClr val="FFFFFF"/>
    </a:lt1>
    <a:dk2>
      <a:srgbClr val="104D5F"/>
    </a:dk2>
    <a:lt2>
      <a:srgbClr val="E2DFCC"/>
    </a:lt2>
    <a:accent1>
      <a:srgbClr val="229BBF"/>
    </a:accent1>
    <a:accent2>
      <a:srgbClr val="104D60"/>
    </a:accent2>
    <a:accent3>
      <a:srgbClr val="0070C0"/>
    </a:accent3>
    <a:accent4>
      <a:srgbClr val="1A7F9C"/>
    </a:accent4>
    <a:accent5>
      <a:srgbClr val="8E846C"/>
    </a:accent5>
    <a:accent6>
      <a:srgbClr val="BFBFBF"/>
    </a:accent6>
    <a:hlink>
      <a:srgbClr val="977B2D"/>
    </a:hlink>
    <a:folHlink>
      <a:srgbClr val="BFBFBF"/>
    </a:folHlink>
  </a:clrScheme>
</a:themeOverride>
</file>

<file path=ppt/theme/themeOverride22.xml><?xml version="1.0" encoding="utf-8"?>
<a:themeOverride xmlns:a="http://schemas.openxmlformats.org/drawingml/2006/main">
  <a:clrScheme name="自定义 751">
    <a:dk1>
      <a:srgbClr val="000000"/>
    </a:dk1>
    <a:lt1>
      <a:srgbClr val="FFFFFF"/>
    </a:lt1>
    <a:dk2>
      <a:srgbClr val="104D5F"/>
    </a:dk2>
    <a:lt2>
      <a:srgbClr val="E2DFCC"/>
    </a:lt2>
    <a:accent1>
      <a:srgbClr val="229BBF"/>
    </a:accent1>
    <a:accent2>
      <a:srgbClr val="104D60"/>
    </a:accent2>
    <a:accent3>
      <a:srgbClr val="0070C0"/>
    </a:accent3>
    <a:accent4>
      <a:srgbClr val="1A7F9C"/>
    </a:accent4>
    <a:accent5>
      <a:srgbClr val="8E846C"/>
    </a:accent5>
    <a:accent6>
      <a:srgbClr val="BFBFBF"/>
    </a:accent6>
    <a:hlink>
      <a:srgbClr val="977B2D"/>
    </a:hlink>
    <a:folHlink>
      <a:srgbClr val="BFBFBF"/>
    </a:folHlink>
  </a:clrScheme>
</a:themeOverride>
</file>

<file path=ppt/theme/themeOverride23.xml><?xml version="1.0" encoding="utf-8"?>
<a:themeOverride xmlns:a="http://schemas.openxmlformats.org/drawingml/2006/main">
  <a:clrScheme name="自定义 751">
    <a:dk1>
      <a:srgbClr val="000000"/>
    </a:dk1>
    <a:lt1>
      <a:srgbClr val="FFFFFF"/>
    </a:lt1>
    <a:dk2>
      <a:srgbClr val="104D5F"/>
    </a:dk2>
    <a:lt2>
      <a:srgbClr val="E2DFCC"/>
    </a:lt2>
    <a:accent1>
      <a:srgbClr val="229BBF"/>
    </a:accent1>
    <a:accent2>
      <a:srgbClr val="104D60"/>
    </a:accent2>
    <a:accent3>
      <a:srgbClr val="0070C0"/>
    </a:accent3>
    <a:accent4>
      <a:srgbClr val="1A7F9C"/>
    </a:accent4>
    <a:accent5>
      <a:srgbClr val="8E846C"/>
    </a:accent5>
    <a:accent6>
      <a:srgbClr val="BFBFBF"/>
    </a:accent6>
    <a:hlink>
      <a:srgbClr val="977B2D"/>
    </a:hlink>
    <a:folHlink>
      <a:srgbClr val="BFBFBF"/>
    </a:folHlink>
  </a:clrScheme>
</a:themeOverride>
</file>

<file path=ppt/theme/themeOverride24.xml><?xml version="1.0" encoding="utf-8"?>
<a:themeOverride xmlns:a="http://schemas.openxmlformats.org/drawingml/2006/main">
  <a:clrScheme name="自定义 751">
    <a:dk1>
      <a:srgbClr val="000000"/>
    </a:dk1>
    <a:lt1>
      <a:srgbClr val="FFFFFF"/>
    </a:lt1>
    <a:dk2>
      <a:srgbClr val="104D5F"/>
    </a:dk2>
    <a:lt2>
      <a:srgbClr val="E2DFCC"/>
    </a:lt2>
    <a:accent1>
      <a:srgbClr val="229BBF"/>
    </a:accent1>
    <a:accent2>
      <a:srgbClr val="104D60"/>
    </a:accent2>
    <a:accent3>
      <a:srgbClr val="0070C0"/>
    </a:accent3>
    <a:accent4>
      <a:srgbClr val="1A7F9C"/>
    </a:accent4>
    <a:accent5>
      <a:srgbClr val="8E846C"/>
    </a:accent5>
    <a:accent6>
      <a:srgbClr val="BFBFBF"/>
    </a:accent6>
    <a:hlink>
      <a:srgbClr val="977B2D"/>
    </a:hlink>
    <a:folHlink>
      <a:srgbClr val="BFBFBF"/>
    </a:folHlink>
  </a:clrScheme>
</a:themeOverride>
</file>

<file path=ppt/theme/themeOverride25.xml><?xml version="1.0" encoding="utf-8"?>
<a:themeOverride xmlns:a="http://schemas.openxmlformats.org/drawingml/2006/main">
  <a:clrScheme name="自定义 751">
    <a:dk1>
      <a:srgbClr val="000000"/>
    </a:dk1>
    <a:lt1>
      <a:srgbClr val="FFFFFF"/>
    </a:lt1>
    <a:dk2>
      <a:srgbClr val="104D5F"/>
    </a:dk2>
    <a:lt2>
      <a:srgbClr val="E2DFCC"/>
    </a:lt2>
    <a:accent1>
      <a:srgbClr val="229BBF"/>
    </a:accent1>
    <a:accent2>
      <a:srgbClr val="104D60"/>
    </a:accent2>
    <a:accent3>
      <a:srgbClr val="0070C0"/>
    </a:accent3>
    <a:accent4>
      <a:srgbClr val="1A7F9C"/>
    </a:accent4>
    <a:accent5>
      <a:srgbClr val="8E846C"/>
    </a:accent5>
    <a:accent6>
      <a:srgbClr val="BFBFBF"/>
    </a:accent6>
    <a:hlink>
      <a:srgbClr val="977B2D"/>
    </a:hlink>
    <a:folHlink>
      <a:srgbClr val="BFBFBF"/>
    </a:folHlink>
  </a:clrScheme>
</a:themeOverride>
</file>

<file path=ppt/theme/themeOverride26.xml><?xml version="1.0" encoding="utf-8"?>
<a:themeOverride xmlns:a="http://schemas.openxmlformats.org/drawingml/2006/main">
  <a:clrScheme name="自定义 751">
    <a:dk1>
      <a:srgbClr val="000000"/>
    </a:dk1>
    <a:lt1>
      <a:srgbClr val="FFFFFF"/>
    </a:lt1>
    <a:dk2>
      <a:srgbClr val="104D5F"/>
    </a:dk2>
    <a:lt2>
      <a:srgbClr val="E2DFCC"/>
    </a:lt2>
    <a:accent1>
      <a:srgbClr val="229BBF"/>
    </a:accent1>
    <a:accent2>
      <a:srgbClr val="104D60"/>
    </a:accent2>
    <a:accent3>
      <a:srgbClr val="0070C0"/>
    </a:accent3>
    <a:accent4>
      <a:srgbClr val="1A7F9C"/>
    </a:accent4>
    <a:accent5>
      <a:srgbClr val="8E846C"/>
    </a:accent5>
    <a:accent6>
      <a:srgbClr val="BFBFBF"/>
    </a:accent6>
    <a:hlink>
      <a:srgbClr val="977B2D"/>
    </a:hlink>
    <a:folHlink>
      <a:srgbClr val="BFBFBF"/>
    </a:folHlink>
  </a:clrScheme>
</a:themeOverride>
</file>

<file path=ppt/theme/themeOverride27.xml><?xml version="1.0" encoding="utf-8"?>
<a:themeOverride xmlns:a="http://schemas.openxmlformats.org/drawingml/2006/main">
  <a:clrScheme name="自定义 751">
    <a:dk1>
      <a:srgbClr val="000000"/>
    </a:dk1>
    <a:lt1>
      <a:srgbClr val="FFFFFF"/>
    </a:lt1>
    <a:dk2>
      <a:srgbClr val="104D5F"/>
    </a:dk2>
    <a:lt2>
      <a:srgbClr val="E2DFCC"/>
    </a:lt2>
    <a:accent1>
      <a:srgbClr val="229BBF"/>
    </a:accent1>
    <a:accent2>
      <a:srgbClr val="104D60"/>
    </a:accent2>
    <a:accent3>
      <a:srgbClr val="0070C0"/>
    </a:accent3>
    <a:accent4>
      <a:srgbClr val="1A7F9C"/>
    </a:accent4>
    <a:accent5>
      <a:srgbClr val="8E846C"/>
    </a:accent5>
    <a:accent6>
      <a:srgbClr val="BFBFBF"/>
    </a:accent6>
    <a:hlink>
      <a:srgbClr val="977B2D"/>
    </a:hlink>
    <a:folHlink>
      <a:srgbClr val="BFBFBF"/>
    </a:folHlink>
  </a:clrScheme>
</a:themeOverride>
</file>

<file path=ppt/theme/themeOverride3.xml><?xml version="1.0" encoding="utf-8"?>
<a:themeOverride xmlns:a="http://schemas.openxmlformats.org/drawingml/2006/main">
  <a:clrScheme name="自定义 751">
    <a:dk1>
      <a:srgbClr val="000000"/>
    </a:dk1>
    <a:lt1>
      <a:srgbClr val="FFFFFF"/>
    </a:lt1>
    <a:dk2>
      <a:srgbClr val="104D5F"/>
    </a:dk2>
    <a:lt2>
      <a:srgbClr val="E2DFCC"/>
    </a:lt2>
    <a:accent1>
      <a:srgbClr val="229BBF"/>
    </a:accent1>
    <a:accent2>
      <a:srgbClr val="104D60"/>
    </a:accent2>
    <a:accent3>
      <a:srgbClr val="0070C0"/>
    </a:accent3>
    <a:accent4>
      <a:srgbClr val="1A7F9C"/>
    </a:accent4>
    <a:accent5>
      <a:srgbClr val="8E846C"/>
    </a:accent5>
    <a:accent6>
      <a:srgbClr val="BFBFBF"/>
    </a:accent6>
    <a:hlink>
      <a:srgbClr val="977B2D"/>
    </a:hlink>
    <a:folHlink>
      <a:srgbClr val="BFBFBF"/>
    </a:folHlink>
  </a:clrScheme>
</a:themeOverride>
</file>

<file path=ppt/theme/themeOverride4.xml><?xml version="1.0" encoding="utf-8"?>
<a:themeOverride xmlns:a="http://schemas.openxmlformats.org/drawingml/2006/main">
  <a:clrScheme name="自定义 751">
    <a:dk1>
      <a:srgbClr val="000000"/>
    </a:dk1>
    <a:lt1>
      <a:srgbClr val="FFFFFF"/>
    </a:lt1>
    <a:dk2>
      <a:srgbClr val="104D5F"/>
    </a:dk2>
    <a:lt2>
      <a:srgbClr val="E2DFCC"/>
    </a:lt2>
    <a:accent1>
      <a:srgbClr val="229BBF"/>
    </a:accent1>
    <a:accent2>
      <a:srgbClr val="104D60"/>
    </a:accent2>
    <a:accent3>
      <a:srgbClr val="0070C0"/>
    </a:accent3>
    <a:accent4>
      <a:srgbClr val="1A7F9C"/>
    </a:accent4>
    <a:accent5>
      <a:srgbClr val="8E846C"/>
    </a:accent5>
    <a:accent6>
      <a:srgbClr val="BFBFBF"/>
    </a:accent6>
    <a:hlink>
      <a:srgbClr val="977B2D"/>
    </a:hlink>
    <a:folHlink>
      <a:srgbClr val="BFBFBF"/>
    </a:folHlink>
  </a:clrScheme>
</a:themeOverride>
</file>

<file path=ppt/theme/themeOverride5.xml><?xml version="1.0" encoding="utf-8"?>
<a:themeOverride xmlns:a="http://schemas.openxmlformats.org/drawingml/2006/main">
  <a:clrScheme name="自定义 751">
    <a:dk1>
      <a:srgbClr val="000000"/>
    </a:dk1>
    <a:lt1>
      <a:srgbClr val="FFFFFF"/>
    </a:lt1>
    <a:dk2>
      <a:srgbClr val="104D5F"/>
    </a:dk2>
    <a:lt2>
      <a:srgbClr val="E2DFCC"/>
    </a:lt2>
    <a:accent1>
      <a:srgbClr val="229BBF"/>
    </a:accent1>
    <a:accent2>
      <a:srgbClr val="104D60"/>
    </a:accent2>
    <a:accent3>
      <a:srgbClr val="0070C0"/>
    </a:accent3>
    <a:accent4>
      <a:srgbClr val="1A7F9C"/>
    </a:accent4>
    <a:accent5>
      <a:srgbClr val="8E846C"/>
    </a:accent5>
    <a:accent6>
      <a:srgbClr val="BFBFBF"/>
    </a:accent6>
    <a:hlink>
      <a:srgbClr val="977B2D"/>
    </a:hlink>
    <a:folHlink>
      <a:srgbClr val="BFBFBF"/>
    </a:folHlink>
  </a:clrScheme>
</a:themeOverride>
</file>

<file path=ppt/theme/themeOverride6.xml><?xml version="1.0" encoding="utf-8"?>
<a:themeOverride xmlns:a="http://schemas.openxmlformats.org/drawingml/2006/main">
  <a:clrScheme name="自定义 751">
    <a:dk1>
      <a:srgbClr val="000000"/>
    </a:dk1>
    <a:lt1>
      <a:srgbClr val="FFFFFF"/>
    </a:lt1>
    <a:dk2>
      <a:srgbClr val="104D5F"/>
    </a:dk2>
    <a:lt2>
      <a:srgbClr val="E2DFCC"/>
    </a:lt2>
    <a:accent1>
      <a:srgbClr val="229BBF"/>
    </a:accent1>
    <a:accent2>
      <a:srgbClr val="104D60"/>
    </a:accent2>
    <a:accent3>
      <a:srgbClr val="0070C0"/>
    </a:accent3>
    <a:accent4>
      <a:srgbClr val="1A7F9C"/>
    </a:accent4>
    <a:accent5>
      <a:srgbClr val="8E846C"/>
    </a:accent5>
    <a:accent6>
      <a:srgbClr val="BFBFBF"/>
    </a:accent6>
    <a:hlink>
      <a:srgbClr val="977B2D"/>
    </a:hlink>
    <a:folHlink>
      <a:srgbClr val="BFBFBF"/>
    </a:folHlink>
  </a:clrScheme>
</a:themeOverride>
</file>

<file path=ppt/theme/themeOverride7.xml><?xml version="1.0" encoding="utf-8"?>
<a:themeOverride xmlns:a="http://schemas.openxmlformats.org/drawingml/2006/main">
  <a:clrScheme name="自定义 751">
    <a:dk1>
      <a:srgbClr val="000000"/>
    </a:dk1>
    <a:lt1>
      <a:srgbClr val="FFFFFF"/>
    </a:lt1>
    <a:dk2>
      <a:srgbClr val="104D5F"/>
    </a:dk2>
    <a:lt2>
      <a:srgbClr val="E2DFCC"/>
    </a:lt2>
    <a:accent1>
      <a:srgbClr val="229BBF"/>
    </a:accent1>
    <a:accent2>
      <a:srgbClr val="104D60"/>
    </a:accent2>
    <a:accent3>
      <a:srgbClr val="0070C0"/>
    </a:accent3>
    <a:accent4>
      <a:srgbClr val="1A7F9C"/>
    </a:accent4>
    <a:accent5>
      <a:srgbClr val="8E846C"/>
    </a:accent5>
    <a:accent6>
      <a:srgbClr val="BFBFBF"/>
    </a:accent6>
    <a:hlink>
      <a:srgbClr val="977B2D"/>
    </a:hlink>
    <a:folHlink>
      <a:srgbClr val="BFBFBF"/>
    </a:folHlink>
  </a:clrScheme>
</a:themeOverride>
</file>

<file path=ppt/theme/themeOverride8.xml><?xml version="1.0" encoding="utf-8"?>
<a:themeOverride xmlns:a="http://schemas.openxmlformats.org/drawingml/2006/main">
  <a:clrScheme name="自定义 751">
    <a:dk1>
      <a:srgbClr val="000000"/>
    </a:dk1>
    <a:lt1>
      <a:srgbClr val="FFFFFF"/>
    </a:lt1>
    <a:dk2>
      <a:srgbClr val="104D5F"/>
    </a:dk2>
    <a:lt2>
      <a:srgbClr val="E2DFCC"/>
    </a:lt2>
    <a:accent1>
      <a:srgbClr val="229BBF"/>
    </a:accent1>
    <a:accent2>
      <a:srgbClr val="104D60"/>
    </a:accent2>
    <a:accent3>
      <a:srgbClr val="0070C0"/>
    </a:accent3>
    <a:accent4>
      <a:srgbClr val="1A7F9C"/>
    </a:accent4>
    <a:accent5>
      <a:srgbClr val="8E846C"/>
    </a:accent5>
    <a:accent6>
      <a:srgbClr val="BFBFBF"/>
    </a:accent6>
    <a:hlink>
      <a:srgbClr val="977B2D"/>
    </a:hlink>
    <a:folHlink>
      <a:srgbClr val="BFBFBF"/>
    </a:folHlink>
  </a:clrScheme>
</a:themeOverride>
</file>

<file path=ppt/theme/themeOverride9.xml><?xml version="1.0" encoding="utf-8"?>
<a:themeOverride xmlns:a="http://schemas.openxmlformats.org/drawingml/2006/main">
  <a:clrScheme name="自定义 751">
    <a:dk1>
      <a:srgbClr val="000000"/>
    </a:dk1>
    <a:lt1>
      <a:srgbClr val="FFFFFF"/>
    </a:lt1>
    <a:dk2>
      <a:srgbClr val="104D5F"/>
    </a:dk2>
    <a:lt2>
      <a:srgbClr val="E2DFCC"/>
    </a:lt2>
    <a:accent1>
      <a:srgbClr val="229BBF"/>
    </a:accent1>
    <a:accent2>
      <a:srgbClr val="104D60"/>
    </a:accent2>
    <a:accent3>
      <a:srgbClr val="0070C0"/>
    </a:accent3>
    <a:accent4>
      <a:srgbClr val="1A7F9C"/>
    </a:accent4>
    <a:accent5>
      <a:srgbClr val="8E846C"/>
    </a:accent5>
    <a:accent6>
      <a:srgbClr val="BFBFBF"/>
    </a:accent6>
    <a:hlink>
      <a:srgbClr val="977B2D"/>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3033</Words>
  <Application>WPS 演示</Application>
  <PresentationFormat>全屏显示(16:9)</PresentationFormat>
  <Paragraphs>608</Paragraphs>
  <Slides>28</Slides>
  <Notes>27</Notes>
  <HiddenSlides>0</HiddenSlides>
  <MMClips>1</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28</vt:i4>
      </vt:variant>
    </vt:vector>
  </HeadingPairs>
  <TitlesOfParts>
    <vt:vector size="54" baseType="lpstr">
      <vt:lpstr>Arial</vt:lpstr>
      <vt:lpstr>宋体</vt:lpstr>
      <vt:lpstr>Wingdings</vt:lpstr>
      <vt:lpstr>微软雅黑</vt:lpstr>
      <vt:lpstr>幼圆</vt:lpstr>
      <vt:lpstr>Cambria Math</vt:lpstr>
      <vt:lpstr>BatangChe</vt:lpstr>
      <vt:lpstr>Malgun Gothic</vt:lpstr>
      <vt:lpstr>MEllan HK Xbold</vt:lpstr>
      <vt:lpstr>MingLiU-ExtB</vt:lpstr>
      <vt:lpstr>方正粗谭黑简体</vt:lpstr>
      <vt:lpstr>方正正中黑简体</vt:lpstr>
      <vt:lpstr>黑体</vt:lpstr>
      <vt:lpstr>时尚中黑简体</vt:lpstr>
      <vt:lpstr>Tahoma</vt:lpstr>
      <vt:lpstr>Arial Unicode MS</vt:lpstr>
      <vt:lpstr>Calibri</vt:lpstr>
      <vt:lpstr>Arial Unicode MS</vt:lpstr>
      <vt:lpstr>Calibri</vt:lpstr>
      <vt:lpstr>方正姚体</vt:lpstr>
      <vt:lpstr>Impact</vt:lpstr>
      <vt:lpstr>方正正纤黑简体</vt:lpstr>
      <vt:lpstr>方正正黑简体</vt:lpstr>
      <vt:lpstr>Roboto condensed</vt:lpstr>
      <vt:lpstr>Segoe Print</vt:lpstr>
      <vt:lpstr>A000120140530A99PPBG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2</cp:revision>
  <dcterms:created xsi:type="dcterms:W3CDTF">2015-03-26T09:40:00Z</dcterms:created>
  <dcterms:modified xsi:type="dcterms:W3CDTF">2024-06-28T12:21:45Z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2052-12.1.0.17133</vt:lpwstr>
  </property>
  <property fmtid="{D5CDD505-2E9C-101B-9397-08002B2CF9AE}" pid="3" name="ICV">
    <vt:lpwstr>E983D15444014ACA86C6F7CF813661D3_13</vt:lpwstr>
  </property>
</Properties>
</file>