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1" r:id="rId5"/>
    <p:sldId id="280" r:id="rId6"/>
    <p:sldId id="279" r:id="rId7"/>
    <p:sldId id="281" r:id="rId8"/>
    <p:sldId id="283" r:id="rId9"/>
    <p:sldId id="282" r:id="rId10"/>
    <p:sldId id="277" r:id="rId11"/>
    <p:sldId id="284" r:id="rId12"/>
    <p:sldId id="269" r:id="rId13"/>
    <p:sldId id="285" r:id="rId14"/>
    <p:sldId id="276" r:id="rId15"/>
    <p:sldId id="29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 巧丽" initials="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4CD"/>
    <a:srgbClr val="B5DBDC"/>
    <a:srgbClr val="F3D7B5"/>
    <a:srgbClr val="EFCEE8"/>
    <a:srgbClr val="DFF2F8"/>
    <a:srgbClr val="FEEBE4"/>
    <a:srgbClr val="EAEDE4"/>
    <a:srgbClr val="F8D7AA"/>
    <a:srgbClr val="F0CBC5"/>
    <a:srgbClr val="EEB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1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6" y="120"/>
      </p:cViewPr>
      <p:guideLst>
        <p:guide orient="horz" pos="212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5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88519-D975-40AC-8D5A-D2E3943D2B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46F0-7ECD-4E8E-8AF5-665901C2F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plaid">
          <a:fgClr>
            <a:srgbClr val="FEEBE4"/>
          </a:fgClr>
          <a:bgClr>
            <a:srgbClr val="EAEDE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EEBE4"/>
          </a:fgClr>
          <a:bgClr>
            <a:srgbClr val="EAEDE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EEBE4"/>
          </a:fgClr>
          <a:bgClr>
            <a:srgbClr val="EAEDE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2996" y="1028700"/>
            <a:ext cx="8557500" cy="4875530"/>
          </a:xfrm>
          <a:prstGeom prst="rect">
            <a:avLst/>
          </a:prstGeom>
          <a:solidFill>
            <a:srgbClr val="F0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89748" y="1634808"/>
            <a:ext cx="6078296" cy="4024311"/>
            <a:chOff x="648203" y="1714184"/>
            <a:chExt cx="6078296" cy="4024311"/>
          </a:xfrm>
        </p:grpSpPr>
        <p:sp>
          <p:nvSpPr>
            <p:cNvPr id="11" name="TextBox 9"/>
            <p:cNvSpPr txBox="1"/>
            <p:nvPr/>
          </p:nvSpPr>
          <p:spPr>
            <a:xfrm>
              <a:off x="2250088" y="2925445"/>
              <a:ext cx="1704975" cy="239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选</a:t>
              </a:r>
              <a:endParaRPr lang="zh-CN" altLang="en-US" sz="15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648203" y="1714184"/>
              <a:ext cx="118427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竞</a:t>
              </a:r>
              <a:endParaRPr lang="zh-CN" altLang="en-US" sz="1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556948" y="1988820"/>
              <a:ext cx="1169551" cy="37496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选择合适自己的</a:t>
              </a:r>
              <a:endPara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</a:t>
              </a:r>
              <a:r>
                <a:rPr lang="zh-CN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与自己适合的</a:t>
              </a:r>
              <a:endPara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金志文 - 勇敢的我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95650" y="-1260983"/>
            <a:ext cx="609600" cy="6096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7913389" y="2591627"/>
            <a:ext cx="3592811" cy="1574800"/>
          </a:xfrm>
          <a:prstGeom prst="rect">
            <a:avLst/>
          </a:prstGeom>
          <a:solidFill>
            <a:srgbClr val="B5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062912" y="2848348"/>
            <a:ext cx="3343275" cy="1041400"/>
            <a:chOff x="13935" y="4036"/>
            <a:chExt cx="5265" cy="1640"/>
          </a:xfrm>
        </p:grpSpPr>
        <p:sp>
          <p:nvSpPr>
            <p:cNvPr id="31" name="文本框 30"/>
            <p:cNvSpPr txBox="1"/>
            <p:nvPr/>
          </p:nvSpPr>
          <p:spPr>
            <a:xfrm>
              <a:off x="13935" y="4036"/>
              <a:ext cx="5265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7F7F7"/>
                  </a:solidFill>
                  <a:cs typeface="+mn-ea"/>
                  <a:sym typeface="+mn-lt"/>
                </a:rPr>
                <a:t>竞选职位：宣传部部长</a:t>
              </a:r>
              <a:endParaRPr lang="zh-CN" altLang="en-US" sz="2000" b="1" dirty="0">
                <a:solidFill>
                  <a:srgbClr val="F7F7F7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935" y="4949"/>
              <a:ext cx="197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7F7F7"/>
                  </a:solidFill>
                  <a:cs typeface="+mn-ea"/>
                  <a:sym typeface="+mn-lt"/>
                </a:rPr>
                <a:t>竞选人：</a:t>
              </a:r>
              <a:endParaRPr lang="zh-CN" altLang="en-US" sz="2400" b="1" dirty="0">
                <a:solidFill>
                  <a:srgbClr val="F7F7F7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241300" y="1295400"/>
            <a:ext cx="78216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243012" y="1511300"/>
            <a:ext cx="73014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41300" y="5364797"/>
            <a:ext cx="78216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243012" y="5580697"/>
            <a:ext cx="73014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951599" y="2036291"/>
            <a:ext cx="10227879" cy="2878609"/>
            <a:chOff x="939073" y="1716703"/>
            <a:chExt cx="10227879" cy="3945061"/>
          </a:xfrm>
        </p:grpSpPr>
        <p:sp>
          <p:nvSpPr>
            <p:cNvPr id="2" name="PA_库_矩形 "/>
            <p:cNvSpPr/>
            <p:nvPr>
              <p:custDataLst>
                <p:tags r:id="rId1"/>
              </p:custDataLst>
            </p:nvPr>
          </p:nvSpPr>
          <p:spPr>
            <a:xfrm>
              <a:off x="939073" y="1716703"/>
              <a:ext cx="2405376" cy="3945061"/>
            </a:xfrm>
            <a:prstGeom prst="rect">
              <a:avLst/>
            </a:prstGeom>
            <a:solidFill>
              <a:srgbClr val="B5DBDC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914400">
                <a:defRPr sz="3600">
                  <a:solidFill>
                    <a:srgbClr val="737572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" name="PA_库_矩形 "/>
            <p:cNvSpPr/>
            <p:nvPr>
              <p:custDataLst>
                <p:tags r:id="rId2"/>
              </p:custDataLst>
            </p:nvPr>
          </p:nvSpPr>
          <p:spPr>
            <a:xfrm>
              <a:off x="3546574" y="1716703"/>
              <a:ext cx="2405376" cy="3945061"/>
            </a:xfrm>
            <a:prstGeom prst="rect">
              <a:avLst/>
            </a:prstGeom>
            <a:solidFill>
              <a:srgbClr val="F6D4CD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914400">
                <a:defRPr sz="3600">
                  <a:solidFill>
                    <a:srgbClr val="737572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b="1" dirty="0">
                <a:cs typeface="+mn-ea"/>
                <a:sym typeface="+mn-lt"/>
              </a:endParaRPr>
            </a:p>
          </p:txBody>
        </p:sp>
        <p:sp>
          <p:nvSpPr>
            <p:cNvPr id="5" name="PA_库_矩形 "/>
            <p:cNvSpPr/>
            <p:nvPr>
              <p:custDataLst>
                <p:tags r:id="rId3"/>
              </p:custDataLst>
            </p:nvPr>
          </p:nvSpPr>
          <p:spPr>
            <a:xfrm>
              <a:off x="6154075" y="1716703"/>
              <a:ext cx="2405376" cy="3945061"/>
            </a:xfrm>
            <a:prstGeom prst="rect">
              <a:avLst/>
            </a:prstGeom>
            <a:solidFill>
              <a:srgbClr val="B5DBDC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914400">
                <a:defRPr sz="3600">
                  <a:solidFill>
                    <a:srgbClr val="737572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b="1" dirty="0">
                <a:cs typeface="+mn-ea"/>
                <a:sym typeface="+mn-lt"/>
              </a:endParaRPr>
            </a:p>
          </p:txBody>
        </p:sp>
        <p:sp>
          <p:nvSpPr>
            <p:cNvPr id="6" name="PA_库_矩形 "/>
            <p:cNvSpPr/>
            <p:nvPr>
              <p:custDataLst>
                <p:tags r:id="rId4"/>
              </p:custDataLst>
            </p:nvPr>
          </p:nvSpPr>
          <p:spPr>
            <a:xfrm>
              <a:off x="8761576" y="1716703"/>
              <a:ext cx="2405376" cy="3945061"/>
            </a:xfrm>
            <a:prstGeom prst="rect">
              <a:avLst/>
            </a:prstGeom>
            <a:solidFill>
              <a:srgbClr val="F6D4CD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914400">
                <a:defRPr sz="3600">
                  <a:solidFill>
                    <a:srgbClr val="737572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b="1" dirty="0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03752" y="705587"/>
            <a:ext cx="190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部门展望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038800" y="2355145"/>
            <a:ext cx="2263793" cy="2031829"/>
            <a:chOff x="1038800" y="1885245"/>
            <a:chExt cx="2263793" cy="1858970"/>
          </a:xfrm>
        </p:grpSpPr>
        <p:sp>
          <p:nvSpPr>
            <p:cNvPr id="8" name="文本框 7"/>
            <p:cNvSpPr txBox="1"/>
            <p:nvPr/>
          </p:nvSpPr>
          <p:spPr>
            <a:xfrm>
              <a:off x="1653540" y="1885245"/>
              <a:ext cx="996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部长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152395" y="2543886"/>
              <a:ext cx="195406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1038800" y="2543886"/>
              <a:ext cx="22637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努力提升自自己各方面的能力，做好带头模范作用。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613666" y="2350007"/>
            <a:ext cx="2296243" cy="2096415"/>
            <a:chOff x="3613666" y="1880107"/>
            <a:chExt cx="2296243" cy="1918061"/>
          </a:xfrm>
        </p:grpSpPr>
        <p:sp>
          <p:nvSpPr>
            <p:cNvPr id="13" name="文本框 12"/>
            <p:cNvSpPr txBox="1"/>
            <p:nvPr/>
          </p:nvSpPr>
          <p:spPr>
            <a:xfrm>
              <a:off x="4207204" y="1880107"/>
              <a:ext cx="996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部员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703803" y="2543886"/>
              <a:ext cx="195406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3613666" y="2597839"/>
              <a:ext cx="229624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提高委员的对部门的积极性，给委员一种家的感觉。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206732" y="2350007"/>
            <a:ext cx="2288466" cy="2165071"/>
            <a:chOff x="6206732" y="1880107"/>
            <a:chExt cx="2288466" cy="1980875"/>
          </a:xfrm>
        </p:grpSpPr>
        <p:sp>
          <p:nvSpPr>
            <p:cNvPr id="16" name="文本框 15"/>
            <p:cNvSpPr txBox="1"/>
            <p:nvPr/>
          </p:nvSpPr>
          <p:spPr>
            <a:xfrm>
              <a:off x="6852284" y="1880107"/>
              <a:ext cx="996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外界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348883" y="2543886"/>
              <a:ext cx="195406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/>
            <p:cNvSpPr/>
            <p:nvPr/>
          </p:nvSpPr>
          <p:spPr>
            <a:xfrm>
              <a:off x="6206732" y="2660653"/>
              <a:ext cx="22884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增强与其他部门的交流同时与其他学院的宣传部建立联系。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868509" y="2391432"/>
            <a:ext cx="2191974" cy="2523467"/>
            <a:chOff x="8868509" y="1921533"/>
            <a:chExt cx="2191974" cy="2308780"/>
          </a:xfrm>
        </p:grpSpPr>
        <p:sp>
          <p:nvSpPr>
            <p:cNvPr id="19" name="文本框 18"/>
            <p:cNvSpPr txBox="1"/>
            <p:nvPr/>
          </p:nvSpPr>
          <p:spPr>
            <a:xfrm>
              <a:off x="9472312" y="1921533"/>
              <a:ext cx="996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工作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8968911" y="2585312"/>
              <a:ext cx="195406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/>
            <p:cNvSpPr/>
            <p:nvPr/>
          </p:nvSpPr>
          <p:spPr>
            <a:xfrm>
              <a:off x="8868509" y="2660653"/>
              <a:ext cx="219197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增加宣传的多样性，提高所举办活动质量，如“感恩节”活动。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2" name="直接连接符 71"/>
          <p:cNvCxnSpPr/>
          <p:nvPr/>
        </p:nvCxnSpPr>
        <p:spPr>
          <a:xfrm>
            <a:off x="1011608" y="1342477"/>
            <a:ext cx="9234682" cy="0"/>
          </a:xfrm>
          <a:prstGeom prst="line">
            <a:avLst/>
          </a:prstGeom>
          <a:ln w="28575">
            <a:solidFill>
              <a:srgbClr val="B5DBD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5798489"/>
            <a:ext cx="12192000" cy="1091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216045" y="1096942"/>
            <a:ext cx="9581388" cy="4890498"/>
            <a:chOff x="1216045" y="1096942"/>
            <a:chExt cx="9581388" cy="4890498"/>
          </a:xfrm>
        </p:grpSpPr>
        <p:sp>
          <p:nvSpPr>
            <p:cNvPr id="3" name="矩形 2"/>
            <p:cNvSpPr/>
            <p:nvPr/>
          </p:nvSpPr>
          <p:spPr>
            <a:xfrm rot="10800000">
              <a:off x="1216045" y="1096942"/>
              <a:ext cx="8963236" cy="4533131"/>
            </a:xfrm>
            <a:prstGeom prst="rect">
              <a:avLst/>
            </a:prstGeom>
            <a:solidFill>
              <a:srgbClr val="B5DB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8F7762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10800000">
              <a:off x="2761428" y="1603332"/>
              <a:ext cx="8036005" cy="4384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8F776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591234" y="1809636"/>
            <a:ext cx="1661993" cy="38454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祝理学院团委学生会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的明天越来越好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478037" y="2880987"/>
            <a:ext cx="0" cy="2070958"/>
          </a:xfrm>
          <a:prstGeom prst="line">
            <a:avLst/>
          </a:prstGeom>
          <a:ln w="19050">
            <a:solidFill>
              <a:srgbClr val="F6D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217736" y="1784584"/>
            <a:ext cx="0" cy="3899339"/>
          </a:xfrm>
          <a:prstGeom prst="line">
            <a:avLst/>
          </a:prstGeom>
          <a:ln w="19050">
            <a:solidFill>
              <a:srgbClr val="F6D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3665" y="2508602"/>
            <a:ext cx="4154536" cy="2609497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FEEBE4"/>
          </a:fgClr>
          <a:bgClr>
            <a:srgbClr val="EAEDE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67810" y="2187575"/>
            <a:ext cx="153098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b="1" dirty="0">
                <a:solidFill>
                  <a:srgbClr val="006666"/>
                </a:solidFill>
                <a:cs typeface="+mn-ea"/>
                <a:sym typeface="+mn-lt"/>
              </a:rPr>
              <a:t>选</a:t>
            </a:r>
            <a:endParaRPr lang="zh-CN" altLang="en-US" sz="10000" b="1" dirty="0">
              <a:solidFill>
                <a:srgbClr val="006666"/>
              </a:solidFill>
              <a:cs typeface="+mn-ea"/>
              <a:sym typeface="+mn-lt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3331845" y="861060"/>
            <a:ext cx="153098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b="1" dirty="0">
                <a:solidFill>
                  <a:srgbClr val="006666"/>
                </a:solidFill>
                <a:cs typeface="+mn-ea"/>
                <a:sym typeface="+mn-lt"/>
              </a:rPr>
              <a:t>竞</a:t>
            </a:r>
            <a:endParaRPr lang="zh-CN" altLang="en-US" sz="10000" b="1" dirty="0">
              <a:solidFill>
                <a:srgbClr val="006666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0400" y="1063642"/>
            <a:ext cx="8557500" cy="4875530"/>
          </a:xfrm>
          <a:prstGeom prst="rect">
            <a:avLst/>
          </a:prstGeom>
          <a:solidFill>
            <a:srgbClr val="F0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487420" y="1496695"/>
            <a:ext cx="170497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5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93742" y="2155306"/>
            <a:ext cx="1046440" cy="25087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选择合适自己的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与自己适合的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32903" y="1676082"/>
            <a:ext cx="2487632" cy="3546164"/>
            <a:chOff x="3785793" y="578680"/>
            <a:chExt cx="2487632" cy="3546164"/>
          </a:xfrm>
        </p:grpSpPr>
        <p:sp>
          <p:nvSpPr>
            <p:cNvPr id="3" name="文本框 2"/>
            <p:cNvSpPr txBox="1"/>
            <p:nvPr/>
          </p:nvSpPr>
          <p:spPr>
            <a:xfrm>
              <a:off x="3785793" y="578680"/>
              <a:ext cx="1107996" cy="23445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感谢</a:t>
              </a:r>
              <a:endPara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857653" y="1537610"/>
              <a:ext cx="1415772" cy="25872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观看</a:t>
              </a:r>
              <a:endPara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913389" y="2591627"/>
            <a:ext cx="3592811" cy="1574800"/>
          </a:xfrm>
          <a:prstGeom prst="rect">
            <a:avLst/>
          </a:prstGeom>
          <a:solidFill>
            <a:srgbClr val="B5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062912" y="2848348"/>
            <a:ext cx="3343275" cy="1041400"/>
            <a:chOff x="13935" y="4036"/>
            <a:chExt cx="5265" cy="1640"/>
          </a:xfrm>
        </p:grpSpPr>
        <p:sp>
          <p:nvSpPr>
            <p:cNvPr id="19" name="文本框 18"/>
            <p:cNvSpPr txBox="1"/>
            <p:nvPr/>
          </p:nvSpPr>
          <p:spPr>
            <a:xfrm>
              <a:off x="13935" y="4036"/>
              <a:ext cx="5265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7F7F7"/>
                  </a:solidFill>
                  <a:cs typeface="+mn-ea"/>
                  <a:sym typeface="+mn-lt"/>
                </a:rPr>
                <a:t>竞选职位：宣传部部长</a:t>
              </a:r>
              <a:endParaRPr lang="zh-CN" altLang="en-US" sz="2000" b="1" dirty="0">
                <a:solidFill>
                  <a:srgbClr val="F7F7F7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935" y="4949"/>
              <a:ext cx="197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7F7F7"/>
                  </a:solidFill>
                  <a:cs typeface="+mn-ea"/>
                  <a:sym typeface="+mn-lt"/>
                </a:rPr>
                <a:t>竞选人：</a:t>
              </a:r>
              <a:endParaRPr lang="zh-CN" altLang="en-US" sz="2400" b="1" dirty="0">
                <a:solidFill>
                  <a:srgbClr val="F7F7F7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241300" y="1295400"/>
            <a:ext cx="78216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243012" y="1511300"/>
            <a:ext cx="73014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41300" y="5364797"/>
            <a:ext cx="78216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243012" y="5580697"/>
            <a:ext cx="73014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8176" y="1490595"/>
            <a:ext cx="3519813" cy="3569919"/>
          </a:xfrm>
          <a:prstGeom prst="rect">
            <a:avLst/>
          </a:prstGeom>
          <a:solidFill>
            <a:srgbClr val="F0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03748" y="2329840"/>
            <a:ext cx="0" cy="1553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774504" y="1649804"/>
            <a:ext cx="0" cy="2433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703849" y="2107213"/>
            <a:ext cx="1275163" cy="2154145"/>
            <a:chOff x="2703849" y="2107213"/>
            <a:chExt cx="1275163" cy="2154145"/>
          </a:xfrm>
        </p:grpSpPr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2703849" y="2107213"/>
              <a:ext cx="887696" cy="215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630" tIns="60816" rIns="121630" bIns="608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6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  <a:endPara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517347" y="2485747"/>
              <a:ext cx="461665" cy="14724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CONTENTS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85343" y="1341753"/>
            <a:ext cx="4874306" cy="4147158"/>
            <a:chOff x="5785343" y="1341753"/>
            <a:chExt cx="4874306" cy="4147158"/>
          </a:xfrm>
        </p:grpSpPr>
        <p:sp>
          <p:nvSpPr>
            <p:cNvPr id="16" name="矩形 15"/>
            <p:cNvSpPr/>
            <p:nvPr/>
          </p:nvSpPr>
          <p:spPr>
            <a:xfrm>
              <a:off x="5785343" y="4774925"/>
              <a:ext cx="4874306" cy="713986"/>
            </a:xfrm>
            <a:prstGeom prst="rect">
              <a:avLst/>
            </a:prstGeom>
            <a:solidFill>
              <a:srgbClr val="F6D4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785343" y="1341753"/>
              <a:ext cx="4874306" cy="4082552"/>
              <a:chOff x="5785343" y="1341753"/>
              <a:chExt cx="4874306" cy="408255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5785343" y="1341753"/>
                <a:ext cx="4874306" cy="713986"/>
              </a:xfrm>
              <a:prstGeom prst="rect">
                <a:avLst/>
              </a:prstGeom>
              <a:solidFill>
                <a:srgbClr val="B5DB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785343" y="2520571"/>
                <a:ext cx="4874306" cy="713986"/>
              </a:xfrm>
              <a:prstGeom prst="rect">
                <a:avLst/>
              </a:prstGeom>
              <a:solidFill>
                <a:srgbClr val="F6D4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785343" y="3674152"/>
                <a:ext cx="4874306" cy="713986"/>
              </a:xfrm>
              <a:prstGeom prst="rect">
                <a:avLst/>
              </a:prstGeom>
              <a:solidFill>
                <a:srgbClr val="B5DB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174489" y="1406358"/>
                <a:ext cx="2793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01.</a:t>
                </a:r>
                <a:r>
                  <a: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自我简介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174489" y="2584309"/>
                <a:ext cx="40960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02.</a:t>
                </a:r>
                <a:r>
                  <a: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我在宣传部的收获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174489" y="3747904"/>
                <a:ext cx="40960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03.</a:t>
                </a:r>
                <a:r>
                  <a: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我的竞选优势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174489" y="4839530"/>
                <a:ext cx="40960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03.</a:t>
                </a:r>
                <a:r>
                  <a: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部门展望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3698" y="1562291"/>
            <a:ext cx="7839307" cy="3725323"/>
          </a:xfrm>
          <a:prstGeom prst="rect">
            <a:avLst/>
          </a:prstGeom>
          <a:solidFill>
            <a:srgbClr val="F0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27553" y="2609856"/>
            <a:ext cx="1064873" cy="1064873"/>
            <a:chOff x="3832309" y="3274774"/>
            <a:chExt cx="1064873" cy="1064873"/>
          </a:xfrm>
        </p:grpSpPr>
        <p:sp>
          <p:nvSpPr>
            <p:cNvPr id="16" name="椭圆 15"/>
            <p:cNvSpPr/>
            <p:nvPr/>
          </p:nvSpPr>
          <p:spPr>
            <a:xfrm>
              <a:off x="3832309" y="3274774"/>
              <a:ext cx="1064873" cy="10648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963805" y="3424728"/>
              <a:ext cx="8941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78419" y="211872"/>
            <a:ext cx="11797991" cy="6456556"/>
          </a:xfrm>
          <a:prstGeom prst="rect">
            <a:avLst/>
          </a:prstGeom>
          <a:noFill/>
          <a:ln w="19050">
            <a:solidFill>
              <a:srgbClr val="F6D4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668232" y="2112420"/>
            <a:ext cx="6928624" cy="2793246"/>
            <a:chOff x="2668232" y="2112420"/>
            <a:chExt cx="6928624" cy="279324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9596856" y="2443792"/>
              <a:ext cx="0" cy="2461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668232" y="2112420"/>
              <a:ext cx="0" cy="2461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5146209" y="2343570"/>
            <a:ext cx="3456879" cy="1405239"/>
            <a:chOff x="5146209" y="2343570"/>
            <a:chExt cx="3456879" cy="1405239"/>
          </a:xfrm>
        </p:grpSpPr>
        <p:sp>
          <p:nvSpPr>
            <p:cNvPr id="4" name="文本框 3"/>
            <p:cNvSpPr txBox="1"/>
            <p:nvPr/>
          </p:nvSpPr>
          <p:spPr>
            <a:xfrm>
              <a:off x="5146209" y="2343570"/>
              <a:ext cx="34568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自我简介</a:t>
              </a:r>
              <a:endPara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311036" y="3424952"/>
              <a:ext cx="3021438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5196161" y="3410255"/>
              <a:ext cx="31363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选择合适自己的与自己合适的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8639" y="1013254"/>
            <a:ext cx="8947793" cy="5281734"/>
          </a:xfrm>
          <a:prstGeom prst="rect">
            <a:avLst/>
          </a:prstGeom>
          <a:solidFill>
            <a:srgbClr val="B5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272682" y="2410903"/>
            <a:ext cx="320923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姓名：某某某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班级：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1508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学院：设计学院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专业：广告设计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现任：宣传部委员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58644" y="2137718"/>
            <a:ext cx="1107996" cy="35905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自我简介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758644" y="1371600"/>
            <a:ext cx="0" cy="44855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usiness-man_50866"/>
          <p:cNvSpPr>
            <a:spLocks noChangeAspect="1"/>
          </p:cNvSpPr>
          <p:nvPr/>
        </p:nvSpPr>
        <p:spPr bwMode="auto">
          <a:xfrm>
            <a:off x="2414218" y="1221948"/>
            <a:ext cx="2750469" cy="4864345"/>
          </a:xfrm>
          <a:custGeom>
            <a:avLst/>
            <a:gdLst>
              <a:gd name="connsiteX0" fmla="*/ 317545 w 343301"/>
              <a:gd name="connsiteY0" fmla="*/ 416124 h 607145"/>
              <a:gd name="connsiteX1" fmla="*/ 343301 w 343301"/>
              <a:gd name="connsiteY1" fmla="*/ 441846 h 607145"/>
              <a:gd name="connsiteX2" fmla="*/ 343301 w 343301"/>
              <a:gd name="connsiteY2" fmla="*/ 548158 h 607145"/>
              <a:gd name="connsiteX3" fmla="*/ 343301 w 343301"/>
              <a:gd name="connsiteY3" fmla="*/ 548681 h 607145"/>
              <a:gd name="connsiteX4" fmla="*/ 317545 w 343301"/>
              <a:gd name="connsiteY4" fmla="*/ 574402 h 607145"/>
              <a:gd name="connsiteX5" fmla="*/ 291788 w 343301"/>
              <a:gd name="connsiteY5" fmla="*/ 548681 h 607145"/>
              <a:gd name="connsiteX6" fmla="*/ 291788 w 343301"/>
              <a:gd name="connsiteY6" fmla="*/ 548158 h 607145"/>
              <a:gd name="connsiteX7" fmla="*/ 291788 w 343301"/>
              <a:gd name="connsiteY7" fmla="*/ 441846 h 607145"/>
              <a:gd name="connsiteX8" fmla="*/ 317545 w 343301"/>
              <a:gd name="connsiteY8" fmla="*/ 416124 h 607145"/>
              <a:gd name="connsiteX9" fmla="*/ 76031 w 343301"/>
              <a:gd name="connsiteY9" fmla="*/ 36054 h 607145"/>
              <a:gd name="connsiteX10" fmla="*/ 105328 w 343301"/>
              <a:gd name="connsiteY10" fmla="*/ 78020 h 607145"/>
              <a:gd name="connsiteX11" fmla="*/ 78124 w 343301"/>
              <a:gd name="connsiteY11" fmla="*/ 154231 h 607145"/>
              <a:gd name="connsiteX12" fmla="*/ 147587 w 343301"/>
              <a:gd name="connsiteY12" fmla="*/ 154231 h 607145"/>
              <a:gd name="connsiteX13" fmla="*/ 174268 w 343301"/>
              <a:gd name="connsiteY13" fmla="*/ 246868 h 607145"/>
              <a:gd name="connsiteX14" fmla="*/ 182871 w 343301"/>
              <a:gd name="connsiteY14" fmla="*/ 175126 h 607145"/>
              <a:gd name="connsiteX15" fmla="*/ 182697 w 343301"/>
              <a:gd name="connsiteY15" fmla="*/ 174836 h 607145"/>
              <a:gd name="connsiteX16" fmla="*/ 171071 w 343301"/>
              <a:gd name="connsiteY16" fmla="*/ 155798 h 607145"/>
              <a:gd name="connsiteX17" fmla="*/ 212458 w 343301"/>
              <a:gd name="connsiteY17" fmla="*/ 155798 h 607145"/>
              <a:gd name="connsiteX18" fmla="*/ 200833 w 343301"/>
              <a:gd name="connsiteY18" fmla="*/ 174836 h 607145"/>
              <a:gd name="connsiteX19" fmla="*/ 200658 w 343301"/>
              <a:gd name="connsiteY19" fmla="*/ 175126 h 607145"/>
              <a:gd name="connsiteX20" fmla="*/ 209261 w 343301"/>
              <a:gd name="connsiteY20" fmla="*/ 246868 h 607145"/>
              <a:gd name="connsiteX21" fmla="*/ 235477 w 343301"/>
              <a:gd name="connsiteY21" fmla="*/ 155740 h 607145"/>
              <a:gd name="connsiteX22" fmla="*/ 235535 w 343301"/>
              <a:gd name="connsiteY22" fmla="*/ 155740 h 607145"/>
              <a:gd name="connsiteX23" fmla="*/ 306104 w 343301"/>
              <a:gd name="connsiteY23" fmla="*/ 179422 h 607145"/>
              <a:gd name="connsiteX24" fmla="*/ 320287 w 343301"/>
              <a:gd name="connsiteY24" fmla="*/ 209430 h 607145"/>
              <a:gd name="connsiteX25" fmla="*/ 322031 w 343301"/>
              <a:gd name="connsiteY25" fmla="*/ 220981 h 607145"/>
              <a:gd name="connsiteX26" fmla="*/ 336795 w 343301"/>
              <a:gd name="connsiteY26" fmla="*/ 315128 h 607145"/>
              <a:gd name="connsiteX27" fmla="*/ 341097 w 343301"/>
              <a:gd name="connsiteY27" fmla="*/ 342408 h 607145"/>
              <a:gd name="connsiteX28" fmla="*/ 341504 w 343301"/>
              <a:gd name="connsiteY28" fmla="*/ 345426 h 607145"/>
              <a:gd name="connsiteX29" fmla="*/ 341504 w 343301"/>
              <a:gd name="connsiteY29" fmla="*/ 346007 h 607145"/>
              <a:gd name="connsiteX30" fmla="*/ 342666 w 343301"/>
              <a:gd name="connsiteY30" fmla="*/ 359241 h 607145"/>
              <a:gd name="connsiteX31" fmla="*/ 342666 w 343301"/>
              <a:gd name="connsiteY31" fmla="*/ 359821 h 607145"/>
              <a:gd name="connsiteX32" fmla="*/ 307964 w 343301"/>
              <a:gd name="connsiteY32" fmla="*/ 394473 h 607145"/>
              <a:gd name="connsiteX33" fmla="*/ 278260 w 343301"/>
              <a:gd name="connsiteY33" fmla="*/ 377757 h 607145"/>
              <a:gd name="connsiteX34" fmla="*/ 278202 w 343301"/>
              <a:gd name="connsiteY34" fmla="*/ 377699 h 607145"/>
              <a:gd name="connsiteX35" fmla="*/ 278202 w 343301"/>
              <a:gd name="connsiteY35" fmla="*/ 378221 h 607145"/>
              <a:gd name="connsiteX36" fmla="*/ 278202 w 343301"/>
              <a:gd name="connsiteY36" fmla="*/ 552991 h 607145"/>
              <a:gd name="connsiteX37" fmla="*/ 278027 w 343301"/>
              <a:gd name="connsiteY37" fmla="*/ 562278 h 607145"/>
              <a:gd name="connsiteX38" fmla="*/ 233385 w 343301"/>
              <a:gd name="connsiteY38" fmla="*/ 607145 h 607145"/>
              <a:gd name="connsiteX39" fmla="*/ 192288 w 343301"/>
              <a:gd name="connsiteY39" fmla="*/ 579575 h 607145"/>
              <a:gd name="connsiteX40" fmla="*/ 191590 w 343301"/>
              <a:gd name="connsiteY40" fmla="*/ 579575 h 607145"/>
              <a:gd name="connsiteX41" fmla="*/ 150552 w 343301"/>
              <a:gd name="connsiteY41" fmla="*/ 607145 h 607145"/>
              <a:gd name="connsiteX42" fmla="*/ 105909 w 343301"/>
              <a:gd name="connsiteY42" fmla="*/ 562278 h 607145"/>
              <a:gd name="connsiteX43" fmla="*/ 105735 w 343301"/>
              <a:gd name="connsiteY43" fmla="*/ 552991 h 607145"/>
              <a:gd name="connsiteX44" fmla="*/ 105735 w 343301"/>
              <a:gd name="connsiteY44" fmla="*/ 378221 h 607145"/>
              <a:gd name="connsiteX45" fmla="*/ 105735 w 343301"/>
              <a:gd name="connsiteY45" fmla="*/ 377699 h 607145"/>
              <a:gd name="connsiteX46" fmla="*/ 105677 w 343301"/>
              <a:gd name="connsiteY46" fmla="*/ 377757 h 607145"/>
              <a:gd name="connsiteX47" fmla="*/ 105561 w 343301"/>
              <a:gd name="connsiteY47" fmla="*/ 239903 h 607145"/>
              <a:gd name="connsiteX48" fmla="*/ 105561 w 343301"/>
              <a:gd name="connsiteY48" fmla="*/ 220981 h 607145"/>
              <a:gd name="connsiteX49" fmla="*/ 61499 w 343301"/>
              <a:gd name="connsiteY49" fmla="*/ 220981 h 607145"/>
              <a:gd name="connsiteX50" fmla="*/ 36621 w 343301"/>
              <a:gd name="connsiteY50" fmla="*/ 220981 h 607145"/>
              <a:gd name="connsiteX51" fmla="*/ 16624 w 343301"/>
              <a:gd name="connsiteY51" fmla="*/ 215002 h 607145"/>
              <a:gd name="connsiteX52" fmla="*/ 0 w 343301"/>
              <a:gd name="connsiteY52" fmla="*/ 184355 h 607145"/>
              <a:gd name="connsiteX53" fmla="*/ 581 w 343301"/>
              <a:gd name="connsiteY53" fmla="*/ 177913 h 607145"/>
              <a:gd name="connsiteX54" fmla="*/ 4650 w 343301"/>
              <a:gd name="connsiteY54" fmla="*/ 166478 h 607145"/>
              <a:gd name="connsiteX55" fmla="*/ 42550 w 343301"/>
              <a:gd name="connsiteY55" fmla="*/ 64263 h 607145"/>
              <a:gd name="connsiteX56" fmla="*/ 76031 w 343301"/>
              <a:gd name="connsiteY56" fmla="*/ 36054 h 607145"/>
              <a:gd name="connsiteX57" fmla="*/ 190915 w 343301"/>
              <a:gd name="connsiteY57" fmla="*/ 0 h 607145"/>
              <a:gd name="connsiteX58" fmla="*/ 260669 w 343301"/>
              <a:gd name="connsiteY58" fmla="*/ 69648 h 607145"/>
              <a:gd name="connsiteX59" fmla="*/ 190915 w 343301"/>
              <a:gd name="connsiteY59" fmla="*/ 139296 h 607145"/>
              <a:gd name="connsiteX60" fmla="*/ 121161 w 343301"/>
              <a:gd name="connsiteY60" fmla="*/ 69648 h 607145"/>
              <a:gd name="connsiteX61" fmla="*/ 190915 w 343301"/>
              <a:gd name="connsiteY61" fmla="*/ 0 h 6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43301" h="607145">
                <a:moveTo>
                  <a:pt x="317545" y="416124"/>
                </a:moveTo>
                <a:cubicBezTo>
                  <a:pt x="331789" y="416124"/>
                  <a:pt x="343301" y="427679"/>
                  <a:pt x="343301" y="441846"/>
                </a:cubicBezTo>
                <a:lnTo>
                  <a:pt x="343301" y="548158"/>
                </a:lnTo>
                <a:lnTo>
                  <a:pt x="343301" y="548681"/>
                </a:lnTo>
                <a:cubicBezTo>
                  <a:pt x="343301" y="562906"/>
                  <a:pt x="331731" y="574402"/>
                  <a:pt x="317545" y="574402"/>
                </a:cubicBezTo>
                <a:cubicBezTo>
                  <a:pt x="303300" y="574402"/>
                  <a:pt x="291788" y="562848"/>
                  <a:pt x="291788" y="548681"/>
                </a:cubicBezTo>
                <a:lnTo>
                  <a:pt x="291788" y="548158"/>
                </a:lnTo>
                <a:lnTo>
                  <a:pt x="291788" y="441846"/>
                </a:lnTo>
                <a:cubicBezTo>
                  <a:pt x="291788" y="427621"/>
                  <a:pt x="303358" y="416124"/>
                  <a:pt x="317545" y="416124"/>
                </a:cubicBezTo>
                <a:close/>
                <a:moveTo>
                  <a:pt x="76031" y="36054"/>
                </a:moveTo>
                <a:cubicBezTo>
                  <a:pt x="96841" y="35706"/>
                  <a:pt x="112536" y="58517"/>
                  <a:pt x="105328" y="78020"/>
                </a:cubicBezTo>
                <a:cubicBezTo>
                  <a:pt x="96900" y="100831"/>
                  <a:pt x="82891" y="144131"/>
                  <a:pt x="78124" y="154231"/>
                </a:cubicBezTo>
                <a:lnTo>
                  <a:pt x="147587" y="154231"/>
                </a:lnTo>
                <a:cubicBezTo>
                  <a:pt x="147762" y="154695"/>
                  <a:pt x="173919" y="245882"/>
                  <a:pt x="174268" y="246868"/>
                </a:cubicBezTo>
                <a:cubicBezTo>
                  <a:pt x="174559" y="239613"/>
                  <a:pt x="182871" y="175126"/>
                  <a:pt x="182871" y="175126"/>
                </a:cubicBezTo>
                <a:cubicBezTo>
                  <a:pt x="182871" y="175126"/>
                  <a:pt x="182755" y="175010"/>
                  <a:pt x="182697" y="174836"/>
                </a:cubicBezTo>
                <a:lnTo>
                  <a:pt x="171071" y="155798"/>
                </a:lnTo>
                <a:lnTo>
                  <a:pt x="212458" y="155798"/>
                </a:lnTo>
                <a:lnTo>
                  <a:pt x="200833" y="174836"/>
                </a:lnTo>
                <a:cubicBezTo>
                  <a:pt x="200775" y="175068"/>
                  <a:pt x="200658" y="175126"/>
                  <a:pt x="200658" y="175126"/>
                </a:cubicBezTo>
                <a:cubicBezTo>
                  <a:pt x="200658" y="175126"/>
                  <a:pt x="208971" y="239671"/>
                  <a:pt x="209261" y="246868"/>
                </a:cubicBezTo>
                <a:cubicBezTo>
                  <a:pt x="209610" y="245882"/>
                  <a:pt x="235477" y="155740"/>
                  <a:pt x="235477" y="155740"/>
                </a:cubicBezTo>
                <a:lnTo>
                  <a:pt x="235535" y="155740"/>
                </a:lnTo>
                <a:cubicBezTo>
                  <a:pt x="237628" y="155798"/>
                  <a:pt x="287560" y="157946"/>
                  <a:pt x="306104" y="179422"/>
                </a:cubicBezTo>
                <a:cubicBezTo>
                  <a:pt x="314067" y="188709"/>
                  <a:pt x="318485" y="198576"/>
                  <a:pt x="320287" y="209430"/>
                </a:cubicBezTo>
                <a:lnTo>
                  <a:pt x="322031" y="220981"/>
                </a:lnTo>
                <a:lnTo>
                  <a:pt x="336795" y="315128"/>
                </a:lnTo>
                <a:cubicBezTo>
                  <a:pt x="336795" y="315128"/>
                  <a:pt x="339469" y="329000"/>
                  <a:pt x="341097" y="342408"/>
                </a:cubicBezTo>
                <a:cubicBezTo>
                  <a:pt x="341271" y="343395"/>
                  <a:pt x="341446" y="344381"/>
                  <a:pt x="341504" y="345426"/>
                </a:cubicBezTo>
                <a:lnTo>
                  <a:pt x="341504" y="346007"/>
                </a:lnTo>
                <a:cubicBezTo>
                  <a:pt x="341969" y="350882"/>
                  <a:pt x="342259" y="355642"/>
                  <a:pt x="342666" y="359241"/>
                </a:cubicBezTo>
                <a:lnTo>
                  <a:pt x="342666" y="359821"/>
                </a:lnTo>
                <a:cubicBezTo>
                  <a:pt x="342666" y="378975"/>
                  <a:pt x="327088" y="394473"/>
                  <a:pt x="307964" y="394473"/>
                </a:cubicBezTo>
                <a:cubicBezTo>
                  <a:pt x="295292" y="394473"/>
                  <a:pt x="284305" y="387740"/>
                  <a:pt x="278260" y="377757"/>
                </a:cubicBezTo>
                <a:lnTo>
                  <a:pt x="278202" y="377699"/>
                </a:lnTo>
                <a:lnTo>
                  <a:pt x="278202" y="378221"/>
                </a:lnTo>
                <a:cubicBezTo>
                  <a:pt x="278202" y="436497"/>
                  <a:pt x="278434" y="494715"/>
                  <a:pt x="278202" y="552991"/>
                </a:cubicBezTo>
                <a:cubicBezTo>
                  <a:pt x="278202" y="554964"/>
                  <a:pt x="278027" y="561175"/>
                  <a:pt x="278027" y="562278"/>
                </a:cubicBezTo>
                <a:cubicBezTo>
                  <a:pt x="278027" y="586946"/>
                  <a:pt x="258089" y="606971"/>
                  <a:pt x="233385" y="607145"/>
                </a:cubicBezTo>
                <a:cubicBezTo>
                  <a:pt x="214842" y="606971"/>
                  <a:pt x="199031" y="595595"/>
                  <a:pt x="192288" y="579575"/>
                </a:cubicBezTo>
                <a:lnTo>
                  <a:pt x="191590" y="579575"/>
                </a:lnTo>
                <a:cubicBezTo>
                  <a:pt x="184848" y="595711"/>
                  <a:pt x="169037" y="606971"/>
                  <a:pt x="150552" y="607145"/>
                </a:cubicBezTo>
                <a:cubicBezTo>
                  <a:pt x="125906" y="606971"/>
                  <a:pt x="105909" y="586946"/>
                  <a:pt x="105909" y="562278"/>
                </a:cubicBezTo>
                <a:cubicBezTo>
                  <a:pt x="105909" y="561175"/>
                  <a:pt x="105735" y="554964"/>
                  <a:pt x="105735" y="552991"/>
                </a:cubicBezTo>
                <a:cubicBezTo>
                  <a:pt x="105503" y="494715"/>
                  <a:pt x="105735" y="436497"/>
                  <a:pt x="105735" y="378221"/>
                </a:cubicBezTo>
                <a:lnTo>
                  <a:pt x="105735" y="377699"/>
                </a:lnTo>
                <a:lnTo>
                  <a:pt x="105677" y="377757"/>
                </a:lnTo>
                <a:cubicBezTo>
                  <a:pt x="105561" y="331786"/>
                  <a:pt x="105561" y="285874"/>
                  <a:pt x="105561" y="239903"/>
                </a:cubicBezTo>
                <a:lnTo>
                  <a:pt x="105561" y="220981"/>
                </a:lnTo>
                <a:lnTo>
                  <a:pt x="61499" y="220981"/>
                </a:lnTo>
                <a:lnTo>
                  <a:pt x="36621" y="220981"/>
                </a:lnTo>
                <a:cubicBezTo>
                  <a:pt x="29238" y="220981"/>
                  <a:pt x="22321" y="218775"/>
                  <a:pt x="16624" y="215002"/>
                </a:cubicBezTo>
                <a:cubicBezTo>
                  <a:pt x="6626" y="208443"/>
                  <a:pt x="0" y="197183"/>
                  <a:pt x="0" y="184355"/>
                </a:cubicBezTo>
                <a:cubicBezTo>
                  <a:pt x="0" y="182208"/>
                  <a:pt x="174" y="180002"/>
                  <a:pt x="581" y="177913"/>
                </a:cubicBezTo>
                <a:cubicBezTo>
                  <a:pt x="1976" y="174140"/>
                  <a:pt x="3255" y="170251"/>
                  <a:pt x="4650" y="166478"/>
                </a:cubicBezTo>
                <a:cubicBezTo>
                  <a:pt x="16915" y="132174"/>
                  <a:pt x="29006" y="97928"/>
                  <a:pt x="42550" y="64263"/>
                </a:cubicBezTo>
                <a:cubicBezTo>
                  <a:pt x="48246" y="50159"/>
                  <a:pt x="57372" y="36402"/>
                  <a:pt x="76031" y="36054"/>
                </a:cubicBezTo>
                <a:close/>
                <a:moveTo>
                  <a:pt x="190915" y="0"/>
                </a:moveTo>
                <a:cubicBezTo>
                  <a:pt x="229439" y="0"/>
                  <a:pt x="260669" y="31182"/>
                  <a:pt x="260669" y="69648"/>
                </a:cubicBezTo>
                <a:cubicBezTo>
                  <a:pt x="260669" y="108114"/>
                  <a:pt x="229439" y="139296"/>
                  <a:pt x="190915" y="139296"/>
                </a:cubicBezTo>
                <a:cubicBezTo>
                  <a:pt x="152391" y="139296"/>
                  <a:pt x="121161" y="108114"/>
                  <a:pt x="121161" y="69648"/>
                </a:cubicBezTo>
                <a:cubicBezTo>
                  <a:pt x="121161" y="31182"/>
                  <a:pt x="152391" y="0"/>
                  <a:pt x="190915" y="0"/>
                </a:cubicBezTo>
                <a:close/>
              </a:path>
            </a:pathLst>
          </a:custGeom>
          <a:solidFill>
            <a:srgbClr val="F6D4CD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33502" y="1574648"/>
            <a:ext cx="9042734" cy="3725323"/>
          </a:xfrm>
          <a:prstGeom prst="rect">
            <a:avLst/>
          </a:prstGeom>
          <a:solidFill>
            <a:srgbClr val="F0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313546" y="2385749"/>
            <a:ext cx="0" cy="24618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319718" y="2498904"/>
            <a:ext cx="1064873" cy="1064873"/>
            <a:chOff x="3832309" y="3274774"/>
            <a:chExt cx="1064873" cy="1064873"/>
          </a:xfrm>
        </p:grpSpPr>
        <p:sp>
          <p:nvSpPr>
            <p:cNvPr id="16" name="椭圆 15"/>
            <p:cNvSpPr/>
            <p:nvPr/>
          </p:nvSpPr>
          <p:spPr>
            <a:xfrm>
              <a:off x="3832309" y="3274774"/>
              <a:ext cx="1064873" cy="10648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963805" y="3424728"/>
              <a:ext cx="8941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78419" y="211872"/>
            <a:ext cx="11797991" cy="6456556"/>
          </a:xfrm>
          <a:prstGeom prst="rect">
            <a:avLst/>
          </a:prstGeom>
          <a:noFill/>
          <a:ln w="19050">
            <a:solidFill>
              <a:srgbClr val="F6D4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038036" y="2124777"/>
            <a:ext cx="0" cy="24618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592140" y="2593178"/>
            <a:ext cx="6518569" cy="1400307"/>
            <a:chOff x="3592140" y="2593178"/>
            <a:chExt cx="6518569" cy="1400307"/>
          </a:xfrm>
        </p:grpSpPr>
        <p:sp>
          <p:nvSpPr>
            <p:cNvPr id="4" name="文本框 3"/>
            <p:cNvSpPr txBox="1"/>
            <p:nvPr/>
          </p:nvSpPr>
          <p:spPr>
            <a:xfrm>
              <a:off x="3592140" y="2593178"/>
              <a:ext cx="65185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我在宣传部的收获</a:t>
              </a:r>
              <a:endPara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882346" y="3654931"/>
              <a:ext cx="31590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选择合适自己的与自己合适的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727506" y="3647085"/>
              <a:ext cx="6030269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5228882" y="1466334"/>
            <a:ext cx="1742302" cy="4200980"/>
            <a:chOff x="5228882" y="1466334"/>
            <a:chExt cx="1742302" cy="4200980"/>
          </a:xfrm>
        </p:grpSpPr>
        <p:cxnSp>
          <p:nvCxnSpPr>
            <p:cNvPr id="17" name="直接连接符 16"/>
            <p:cNvCxnSpPr>
              <a:stCxn id="6" idx="0"/>
            </p:cNvCxnSpPr>
            <p:nvPr/>
          </p:nvCxnSpPr>
          <p:spPr>
            <a:xfrm>
              <a:off x="6112390" y="1592302"/>
              <a:ext cx="43249" cy="374169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圆角矩形 3"/>
            <p:cNvSpPr/>
            <p:nvPr/>
          </p:nvSpPr>
          <p:spPr>
            <a:xfrm>
              <a:off x="5228882" y="1466334"/>
              <a:ext cx="1742302" cy="8773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5383341" y="1620793"/>
              <a:ext cx="1433384" cy="568412"/>
            </a:xfrm>
            <a:prstGeom prst="roundRect">
              <a:avLst/>
            </a:prstGeom>
            <a:solidFill>
              <a:srgbClr val="B5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724401" y="1592302"/>
              <a:ext cx="775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5228882" y="2615406"/>
              <a:ext cx="1742302" cy="8773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383341" y="2769865"/>
              <a:ext cx="1433384" cy="568412"/>
            </a:xfrm>
            <a:prstGeom prst="roundRect">
              <a:avLst/>
            </a:prstGeom>
            <a:solidFill>
              <a:srgbClr val="F6D4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24401" y="2741374"/>
              <a:ext cx="775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228882" y="3702695"/>
              <a:ext cx="1742302" cy="8773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383341" y="3857154"/>
              <a:ext cx="1433384" cy="568412"/>
            </a:xfrm>
            <a:prstGeom prst="roundRect">
              <a:avLst/>
            </a:prstGeom>
            <a:solidFill>
              <a:srgbClr val="F6D4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724401" y="3828663"/>
              <a:ext cx="775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5228882" y="4789984"/>
              <a:ext cx="1742302" cy="8773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383341" y="4944443"/>
              <a:ext cx="1433384" cy="568412"/>
            </a:xfrm>
            <a:prstGeom prst="roundRect">
              <a:avLst/>
            </a:prstGeom>
            <a:solidFill>
              <a:srgbClr val="B5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724401" y="4915952"/>
              <a:ext cx="775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black">
          <a:xfrm>
            <a:off x="7055164" y="964709"/>
            <a:ext cx="3256092" cy="695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我在宣传部所收获的：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7157785" y="1715412"/>
            <a:ext cx="4081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横幅、海报、展板等专业制作技巧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7039147" y="2867107"/>
            <a:ext cx="4457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工作时应具备的素质（忍耐、合作等）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7039147" y="3940150"/>
            <a:ext cx="4367942" cy="40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如何处理与上级还有伙伴之间的关系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7055164" y="5070870"/>
            <a:ext cx="3624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更多的是温暖、友谊、责任心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157785" y="1620793"/>
            <a:ext cx="4081663" cy="0"/>
          </a:xfrm>
          <a:prstGeom prst="line">
            <a:avLst/>
          </a:prstGeom>
          <a:ln w="28575">
            <a:solidFill>
              <a:srgbClr val="F6D4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87208" y="2250671"/>
            <a:ext cx="4554264" cy="3262184"/>
          </a:xfrm>
          <a:prstGeom prst="roundRect">
            <a:avLst/>
          </a:prstGeom>
          <a:solidFill>
            <a:srgbClr val="F6D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849" y="2498448"/>
            <a:ext cx="4192982" cy="271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3698" y="1562291"/>
            <a:ext cx="7839307" cy="3725323"/>
          </a:xfrm>
          <a:prstGeom prst="rect">
            <a:avLst/>
          </a:prstGeom>
          <a:solidFill>
            <a:srgbClr val="F0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596856" y="2443792"/>
            <a:ext cx="0" cy="24618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78419" y="211872"/>
            <a:ext cx="11797991" cy="6456556"/>
          </a:xfrm>
          <a:prstGeom prst="rect">
            <a:avLst/>
          </a:prstGeom>
          <a:noFill/>
          <a:ln w="19050">
            <a:solidFill>
              <a:srgbClr val="F6D4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668232" y="2112420"/>
            <a:ext cx="0" cy="24618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389633" y="2588666"/>
            <a:ext cx="6270696" cy="1387252"/>
            <a:chOff x="3389633" y="2588666"/>
            <a:chExt cx="6270696" cy="1387252"/>
          </a:xfrm>
        </p:grpSpPr>
        <p:grpSp>
          <p:nvGrpSpPr>
            <p:cNvPr id="8" name="组合 7"/>
            <p:cNvGrpSpPr/>
            <p:nvPr/>
          </p:nvGrpSpPr>
          <p:grpSpPr>
            <a:xfrm>
              <a:off x="3389633" y="2604555"/>
              <a:ext cx="1064873" cy="1064873"/>
              <a:chOff x="3832309" y="3274774"/>
              <a:chExt cx="1064873" cy="1064873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832309" y="3274774"/>
                <a:ext cx="1064873" cy="10648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963805" y="3424728"/>
                <a:ext cx="8941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03533" y="2588666"/>
              <a:ext cx="4956796" cy="1387252"/>
              <a:chOff x="4703533" y="2588666"/>
              <a:chExt cx="4956796" cy="1387252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4703533" y="2588666"/>
                <a:ext cx="49567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我的竞选优势</a:t>
                </a:r>
                <a:endPara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4872171" y="3644197"/>
                <a:ext cx="4447193" cy="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>
                <a:off x="5467273" y="3637364"/>
                <a:ext cx="3136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选择合适自己的与自己合适的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1146175" y="1777871"/>
            <a:ext cx="3088167" cy="4211510"/>
            <a:chOff x="1146175" y="1777871"/>
            <a:chExt cx="3088167" cy="4211510"/>
          </a:xfrm>
        </p:grpSpPr>
        <p:sp>
          <p:nvSpPr>
            <p:cNvPr id="6" name="圆角矩形 5"/>
            <p:cNvSpPr/>
            <p:nvPr/>
          </p:nvSpPr>
          <p:spPr>
            <a:xfrm>
              <a:off x="1146175" y="2436870"/>
              <a:ext cx="3088167" cy="3552511"/>
            </a:xfrm>
            <a:prstGeom prst="roundRect">
              <a:avLst/>
            </a:prstGeom>
            <a:noFill/>
            <a:ln w="38100">
              <a:solidFill>
                <a:srgbClr val="F6D4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031259" y="1777871"/>
              <a:ext cx="1317998" cy="1317998"/>
              <a:chOff x="2732869" y="1613093"/>
              <a:chExt cx="1317998" cy="1317998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2732869" y="1613093"/>
                <a:ext cx="1317998" cy="1317998"/>
              </a:xfrm>
              <a:prstGeom prst="ellipse">
                <a:avLst/>
              </a:prstGeom>
              <a:solidFill>
                <a:srgbClr val="F6D4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901242" y="1887371"/>
                <a:ext cx="8941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Text Box 61"/>
          <p:cNvSpPr txBox="1">
            <a:spLocks noChangeArrowheads="1"/>
          </p:cNvSpPr>
          <p:nvPr/>
        </p:nvSpPr>
        <p:spPr bwMode="auto">
          <a:xfrm>
            <a:off x="8192022" y="3839472"/>
            <a:ext cx="2985347" cy="7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爱好书法，并在理学院第一节书画大赛中获二等奖。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4707504" y="3853197"/>
            <a:ext cx="2998352" cy="7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对工作具有责任心，具有一定的管理能力。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标题 1"/>
          <p:cNvSpPr txBox="1">
            <a:spLocks noChangeArrowheads="1"/>
          </p:cNvSpPr>
          <p:nvPr/>
        </p:nvSpPr>
        <p:spPr>
          <a:xfrm>
            <a:off x="1374251" y="677296"/>
            <a:ext cx="2668632" cy="521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我的竞选优势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617689" y="1777871"/>
            <a:ext cx="3088167" cy="4211510"/>
            <a:chOff x="4617689" y="1777871"/>
            <a:chExt cx="3088167" cy="4211510"/>
          </a:xfrm>
        </p:grpSpPr>
        <p:sp>
          <p:nvSpPr>
            <p:cNvPr id="30" name="圆角矩形 29"/>
            <p:cNvSpPr/>
            <p:nvPr/>
          </p:nvSpPr>
          <p:spPr>
            <a:xfrm>
              <a:off x="4617689" y="2436870"/>
              <a:ext cx="3088167" cy="3552511"/>
            </a:xfrm>
            <a:prstGeom prst="roundRect">
              <a:avLst/>
            </a:prstGeom>
            <a:noFill/>
            <a:ln w="38100">
              <a:solidFill>
                <a:srgbClr val="B5DB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502773" y="1777871"/>
              <a:ext cx="1317998" cy="1317998"/>
            </a:xfrm>
            <a:prstGeom prst="ellipse">
              <a:avLst/>
            </a:prstGeom>
            <a:solidFill>
              <a:srgbClr val="B5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671146" y="2052149"/>
              <a:ext cx="8941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089202" y="1802856"/>
            <a:ext cx="3088167" cy="4211510"/>
            <a:chOff x="8089202" y="1802856"/>
            <a:chExt cx="3088167" cy="4211510"/>
          </a:xfrm>
        </p:grpSpPr>
        <p:sp>
          <p:nvSpPr>
            <p:cNvPr id="42" name="圆角矩形 41"/>
            <p:cNvSpPr/>
            <p:nvPr/>
          </p:nvSpPr>
          <p:spPr>
            <a:xfrm>
              <a:off x="8089202" y="2461855"/>
              <a:ext cx="3088167" cy="3552511"/>
            </a:xfrm>
            <a:prstGeom prst="roundRect">
              <a:avLst/>
            </a:prstGeom>
            <a:noFill/>
            <a:ln w="38100">
              <a:solidFill>
                <a:srgbClr val="F6D4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974286" y="1802856"/>
              <a:ext cx="1317998" cy="1317998"/>
              <a:chOff x="2732869" y="1613093"/>
              <a:chExt cx="1317998" cy="1317998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2732869" y="1613093"/>
                <a:ext cx="1317998" cy="1317998"/>
              </a:xfrm>
              <a:prstGeom prst="ellipse">
                <a:avLst/>
              </a:prstGeom>
              <a:solidFill>
                <a:srgbClr val="F6D4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901242" y="1887371"/>
                <a:ext cx="8941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1250579" y="3839472"/>
            <a:ext cx="2792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在宣传部工作的一年中，我积累了很多部门工作的经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457200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验，相信自己可以很好的带领委员做好宣传部的工作。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3698" y="1562291"/>
            <a:ext cx="7839307" cy="3725323"/>
          </a:xfrm>
          <a:prstGeom prst="rect">
            <a:avLst/>
          </a:prstGeom>
          <a:solidFill>
            <a:srgbClr val="F0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596856" y="2443792"/>
            <a:ext cx="0" cy="24618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78419" y="211872"/>
            <a:ext cx="11797991" cy="6456556"/>
          </a:xfrm>
          <a:prstGeom prst="rect">
            <a:avLst/>
          </a:prstGeom>
          <a:noFill/>
          <a:ln w="19050">
            <a:solidFill>
              <a:srgbClr val="F6D4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668232" y="2112420"/>
            <a:ext cx="0" cy="24618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260932" y="3638132"/>
            <a:ext cx="3040742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832309" y="2616334"/>
            <a:ext cx="4770779" cy="1353513"/>
            <a:chOff x="3832309" y="2616334"/>
            <a:chExt cx="4770779" cy="1353513"/>
          </a:xfrm>
        </p:grpSpPr>
        <p:grpSp>
          <p:nvGrpSpPr>
            <p:cNvPr id="8" name="组合 7"/>
            <p:cNvGrpSpPr/>
            <p:nvPr/>
          </p:nvGrpSpPr>
          <p:grpSpPr>
            <a:xfrm>
              <a:off x="3832309" y="2632223"/>
              <a:ext cx="1064873" cy="1064873"/>
              <a:chOff x="3832309" y="3274774"/>
              <a:chExt cx="1064873" cy="1064873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832309" y="3274774"/>
                <a:ext cx="1064873" cy="10648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963805" y="3424728"/>
                <a:ext cx="8941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146209" y="2616334"/>
              <a:ext cx="34568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部门展望</a:t>
              </a:r>
              <a:endPara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65361" y="3631293"/>
              <a:ext cx="31363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选择合适自己的与自己合适的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t2utrno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WPS 演示</Application>
  <PresentationFormat>宽屏</PresentationFormat>
  <Paragraphs>129</Paragraphs>
  <Slides>13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Lato Light</vt:lpstr>
      <vt:lpstr>微软雅黑</vt:lpstr>
      <vt:lpstr>Arial Unicode MS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70</cp:revision>
  <dcterms:created xsi:type="dcterms:W3CDTF">2018-05-22T10:41:00Z</dcterms:created>
  <dcterms:modified xsi:type="dcterms:W3CDTF">2024-06-28T12:35:56Z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4E4B1226709341389B29A857E9D65D98_13</vt:lpwstr>
  </property>
</Properties>
</file>